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34"/>
  </p:notesMasterIdLst>
  <p:sldIdLst>
    <p:sldId id="256" r:id="rId2"/>
    <p:sldId id="310" r:id="rId3"/>
    <p:sldId id="325" r:id="rId4"/>
    <p:sldId id="324" r:id="rId5"/>
    <p:sldId id="330" r:id="rId6"/>
    <p:sldId id="332" r:id="rId7"/>
    <p:sldId id="261" r:id="rId8"/>
    <p:sldId id="334" r:id="rId9"/>
    <p:sldId id="335" r:id="rId10"/>
    <p:sldId id="283" r:id="rId11"/>
    <p:sldId id="309" r:id="rId12"/>
    <p:sldId id="258" r:id="rId13"/>
    <p:sldId id="257" r:id="rId14"/>
    <p:sldId id="317" r:id="rId15"/>
    <p:sldId id="318" r:id="rId16"/>
    <p:sldId id="320" r:id="rId17"/>
    <p:sldId id="321" r:id="rId18"/>
    <p:sldId id="322" r:id="rId19"/>
    <p:sldId id="323" r:id="rId20"/>
    <p:sldId id="336" r:id="rId21"/>
    <p:sldId id="267" r:id="rId22"/>
    <p:sldId id="260" r:id="rId23"/>
    <p:sldId id="311" r:id="rId24"/>
    <p:sldId id="312" r:id="rId25"/>
    <p:sldId id="313" r:id="rId26"/>
    <p:sldId id="315" r:id="rId27"/>
    <p:sldId id="314" r:id="rId28"/>
    <p:sldId id="262" r:id="rId29"/>
    <p:sldId id="280" r:id="rId30"/>
    <p:sldId id="265" r:id="rId31"/>
    <p:sldId id="264" r:id="rId32"/>
    <p:sldId id="272" r:id="rId3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Leckerli One" panose="020B0604020202020204" charset="0"/>
      <p:regular r:id="rId39"/>
    </p:embeddedFont>
    <p:embeddedFont>
      <p:font typeface="Candara" panose="020E0502030303020204" pitchFamily="34" charset="0"/>
      <p:regular r:id="rId40"/>
      <p:bold r:id="rId41"/>
      <p:italic r:id="rId42"/>
      <p:boldItalic r:id="rId43"/>
    </p:embeddedFont>
    <p:embeddedFont>
      <p:font typeface="Dosis" panose="020B0604020202020204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BE31"/>
    <a:srgbClr val="F4EBDC"/>
    <a:srgbClr val="5562A8"/>
    <a:srgbClr val="DD908E"/>
    <a:srgbClr val="75A79B"/>
    <a:srgbClr val="FFFFFF"/>
    <a:srgbClr val="B9963B"/>
    <a:srgbClr val="2A2958"/>
    <a:srgbClr val="D15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6EC575-4A93-4D69-BDC7-08DFA7E81E06}">
  <a:tblStyle styleId="{BF6EC575-4A93-4D69-BDC7-08DFA7E81E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3BF1B7-BBFA-4CBE-9D6A-A5BE42BEC156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CF3"/>
          </a:solidFill>
        </a:fill>
      </a:tcStyle>
    </a:wholeTbl>
    <a:band1H>
      <a:tcTxStyle/>
      <a:tcStyle>
        <a:tcBdr/>
        <a:fill>
          <a:solidFill>
            <a:srgbClr val="CBD7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D7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EB2FC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EB2FC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5EB2FC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5EB2FC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03" autoAdjust="0"/>
    <p:restoredTop sz="94660"/>
  </p:normalViewPr>
  <p:slideViewPr>
    <p:cSldViewPr snapToGrid="0">
      <p:cViewPr>
        <p:scale>
          <a:sx n="66" d="100"/>
          <a:sy n="66" d="100"/>
        </p:scale>
        <p:origin x="331" y="6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8" name="Google Shape;128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0" name="Google Shape;2720;gc88b3609b0_0_22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1" name="Google Shape;2721;gc88b3609b0_0_22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9" name="Google Shape;2579;gc983d1da6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0" name="Google Shape;2580;gc983d1da6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5809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c37059da26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c37059da26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c88b3609b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c88b3609b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9" name="Google Shape;2579;gc983d1da6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0" name="Google Shape;2580;gc983d1da6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301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9" name="Google Shape;2579;gc983d1da6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0" name="Google Shape;2580;gc983d1da6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363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9" name="Google Shape;2579;gc983d1da6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0" name="Google Shape;2580;gc983d1da6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3127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9" name="Google Shape;2579;gc983d1da6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0" name="Google Shape;2580;gc983d1da6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1299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9" name="Google Shape;2579;gc983d1da6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0" name="Google Shape;2580;gc983d1da6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573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9" name="Google Shape;2579;gc983d1da6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0" name="Google Shape;2580;gc983d1da6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1533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4" name="Google Shape;2654;gc88b3609b0_0_2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5" name="Google Shape;2655;gc88b3609b0_0_2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51408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c88b3609b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c88b3609b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74119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gc88b3609b0_0_18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7" name="Google Shape;1947;gc88b3609b0_0_18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gc37059da26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9" name="Google Shape;1649;gc37059da26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gc37059da26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9" name="Google Shape;1649;gc37059da26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26383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gc37059da26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9" name="Google Shape;1649;gc37059da26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118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gc37059da26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9" name="Google Shape;1649;gc37059da26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9421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gc37059da26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9" name="Google Shape;1649;gc37059da26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25910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gc37059da26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9" name="Google Shape;1649;gc37059da26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85525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c88b3609b0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8" name="Google Shape;1748;gc88b3609b0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9" name="Google Shape;2579;gc983d1da6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0" name="Google Shape;2580;gc983d1da6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c88b3609b0_0_18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gc88b3609b0_0_18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7603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c88b3609b0_0_18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gc88b3609b0_0_18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c88b3609b0_0_18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c88b3609b0_0_18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2" name="Google Shape;2352;gc88b3609b0_0_19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3" name="Google Shape;2353;gc88b3609b0_0_19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gc37059da26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9" name="Google Shape;1579;gc37059da26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3928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4" name="Google Shape;2464;gc88b3609b0_0_20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5" name="Google Shape;2465;gc88b3609b0_0_20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592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4" name="Google Shape;2584;gc88b3609b0_0_2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5" name="Google Shape;2585;gc88b3609b0_0_21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2733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c37059da26_0_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2" name="Google Shape;1662;gc37059da26_0_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c37059da26_0_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2" name="Google Shape;1662;gc37059da26_0_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137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9" name="Google Shape;2579;gc983d1da6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0" name="Google Shape;2580;gc983d1da6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2296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564312" y="963125"/>
            <a:ext cx="5990047" cy="2774200"/>
          </a:xfrm>
          <a:custGeom>
            <a:avLst/>
            <a:gdLst/>
            <a:ahLst/>
            <a:cxnLst/>
            <a:rect l="l" t="t" r="r" b="b"/>
            <a:pathLst>
              <a:path w="27320" h="20176" extrusionOk="0">
                <a:moveTo>
                  <a:pt x="24040" y="0"/>
                </a:moveTo>
                <a:cubicBezTo>
                  <a:pt x="23143" y="0"/>
                  <a:pt x="22192" y="165"/>
                  <a:pt x="21416" y="189"/>
                </a:cubicBezTo>
                <a:cubicBezTo>
                  <a:pt x="16045" y="389"/>
                  <a:pt x="10675" y="556"/>
                  <a:pt x="5271" y="756"/>
                </a:cubicBezTo>
                <a:cubicBezTo>
                  <a:pt x="4170" y="790"/>
                  <a:pt x="1868" y="1056"/>
                  <a:pt x="1335" y="3125"/>
                </a:cubicBezTo>
                <a:cubicBezTo>
                  <a:pt x="768" y="5193"/>
                  <a:pt x="234" y="10763"/>
                  <a:pt x="100" y="12965"/>
                </a:cubicBezTo>
                <a:cubicBezTo>
                  <a:pt x="0" y="15167"/>
                  <a:pt x="234" y="17301"/>
                  <a:pt x="1001" y="18369"/>
                </a:cubicBezTo>
                <a:cubicBezTo>
                  <a:pt x="1568" y="19203"/>
                  <a:pt x="2435" y="19370"/>
                  <a:pt x="3236" y="19470"/>
                </a:cubicBezTo>
                <a:cubicBezTo>
                  <a:pt x="6461" y="19947"/>
                  <a:pt x="9734" y="20176"/>
                  <a:pt x="13048" y="20176"/>
                </a:cubicBezTo>
                <a:cubicBezTo>
                  <a:pt x="15286" y="20176"/>
                  <a:pt x="17542" y="20072"/>
                  <a:pt x="19814" y="19870"/>
                </a:cubicBezTo>
                <a:lnTo>
                  <a:pt x="19915" y="19870"/>
                </a:lnTo>
                <a:cubicBezTo>
                  <a:pt x="21282" y="19670"/>
                  <a:pt x="24251" y="19770"/>
                  <a:pt x="24985" y="18969"/>
                </a:cubicBezTo>
                <a:cubicBezTo>
                  <a:pt x="26252" y="17535"/>
                  <a:pt x="27320" y="16101"/>
                  <a:pt x="27253" y="11831"/>
                </a:cubicBezTo>
                <a:cubicBezTo>
                  <a:pt x="27186" y="7561"/>
                  <a:pt x="26953" y="5860"/>
                  <a:pt x="27020" y="3358"/>
                </a:cubicBezTo>
                <a:cubicBezTo>
                  <a:pt x="27084" y="531"/>
                  <a:pt x="25649" y="0"/>
                  <a:pt x="24040" y="0"/>
                </a:cubicBezTo>
                <a:close/>
              </a:path>
            </a:pathLst>
          </a:custGeom>
          <a:solidFill>
            <a:srgbClr val="F4EB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3923609" y="3228918"/>
            <a:ext cx="1291443" cy="1914441"/>
            <a:chOff x="2456100" y="1932650"/>
            <a:chExt cx="445325" cy="660175"/>
          </a:xfrm>
        </p:grpSpPr>
        <p:sp>
          <p:nvSpPr>
            <p:cNvPr id="11" name="Google Shape;11;p2"/>
            <p:cNvSpPr/>
            <p:nvPr/>
          </p:nvSpPr>
          <p:spPr>
            <a:xfrm>
              <a:off x="2456100" y="1932650"/>
              <a:ext cx="445325" cy="657450"/>
            </a:xfrm>
            <a:custGeom>
              <a:avLst/>
              <a:gdLst/>
              <a:ahLst/>
              <a:cxnLst/>
              <a:rect l="l" t="t" r="r" b="b"/>
              <a:pathLst>
                <a:path w="17813" h="26298" extrusionOk="0">
                  <a:moveTo>
                    <a:pt x="8740" y="1"/>
                  </a:moveTo>
                  <a:cubicBezTo>
                    <a:pt x="6672" y="4804"/>
                    <a:pt x="4937" y="9741"/>
                    <a:pt x="3536" y="14811"/>
                  </a:cubicBezTo>
                  <a:cubicBezTo>
                    <a:pt x="3436" y="13811"/>
                    <a:pt x="3336" y="12777"/>
                    <a:pt x="3236" y="11776"/>
                  </a:cubicBezTo>
                  <a:cubicBezTo>
                    <a:pt x="1101" y="13644"/>
                    <a:pt x="0" y="16646"/>
                    <a:pt x="400" y="19448"/>
                  </a:cubicBezTo>
                  <a:cubicBezTo>
                    <a:pt x="801" y="22250"/>
                    <a:pt x="2702" y="24785"/>
                    <a:pt x="5304" y="25986"/>
                  </a:cubicBezTo>
                  <a:lnTo>
                    <a:pt x="6471" y="26086"/>
                  </a:lnTo>
                  <a:cubicBezTo>
                    <a:pt x="7333" y="26230"/>
                    <a:pt x="8207" y="26298"/>
                    <a:pt x="9086" y="26298"/>
                  </a:cubicBezTo>
                  <a:cubicBezTo>
                    <a:pt x="9636" y="26298"/>
                    <a:pt x="10189" y="26271"/>
                    <a:pt x="10741" y="26220"/>
                  </a:cubicBezTo>
                  <a:cubicBezTo>
                    <a:pt x="11575" y="26120"/>
                    <a:pt x="12376" y="25986"/>
                    <a:pt x="13143" y="25686"/>
                  </a:cubicBezTo>
                  <a:cubicBezTo>
                    <a:pt x="15078" y="24919"/>
                    <a:pt x="16479" y="23151"/>
                    <a:pt x="17146" y="21216"/>
                  </a:cubicBezTo>
                  <a:cubicBezTo>
                    <a:pt x="17813" y="19248"/>
                    <a:pt x="17813" y="17146"/>
                    <a:pt x="17479" y="15112"/>
                  </a:cubicBezTo>
                  <a:cubicBezTo>
                    <a:pt x="16946" y="11609"/>
                    <a:pt x="15511" y="8240"/>
                    <a:pt x="13343" y="5438"/>
                  </a:cubicBezTo>
                  <a:lnTo>
                    <a:pt x="13343" y="5438"/>
                  </a:lnTo>
                  <a:cubicBezTo>
                    <a:pt x="13410" y="7406"/>
                    <a:pt x="13210" y="9374"/>
                    <a:pt x="12743" y="11309"/>
                  </a:cubicBezTo>
                  <a:cubicBezTo>
                    <a:pt x="11809" y="7406"/>
                    <a:pt x="10441" y="3603"/>
                    <a:pt x="8740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562000" y="2304600"/>
              <a:ext cx="232700" cy="288225"/>
            </a:xfrm>
            <a:custGeom>
              <a:avLst/>
              <a:gdLst/>
              <a:ahLst/>
              <a:cxnLst/>
              <a:rect l="l" t="t" r="r" b="b"/>
              <a:pathLst>
                <a:path w="9308" h="11529" extrusionOk="0">
                  <a:moveTo>
                    <a:pt x="4570" y="0"/>
                  </a:moveTo>
                  <a:cubicBezTo>
                    <a:pt x="3503" y="2102"/>
                    <a:pt x="2602" y="4270"/>
                    <a:pt x="1869" y="6471"/>
                  </a:cubicBezTo>
                  <a:lnTo>
                    <a:pt x="1702" y="5171"/>
                  </a:lnTo>
                  <a:cubicBezTo>
                    <a:pt x="601" y="5971"/>
                    <a:pt x="1" y="7305"/>
                    <a:pt x="234" y="8540"/>
                  </a:cubicBezTo>
                  <a:cubicBezTo>
                    <a:pt x="434" y="9740"/>
                    <a:pt x="1435" y="10875"/>
                    <a:pt x="2769" y="11375"/>
                  </a:cubicBezTo>
                  <a:lnTo>
                    <a:pt x="3370" y="11442"/>
                  </a:lnTo>
                  <a:cubicBezTo>
                    <a:pt x="3856" y="11505"/>
                    <a:pt x="4329" y="11528"/>
                    <a:pt x="4806" y="11528"/>
                  </a:cubicBezTo>
                  <a:cubicBezTo>
                    <a:pt x="5081" y="11528"/>
                    <a:pt x="5357" y="11521"/>
                    <a:pt x="5638" y="11508"/>
                  </a:cubicBezTo>
                  <a:cubicBezTo>
                    <a:pt x="6038" y="11442"/>
                    <a:pt x="6472" y="11408"/>
                    <a:pt x="6872" y="11275"/>
                  </a:cubicBezTo>
                  <a:cubicBezTo>
                    <a:pt x="7873" y="10908"/>
                    <a:pt x="8607" y="10141"/>
                    <a:pt x="8974" y="9307"/>
                  </a:cubicBezTo>
                  <a:cubicBezTo>
                    <a:pt x="9307" y="8440"/>
                    <a:pt x="9307" y="7506"/>
                    <a:pt x="9140" y="6605"/>
                  </a:cubicBezTo>
                  <a:cubicBezTo>
                    <a:pt x="8874" y="5070"/>
                    <a:pt x="8106" y="3603"/>
                    <a:pt x="6972" y="2369"/>
                  </a:cubicBezTo>
                  <a:lnTo>
                    <a:pt x="6972" y="2369"/>
                  </a:lnTo>
                  <a:cubicBezTo>
                    <a:pt x="7006" y="3236"/>
                    <a:pt x="6905" y="4103"/>
                    <a:pt x="6672" y="4937"/>
                  </a:cubicBezTo>
                  <a:cubicBezTo>
                    <a:pt x="6172" y="3236"/>
                    <a:pt x="5471" y="1568"/>
                    <a:pt x="4570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3;p2"/>
          <p:cNvGrpSpPr/>
          <p:nvPr/>
        </p:nvGrpSpPr>
        <p:grpSpPr>
          <a:xfrm rot="511380">
            <a:off x="6391523" y="2143956"/>
            <a:ext cx="1406317" cy="2810714"/>
            <a:chOff x="3799550" y="-1963200"/>
            <a:chExt cx="2409539" cy="4815789"/>
          </a:xfrm>
        </p:grpSpPr>
        <p:sp>
          <p:nvSpPr>
            <p:cNvPr id="14" name="Google Shape;14;p2"/>
            <p:cNvSpPr/>
            <p:nvPr/>
          </p:nvSpPr>
          <p:spPr>
            <a:xfrm>
              <a:off x="5197687" y="-1697075"/>
              <a:ext cx="256208" cy="241570"/>
            </a:xfrm>
            <a:custGeom>
              <a:avLst/>
              <a:gdLst/>
              <a:ahLst/>
              <a:cxnLst/>
              <a:rect l="l" t="t" r="r" b="b"/>
              <a:pathLst>
                <a:path w="3203" h="3020" extrusionOk="0">
                  <a:moveTo>
                    <a:pt x="468" y="1"/>
                  </a:moveTo>
                  <a:cubicBezTo>
                    <a:pt x="268" y="34"/>
                    <a:pt x="167" y="301"/>
                    <a:pt x="167" y="535"/>
                  </a:cubicBezTo>
                  <a:cubicBezTo>
                    <a:pt x="101" y="1168"/>
                    <a:pt x="67" y="1802"/>
                    <a:pt x="34" y="2436"/>
                  </a:cubicBezTo>
                  <a:cubicBezTo>
                    <a:pt x="1" y="2469"/>
                    <a:pt x="1" y="2503"/>
                    <a:pt x="34" y="2536"/>
                  </a:cubicBezTo>
                  <a:cubicBezTo>
                    <a:pt x="67" y="2569"/>
                    <a:pt x="101" y="2603"/>
                    <a:pt x="134" y="2636"/>
                  </a:cubicBezTo>
                  <a:cubicBezTo>
                    <a:pt x="301" y="2736"/>
                    <a:pt x="468" y="2803"/>
                    <a:pt x="634" y="2903"/>
                  </a:cubicBezTo>
                  <a:cubicBezTo>
                    <a:pt x="743" y="2968"/>
                    <a:pt x="866" y="3019"/>
                    <a:pt x="975" y="3019"/>
                  </a:cubicBezTo>
                  <a:cubicBezTo>
                    <a:pt x="1034" y="3019"/>
                    <a:pt x="1088" y="3004"/>
                    <a:pt x="1135" y="2970"/>
                  </a:cubicBezTo>
                  <a:cubicBezTo>
                    <a:pt x="1235" y="2903"/>
                    <a:pt x="1235" y="2803"/>
                    <a:pt x="1268" y="2703"/>
                  </a:cubicBezTo>
                  <a:cubicBezTo>
                    <a:pt x="1368" y="2369"/>
                    <a:pt x="1568" y="2102"/>
                    <a:pt x="1802" y="1869"/>
                  </a:cubicBezTo>
                  <a:cubicBezTo>
                    <a:pt x="2058" y="1905"/>
                    <a:pt x="2314" y="1932"/>
                    <a:pt x="2571" y="1932"/>
                  </a:cubicBezTo>
                  <a:cubicBezTo>
                    <a:pt x="2781" y="1932"/>
                    <a:pt x="2992" y="1914"/>
                    <a:pt x="3203" y="1869"/>
                  </a:cubicBezTo>
                  <a:lnTo>
                    <a:pt x="2703" y="1102"/>
                  </a:lnTo>
                  <a:lnTo>
                    <a:pt x="1335" y="1068"/>
                  </a:lnTo>
                  <a:cubicBezTo>
                    <a:pt x="1235" y="1035"/>
                    <a:pt x="1168" y="1035"/>
                    <a:pt x="1101" y="1035"/>
                  </a:cubicBezTo>
                  <a:cubicBezTo>
                    <a:pt x="901" y="935"/>
                    <a:pt x="868" y="668"/>
                    <a:pt x="835" y="468"/>
                  </a:cubicBezTo>
                  <a:cubicBezTo>
                    <a:pt x="801" y="268"/>
                    <a:pt x="701" y="1"/>
                    <a:pt x="468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76330" y="-1963200"/>
              <a:ext cx="250929" cy="216213"/>
            </a:xfrm>
            <a:custGeom>
              <a:avLst/>
              <a:gdLst/>
              <a:ahLst/>
              <a:cxnLst/>
              <a:rect l="l" t="t" r="r" b="b"/>
              <a:pathLst>
                <a:path w="3137" h="2703" extrusionOk="0">
                  <a:moveTo>
                    <a:pt x="901" y="0"/>
                  </a:moveTo>
                  <a:cubicBezTo>
                    <a:pt x="868" y="0"/>
                    <a:pt x="835" y="9"/>
                    <a:pt x="801" y="25"/>
                  </a:cubicBezTo>
                  <a:cubicBezTo>
                    <a:pt x="735" y="25"/>
                    <a:pt x="701" y="126"/>
                    <a:pt x="668" y="192"/>
                  </a:cubicBezTo>
                  <a:cubicBezTo>
                    <a:pt x="434" y="993"/>
                    <a:pt x="234" y="1793"/>
                    <a:pt x="1" y="2594"/>
                  </a:cubicBezTo>
                  <a:cubicBezTo>
                    <a:pt x="164" y="2648"/>
                    <a:pt x="350" y="2703"/>
                    <a:pt x="521" y="2703"/>
                  </a:cubicBezTo>
                  <a:cubicBezTo>
                    <a:pt x="560" y="2703"/>
                    <a:pt x="598" y="2700"/>
                    <a:pt x="635" y="2694"/>
                  </a:cubicBezTo>
                  <a:cubicBezTo>
                    <a:pt x="868" y="2661"/>
                    <a:pt x="1102" y="2527"/>
                    <a:pt x="1135" y="2327"/>
                  </a:cubicBezTo>
                  <a:cubicBezTo>
                    <a:pt x="1168" y="2227"/>
                    <a:pt x="1135" y="2127"/>
                    <a:pt x="1202" y="2060"/>
                  </a:cubicBezTo>
                  <a:cubicBezTo>
                    <a:pt x="1243" y="1958"/>
                    <a:pt x="1346" y="1918"/>
                    <a:pt x="1466" y="1918"/>
                  </a:cubicBezTo>
                  <a:cubicBezTo>
                    <a:pt x="1542" y="1918"/>
                    <a:pt x="1625" y="1934"/>
                    <a:pt x="1702" y="1960"/>
                  </a:cubicBezTo>
                  <a:cubicBezTo>
                    <a:pt x="2169" y="2060"/>
                    <a:pt x="2636" y="2160"/>
                    <a:pt x="3136" y="2260"/>
                  </a:cubicBezTo>
                  <a:lnTo>
                    <a:pt x="3070" y="1527"/>
                  </a:lnTo>
                  <a:cubicBezTo>
                    <a:pt x="2503" y="1393"/>
                    <a:pt x="1969" y="1226"/>
                    <a:pt x="1435" y="1060"/>
                  </a:cubicBezTo>
                  <a:cubicBezTo>
                    <a:pt x="1402" y="1026"/>
                    <a:pt x="1335" y="993"/>
                    <a:pt x="1335" y="959"/>
                  </a:cubicBezTo>
                  <a:cubicBezTo>
                    <a:pt x="1302" y="926"/>
                    <a:pt x="1302" y="859"/>
                    <a:pt x="1335" y="793"/>
                  </a:cubicBezTo>
                  <a:cubicBezTo>
                    <a:pt x="1402" y="593"/>
                    <a:pt x="1469" y="426"/>
                    <a:pt x="1569" y="259"/>
                  </a:cubicBezTo>
                  <a:lnTo>
                    <a:pt x="1002" y="25"/>
                  </a:lnTo>
                  <a:cubicBezTo>
                    <a:pt x="968" y="9"/>
                    <a:pt x="935" y="0"/>
                    <a:pt x="901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790010" y="-1574290"/>
              <a:ext cx="280285" cy="242850"/>
            </a:xfrm>
            <a:custGeom>
              <a:avLst/>
              <a:gdLst/>
              <a:ahLst/>
              <a:cxnLst/>
              <a:rect l="l" t="t" r="r" b="b"/>
              <a:pathLst>
                <a:path w="3504" h="3036" extrusionOk="0">
                  <a:moveTo>
                    <a:pt x="2469" y="0"/>
                  </a:moveTo>
                  <a:cubicBezTo>
                    <a:pt x="2469" y="267"/>
                    <a:pt x="2469" y="534"/>
                    <a:pt x="2469" y="801"/>
                  </a:cubicBezTo>
                  <a:cubicBezTo>
                    <a:pt x="2469" y="834"/>
                    <a:pt x="2469" y="901"/>
                    <a:pt x="2436" y="934"/>
                  </a:cubicBezTo>
                  <a:cubicBezTo>
                    <a:pt x="2369" y="968"/>
                    <a:pt x="2303" y="968"/>
                    <a:pt x="2269" y="968"/>
                  </a:cubicBezTo>
                  <a:cubicBezTo>
                    <a:pt x="1602" y="834"/>
                    <a:pt x="902" y="734"/>
                    <a:pt x="234" y="634"/>
                  </a:cubicBezTo>
                  <a:lnTo>
                    <a:pt x="1" y="1435"/>
                  </a:lnTo>
                  <a:cubicBezTo>
                    <a:pt x="568" y="1535"/>
                    <a:pt x="1135" y="1668"/>
                    <a:pt x="1669" y="1802"/>
                  </a:cubicBezTo>
                  <a:cubicBezTo>
                    <a:pt x="1736" y="2135"/>
                    <a:pt x="1802" y="2502"/>
                    <a:pt x="1836" y="2836"/>
                  </a:cubicBezTo>
                  <a:cubicBezTo>
                    <a:pt x="1869" y="2869"/>
                    <a:pt x="1869" y="2902"/>
                    <a:pt x="1902" y="2936"/>
                  </a:cubicBezTo>
                  <a:cubicBezTo>
                    <a:pt x="1936" y="2969"/>
                    <a:pt x="1969" y="2969"/>
                    <a:pt x="2002" y="2969"/>
                  </a:cubicBezTo>
                  <a:cubicBezTo>
                    <a:pt x="2403" y="3002"/>
                    <a:pt x="2803" y="3002"/>
                    <a:pt x="3237" y="3036"/>
                  </a:cubicBezTo>
                  <a:cubicBezTo>
                    <a:pt x="3137" y="2035"/>
                    <a:pt x="3503" y="1001"/>
                    <a:pt x="3237" y="34"/>
                  </a:cubicBezTo>
                  <a:lnTo>
                    <a:pt x="3237" y="34"/>
                  </a:lnTo>
                  <a:cubicBezTo>
                    <a:pt x="3117" y="64"/>
                    <a:pt x="3003" y="80"/>
                    <a:pt x="2891" y="80"/>
                  </a:cubicBezTo>
                  <a:cubicBezTo>
                    <a:pt x="2753" y="80"/>
                    <a:pt x="2616" y="55"/>
                    <a:pt x="2469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840723" y="-1857134"/>
              <a:ext cx="285564" cy="234211"/>
            </a:xfrm>
            <a:custGeom>
              <a:avLst/>
              <a:gdLst/>
              <a:ahLst/>
              <a:cxnLst/>
              <a:rect l="l" t="t" r="r" b="b"/>
              <a:pathLst>
                <a:path w="3570" h="2928" extrusionOk="0">
                  <a:moveTo>
                    <a:pt x="2603" y="0"/>
                  </a:moveTo>
                  <a:cubicBezTo>
                    <a:pt x="2569" y="367"/>
                    <a:pt x="2503" y="734"/>
                    <a:pt x="2369" y="1101"/>
                  </a:cubicBezTo>
                  <a:cubicBezTo>
                    <a:pt x="1602" y="968"/>
                    <a:pt x="868" y="834"/>
                    <a:pt x="134" y="634"/>
                  </a:cubicBezTo>
                  <a:cubicBezTo>
                    <a:pt x="101" y="634"/>
                    <a:pt x="34" y="634"/>
                    <a:pt x="1" y="668"/>
                  </a:cubicBezTo>
                  <a:cubicBezTo>
                    <a:pt x="1" y="691"/>
                    <a:pt x="48" y="714"/>
                    <a:pt x="67" y="715"/>
                  </a:cubicBezTo>
                  <a:lnTo>
                    <a:pt x="67" y="715"/>
                  </a:lnTo>
                  <a:lnTo>
                    <a:pt x="34" y="1535"/>
                  </a:lnTo>
                  <a:cubicBezTo>
                    <a:pt x="801" y="1702"/>
                    <a:pt x="1535" y="1835"/>
                    <a:pt x="2302" y="2002"/>
                  </a:cubicBezTo>
                  <a:cubicBezTo>
                    <a:pt x="2202" y="2202"/>
                    <a:pt x="2102" y="2469"/>
                    <a:pt x="2269" y="2636"/>
                  </a:cubicBezTo>
                  <a:cubicBezTo>
                    <a:pt x="2336" y="2736"/>
                    <a:pt x="2469" y="2769"/>
                    <a:pt x="2603" y="2769"/>
                  </a:cubicBezTo>
                  <a:lnTo>
                    <a:pt x="3370" y="2902"/>
                  </a:lnTo>
                  <a:cubicBezTo>
                    <a:pt x="3387" y="2919"/>
                    <a:pt x="3403" y="2927"/>
                    <a:pt x="3420" y="2927"/>
                  </a:cubicBezTo>
                  <a:cubicBezTo>
                    <a:pt x="3437" y="2927"/>
                    <a:pt x="3453" y="2919"/>
                    <a:pt x="3470" y="2902"/>
                  </a:cubicBezTo>
                  <a:cubicBezTo>
                    <a:pt x="3470" y="2902"/>
                    <a:pt x="3470" y="2869"/>
                    <a:pt x="3470" y="2836"/>
                  </a:cubicBezTo>
                  <a:cubicBezTo>
                    <a:pt x="3503" y="2035"/>
                    <a:pt x="3537" y="1201"/>
                    <a:pt x="3570" y="401"/>
                  </a:cubicBezTo>
                  <a:cubicBezTo>
                    <a:pt x="3570" y="334"/>
                    <a:pt x="3570" y="267"/>
                    <a:pt x="3537" y="234"/>
                  </a:cubicBezTo>
                  <a:cubicBezTo>
                    <a:pt x="3503" y="201"/>
                    <a:pt x="3437" y="167"/>
                    <a:pt x="3370" y="167"/>
                  </a:cubicBezTo>
                  <a:cubicBezTo>
                    <a:pt x="3136" y="100"/>
                    <a:pt x="2869" y="67"/>
                    <a:pt x="2603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99550" y="-116640"/>
              <a:ext cx="2409539" cy="2969229"/>
            </a:xfrm>
            <a:custGeom>
              <a:avLst/>
              <a:gdLst/>
              <a:ahLst/>
              <a:cxnLst/>
              <a:rect l="l" t="t" r="r" b="b"/>
              <a:pathLst>
                <a:path w="30123" h="37120" extrusionOk="0">
                  <a:moveTo>
                    <a:pt x="15492" y="1"/>
                  </a:moveTo>
                  <a:cubicBezTo>
                    <a:pt x="14102" y="1"/>
                    <a:pt x="12726" y="207"/>
                    <a:pt x="11575" y="958"/>
                  </a:cubicBezTo>
                  <a:cubicBezTo>
                    <a:pt x="10141" y="1858"/>
                    <a:pt x="9307" y="3459"/>
                    <a:pt x="9074" y="5127"/>
                  </a:cubicBezTo>
                  <a:cubicBezTo>
                    <a:pt x="8874" y="6795"/>
                    <a:pt x="9274" y="8496"/>
                    <a:pt x="9941" y="10031"/>
                  </a:cubicBezTo>
                  <a:cubicBezTo>
                    <a:pt x="10408" y="11098"/>
                    <a:pt x="11542" y="12166"/>
                    <a:pt x="11275" y="13333"/>
                  </a:cubicBezTo>
                  <a:cubicBezTo>
                    <a:pt x="10241" y="17303"/>
                    <a:pt x="1" y="23674"/>
                    <a:pt x="6472" y="31880"/>
                  </a:cubicBezTo>
                  <a:cubicBezTo>
                    <a:pt x="9140" y="34982"/>
                    <a:pt x="13210" y="36583"/>
                    <a:pt x="17280" y="37017"/>
                  </a:cubicBezTo>
                  <a:cubicBezTo>
                    <a:pt x="17826" y="37080"/>
                    <a:pt x="18383" y="37120"/>
                    <a:pt x="18938" y="37120"/>
                  </a:cubicBezTo>
                  <a:cubicBezTo>
                    <a:pt x="20144" y="37120"/>
                    <a:pt x="21343" y="36931"/>
                    <a:pt x="22417" y="36383"/>
                  </a:cubicBezTo>
                  <a:cubicBezTo>
                    <a:pt x="23784" y="35716"/>
                    <a:pt x="24818" y="34515"/>
                    <a:pt x="25585" y="33214"/>
                  </a:cubicBezTo>
                  <a:cubicBezTo>
                    <a:pt x="26720" y="31279"/>
                    <a:pt x="27353" y="29011"/>
                    <a:pt x="26920" y="26809"/>
                  </a:cubicBezTo>
                  <a:cubicBezTo>
                    <a:pt x="26353" y="23807"/>
                    <a:pt x="23784" y="21172"/>
                    <a:pt x="24285" y="18137"/>
                  </a:cubicBezTo>
                  <a:cubicBezTo>
                    <a:pt x="24718" y="15268"/>
                    <a:pt x="27654" y="13533"/>
                    <a:pt x="28921" y="10931"/>
                  </a:cubicBezTo>
                  <a:cubicBezTo>
                    <a:pt x="30122" y="8330"/>
                    <a:pt x="29422" y="4994"/>
                    <a:pt x="27253" y="3126"/>
                  </a:cubicBezTo>
                  <a:cubicBezTo>
                    <a:pt x="26052" y="2125"/>
                    <a:pt x="24518" y="1558"/>
                    <a:pt x="23017" y="1158"/>
                  </a:cubicBezTo>
                  <a:cubicBezTo>
                    <a:pt x="21016" y="591"/>
                    <a:pt x="18947" y="224"/>
                    <a:pt x="16879" y="57"/>
                  </a:cubicBezTo>
                  <a:cubicBezTo>
                    <a:pt x="16421" y="24"/>
                    <a:pt x="15956" y="1"/>
                    <a:pt x="15492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005552" y="-1456946"/>
              <a:ext cx="779263" cy="2572318"/>
            </a:xfrm>
            <a:custGeom>
              <a:avLst/>
              <a:gdLst/>
              <a:ahLst/>
              <a:cxnLst/>
              <a:rect l="l" t="t" r="r" b="b"/>
              <a:pathLst>
                <a:path w="9742" h="32158" extrusionOk="0">
                  <a:moveTo>
                    <a:pt x="5672" y="1"/>
                  </a:moveTo>
                  <a:cubicBezTo>
                    <a:pt x="5672" y="1"/>
                    <a:pt x="68" y="29756"/>
                    <a:pt x="1" y="29989"/>
                  </a:cubicBezTo>
                  <a:lnTo>
                    <a:pt x="4371" y="32157"/>
                  </a:lnTo>
                  <a:lnTo>
                    <a:pt x="9741" y="1068"/>
                  </a:lnTo>
                  <a:lnTo>
                    <a:pt x="5672" y="1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850853" y="872192"/>
              <a:ext cx="573768" cy="809419"/>
            </a:xfrm>
            <a:custGeom>
              <a:avLst/>
              <a:gdLst/>
              <a:ahLst/>
              <a:cxnLst/>
              <a:rect l="l" t="t" r="r" b="b"/>
              <a:pathLst>
                <a:path w="7173" h="10119" extrusionOk="0">
                  <a:moveTo>
                    <a:pt x="3093" y="1"/>
                  </a:moveTo>
                  <a:cubicBezTo>
                    <a:pt x="2841" y="1"/>
                    <a:pt x="2594" y="52"/>
                    <a:pt x="2369" y="171"/>
                  </a:cubicBezTo>
                  <a:cubicBezTo>
                    <a:pt x="1968" y="371"/>
                    <a:pt x="1701" y="771"/>
                    <a:pt x="1468" y="1138"/>
                  </a:cubicBezTo>
                  <a:cubicBezTo>
                    <a:pt x="634" y="2506"/>
                    <a:pt x="0" y="4073"/>
                    <a:pt x="34" y="5675"/>
                  </a:cubicBezTo>
                  <a:cubicBezTo>
                    <a:pt x="67" y="7276"/>
                    <a:pt x="834" y="8910"/>
                    <a:pt x="2235" y="9711"/>
                  </a:cubicBezTo>
                  <a:cubicBezTo>
                    <a:pt x="2606" y="9933"/>
                    <a:pt x="3031" y="10119"/>
                    <a:pt x="3458" y="10119"/>
                  </a:cubicBezTo>
                  <a:cubicBezTo>
                    <a:pt x="3607" y="10119"/>
                    <a:pt x="3756" y="10096"/>
                    <a:pt x="3903" y="10044"/>
                  </a:cubicBezTo>
                  <a:cubicBezTo>
                    <a:pt x="5904" y="9377"/>
                    <a:pt x="7172" y="5474"/>
                    <a:pt x="6305" y="3039"/>
                  </a:cubicBezTo>
                  <a:cubicBezTo>
                    <a:pt x="5938" y="1972"/>
                    <a:pt x="5337" y="1005"/>
                    <a:pt x="4403" y="404"/>
                  </a:cubicBezTo>
                  <a:cubicBezTo>
                    <a:pt x="4017" y="168"/>
                    <a:pt x="3547" y="1"/>
                    <a:pt x="3093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395181" y="-1958561"/>
              <a:ext cx="565689" cy="600485"/>
            </a:xfrm>
            <a:custGeom>
              <a:avLst/>
              <a:gdLst/>
              <a:ahLst/>
              <a:cxnLst/>
              <a:rect l="l" t="t" r="r" b="b"/>
              <a:pathLst>
                <a:path w="7072" h="7507" extrusionOk="0">
                  <a:moveTo>
                    <a:pt x="0" y="1"/>
                  </a:moveTo>
                  <a:lnTo>
                    <a:pt x="134" y="6472"/>
                  </a:lnTo>
                  <a:lnTo>
                    <a:pt x="5037" y="7506"/>
                  </a:lnTo>
                  <a:lnTo>
                    <a:pt x="7072" y="130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10724" y="1854385"/>
              <a:ext cx="787182" cy="267407"/>
            </a:xfrm>
            <a:custGeom>
              <a:avLst/>
              <a:gdLst/>
              <a:ahLst/>
              <a:cxnLst/>
              <a:rect l="l" t="t" r="r" b="b"/>
              <a:pathLst>
                <a:path w="9841" h="3343" extrusionOk="0">
                  <a:moveTo>
                    <a:pt x="234" y="0"/>
                  </a:moveTo>
                  <a:lnTo>
                    <a:pt x="0" y="1501"/>
                  </a:lnTo>
                  <a:cubicBezTo>
                    <a:pt x="0" y="1501"/>
                    <a:pt x="9081" y="3342"/>
                    <a:pt x="9797" y="3342"/>
                  </a:cubicBezTo>
                  <a:cubicBezTo>
                    <a:pt x="9821" y="3342"/>
                    <a:pt x="9836" y="3340"/>
                    <a:pt x="9840" y="3336"/>
                  </a:cubicBezTo>
                  <a:lnTo>
                    <a:pt x="9440" y="1868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826856" y="-1515578"/>
              <a:ext cx="668396" cy="3522360"/>
            </a:xfrm>
            <a:custGeom>
              <a:avLst/>
              <a:gdLst/>
              <a:ahLst/>
              <a:cxnLst/>
              <a:rect l="l" t="t" r="r" b="b"/>
              <a:pathLst>
                <a:path w="8356" h="44035" extrusionOk="0">
                  <a:moveTo>
                    <a:pt x="8248" y="0"/>
                  </a:moveTo>
                  <a:cubicBezTo>
                    <a:pt x="8189" y="0"/>
                    <a:pt x="8123" y="33"/>
                    <a:pt x="8106" y="100"/>
                  </a:cubicBezTo>
                  <a:cubicBezTo>
                    <a:pt x="7339" y="7505"/>
                    <a:pt x="6038" y="14844"/>
                    <a:pt x="4570" y="22149"/>
                  </a:cubicBezTo>
                  <a:cubicBezTo>
                    <a:pt x="3869" y="25685"/>
                    <a:pt x="3102" y="29221"/>
                    <a:pt x="2368" y="32757"/>
                  </a:cubicBezTo>
                  <a:cubicBezTo>
                    <a:pt x="1568" y="36493"/>
                    <a:pt x="667" y="40196"/>
                    <a:pt x="0" y="43965"/>
                  </a:cubicBezTo>
                  <a:cubicBezTo>
                    <a:pt x="0" y="44006"/>
                    <a:pt x="51" y="44035"/>
                    <a:pt x="90" y="44035"/>
                  </a:cubicBezTo>
                  <a:cubicBezTo>
                    <a:pt x="114" y="44035"/>
                    <a:pt x="133" y="44024"/>
                    <a:pt x="133" y="43998"/>
                  </a:cubicBezTo>
                  <a:cubicBezTo>
                    <a:pt x="1101" y="40296"/>
                    <a:pt x="1768" y="36526"/>
                    <a:pt x="2569" y="32824"/>
                  </a:cubicBezTo>
                  <a:cubicBezTo>
                    <a:pt x="3336" y="29154"/>
                    <a:pt x="4136" y="25518"/>
                    <a:pt x="4870" y="21849"/>
                  </a:cubicBezTo>
                  <a:cubicBezTo>
                    <a:pt x="6305" y="14677"/>
                    <a:pt x="7572" y="7405"/>
                    <a:pt x="8339" y="100"/>
                  </a:cubicBezTo>
                  <a:cubicBezTo>
                    <a:pt x="8356" y="33"/>
                    <a:pt x="8306" y="0"/>
                    <a:pt x="8248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901566" y="-1663239"/>
              <a:ext cx="661757" cy="3675620"/>
            </a:xfrm>
            <a:custGeom>
              <a:avLst/>
              <a:gdLst/>
              <a:ahLst/>
              <a:cxnLst/>
              <a:rect l="l" t="t" r="r" b="b"/>
              <a:pathLst>
                <a:path w="8273" h="45951" extrusionOk="0">
                  <a:moveTo>
                    <a:pt x="7187" y="1"/>
                  </a:moveTo>
                  <a:cubicBezTo>
                    <a:pt x="7060" y="1"/>
                    <a:pt x="7023" y="219"/>
                    <a:pt x="7172" y="278"/>
                  </a:cubicBezTo>
                  <a:cubicBezTo>
                    <a:pt x="7972" y="545"/>
                    <a:pt x="7906" y="1646"/>
                    <a:pt x="7939" y="2313"/>
                  </a:cubicBezTo>
                  <a:cubicBezTo>
                    <a:pt x="7972" y="3147"/>
                    <a:pt x="7939" y="3948"/>
                    <a:pt x="7906" y="4748"/>
                  </a:cubicBezTo>
                  <a:cubicBezTo>
                    <a:pt x="7806" y="6316"/>
                    <a:pt x="7572" y="7850"/>
                    <a:pt x="7272" y="9385"/>
                  </a:cubicBezTo>
                  <a:cubicBezTo>
                    <a:pt x="6738" y="12320"/>
                    <a:pt x="6038" y="15222"/>
                    <a:pt x="5437" y="18158"/>
                  </a:cubicBezTo>
                  <a:cubicBezTo>
                    <a:pt x="4203" y="24062"/>
                    <a:pt x="3069" y="29966"/>
                    <a:pt x="1901" y="35870"/>
                  </a:cubicBezTo>
                  <a:cubicBezTo>
                    <a:pt x="1268" y="39173"/>
                    <a:pt x="567" y="42475"/>
                    <a:pt x="0" y="45811"/>
                  </a:cubicBezTo>
                  <a:cubicBezTo>
                    <a:pt x="0" y="45893"/>
                    <a:pt x="64" y="45950"/>
                    <a:pt x="120" y="45950"/>
                  </a:cubicBezTo>
                  <a:cubicBezTo>
                    <a:pt x="155" y="45950"/>
                    <a:pt x="187" y="45929"/>
                    <a:pt x="200" y="45878"/>
                  </a:cubicBezTo>
                  <a:cubicBezTo>
                    <a:pt x="1601" y="39540"/>
                    <a:pt x="2702" y="33102"/>
                    <a:pt x="3970" y="26731"/>
                  </a:cubicBezTo>
                  <a:cubicBezTo>
                    <a:pt x="4637" y="23495"/>
                    <a:pt x="5270" y="20259"/>
                    <a:pt x="5971" y="17024"/>
                  </a:cubicBezTo>
                  <a:cubicBezTo>
                    <a:pt x="6638" y="13821"/>
                    <a:pt x="7439" y="10619"/>
                    <a:pt x="7906" y="7383"/>
                  </a:cubicBezTo>
                  <a:cubicBezTo>
                    <a:pt x="8139" y="5716"/>
                    <a:pt x="8273" y="4014"/>
                    <a:pt x="8206" y="2313"/>
                  </a:cubicBezTo>
                  <a:cubicBezTo>
                    <a:pt x="8173" y="1479"/>
                    <a:pt x="8206" y="312"/>
                    <a:pt x="7239" y="11"/>
                  </a:cubicBezTo>
                  <a:cubicBezTo>
                    <a:pt x="7220" y="4"/>
                    <a:pt x="7203" y="1"/>
                    <a:pt x="7187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112338" y="-1467264"/>
              <a:ext cx="649359" cy="3519880"/>
            </a:xfrm>
            <a:custGeom>
              <a:avLst/>
              <a:gdLst/>
              <a:ahLst/>
              <a:cxnLst/>
              <a:rect l="l" t="t" r="r" b="b"/>
              <a:pathLst>
                <a:path w="8118" h="44004" extrusionOk="0">
                  <a:moveTo>
                    <a:pt x="7969" y="0"/>
                  </a:moveTo>
                  <a:cubicBezTo>
                    <a:pt x="7932" y="0"/>
                    <a:pt x="7895" y="19"/>
                    <a:pt x="7873" y="63"/>
                  </a:cubicBezTo>
                  <a:cubicBezTo>
                    <a:pt x="6738" y="2532"/>
                    <a:pt x="6738" y="5267"/>
                    <a:pt x="6238" y="7902"/>
                  </a:cubicBezTo>
                  <a:cubicBezTo>
                    <a:pt x="5671" y="10838"/>
                    <a:pt x="4804" y="13706"/>
                    <a:pt x="4337" y="16675"/>
                  </a:cubicBezTo>
                  <a:cubicBezTo>
                    <a:pt x="3369" y="22579"/>
                    <a:pt x="3336" y="28617"/>
                    <a:pt x="1902" y="34455"/>
                  </a:cubicBezTo>
                  <a:cubicBezTo>
                    <a:pt x="1168" y="37557"/>
                    <a:pt x="0" y="40692"/>
                    <a:pt x="67" y="43928"/>
                  </a:cubicBezTo>
                  <a:cubicBezTo>
                    <a:pt x="84" y="43978"/>
                    <a:pt x="125" y="44003"/>
                    <a:pt x="163" y="44003"/>
                  </a:cubicBezTo>
                  <a:cubicBezTo>
                    <a:pt x="200" y="44003"/>
                    <a:pt x="234" y="43978"/>
                    <a:pt x="234" y="43928"/>
                  </a:cubicBezTo>
                  <a:cubicBezTo>
                    <a:pt x="434" y="40959"/>
                    <a:pt x="1234" y="38191"/>
                    <a:pt x="1968" y="35322"/>
                  </a:cubicBezTo>
                  <a:cubicBezTo>
                    <a:pt x="2669" y="32587"/>
                    <a:pt x="3102" y="29785"/>
                    <a:pt x="3403" y="26983"/>
                  </a:cubicBezTo>
                  <a:cubicBezTo>
                    <a:pt x="3736" y="24014"/>
                    <a:pt x="3970" y="21045"/>
                    <a:pt x="4370" y="18076"/>
                  </a:cubicBezTo>
                  <a:cubicBezTo>
                    <a:pt x="4770" y="15207"/>
                    <a:pt x="5504" y="12439"/>
                    <a:pt x="6138" y="9603"/>
                  </a:cubicBezTo>
                  <a:cubicBezTo>
                    <a:pt x="6805" y="6535"/>
                    <a:pt x="6738" y="3099"/>
                    <a:pt x="8073" y="163"/>
                  </a:cubicBezTo>
                  <a:cubicBezTo>
                    <a:pt x="8117" y="74"/>
                    <a:pt x="8043" y="0"/>
                    <a:pt x="7969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22670" y="-1728830"/>
              <a:ext cx="800380" cy="3749371"/>
            </a:xfrm>
            <a:custGeom>
              <a:avLst/>
              <a:gdLst/>
              <a:ahLst/>
              <a:cxnLst/>
              <a:rect l="l" t="t" r="r" b="b"/>
              <a:pathLst>
                <a:path w="10006" h="46873" extrusionOk="0">
                  <a:moveTo>
                    <a:pt x="9832" y="0"/>
                  </a:moveTo>
                  <a:cubicBezTo>
                    <a:pt x="9807" y="0"/>
                    <a:pt x="9782" y="9"/>
                    <a:pt x="9761" y="31"/>
                  </a:cubicBezTo>
                  <a:cubicBezTo>
                    <a:pt x="8893" y="798"/>
                    <a:pt x="8393" y="1799"/>
                    <a:pt x="8060" y="2866"/>
                  </a:cubicBezTo>
                  <a:cubicBezTo>
                    <a:pt x="7626" y="4301"/>
                    <a:pt x="7292" y="5768"/>
                    <a:pt x="6959" y="7236"/>
                  </a:cubicBezTo>
                  <a:cubicBezTo>
                    <a:pt x="6225" y="10405"/>
                    <a:pt x="5691" y="13607"/>
                    <a:pt x="5124" y="16810"/>
                  </a:cubicBezTo>
                  <a:cubicBezTo>
                    <a:pt x="4057" y="23147"/>
                    <a:pt x="2956" y="29485"/>
                    <a:pt x="1855" y="35857"/>
                  </a:cubicBezTo>
                  <a:cubicBezTo>
                    <a:pt x="1221" y="39492"/>
                    <a:pt x="588" y="43095"/>
                    <a:pt x="20" y="46764"/>
                  </a:cubicBezTo>
                  <a:cubicBezTo>
                    <a:pt x="0" y="46824"/>
                    <a:pt x="65" y="46872"/>
                    <a:pt x="126" y="46872"/>
                  </a:cubicBezTo>
                  <a:cubicBezTo>
                    <a:pt x="167" y="46872"/>
                    <a:pt x="207" y="46851"/>
                    <a:pt x="221" y="46798"/>
                  </a:cubicBezTo>
                  <a:cubicBezTo>
                    <a:pt x="2522" y="34456"/>
                    <a:pt x="4223" y="21980"/>
                    <a:pt x="6692" y="9671"/>
                  </a:cubicBezTo>
                  <a:cubicBezTo>
                    <a:pt x="7025" y="7970"/>
                    <a:pt x="7426" y="6269"/>
                    <a:pt x="7859" y="4601"/>
                  </a:cubicBezTo>
                  <a:cubicBezTo>
                    <a:pt x="8260" y="3000"/>
                    <a:pt x="8660" y="1332"/>
                    <a:pt x="9928" y="198"/>
                  </a:cubicBezTo>
                  <a:cubicBezTo>
                    <a:pt x="10006" y="119"/>
                    <a:pt x="9921" y="0"/>
                    <a:pt x="9832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419178" y="-1566292"/>
              <a:ext cx="98788" cy="85429"/>
            </a:xfrm>
            <a:custGeom>
              <a:avLst/>
              <a:gdLst/>
              <a:ahLst/>
              <a:cxnLst/>
              <a:rect l="l" t="t" r="r" b="b"/>
              <a:pathLst>
                <a:path w="1235" h="1068" extrusionOk="0">
                  <a:moveTo>
                    <a:pt x="701" y="0"/>
                  </a:moveTo>
                  <a:cubicBezTo>
                    <a:pt x="534" y="0"/>
                    <a:pt x="334" y="34"/>
                    <a:pt x="234" y="167"/>
                  </a:cubicBezTo>
                  <a:cubicBezTo>
                    <a:pt x="100" y="334"/>
                    <a:pt x="0" y="601"/>
                    <a:pt x="134" y="768"/>
                  </a:cubicBezTo>
                  <a:cubicBezTo>
                    <a:pt x="234" y="901"/>
                    <a:pt x="301" y="968"/>
                    <a:pt x="401" y="1001"/>
                  </a:cubicBezTo>
                  <a:cubicBezTo>
                    <a:pt x="501" y="1068"/>
                    <a:pt x="601" y="1068"/>
                    <a:pt x="701" y="1068"/>
                  </a:cubicBezTo>
                  <a:cubicBezTo>
                    <a:pt x="968" y="1068"/>
                    <a:pt x="1235" y="801"/>
                    <a:pt x="1235" y="534"/>
                  </a:cubicBezTo>
                  <a:cubicBezTo>
                    <a:pt x="1201" y="234"/>
                    <a:pt x="1001" y="0"/>
                    <a:pt x="701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396461" y="-1825538"/>
              <a:ext cx="117025" cy="120545"/>
            </a:xfrm>
            <a:custGeom>
              <a:avLst/>
              <a:gdLst/>
              <a:ahLst/>
              <a:cxnLst/>
              <a:rect l="l" t="t" r="r" b="b"/>
              <a:pathLst>
                <a:path w="1463" h="1507" extrusionOk="0">
                  <a:moveTo>
                    <a:pt x="1361" y="334"/>
                  </a:moveTo>
                  <a:cubicBezTo>
                    <a:pt x="1358" y="334"/>
                    <a:pt x="1366" y="353"/>
                    <a:pt x="1385" y="373"/>
                  </a:cubicBezTo>
                  <a:cubicBezTo>
                    <a:pt x="1371" y="344"/>
                    <a:pt x="1363" y="334"/>
                    <a:pt x="1361" y="334"/>
                  </a:cubicBezTo>
                  <a:close/>
                  <a:moveTo>
                    <a:pt x="83" y="915"/>
                  </a:moveTo>
                  <a:lnTo>
                    <a:pt x="83" y="915"/>
                  </a:lnTo>
                  <a:cubicBezTo>
                    <a:pt x="103" y="950"/>
                    <a:pt x="126" y="981"/>
                    <a:pt x="151" y="1006"/>
                  </a:cubicBezTo>
                  <a:lnTo>
                    <a:pt x="84" y="940"/>
                  </a:lnTo>
                  <a:cubicBezTo>
                    <a:pt x="84" y="931"/>
                    <a:pt x="84" y="923"/>
                    <a:pt x="83" y="915"/>
                  </a:cubicBezTo>
                  <a:close/>
                  <a:moveTo>
                    <a:pt x="786" y="1"/>
                  </a:moveTo>
                  <a:cubicBezTo>
                    <a:pt x="498" y="1"/>
                    <a:pt x="264" y="133"/>
                    <a:pt x="84" y="373"/>
                  </a:cubicBezTo>
                  <a:cubicBezTo>
                    <a:pt x="17" y="473"/>
                    <a:pt x="1" y="598"/>
                    <a:pt x="18" y="715"/>
                  </a:cubicBezTo>
                  <a:lnTo>
                    <a:pt x="18" y="715"/>
                  </a:lnTo>
                  <a:cubicBezTo>
                    <a:pt x="22" y="1112"/>
                    <a:pt x="321" y="1507"/>
                    <a:pt x="718" y="1507"/>
                  </a:cubicBezTo>
                  <a:cubicBezTo>
                    <a:pt x="951" y="1507"/>
                    <a:pt x="1152" y="1373"/>
                    <a:pt x="1285" y="1207"/>
                  </a:cubicBezTo>
                  <a:cubicBezTo>
                    <a:pt x="1340" y="1115"/>
                    <a:pt x="1375" y="1014"/>
                    <a:pt x="1384" y="913"/>
                  </a:cubicBezTo>
                  <a:lnTo>
                    <a:pt x="1384" y="913"/>
                  </a:lnTo>
                  <a:cubicBezTo>
                    <a:pt x="1435" y="848"/>
                    <a:pt x="1462" y="765"/>
                    <a:pt x="1452" y="673"/>
                  </a:cubicBezTo>
                  <a:cubicBezTo>
                    <a:pt x="1452" y="606"/>
                    <a:pt x="1452" y="539"/>
                    <a:pt x="1418" y="473"/>
                  </a:cubicBezTo>
                  <a:cubicBezTo>
                    <a:pt x="1418" y="439"/>
                    <a:pt x="1385" y="406"/>
                    <a:pt x="1385" y="373"/>
                  </a:cubicBezTo>
                  <a:cubicBezTo>
                    <a:pt x="1385" y="400"/>
                    <a:pt x="1385" y="416"/>
                    <a:pt x="1383" y="416"/>
                  </a:cubicBezTo>
                  <a:cubicBezTo>
                    <a:pt x="1379" y="416"/>
                    <a:pt x="1371" y="384"/>
                    <a:pt x="1352" y="306"/>
                  </a:cubicBezTo>
                  <a:lnTo>
                    <a:pt x="1252" y="206"/>
                  </a:lnTo>
                  <a:cubicBezTo>
                    <a:pt x="1218" y="172"/>
                    <a:pt x="1185" y="139"/>
                    <a:pt x="1152" y="106"/>
                  </a:cubicBezTo>
                  <a:cubicBezTo>
                    <a:pt x="1052" y="39"/>
                    <a:pt x="985" y="39"/>
                    <a:pt x="885" y="6"/>
                  </a:cubicBezTo>
                  <a:cubicBezTo>
                    <a:pt x="851" y="2"/>
                    <a:pt x="818" y="1"/>
                    <a:pt x="786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59307" y="-1513098"/>
              <a:ext cx="84789" cy="86309"/>
            </a:xfrm>
            <a:custGeom>
              <a:avLst/>
              <a:gdLst/>
              <a:ahLst/>
              <a:cxnLst/>
              <a:rect l="l" t="t" r="r" b="b"/>
              <a:pathLst>
                <a:path w="1060" h="1079" extrusionOk="0">
                  <a:moveTo>
                    <a:pt x="535" y="0"/>
                  </a:moveTo>
                  <a:cubicBezTo>
                    <a:pt x="454" y="0"/>
                    <a:pt x="372" y="21"/>
                    <a:pt x="301" y="69"/>
                  </a:cubicBezTo>
                  <a:cubicBezTo>
                    <a:pt x="301" y="69"/>
                    <a:pt x="267" y="103"/>
                    <a:pt x="234" y="103"/>
                  </a:cubicBezTo>
                  <a:cubicBezTo>
                    <a:pt x="101" y="203"/>
                    <a:pt x="0" y="369"/>
                    <a:pt x="0" y="570"/>
                  </a:cubicBezTo>
                  <a:cubicBezTo>
                    <a:pt x="0" y="736"/>
                    <a:pt x="101" y="903"/>
                    <a:pt x="234" y="1003"/>
                  </a:cubicBezTo>
                  <a:cubicBezTo>
                    <a:pt x="317" y="1053"/>
                    <a:pt x="409" y="1078"/>
                    <a:pt x="501" y="1078"/>
                  </a:cubicBezTo>
                  <a:cubicBezTo>
                    <a:pt x="593" y="1078"/>
                    <a:pt x="684" y="1053"/>
                    <a:pt x="768" y="1003"/>
                  </a:cubicBezTo>
                  <a:cubicBezTo>
                    <a:pt x="934" y="903"/>
                    <a:pt x="1035" y="736"/>
                    <a:pt x="1035" y="570"/>
                  </a:cubicBezTo>
                  <a:cubicBezTo>
                    <a:pt x="1035" y="536"/>
                    <a:pt x="1035" y="503"/>
                    <a:pt x="1035" y="469"/>
                  </a:cubicBezTo>
                  <a:cubicBezTo>
                    <a:pt x="1060" y="216"/>
                    <a:pt x="795" y="0"/>
                    <a:pt x="535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744656" y="-1788983"/>
              <a:ext cx="96148" cy="86949"/>
            </a:xfrm>
            <a:custGeom>
              <a:avLst/>
              <a:gdLst/>
              <a:ahLst/>
              <a:cxnLst/>
              <a:rect l="l" t="t" r="r" b="b"/>
              <a:pathLst>
                <a:path w="1202" h="1087" extrusionOk="0">
                  <a:moveTo>
                    <a:pt x="579" y="1"/>
                  </a:moveTo>
                  <a:cubicBezTo>
                    <a:pt x="401" y="1"/>
                    <a:pt x="223" y="105"/>
                    <a:pt x="134" y="283"/>
                  </a:cubicBezTo>
                  <a:cubicBezTo>
                    <a:pt x="1" y="483"/>
                    <a:pt x="34" y="850"/>
                    <a:pt x="301" y="983"/>
                  </a:cubicBezTo>
                  <a:cubicBezTo>
                    <a:pt x="334" y="983"/>
                    <a:pt x="334" y="1016"/>
                    <a:pt x="368" y="1016"/>
                  </a:cubicBezTo>
                  <a:cubicBezTo>
                    <a:pt x="450" y="1058"/>
                    <a:pt x="533" y="1086"/>
                    <a:pt x="615" y="1086"/>
                  </a:cubicBezTo>
                  <a:cubicBezTo>
                    <a:pt x="666" y="1086"/>
                    <a:pt x="717" y="1075"/>
                    <a:pt x="768" y="1050"/>
                  </a:cubicBezTo>
                  <a:cubicBezTo>
                    <a:pt x="902" y="1016"/>
                    <a:pt x="1035" y="950"/>
                    <a:pt x="1068" y="816"/>
                  </a:cubicBezTo>
                  <a:cubicBezTo>
                    <a:pt x="1202" y="549"/>
                    <a:pt x="1135" y="283"/>
                    <a:pt x="902" y="116"/>
                  </a:cubicBezTo>
                  <a:cubicBezTo>
                    <a:pt x="868" y="116"/>
                    <a:pt x="868" y="82"/>
                    <a:pt x="835" y="82"/>
                  </a:cubicBezTo>
                  <a:cubicBezTo>
                    <a:pt x="757" y="27"/>
                    <a:pt x="668" y="1"/>
                    <a:pt x="579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330986" y="-204472"/>
            <a:ext cx="8527368" cy="1469387"/>
            <a:chOff x="1657300" y="3998125"/>
            <a:chExt cx="2059900" cy="354950"/>
          </a:xfrm>
        </p:grpSpPr>
        <p:sp>
          <p:nvSpPr>
            <p:cNvPr id="32" name="Google Shape;32;p2"/>
            <p:cNvSpPr/>
            <p:nvPr/>
          </p:nvSpPr>
          <p:spPr>
            <a:xfrm>
              <a:off x="1858175" y="4133075"/>
              <a:ext cx="80900" cy="74050"/>
            </a:xfrm>
            <a:custGeom>
              <a:avLst/>
              <a:gdLst/>
              <a:ahLst/>
              <a:cxnLst/>
              <a:rect l="l" t="t" r="r" b="b"/>
              <a:pathLst>
                <a:path w="3236" h="2962" extrusionOk="0">
                  <a:moveTo>
                    <a:pt x="1607" y="1"/>
                  </a:moveTo>
                  <a:cubicBezTo>
                    <a:pt x="1484" y="1"/>
                    <a:pt x="1359" y="16"/>
                    <a:pt x="1234" y="47"/>
                  </a:cubicBezTo>
                  <a:cubicBezTo>
                    <a:pt x="467" y="247"/>
                    <a:pt x="0" y="1048"/>
                    <a:pt x="200" y="1848"/>
                  </a:cubicBezTo>
                  <a:cubicBezTo>
                    <a:pt x="369" y="2524"/>
                    <a:pt x="966" y="2962"/>
                    <a:pt x="1609" y="2962"/>
                  </a:cubicBezTo>
                  <a:cubicBezTo>
                    <a:pt x="1728" y="2962"/>
                    <a:pt x="1848" y="2947"/>
                    <a:pt x="1968" y="2916"/>
                  </a:cubicBezTo>
                  <a:cubicBezTo>
                    <a:pt x="2769" y="2715"/>
                    <a:pt x="3236" y="1915"/>
                    <a:pt x="3036" y="1114"/>
                  </a:cubicBezTo>
                  <a:cubicBezTo>
                    <a:pt x="2867" y="439"/>
                    <a:pt x="2270" y="1"/>
                    <a:pt x="1607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94925" y="4193675"/>
              <a:ext cx="81750" cy="73500"/>
            </a:xfrm>
            <a:custGeom>
              <a:avLst/>
              <a:gdLst/>
              <a:ahLst/>
              <a:cxnLst/>
              <a:rect l="l" t="t" r="r" b="b"/>
              <a:pathLst>
                <a:path w="3270" h="2940" extrusionOk="0">
                  <a:moveTo>
                    <a:pt x="1669" y="0"/>
                  </a:moveTo>
                  <a:cubicBezTo>
                    <a:pt x="1537" y="0"/>
                    <a:pt x="1403" y="19"/>
                    <a:pt x="1268" y="58"/>
                  </a:cubicBezTo>
                  <a:cubicBezTo>
                    <a:pt x="501" y="258"/>
                    <a:pt x="1" y="1059"/>
                    <a:pt x="234" y="1826"/>
                  </a:cubicBezTo>
                  <a:cubicBezTo>
                    <a:pt x="403" y="2502"/>
                    <a:pt x="1000" y="2940"/>
                    <a:pt x="1643" y="2940"/>
                  </a:cubicBezTo>
                  <a:cubicBezTo>
                    <a:pt x="1762" y="2940"/>
                    <a:pt x="1882" y="2925"/>
                    <a:pt x="2002" y="2893"/>
                  </a:cubicBezTo>
                  <a:cubicBezTo>
                    <a:pt x="2803" y="2693"/>
                    <a:pt x="3270" y="1893"/>
                    <a:pt x="3070" y="1092"/>
                  </a:cubicBezTo>
                  <a:cubicBezTo>
                    <a:pt x="2903" y="454"/>
                    <a:pt x="2321" y="0"/>
                    <a:pt x="1669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144200" y="4233200"/>
              <a:ext cx="81750" cy="74000"/>
            </a:xfrm>
            <a:custGeom>
              <a:avLst/>
              <a:gdLst/>
              <a:ahLst/>
              <a:cxnLst/>
              <a:rect l="l" t="t" r="r" b="b"/>
              <a:pathLst>
                <a:path w="3270" h="2960" extrusionOk="0">
                  <a:moveTo>
                    <a:pt x="1626" y="1"/>
                  </a:moveTo>
                  <a:cubicBezTo>
                    <a:pt x="1508" y="1"/>
                    <a:pt x="1388" y="15"/>
                    <a:pt x="1268" y="45"/>
                  </a:cubicBezTo>
                  <a:cubicBezTo>
                    <a:pt x="468" y="278"/>
                    <a:pt x="1" y="1079"/>
                    <a:pt x="201" y="1846"/>
                  </a:cubicBezTo>
                  <a:cubicBezTo>
                    <a:pt x="370" y="2522"/>
                    <a:pt x="966" y="2960"/>
                    <a:pt x="1629" y="2960"/>
                  </a:cubicBezTo>
                  <a:cubicBezTo>
                    <a:pt x="1752" y="2960"/>
                    <a:pt x="1877" y="2945"/>
                    <a:pt x="2002" y="2913"/>
                  </a:cubicBezTo>
                  <a:cubicBezTo>
                    <a:pt x="2803" y="2713"/>
                    <a:pt x="3270" y="1913"/>
                    <a:pt x="3069" y="1112"/>
                  </a:cubicBezTo>
                  <a:cubicBezTo>
                    <a:pt x="2899" y="460"/>
                    <a:pt x="2295" y="1"/>
                    <a:pt x="1626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291800" y="4257375"/>
              <a:ext cx="81750" cy="74025"/>
            </a:xfrm>
            <a:custGeom>
              <a:avLst/>
              <a:gdLst/>
              <a:ahLst/>
              <a:cxnLst/>
              <a:rect l="l" t="t" r="r" b="b"/>
              <a:pathLst>
                <a:path w="3270" h="2961" extrusionOk="0">
                  <a:moveTo>
                    <a:pt x="1626" y="1"/>
                  </a:moveTo>
                  <a:cubicBezTo>
                    <a:pt x="1508" y="1"/>
                    <a:pt x="1388" y="15"/>
                    <a:pt x="1268" y="45"/>
                  </a:cubicBezTo>
                  <a:cubicBezTo>
                    <a:pt x="468" y="279"/>
                    <a:pt x="1" y="1079"/>
                    <a:pt x="201" y="1846"/>
                  </a:cubicBezTo>
                  <a:cubicBezTo>
                    <a:pt x="370" y="2522"/>
                    <a:pt x="966" y="2960"/>
                    <a:pt x="1630" y="2960"/>
                  </a:cubicBezTo>
                  <a:cubicBezTo>
                    <a:pt x="1752" y="2960"/>
                    <a:pt x="1877" y="2945"/>
                    <a:pt x="2002" y="2914"/>
                  </a:cubicBezTo>
                  <a:cubicBezTo>
                    <a:pt x="2803" y="2714"/>
                    <a:pt x="3270" y="1913"/>
                    <a:pt x="3070" y="1113"/>
                  </a:cubicBezTo>
                  <a:cubicBezTo>
                    <a:pt x="2900" y="460"/>
                    <a:pt x="2295" y="1"/>
                    <a:pt x="1626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465275" y="4268175"/>
              <a:ext cx="81750" cy="73225"/>
            </a:xfrm>
            <a:custGeom>
              <a:avLst/>
              <a:gdLst/>
              <a:ahLst/>
              <a:cxnLst/>
              <a:rect l="l" t="t" r="r" b="b"/>
              <a:pathLst>
                <a:path w="3270" h="2929" extrusionOk="0">
                  <a:moveTo>
                    <a:pt x="1642" y="0"/>
                  </a:moveTo>
                  <a:cubicBezTo>
                    <a:pt x="1519" y="0"/>
                    <a:pt x="1393" y="15"/>
                    <a:pt x="1268" y="47"/>
                  </a:cubicBezTo>
                  <a:cubicBezTo>
                    <a:pt x="467" y="247"/>
                    <a:pt x="0" y="1047"/>
                    <a:pt x="200" y="1815"/>
                  </a:cubicBezTo>
                  <a:cubicBezTo>
                    <a:pt x="369" y="2490"/>
                    <a:pt x="989" y="2928"/>
                    <a:pt x="1640" y="2928"/>
                  </a:cubicBezTo>
                  <a:cubicBezTo>
                    <a:pt x="1760" y="2928"/>
                    <a:pt x="1882" y="2913"/>
                    <a:pt x="2002" y="2882"/>
                  </a:cubicBezTo>
                  <a:cubicBezTo>
                    <a:pt x="2802" y="2682"/>
                    <a:pt x="3269" y="1881"/>
                    <a:pt x="3069" y="1081"/>
                  </a:cubicBezTo>
                  <a:cubicBezTo>
                    <a:pt x="2900" y="434"/>
                    <a:pt x="2304" y="0"/>
                    <a:pt x="16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620375" y="4279075"/>
              <a:ext cx="81750" cy="74000"/>
            </a:xfrm>
            <a:custGeom>
              <a:avLst/>
              <a:gdLst/>
              <a:ahLst/>
              <a:cxnLst/>
              <a:rect l="l" t="t" r="r" b="b"/>
              <a:pathLst>
                <a:path w="3270" h="2960" extrusionOk="0">
                  <a:moveTo>
                    <a:pt x="1626" y="0"/>
                  </a:moveTo>
                  <a:cubicBezTo>
                    <a:pt x="1508" y="0"/>
                    <a:pt x="1388" y="14"/>
                    <a:pt x="1268" y="44"/>
                  </a:cubicBezTo>
                  <a:cubicBezTo>
                    <a:pt x="468" y="245"/>
                    <a:pt x="1" y="1078"/>
                    <a:pt x="201" y="1846"/>
                  </a:cubicBezTo>
                  <a:cubicBezTo>
                    <a:pt x="370" y="2521"/>
                    <a:pt x="990" y="2959"/>
                    <a:pt x="1640" y="2959"/>
                  </a:cubicBezTo>
                  <a:cubicBezTo>
                    <a:pt x="1761" y="2959"/>
                    <a:pt x="1882" y="2944"/>
                    <a:pt x="2002" y="2913"/>
                  </a:cubicBezTo>
                  <a:cubicBezTo>
                    <a:pt x="2803" y="2713"/>
                    <a:pt x="3270" y="1912"/>
                    <a:pt x="3069" y="1112"/>
                  </a:cubicBezTo>
                  <a:cubicBezTo>
                    <a:pt x="2899" y="460"/>
                    <a:pt x="2295" y="0"/>
                    <a:pt x="1626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58800" y="4271050"/>
              <a:ext cx="82600" cy="73650"/>
            </a:xfrm>
            <a:custGeom>
              <a:avLst/>
              <a:gdLst/>
              <a:ahLst/>
              <a:cxnLst/>
              <a:rect l="l" t="t" r="r" b="b"/>
              <a:pathLst>
                <a:path w="3304" h="2946" extrusionOk="0">
                  <a:moveTo>
                    <a:pt x="1642" y="1"/>
                  </a:moveTo>
                  <a:cubicBezTo>
                    <a:pt x="1312" y="1"/>
                    <a:pt x="981" y="111"/>
                    <a:pt x="701" y="332"/>
                  </a:cubicBezTo>
                  <a:cubicBezTo>
                    <a:pt x="68" y="866"/>
                    <a:pt x="1" y="1800"/>
                    <a:pt x="501" y="2400"/>
                  </a:cubicBezTo>
                  <a:cubicBezTo>
                    <a:pt x="802" y="2758"/>
                    <a:pt x="1230" y="2945"/>
                    <a:pt x="1654" y="2945"/>
                  </a:cubicBezTo>
                  <a:cubicBezTo>
                    <a:pt x="1982" y="2945"/>
                    <a:pt x="2307" y="2833"/>
                    <a:pt x="2569" y="2600"/>
                  </a:cubicBezTo>
                  <a:cubicBezTo>
                    <a:pt x="3203" y="2067"/>
                    <a:pt x="3303" y="1166"/>
                    <a:pt x="2769" y="532"/>
                  </a:cubicBezTo>
                  <a:cubicBezTo>
                    <a:pt x="2471" y="178"/>
                    <a:pt x="2058" y="1"/>
                    <a:pt x="1642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906425" y="4255225"/>
              <a:ext cx="82575" cy="73700"/>
            </a:xfrm>
            <a:custGeom>
              <a:avLst/>
              <a:gdLst/>
              <a:ahLst/>
              <a:cxnLst/>
              <a:rect l="l" t="t" r="r" b="b"/>
              <a:pathLst>
                <a:path w="3303" h="2948" extrusionOk="0">
                  <a:moveTo>
                    <a:pt x="1652" y="0"/>
                  </a:moveTo>
                  <a:cubicBezTo>
                    <a:pt x="1318" y="0"/>
                    <a:pt x="980" y="111"/>
                    <a:pt x="701" y="331"/>
                  </a:cubicBezTo>
                  <a:cubicBezTo>
                    <a:pt x="67" y="865"/>
                    <a:pt x="0" y="1799"/>
                    <a:pt x="500" y="2433"/>
                  </a:cubicBezTo>
                  <a:cubicBezTo>
                    <a:pt x="798" y="2768"/>
                    <a:pt x="1221" y="2947"/>
                    <a:pt x="1647" y="2947"/>
                  </a:cubicBezTo>
                  <a:cubicBezTo>
                    <a:pt x="1984" y="2947"/>
                    <a:pt x="2322" y="2835"/>
                    <a:pt x="2602" y="2600"/>
                  </a:cubicBezTo>
                  <a:cubicBezTo>
                    <a:pt x="3202" y="2099"/>
                    <a:pt x="3302" y="1165"/>
                    <a:pt x="2769" y="531"/>
                  </a:cubicBezTo>
                  <a:cubicBezTo>
                    <a:pt x="2489" y="177"/>
                    <a:pt x="2074" y="0"/>
                    <a:pt x="1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058200" y="4227350"/>
              <a:ext cx="82575" cy="73975"/>
            </a:xfrm>
            <a:custGeom>
              <a:avLst/>
              <a:gdLst/>
              <a:ahLst/>
              <a:cxnLst/>
              <a:rect l="l" t="t" r="r" b="b"/>
              <a:pathLst>
                <a:path w="3303" h="2959" extrusionOk="0">
                  <a:moveTo>
                    <a:pt x="1640" y="1"/>
                  </a:moveTo>
                  <a:cubicBezTo>
                    <a:pt x="1310" y="1"/>
                    <a:pt x="977" y="113"/>
                    <a:pt x="701" y="345"/>
                  </a:cubicBezTo>
                  <a:cubicBezTo>
                    <a:pt x="67" y="879"/>
                    <a:pt x="0" y="1813"/>
                    <a:pt x="500" y="2414"/>
                  </a:cubicBezTo>
                  <a:cubicBezTo>
                    <a:pt x="801" y="2771"/>
                    <a:pt x="1230" y="2959"/>
                    <a:pt x="1660" y="2959"/>
                  </a:cubicBezTo>
                  <a:cubicBezTo>
                    <a:pt x="1992" y="2959"/>
                    <a:pt x="2326" y="2847"/>
                    <a:pt x="2602" y="2614"/>
                  </a:cubicBezTo>
                  <a:cubicBezTo>
                    <a:pt x="3202" y="2080"/>
                    <a:pt x="3302" y="1146"/>
                    <a:pt x="2769" y="546"/>
                  </a:cubicBezTo>
                  <a:cubicBezTo>
                    <a:pt x="2487" y="188"/>
                    <a:pt x="2066" y="1"/>
                    <a:pt x="1640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01625" y="4186000"/>
              <a:ext cx="82575" cy="73700"/>
            </a:xfrm>
            <a:custGeom>
              <a:avLst/>
              <a:gdLst/>
              <a:ahLst/>
              <a:cxnLst/>
              <a:rect l="l" t="t" r="r" b="b"/>
              <a:pathLst>
                <a:path w="3303" h="2948" extrusionOk="0">
                  <a:moveTo>
                    <a:pt x="1661" y="0"/>
                  </a:moveTo>
                  <a:cubicBezTo>
                    <a:pt x="1329" y="0"/>
                    <a:pt x="999" y="111"/>
                    <a:pt x="734" y="332"/>
                  </a:cubicBezTo>
                  <a:cubicBezTo>
                    <a:pt x="101" y="865"/>
                    <a:pt x="0" y="1799"/>
                    <a:pt x="534" y="2433"/>
                  </a:cubicBezTo>
                  <a:cubicBezTo>
                    <a:pt x="832" y="2768"/>
                    <a:pt x="1245" y="2948"/>
                    <a:pt x="1661" y="2948"/>
                  </a:cubicBezTo>
                  <a:cubicBezTo>
                    <a:pt x="1991" y="2948"/>
                    <a:pt x="2322" y="2836"/>
                    <a:pt x="2602" y="2600"/>
                  </a:cubicBezTo>
                  <a:cubicBezTo>
                    <a:pt x="3236" y="2100"/>
                    <a:pt x="3303" y="1166"/>
                    <a:pt x="2802" y="532"/>
                  </a:cubicBezTo>
                  <a:cubicBezTo>
                    <a:pt x="2504" y="178"/>
                    <a:pt x="2081" y="0"/>
                    <a:pt x="1661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50900" y="4147225"/>
              <a:ext cx="82575" cy="73700"/>
            </a:xfrm>
            <a:custGeom>
              <a:avLst/>
              <a:gdLst/>
              <a:ahLst/>
              <a:cxnLst/>
              <a:rect l="l" t="t" r="r" b="b"/>
              <a:pathLst>
                <a:path w="3303" h="2948" extrusionOk="0">
                  <a:moveTo>
                    <a:pt x="1653" y="0"/>
                  </a:moveTo>
                  <a:cubicBezTo>
                    <a:pt x="1319" y="0"/>
                    <a:pt x="981" y="113"/>
                    <a:pt x="701" y="348"/>
                  </a:cubicBezTo>
                  <a:cubicBezTo>
                    <a:pt x="67" y="849"/>
                    <a:pt x="0" y="1783"/>
                    <a:pt x="534" y="2416"/>
                  </a:cubicBezTo>
                  <a:cubicBezTo>
                    <a:pt x="814" y="2771"/>
                    <a:pt x="1229" y="2948"/>
                    <a:pt x="1651" y="2948"/>
                  </a:cubicBezTo>
                  <a:cubicBezTo>
                    <a:pt x="1985" y="2948"/>
                    <a:pt x="2323" y="2837"/>
                    <a:pt x="2602" y="2616"/>
                  </a:cubicBezTo>
                  <a:cubicBezTo>
                    <a:pt x="3203" y="2083"/>
                    <a:pt x="3303" y="1149"/>
                    <a:pt x="2769" y="515"/>
                  </a:cubicBezTo>
                  <a:cubicBezTo>
                    <a:pt x="2490" y="180"/>
                    <a:pt x="2075" y="0"/>
                    <a:pt x="1653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514350" y="4086750"/>
              <a:ext cx="82575" cy="73725"/>
            </a:xfrm>
            <a:custGeom>
              <a:avLst/>
              <a:gdLst/>
              <a:ahLst/>
              <a:cxnLst/>
              <a:rect l="l" t="t" r="r" b="b"/>
              <a:pathLst>
                <a:path w="3303" h="2949" extrusionOk="0">
                  <a:moveTo>
                    <a:pt x="1641" y="1"/>
                  </a:moveTo>
                  <a:cubicBezTo>
                    <a:pt x="1312" y="1"/>
                    <a:pt x="981" y="111"/>
                    <a:pt x="701" y="332"/>
                  </a:cubicBezTo>
                  <a:cubicBezTo>
                    <a:pt x="67" y="866"/>
                    <a:pt x="0" y="1800"/>
                    <a:pt x="501" y="2434"/>
                  </a:cubicBezTo>
                  <a:cubicBezTo>
                    <a:pt x="799" y="2769"/>
                    <a:pt x="1222" y="2948"/>
                    <a:pt x="1642" y="2948"/>
                  </a:cubicBezTo>
                  <a:cubicBezTo>
                    <a:pt x="1974" y="2948"/>
                    <a:pt x="2304" y="2836"/>
                    <a:pt x="2569" y="2600"/>
                  </a:cubicBezTo>
                  <a:cubicBezTo>
                    <a:pt x="3203" y="2100"/>
                    <a:pt x="3303" y="1166"/>
                    <a:pt x="2769" y="532"/>
                  </a:cubicBezTo>
                  <a:cubicBezTo>
                    <a:pt x="2471" y="178"/>
                    <a:pt x="2058" y="1"/>
                    <a:pt x="1641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705550" y="4059050"/>
              <a:ext cx="83425" cy="73650"/>
            </a:xfrm>
            <a:custGeom>
              <a:avLst/>
              <a:gdLst/>
              <a:ahLst/>
              <a:cxnLst/>
              <a:rect l="l" t="t" r="r" b="b"/>
              <a:pathLst>
                <a:path w="3337" h="2946" extrusionOk="0">
                  <a:moveTo>
                    <a:pt x="1671" y="1"/>
                  </a:moveTo>
                  <a:cubicBezTo>
                    <a:pt x="1491" y="1"/>
                    <a:pt x="1309" y="34"/>
                    <a:pt x="1135" y="106"/>
                  </a:cubicBezTo>
                  <a:cubicBezTo>
                    <a:pt x="368" y="406"/>
                    <a:pt x="1" y="1273"/>
                    <a:pt x="301" y="2007"/>
                  </a:cubicBezTo>
                  <a:cubicBezTo>
                    <a:pt x="530" y="2593"/>
                    <a:pt x="1090" y="2946"/>
                    <a:pt x="1684" y="2946"/>
                  </a:cubicBezTo>
                  <a:cubicBezTo>
                    <a:pt x="1868" y="2946"/>
                    <a:pt x="2054" y="2912"/>
                    <a:pt x="2236" y="2841"/>
                  </a:cubicBezTo>
                  <a:cubicBezTo>
                    <a:pt x="2970" y="2541"/>
                    <a:pt x="3336" y="1674"/>
                    <a:pt x="3036" y="906"/>
                  </a:cubicBezTo>
                  <a:cubicBezTo>
                    <a:pt x="2807" y="347"/>
                    <a:pt x="2249" y="1"/>
                    <a:pt x="1671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657300" y="3998125"/>
              <a:ext cx="2059900" cy="276525"/>
            </a:xfrm>
            <a:custGeom>
              <a:avLst/>
              <a:gdLst/>
              <a:ahLst/>
              <a:cxnLst/>
              <a:rect l="l" t="t" r="r" b="b"/>
              <a:pathLst>
                <a:path w="82396" h="11061" extrusionOk="0">
                  <a:moveTo>
                    <a:pt x="49" y="1"/>
                  </a:moveTo>
                  <a:cubicBezTo>
                    <a:pt x="21" y="1"/>
                    <a:pt x="1" y="79"/>
                    <a:pt x="29" y="108"/>
                  </a:cubicBezTo>
                  <a:cubicBezTo>
                    <a:pt x="4066" y="3043"/>
                    <a:pt x="8702" y="5178"/>
                    <a:pt x="13372" y="6879"/>
                  </a:cubicBezTo>
                  <a:cubicBezTo>
                    <a:pt x="18142" y="8647"/>
                    <a:pt x="23046" y="9915"/>
                    <a:pt x="28116" y="10482"/>
                  </a:cubicBezTo>
                  <a:cubicBezTo>
                    <a:pt x="31629" y="10869"/>
                    <a:pt x="35162" y="11061"/>
                    <a:pt x="38695" y="11061"/>
                  </a:cubicBezTo>
                  <a:cubicBezTo>
                    <a:pt x="47038" y="11061"/>
                    <a:pt x="55380" y="9989"/>
                    <a:pt x="63441" y="7880"/>
                  </a:cubicBezTo>
                  <a:cubicBezTo>
                    <a:pt x="69913" y="6179"/>
                    <a:pt x="76217" y="3810"/>
                    <a:pt x="82221" y="842"/>
                  </a:cubicBezTo>
                  <a:cubicBezTo>
                    <a:pt x="82396" y="754"/>
                    <a:pt x="82266" y="490"/>
                    <a:pt x="82097" y="490"/>
                  </a:cubicBezTo>
                  <a:cubicBezTo>
                    <a:pt x="82072" y="490"/>
                    <a:pt x="82047" y="495"/>
                    <a:pt x="82021" y="508"/>
                  </a:cubicBezTo>
                  <a:cubicBezTo>
                    <a:pt x="71414" y="5778"/>
                    <a:pt x="59872" y="9114"/>
                    <a:pt x="48097" y="10248"/>
                  </a:cubicBezTo>
                  <a:cubicBezTo>
                    <a:pt x="44777" y="10582"/>
                    <a:pt x="41429" y="10769"/>
                    <a:pt x="38084" y="10769"/>
                  </a:cubicBezTo>
                  <a:cubicBezTo>
                    <a:pt x="30407" y="10769"/>
                    <a:pt x="22746" y="9786"/>
                    <a:pt x="15474" y="7346"/>
                  </a:cubicBezTo>
                  <a:cubicBezTo>
                    <a:pt x="10103" y="5545"/>
                    <a:pt x="4733" y="3243"/>
                    <a:pt x="63" y="8"/>
                  </a:cubicBezTo>
                  <a:cubicBezTo>
                    <a:pt x="58" y="3"/>
                    <a:pt x="53" y="1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6;p2"/>
          <p:cNvGrpSpPr/>
          <p:nvPr/>
        </p:nvGrpSpPr>
        <p:grpSpPr>
          <a:xfrm flipH="1">
            <a:off x="8121793" y="2236702"/>
            <a:ext cx="617968" cy="459074"/>
            <a:chOff x="167256" y="2805364"/>
            <a:chExt cx="617968" cy="459074"/>
          </a:xfrm>
        </p:grpSpPr>
        <p:sp>
          <p:nvSpPr>
            <p:cNvPr id="47" name="Google Shape;47;p2"/>
            <p:cNvSpPr/>
            <p:nvPr/>
          </p:nvSpPr>
          <p:spPr>
            <a:xfrm>
              <a:off x="593525" y="2886425"/>
              <a:ext cx="191699" cy="378014"/>
            </a:xfrm>
            <a:custGeom>
              <a:avLst/>
              <a:gdLst/>
              <a:ahLst/>
              <a:cxnLst/>
              <a:rect l="l" t="t" r="r" b="b"/>
              <a:pathLst>
                <a:path w="2670" h="5265" extrusionOk="0">
                  <a:moveTo>
                    <a:pt x="2269" y="0"/>
                  </a:moveTo>
                  <a:cubicBezTo>
                    <a:pt x="1635" y="467"/>
                    <a:pt x="1101" y="1034"/>
                    <a:pt x="668" y="1701"/>
                  </a:cubicBezTo>
                  <a:cubicBezTo>
                    <a:pt x="301" y="2235"/>
                    <a:pt x="1" y="2869"/>
                    <a:pt x="1" y="3536"/>
                  </a:cubicBezTo>
                  <a:cubicBezTo>
                    <a:pt x="1" y="4203"/>
                    <a:pt x="334" y="4870"/>
                    <a:pt x="935" y="5171"/>
                  </a:cubicBezTo>
                  <a:cubicBezTo>
                    <a:pt x="1053" y="5218"/>
                    <a:pt x="1170" y="5265"/>
                    <a:pt x="1300" y="5265"/>
                  </a:cubicBezTo>
                  <a:cubicBezTo>
                    <a:pt x="1354" y="5265"/>
                    <a:pt x="1410" y="5257"/>
                    <a:pt x="1468" y="5237"/>
                  </a:cubicBezTo>
                  <a:cubicBezTo>
                    <a:pt x="1702" y="5171"/>
                    <a:pt x="1869" y="4970"/>
                    <a:pt x="1969" y="4770"/>
                  </a:cubicBezTo>
                  <a:cubicBezTo>
                    <a:pt x="2669" y="3436"/>
                    <a:pt x="1869" y="1735"/>
                    <a:pt x="2469" y="367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256" y="2805364"/>
              <a:ext cx="402425" cy="304780"/>
            </a:xfrm>
            <a:custGeom>
              <a:avLst/>
              <a:gdLst/>
              <a:ahLst/>
              <a:cxnLst/>
              <a:rect l="l" t="t" r="r" b="b"/>
              <a:pathLst>
                <a:path w="5605" h="4245" extrusionOk="0">
                  <a:moveTo>
                    <a:pt x="3687" y="0"/>
                  </a:moveTo>
                  <a:cubicBezTo>
                    <a:pt x="2891" y="0"/>
                    <a:pt x="2109" y="145"/>
                    <a:pt x="1434" y="562"/>
                  </a:cubicBezTo>
                  <a:cubicBezTo>
                    <a:pt x="567" y="1096"/>
                    <a:pt x="33" y="2097"/>
                    <a:pt x="0" y="3131"/>
                  </a:cubicBezTo>
                  <a:cubicBezTo>
                    <a:pt x="0" y="3564"/>
                    <a:pt x="167" y="4131"/>
                    <a:pt x="634" y="4231"/>
                  </a:cubicBezTo>
                  <a:cubicBezTo>
                    <a:pt x="674" y="4240"/>
                    <a:pt x="713" y="4244"/>
                    <a:pt x="753" y="4244"/>
                  </a:cubicBezTo>
                  <a:cubicBezTo>
                    <a:pt x="1012" y="4244"/>
                    <a:pt x="1261" y="4067"/>
                    <a:pt x="1434" y="3864"/>
                  </a:cubicBezTo>
                  <a:cubicBezTo>
                    <a:pt x="1635" y="3631"/>
                    <a:pt x="1735" y="3331"/>
                    <a:pt x="1868" y="3031"/>
                  </a:cubicBezTo>
                  <a:cubicBezTo>
                    <a:pt x="2535" y="1630"/>
                    <a:pt x="4036" y="629"/>
                    <a:pt x="5604" y="562"/>
                  </a:cubicBezTo>
                  <a:lnTo>
                    <a:pt x="5304" y="162"/>
                  </a:lnTo>
                  <a:cubicBezTo>
                    <a:pt x="4777" y="67"/>
                    <a:pt x="4228" y="0"/>
                    <a:pt x="3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2228451" y="3474933"/>
            <a:ext cx="456439" cy="465845"/>
            <a:chOff x="8351576" y="2278158"/>
            <a:chExt cx="456439" cy="465845"/>
          </a:xfrm>
        </p:grpSpPr>
        <p:sp>
          <p:nvSpPr>
            <p:cNvPr id="50" name="Google Shape;50;p2"/>
            <p:cNvSpPr/>
            <p:nvPr/>
          </p:nvSpPr>
          <p:spPr>
            <a:xfrm>
              <a:off x="8395783" y="2353148"/>
              <a:ext cx="311076" cy="260199"/>
            </a:xfrm>
            <a:custGeom>
              <a:avLst/>
              <a:gdLst/>
              <a:ahLst/>
              <a:cxnLst/>
              <a:rect l="l" t="t" r="r" b="b"/>
              <a:pathLst>
                <a:path w="3638" h="3043" extrusionOk="0">
                  <a:moveTo>
                    <a:pt x="3469" y="0"/>
                  </a:moveTo>
                  <a:cubicBezTo>
                    <a:pt x="3452" y="0"/>
                    <a:pt x="3436" y="5"/>
                    <a:pt x="3420" y="16"/>
                  </a:cubicBezTo>
                  <a:cubicBezTo>
                    <a:pt x="2219" y="683"/>
                    <a:pt x="918" y="1684"/>
                    <a:pt x="84" y="2751"/>
                  </a:cubicBezTo>
                  <a:cubicBezTo>
                    <a:pt x="1" y="2862"/>
                    <a:pt x="79" y="3042"/>
                    <a:pt x="204" y="3042"/>
                  </a:cubicBezTo>
                  <a:cubicBezTo>
                    <a:pt x="229" y="3042"/>
                    <a:pt x="256" y="3035"/>
                    <a:pt x="284" y="3018"/>
                  </a:cubicBezTo>
                  <a:cubicBezTo>
                    <a:pt x="851" y="2618"/>
                    <a:pt x="1318" y="2117"/>
                    <a:pt x="1852" y="1684"/>
                  </a:cubicBezTo>
                  <a:cubicBezTo>
                    <a:pt x="2419" y="1183"/>
                    <a:pt x="3020" y="750"/>
                    <a:pt x="3553" y="216"/>
                  </a:cubicBezTo>
                  <a:cubicBezTo>
                    <a:pt x="3637" y="132"/>
                    <a:pt x="3556" y="0"/>
                    <a:pt x="3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439220" y="2364948"/>
              <a:ext cx="259002" cy="297737"/>
            </a:xfrm>
            <a:custGeom>
              <a:avLst/>
              <a:gdLst/>
              <a:ahLst/>
              <a:cxnLst/>
              <a:rect l="l" t="t" r="r" b="b"/>
              <a:pathLst>
                <a:path w="3029" h="3482" extrusionOk="0">
                  <a:moveTo>
                    <a:pt x="166" y="0"/>
                  </a:moveTo>
                  <a:cubicBezTo>
                    <a:pt x="79" y="0"/>
                    <a:pt x="0" y="135"/>
                    <a:pt x="76" y="211"/>
                  </a:cubicBezTo>
                  <a:cubicBezTo>
                    <a:pt x="944" y="1279"/>
                    <a:pt x="1778" y="2513"/>
                    <a:pt x="2778" y="3447"/>
                  </a:cubicBezTo>
                  <a:cubicBezTo>
                    <a:pt x="2803" y="3471"/>
                    <a:pt x="2831" y="3482"/>
                    <a:pt x="2859" y="3482"/>
                  </a:cubicBezTo>
                  <a:cubicBezTo>
                    <a:pt x="2946" y="3482"/>
                    <a:pt x="3029" y="3381"/>
                    <a:pt x="2979" y="3280"/>
                  </a:cubicBezTo>
                  <a:cubicBezTo>
                    <a:pt x="2211" y="2146"/>
                    <a:pt x="1177" y="1079"/>
                    <a:pt x="243" y="45"/>
                  </a:cubicBezTo>
                  <a:cubicBezTo>
                    <a:pt x="220" y="13"/>
                    <a:pt x="192" y="0"/>
                    <a:pt x="1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517031" y="2278158"/>
              <a:ext cx="74221" cy="465845"/>
            </a:xfrm>
            <a:custGeom>
              <a:avLst/>
              <a:gdLst/>
              <a:ahLst/>
              <a:cxnLst/>
              <a:rect l="l" t="t" r="r" b="b"/>
              <a:pathLst>
                <a:path w="868" h="5448" extrusionOk="0">
                  <a:moveTo>
                    <a:pt x="401" y="0"/>
                  </a:moveTo>
                  <a:cubicBezTo>
                    <a:pt x="334" y="0"/>
                    <a:pt x="267" y="42"/>
                    <a:pt x="267" y="126"/>
                  </a:cubicBezTo>
                  <a:cubicBezTo>
                    <a:pt x="134" y="1793"/>
                    <a:pt x="0" y="3761"/>
                    <a:pt x="534" y="5363"/>
                  </a:cubicBezTo>
                  <a:cubicBezTo>
                    <a:pt x="563" y="5421"/>
                    <a:pt x="612" y="5448"/>
                    <a:pt x="657" y="5448"/>
                  </a:cubicBezTo>
                  <a:cubicBezTo>
                    <a:pt x="715" y="5448"/>
                    <a:pt x="768" y="5404"/>
                    <a:pt x="768" y="5329"/>
                  </a:cubicBezTo>
                  <a:cubicBezTo>
                    <a:pt x="868" y="3628"/>
                    <a:pt x="567" y="1860"/>
                    <a:pt x="534" y="126"/>
                  </a:cubicBezTo>
                  <a:cubicBezTo>
                    <a:pt x="534" y="42"/>
                    <a:pt x="467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351576" y="2471403"/>
              <a:ext cx="456439" cy="65413"/>
            </a:xfrm>
            <a:custGeom>
              <a:avLst/>
              <a:gdLst/>
              <a:ahLst/>
              <a:cxnLst/>
              <a:rect l="l" t="t" r="r" b="b"/>
              <a:pathLst>
                <a:path w="5338" h="765" extrusionOk="0">
                  <a:moveTo>
                    <a:pt x="201" y="0"/>
                  </a:moveTo>
                  <a:cubicBezTo>
                    <a:pt x="34" y="0"/>
                    <a:pt x="1" y="234"/>
                    <a:pt x="167" y="267"/>
                  </a:cubicBezTo>
                  <a:cubicBezTo>
                    <a:pt x="1489" y="492"/>
                    <a:pt x="2929" y="765"/>
                    <a:pt x="4308" y="765"/>
                  </a:cubicBezTo>
                  <a:cubicBezTo>
                    <a:pt x="4565" y="765"/>
                    <a:pt x="4820" y="755"/>
                    <a:pt x="5071" y="734"/>
                  </a:cubicBezTo>
                  <a:cubicBezTo>
                    <a:pt x="5271" y="701"/>
                    <a:pt x="5338" y="434"/>
                    <a:pt x="5138" y="401"/>
                  </a:cubicBezTo>
                  <a:cubicBezTo>
                    <a:pt x="3537" y="67"/>
                    <a:pt x="1802" y="100"/>
                    <a:pt x="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4811126" y="176108"/>
            <a:ext cx="456439" cy="465845"/>
            <a:chOff x="8351576" y="2278158"/>
            <a:chExt cx="456439" cy="465845"/>
          </a:xfrm>
        </p:grpSpPr>
        <p:sp>
          <p:nvSpPr>
            <p:cNvPr id="55" name="Google Shape;55;p2"/>
            <p:cNvSpPr/>
            <p:nvPr/>
          </p:nvSpPr>
          <p:spPr>
            <a:xfrm>
              <a:off x="8395783" y="2353148"/>
              <a:ext cx="311076" cy="260199"/>
            </a:xfrm>
            <a:custGeom>
              <a:avLst/>
              <a:gdLst/>
              <a:ahLst/>
              <a:cxnLst/>
              <a:rect l="l" t="t" r="r" b="b"/>
              <a:pathLst>
                <a:path w="3638" h="3043" extrusionOk="0">
                  <a:moveTo>
                    <a:pt x="3469" y="0"/>
                  </a:moveTo>
                  <a:cubicBezTo>
                    <a:pt x="3452" y="0"/>
                    <a:pt x="3436" y="5"/>
                    <a:pt x="3420" y="16"/>
                  </a:cubicBezTo>
                  <a:cubicBezTo>
                    <a:pt x="2219" y="683"/>
                    <a:pt x="918" y="1684"/>
                    <a:pt x="84" y="2751"/>
                  </a:cubicBezTo>
                  <a:cubicBezTo>
                    <a:pt x="1" y="2862"/>
                    <a:pt x="79" y="3042"/>
                    <a:pt x="204" y="3042"/>
                  </a:cubicBezTo>
                  <a:cubicBezTo>
                    <a:pt x="229" y="3042"/>
                    <a:pt x="256" y="3035"/>
                    <a:pt x="284" y="3018"/>
                  </a:cubicBezTo>
                  <a:cubicBezTo>
                    <a:pt x="851" y="2618"/>
                    <a:pt x="1318" y="2117"/>
                    <a:pt x="1852" y="1684"/>
                  </a:cubicBezTo>
                  <a:cubicBezTo>
                    <a:pt x="2419" y="1183"/>
                    <a:pt x="3020" y="750"/>
                    <a:pt x="3553" y="216"/>
                  </a:cubicBezTo>
                  <a:cubicBezTo>
                    <a:pt x="3637" y="132"/>
                    <a:pt x="3556" y="0"/>
                    <a:pt x="3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8439220" y="2364948"/>
              <a:ext cx="259002" cy="297737"/>
            </a:xfrm>
            <a:custGeom>
              <a:avLst/>
              <a:gdLst/>
              <a:ahLst/>
              <a:cxnLst/>
              <a:rect l="l" t="t" r="r" b="b"/>
              <a:pathLst>
                <a:path w="3029" h="3482" extrusionOk="0">
                  <a:moveTo>
                    <a:pt x="166" y="0"/>
                  </a:moveTo>
                  <a:cubicBezTo>
                    <a:pt x="79" y="0"/>
                    <a:pt x="0" y="135"/>
                    <a:pt x="76" y="211"/>
                  </a:cubicBezTo>
                  <a:cubicBezTo>
                    <a:pt x="944" y="1279"/>
                    <a:pt x="1778" y="2513"/>
                    <a:pt x="2778" y="3447"/>
                  </a:cubicBezTo>
                  <a:cubicBezTo>
                    <a:pt x="2803" y="3471"/>
                    <a:pt x="2831" y="3482"/>
                    <a:pt x="2859" y="3482"/>
                  </a:cubicBezTo>
                  <a:cubicBezTo>
                    <a:pt x="2946" y="3482"/>
                    <a:pt x="3029" y="3381"/>
                    <a:pt x="2979" y="3280"/>
                  </a:cubicBezTo>
                  <a:cubicBezTo>
                    <a:pt x="2211" y="2146"/>
                    <a:pt x="1177" y="1079"/>
                    <a:pt x="243" y="45"/>
                  </a:cubicBezTo>
                  <a:cubicBezTo>
                    <a:pt x="220" y="13"/>
                    <a:pt x="192" y="0"/>
                    <a:pt x="1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517031" y="2278158"/>
              <a:ext cx="74221" cy="465845"/>
            </a:xfrm>
            <a:custGeom>
              <a:avLst/>
              <a:gdLst/>
              <a:ahLst/>
              <a:cxnLst/>
              <a:rect l="l" t="t" r="r" b="b"/>
              <a:pathLst>
                <a:path w="868" h="5448" extrusionOk="0">
                  <a:moveTo>
                    <a:pt x="401" y="0"/>
                  </a:moveTo>
                  <a:cubicBezTo>
                    <a:pt x="334" y="0"/>
                    <a:pt x="267" y="42"/>
                    <a:pt x="267" y="126"/>
                  </a:cubicBezTo>
                  <a:cubicBezTo>
                    <a:pt x="134" y="1793"/>
                    <a:pt x="0" y="3761"/>
                    <a:pt x="534" y="5363"/>
                  </a:cubicBezTo>
                  <a:cubicBezTo>
                    <a:pt x="563" y="5421"/>
                    <a:pt x="612" y="5448"/>
                    <a:pt x="657" y="5448"/>
                  </a:cubicBezTo>
                  <a:cubicBezTo>
                    <a:pt x="715" y="5448"/>
                    <a:pt x="768" y="5404"/>
                    <a:pt x="768" y="5329"/>
                  </a:cubicBezTo>
                  <a:cubicBezTo>
                    <a:pt x="868" y="3628"/>
                    <a:pt x="567" y="1860"/>
                    <a:pt x="534" y="126"/>
                  </a:cubicBezTo>
                  <a:cubicBezTo>
                    <a:pt x="534" y="42"/>
                    <a:pt x="467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8351576" y="2471403"/>
              <a:ext cx="456439" cy="65413"/>
            </a:xfrm>
            <a:custGeom>
              <a:avLst/>
              <a:gdLst/>
              <a:ahLst/>
              <a:cxnLst/>
              <a:rect l="l" t="t" r="r" b="b"/>
              <a:pathLst>
                <a:path w="5338" h="765" extrusionOk="0">
                  <a:moveTo>
                    <a:pt x="201" y="0"/>
                  </a:moveTo>
                  <a:cubicBezTo>
                    <a:pt x="34" y="0"/>
                    <a:pt x="1" y="234"/>
                    <a:pt x="167" y="267"/>
                  </a:cubicBezTo>
                  <a:cubicBezTo>
                    <a:pt x="1489" y="492"/>
                    <a:pt x="2929" y="765"/>
                    <a:pt x="4308" y="765"/>
                  </a:cubicBezTo>
                  <a:cubicBezTo>
                    <a:pt x="4565" y="765"/>
                    <a:pt x="4820" y="755"/>
                    <a:pt x="5071" y="734"/>
                  </a:cubicBezTo>
                  <a:cubicBezTo>
                    <a:pt x="5271" y="701"/>
                    <a:pt x="5338" y="434"/>
                    <a:pt x="5138" y="401"/>
                  </a:cubicBezTo>
                  <a:cubicBezTo>
                    <a:pt x="3537" y="67"/>
                    <a:pt x="1802" y="100"/>
                    <a:pt x="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5734551" y="4245808"/>
            <a:ext cx="456439" cy="465845"/>
            <a:chOff x="8351576" y="2278158"/>
            <a:chExt cx="456439" cy="465845"/>
          </a:xfrm>
        </p:grpSpPr>
        <p:sp>
          <p:nvSpPr>
            <p:cNvPr id="60" name="Google Shape;60;p2"/>
            <p:cNvSpPr/>
            <p:nvPr/>
          </p:nvSpPr>
          <p:spPr>
            <a:xfrm>
              <a:off x="8395783" y="2353148"/>
              <a:ext cx="311076" cy="260199"/>
            </a:xfrm>
            <a:custGeom>
              <a:avLst/>
              <a:gdLst/>
              <a:ahLst/>
              <a:cxnLst/>
              <a:rect l="l" t="t" r="r" b="b"/>
              <a:pathLst>
                <a:path w="3638" h="3043" extrusionOk="0">
                  <a:moveTo>
                    <a:pt x="3469" y="0"/>
                  </a:moveTo>
                  <a:cubicBezTo>
                    <a:pt x="3452" y="0"/>
                    <a:pt x="3436" y="5"/>
                    <a:pt x="3420" y="16"/>
                  </a:cubicBezTo>
                  <a:cubicBezTo>
                    <a:pt x="2219" y="683"/>
                    <a:pt x="918" y="1684"/>
                    <a:pt x="84" y="2751"/>
                  </a:cubicBezTo>
                  <a:cubicBezTo>
                    <a:pt x="1" y="2862"/>
                    <a:pt x="79" y="3042"/>
                    <a:pt x="204" y="3042"/>
                  </a:cubicBezTo>
                  <a:cubicBezTo>
                    <a:pt x="229" y="3042"/>
                    <a:pt x="256" y="3035"/>
                    <a:pt x="284" y="3018"/>
                  </a:cubicBezTo>
                  <a:cubicBezTo>
                    <a:pt x="851" y="2618"/>
                    <a:pt x="1318" y="2117"/>
                    <a:pt x="1852" y="1684"/>
                  </a:cubicBezTo>
                  <a:cubicBezTo>
                    <a:pt x="2419" y="1183"/>
                    <a:pt x="3020" y="750"/>
                    <a:pt x="3553" y="216"/>
                  </a:cubicBezTo>
                  <a:cubicBezTo>
                    <a:pt x="3637" y="132"/>
                    <a:pt x="3556" y="0"/>
                    <a:pt x="3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439220" y="2364948"/>
              <a:ext cx="259002" cy="297737"/>
            </a:xfrm>
            <a:custGeom>
              <a:avLst/>
              <a:gdLst/>
              <a:ahLst/>
              <a:cxnLst/>
              <a:rect l="l" t="t" r="r" b="b"/>
              <a:pathLst>
                <a:path w="3029" h="3482" extrusionOk="0">
                  <a:moveTo>
                    <a:pt x="166" y="0"/>
                  </a:moveTo>
                  <a:cubicBezTo>
                    <a:pt x="79" y="0"/>
                    <a:pt x="0" y="135"/>
                    <a:pt x="76" y="211"/>
                  </a:cubicBezTo>
                  <a:cubicBezTo>
                    <a:pt x="944" y="1279"/>
                    <a:pt x="1778" y="2513"/>
                    <a:pt x="2778" y="3447"/>
                  </a:cubicBezTo>
                  <a:cubicBezTo>
                    <a:pt x="2803" y="3471"/>
                    <a:pt x="2831" y="3482"/>
                    <a:pt x="2859" y="3482"/>
                  </a:cubicBezTo>
                  <a:cubicBezTo>
                    <a:pt x="2946" y="3482"/>
                    <a:pt x="3029" y="3381"/>
                    <a:pt x="2979" y="3280"/>
                  </a:cubicBezTo>
                  <a:cubicBezTo>
                    <a:pt x="2211" y="2146"/>
                    <a:pt x="1177" y="1079"/>
                    <a:pt x="243" y="45"/>
                  </a:cubicBezTo>
                  <a:cubicBezTo>
                    <a:pt x="220" y="13"/>
                    <a:pt x="192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517031" y="2278158"/>
              <a:ext cx="74221" cy="465845"/>
            </a:xfrm>
            <a:custGeom>
              <a:avLst/>
              <a:gdLst/>
              <a:ahLst/>
              <a:cxnLst/>
              <a:rect l="l" t="t" r="r" b="b"/>
              <a:pathLst>
                <a:path w="868" h="5448" extrusionOk="0">
                  <a:moveTo>
                    <a:pt x="401" y="0"/>
                  </a:moveTo>
                  <a:cubicBezTo>
                    <a:pt x="334" y="0"/>
                    <a:pt x="267" y="42"/>
                    <a:pt x="267" y="126"/>
                  </a:cubicBezTo>
                  <a:cubicBezTo>
                    <a:pt x="134" y="1793"/>
                    <a:pt x="0" y="3761"/>
                    <a:pt x="534" y="5363"/>
                  </a:cubicBezTo>
                  <a:cubicBezTo>
                    <a:pt x="563" y="5421"/>
                    <a:pt x="612" y="5448"/>
                    <a:pt x="657" y="5448"/>
                  </a:cubicBezTo>
                  <a:cubicBezTo>
                    <a:pt x="715" y="5448"/>
                    <a:pt x="768" y="5404"/>
                    <a:pt x="768" y="5329"/>
                  </a:cubicBezTo>
                  <a:cubicBezTo>
                    <a:pt x="868" y="3628"/>
                    <a:pt x="567" y="1860"/>
                    <a:pt x="534" y="126"/>
                  </a:cubicBezTo>
                  <a:cubicBezTo>
                    <a:pt x="534" y="42"/>
                    <a:pt x="467" y="0"/>
                    <a:pt x="4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351576" y="2471403"/>
              <a:ext cx="456439" cy="65413"/>
            </a:xfrm>
            <a:custGeom>
              <a:avLst/>
              <a:gdLst/>
              <a:ahLst/>
              <a:cxnLst/>
              <a:rect l="l" t="t" r="r" b="b"/>
              <a:pathLst>
                <a:path w="5338" h="765" extrusionOk="0">
                  <a:moveTo>
                    <a:pt x="201" y="0"/>
                  </a:moveTo>
                  <a:cubicBezTo>
                    <a:pt x="34" y="0"/>
                    <a:pt x="1" y="234"/>
                    <a:pt x="167" y="267"/>
                  </a:cubicBezTo>
                  <a:cubicBezTo>
                    <a:pt x="1489" y="492"/>
                    <a:pt x="2929" y="765"/>
                    <a:pt x="4308" y="765"/>
                  </a:cubicBezTo>
                  <a:cubicBezTo>
                    <a:pt x="4565" y="765"/>
                    <a:pt x="4820" y="755"/>
                    <a:pt x="5071" y="734"/>
                  </a:cubicBezTo>
                  <a:cubicBezTo>
                    <a:pt x="5271" y="701"/>
                    <a:pt x="5338" y="434"/>
                    <a:pt x="5138" y="401"/>
                  </a:cubicBezTo>
                  <a:cubicBezTo>
                    <a:pt x="3537" y="67"/>
                    <a:pt x="1802" y="10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2"/>
          <p:cNvSpPr txBox="1">
            <a:spLocks noGrp="1"/>
          </p:cNvSpPr>
          <p:nvPr>
            <p:ph type="ctrTitle"/>
          </p:nvPr>
        </p:nvSpPr>
        <p:spPr>
          <a:xfrm>
            <a:off x="1831869" y="1500550"/>
            <a:ext cx="5454900" cy="11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chemeClr val="lt1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5" name="Google Shape;65;p2"/>
          <p:cNvSpPr txBox="1">
            <a:spLocks noGrp="1"/>
          </p:cNvSpPr>
          <p:nvPr>
            <p:ph type="subTitle" idx="1"/>
          </p:nvPr>
        </p:nvSpPr>
        <p:spPr>
          <a:xfrm>
            <a:off x="1831869" y="2646400"/>
            <a:ext cx="5454900" cy="5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14"/>
          <p:cNvGrpSpPr/>
          <p:nvPr/>
        </p:nvGrpSpPr>
        <p:grpSpPr>
          <a:xfrm rot="-891240" flipH="1">
            <a:off x="2299913" y="3824091"/>
            <a:ext cx="7097217" cy="2953637"/>
            <a:chOff x="3860675" y="4556700"/>
            <a:chExt cx="1906150" cy="793300"/>
          </a:xfrm>
        </p:grpSpPr>
        <p:sp>
          <p:nvSpPr>
            <p:cNvPr id="322" name="Google Shape;322;p14"/>
            <p:cNvSpPr/>
            <p:nvPr/>
          </p:nvSpPr>
          <p:spPr>
            <a:xfrm>
              <a:off x="3860675" y="4556700"/>
              <a:ext cx="1906150" cy="793300"/>
            </a:xfrm>
            <a:custGeom>
              <a:avLst/>
              <a:gdLst/>
              <a:ahLst/>
              <a:cxnLst/>
              <a:rect l="l" t="t" r="r" b="b"/>
              <a:pathLst>
                <a:path w="76246" h="31732" extrusionOk="0">
                  <a:moveTo>
                    <a:pt x="39041" y="1"/>
                  </a:moveTo>
                  <a:cubicBezTo>
                    <a:pt x="27430" y="1"/>
                    <a:pt x="18804" y="5685"/>
                    <a:pt x="18804" y="5685"/>
                  </a:cubicBezTo>
                  <a:cubicBezTo>
                    <a:pt x="0" y="17698"/>
                    <a:pt x="13357" y="31731"/>
                    <a:pt x="29074" y="31731"/>
                  </a:cubicBezTo>
                  <a:cubicBezTo>
                    <a:pt x="31424" y="31731"/>
                    <a:pt x="33827" y="31417"/>
                    <a:pt x="36183" y="30736"/>
                  </a:cubicBezTo>
                  <a:cubicBezTo>
                    <a:pt x="54329" y="25532"/>
                    <a:pt x="76245" y="16559"/>
                    <a:pt x="56865" y="4984"/>
                  </a:cubicBezTo>
                  <a:cubicBezTo>
                    <a:pt x="50654" y="1264"/>
                    <a:pt x="44516" y="1"/>
                    <a:pt x="390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4378300" y="4700375"/>
              <a:ext cx="123450" cy="31825"/>
            </a:xfrm>
            <a:custGeom>
              <a:avLst/>
              <a:gdLst/>
              <a:ahLst/>
              <a:cxnLst/>
              <a:rect l="l" t="t" r="r" b="b"/>
              <a:pathLst>
                <a:path w="4938" h="1273" extrusionOk="0">
                  <a:moveTo>
                    <a:pt x="3099" y="1"/>
                  </a:moveTo>
                  <a:cubicBezTo>
                    <a:pt x="1799" y="1"/>
                    <a:pt x="0" y="1272"/>
                    <a:pt x="0" y="1272"/>
                  </a:cubicBezTo>
                  <a:cubicBezTo>
                    <a:pt x="0" y="1272"/>
                    <a:pt x="4937" y="805"/>
                    <a:pt x="3736" y="138"/>
                  </a:cubicBezTo>
                  <a:cubicBezTo>
                    <a:pt x="3549" y="42"/>
                    <a:pt x="3332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4491700" y="46258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69" y="1"/>
                  </a:moveTo>
                  <a:cubicBezTo>
                    <a:pt x="1772" y="1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1" y="45"/>
                    <a:pt x="3313" y="1"/>
                    <a:pt x="3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4425000" y="4805400"/>
              <a:ext cx="124275" cy="31025"/>
            </a:xfrm>
            <a:custGeom>
              <a:avLst/>
              <a:gdLst/>
              <a:ahLst/>
              <a:cxnLst/>
              <a:rect l="l" t="t" r="r" b="b"/>
              <a:pathLst>
                <a:path w="4971" h="1241" extrusionOk="0">
                  <a:moveTo>
                    <a:pt x="3099" y="1"/>
                  </a:moveTo>
                  <a:cubicBezTo>
                    <a:pt x="1813" y="1"/>
                    <a:pt x="0" y="1241"/>
                    <a:pt x="0" y="1241"/>
                  </a:cubicBezTo>
                  <a:cubicBezTo>
                    <a:pt x="0" y="1241"/>
                    <a:pt x="4971" y="807"/>
                    <a:pt x="3736" y="140"/>
                  </a:cubicBezTo>
                  <a:cubicBezTo>
                    <a:pt x="3551" y="42"/>
                    <a:pt x="3334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538400" y="4730900"/>
              <a:ext cx="124300" cy="31300"/>
            </a:xfrm>
            <a:custGeom>
              <a:avLst/>
              <a:gdLst/>
              <a:ahLst/>
              <a:cxnLst/>
              <a:rect l="l" t="t" r="r" b="b"/>
              <a:pathLst>
                <a:path w="4972" h="1252" extrusionOk="0">
                  <a:moveTo>
                    <a:pt x="308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71" y="785"/>
                    <a:pt x="3737" y="151"/>
                  </a:cubicBezTo>
                  <a:cubicBezTo>
                    <a:pt x="3546" y="45"/>
                    <a:pt x="3322" y="1"/>
                    <a:pt x="3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4614300" y="4647500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79" y="1"/>
                  </a:moveTo>
                  <a:cubicBezTo>
                    <a:pt x="1795" y="1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6" y="45"/>
                    <a:pt x="3322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727725" y="4572450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1"/>
                  </a:moveTo>
                  <a:cubicBezTo>
                    <a:pt x="1794" y="1"/>
                    <a:pt x="0" y="1252"/>
                    <a:pt x="0" y="1252"/>
                  </a:cubicBezTo>
                  <a:cubicBezTo>
                    <a:pt x="0" y="1252"/>
                    <a:pt x="4970" y="818"/>
                    <a:pt x="3736" y="151"/>
                  </a:cubicBezTo>
                  <a:cubicBezTo>
                    <a:pt x="3545" y="45"/>
                    <a:pt x="3321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4548425" y="4899350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68" y="1"/>
                  </a:moveTo>
                  <a:cubicBezTo>
                    <a:pt x="1771" y="1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0" y="45"/>
                    <a:pt x="331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4661825" y="48243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6" y="45"/>
                    <a:pt x="3322" y="1"/>
                    <a:pt x="3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574275" y="50336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0" y="1252"/>
                    <a:pt x="0" y="1252"/>
                  </a:cubicBezTo>
                  <a:cubicBezTo>
                    <a:pt x="0" y="1252"/>
                    <a:pt x="4937" y="818"/>
                    <a:pt x="3736" y="151"/>
                  </a:cubicBezTo>
                  <a:cubicBezTo>
                    <a:pt x="3546" y="45"/>
                    <a:pt x="3321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4687675" y="495857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0"/>
                  </a:moveTo>
                  <a:cubicBezTo>
                    <a:pt x="1795" y="0"/>
                    <a:pt x="1" y="1251"/>
                    <a:pt x="1" y="1251"/>
                  </a:cubicBezTo>
                  <a:cubicBezTo>
                    <a:pt x="1" y="1251"/>
                    <a:pt x="4938" y="818"/>
                    <a:pt x="3737" y="151"/>
                  </a:cubicBezTo>
                  <a:cubicBezTo>
                    <a:pt x="3546" y="45"/>
                    <a:pt x="3322" y="0"/>
                    <a:pt x="3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4815275" y="4842100"/>
              <a:ext cx="124275" cy="31025"/>
            </a:xfrm>
            <a:custGeom>
              <a:avLst/>
              <a:gdLst/>
              <a:ahLst/>
              <a:cxnLst/>
              <a:rect l="l" t="t" r="r" b="b"/>
              <a:pathLst>
                <a:path w="4971" h="1241" extrusionOk="0">
                  <a:moveTo>
                    <a:pt x="3119" y="0"/>
                  </a:moveTo>
                  <a:cubicBezTo>
                    <a:pt x="1813" y="0"/>
                    <a:pt x="1" y="1240"/>
                    <a:pt x="1" y="1240"/>
                  </a:cubicBezTo>
                  <a:cubicBezTo>
                    <a:pt x="1" y="1240"/>
                    <a:pt x="4971" y="807"/>
                    <a:pt x="3770" y="140"/>
                  </a:cubicBezTo>
                  <a:cubicBezTo>
                    <a:pt x="3579" y="42"/>
                    <a:pt x="3358" y="0"/>
                    <a:pt x="3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4929525" y="47676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68" y="0"/>
                  </a:moveTo>
                  <a:cubicBezTo>
                    <a:pt x="1771" y="0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1" y="45"/>
                    <a:pt x="3313" y="0"/>
                    <a:pt x="3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4822775" y="4985525"/>
              <a:ext cx="124275" cy="31025"/>
            </a:xfrm>
            <a:custGeom>
              <a:avLst/>
              <a:gdLst/>
              <a:ahLst/>
              <a:cxnLst/>
              <a:rect l="l" t="t" r="r" b="b"/>
              <a:pathLst>
                <a:path w="4971" h="1241" extrusionOk="0">
                  <a:moveTo>
                    <a:pt x="3119" y="1"/>
                  </a:moveTo>
                  <a:cubicBezTo>
                    <a:pt x="1813" y="1"/>
                    <a:pt x="1" y="1241"/>
                    <a:pt x="1" y="1241"/>
                  </a:cubicBezTo>
                  <a:cubicBezTo>
                    <a:pt x="1" y="1241"/>
                    <a:pt x="4971" y="807"/>
                    <a:pt x="3770" y="140"/>
                  </a:cubicBezTo>
                  <a:cubicBezTo>
                    <a:pt x="3579" y="42"/>
                    <a:pt x="3358" y="1"/>
                    <a:pt x="3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4937025" y="4911025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68" y="1"/>
                  </a:moveTo>
                  <a:cubicBezTo>
                    <a:pt x="1771" y="1"/>
                    <a:pt x="1" y="1252"/>
                    <a:pt x="1" y="1252"/>
                  </a:cubicBezTo>
                  <a:cubicBezTo>
                    <a:pt x="1" y="1252"/>
                    <a:pt x="4938" y="785"/>
                    <a:pt x="3737" y="151"/>
                  </a:cubicBezTo>
                  <a:cubicBezTo>
                    <a:pt x="3541" y="45"/>
                    <a:pt x="331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5032100" y="4653625"/>
              <a:ext cx="123450" cy="31025"/>
            </a:xfrm>
            <a:custGeom>
              <a:avLst/>
              <a:gdLst/>
              <a:ahLst/>
              <a:cxnLst/>
              <a:rect l="l" t="t" r="r" b="b"/>
              <a:pathLst>
                <a:path w="4938" h="1241" extrusionOk="0">
                  <a:moveTo>
                    <a:pt x="3088" y="1"/>
                  </a:moveTo>
                  <a:cubicBezTo>
                    <a:pt x="1789" y="1"/>
                    <a:pt x="0" y="1241"/>
                    <a:pt x="0" y="1241"/>
                  </a:cubicBezTo>
                  <a:cubicBezTo>
                    <a:pt x="0" y="1241"/>
                    <a:pt x="4937" y="807"/>
                    <a:pt x="3736" y="140"/>
                  </a:cubicBezTo>
                  <a:cubicBezTo>
                    <a:pt x="3546" y="42"/>
                    <a:pt x="3325" y="1"/>
                    <a:pt x="3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4717700" y="5088950"/>
              <a:ext cx="124275" cy="31025"/>
            </a:xfrm>
            <a:custGeom>
              <a:avLst/>
              <a:gdLst/>
              <a:ahLst/>
              <a:cxnLst/>
              <a:rect l="l" t="t" r="r" b="b"/>
              <a:pathLst>
                <a:path w="4971" h="1241" extrusionOk="0">
                  <a:moveTo>
                    <a:pt x="3099" y="0"/>
                  </a:moveTo>
                  <a:cubicBezTo>
                    <a:pt x="1813" y="0"/>
                    <a:pt x="1" y="1240"/>
                    <a:pt x="1" y="1240"/>
                  </a:cubicBezTo>
                  <a:cubicBezTo>
                    <a:pt x="1" y="1240"/>
                    <a:pt x="4971" y="806"/>
                    <a:pt x="3737" y="139"/>
                  </a:cubicBezTo>
                  <a:cubicBezTo>
                    <a:pt x="3551" y="41"/>
                    <a:pt x="3334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5039600" y="48051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1" y="1252"/>
                    <a:pt x="1" y="1252"/>
                  </a:cubicBezTo>
                  <a:cubicBezTo>
                    <a:pt x="1" y="1252"/>
                    <a:pt x="4937" y="785"/>
                    <a:pt x="3737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5153025" y="473007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4" y="0"/>
                    <a:pt x="0" y="1252"/>
                    <a:pt x="0" y="1252"/>
                  </a:cubicBezTo>
                  <a:cubicBezTo>
                    <a:pt x="0" y="1252"/>
                    <a:pt x="4937" y="818"/>
                    <a:pt x="3736" y="151"/>
                  </a:cubicBezTo>
                  <a:cubicBezTo>
                    <a:pt x="3546" y="45"/>
                    <a:pt x="3321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4083925" y="5096450"/>
              <a:ext cx="123450" cy="31025"/>
            </a:xfrm>
            <a:custGeom>
              <a:avLst/>
              <a:gdLst/>
              <a:ahLst/>
              <a:cxnLst/>
              <a:rect l="l" t="t" r="r" b="b"/>
              <a:pathLst>
                <a:path w="4938" h="1241" extrusionOk="0">
                  <a:moveTo>
                    <a:pt x="3099" y="0"/>
                  </a:moveTo>
                  <a:cubicBezTo>
                    <a:pt x="1813" y="0"/>
                    <a:pt x="0" y="1240"/>
                    <a:pt x="0" y="1240"/>
                  </a:cubicBezTo>
                  <a:cubicBezTo>
                    <a:pt x="0" y="1240"/>
                    <a:pt x="4937" y="807"/>
                    <a:pt x="3736" y="140"/>
                  </a:cubicBezTo>
                  <a:cubicBezTo>
                    <a:pt x="3551" y="42"/>
                    <a:pt x="3333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4197325" y="502195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0"/>
                  </a:moveTo>
                  <a:cubicBezTo>
                    <a:pt x="1795" y="0"/>
                    <a:pt x="1" y="1252"/>
                    <a:pt x="1" y="1252"/>
                  </a:cubicBezTo>
                  <a:cubicBezTo>
                    <a:pt x="1" y="1252"/>
                    <a:pt x="4938" y="785"/>
                    <a:pt x="3737" y="151"/>
                  </a:cubicBezTo>
                  <a:cubicBezTo>
                    <a:pt x="3546" y="45"/>
                    <a:pt x="3322" y="0"/>
                    <a:pt x="3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4204850" y="5165375"/>
              <a:ext cx="123425" cy="31300"/>
            </a:xfrm>
            <a:custGeom>
              <a:avLst/>
              <a:gdLst/>
              <a:ahLst/>
              <a:cxnLst/>
              <a:rect l="l" t="t" r="r" b="b"/>
              <a:pathLst>
                <a:path w="4937" h="1252" extrusionOk="0">
                  <a:moveTo>
                    <a:pt x="3079" y="1"/>
                  </a:moveTo>
                  <a:cubicBezTo>
                    <a:pt x="1794" y="1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6" y="45"/>
                    <a:pt x="3321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4299900" y="49077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0"/>
                  </a:moveTo>
                  <a:cubicBezTo>
                    <a:pt x="1795" y="0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6" y="45"/>
                    <a:pt x="3322" y="0"/>
                    <a:pt x="3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4307425" y="5058975"/>
              <a:ext cx="123425" cy="31800"/>
            </a:xfrm>
            <a:custGeom>
              <a:avLst/>
              <a:gdLst/>
              <a:ahLst/>
              <a:cxnLst/>
              <a:rect l="l" t="t" r="r" b="b"/>
              <a:pathLst>
                <a:path w="4937" h="1272" extrusionOk="0">
                  <a:moveTo>
                    <a:pt x="3110" y="0"/>
                  </a:moveTo>
                  <a:cubicBezTo>
                    <a:pt x="1823" y="0"/>
                    <a:pt x="0" y="1272"/>
                    <a:pt x="0" y="1272"/>
                  </a:cubicBezTo>
                  <a:cubicBezTo>
                    <a:pt x="0" y="1272"/>
                    <a:pt x="4937" y="805"/>
                    <a:pt x="3736" y="137"/>
                  </a:cubicBezTo>
                  <a:cubicBezTo>
                    <a:pt x="3554" y="41"/>
                    <a:pt x="3340" y="0"/>
                    <a:pt x="3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4420825" y="4984425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0"/>
                  </a:moveTo>
                  <a:cubicBezTo>
                    <a:pt x="1795" y="0"/>
                    <a:pt x="1" y="1251"/>
                    <a:pt x="1" y="1251"/>
                  </a:cubicBezTo>
                  <a:cubicBezTo>
                    <a:pt x="1" y="1251"/>
                    <a:pt x="4971" y="784"/>
                    <a:pt x="3737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4067250" y="4969400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79" y="1"/>
                  </a:moveTo>
                  <a:cubicBezTo>
                    <a:pt x="1794" y="1"/>
                    <a:pt x="0" y="1252"/>
                    <a:pt x="0" y="1252"/>
                  </a:cubicBezTo>
                  <a:cubicBezTo>
                    <a:pt x="0" y="1252"/>
                    <a:pt x="4937" y="818"/>
                    <a:pt x="3736" y="151"/>
                  </a:cubicBezTo>
                  <a:cubicBezTo>
                    <a:pt x="3546" y="45"/>
                    <a:pt x="3321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4173150" y="4859325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71" y="785"/>
                    <a:pt x="3737" y="151"/>
                  </a:cubicBezTo>
                  <a:cubicBezTo>
                    <a:pt x="3546" y="45"/>
                    <a:pt x="3322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4255700" y="4766200"/>
              <a:ext cx="123450" cy="31025"/>
            </a:xfrm>
            <a:custGeom>
              <a:avLst/>
              <a:gdLst/>
              <a:ahLst/>
              <a:cxnLst/>
              <a:rect l="l" t="t" r="r" b="b"/>
              <a:pathLst>
                <a:path w="4938" h="1241" extrusionOk="0">
                  <a:moveTo>
                    <a:pt x="3099" y="1"/>
                  </a:moveTo>
                  <a:cubicBezTo>
                    <a:pt x="1813" y="1"/>
                    <a:pt x="1" y="1241"/>
                    <a:pt x="1" y="1241"/>
                  </a:cubicBezTo>
                  <a:cubicBezTo>
                    <a:pt x="1" y="1241"/>
                    <a:pt x="4938" y="807"/>
                    <a:pt x="3737" y="140"/>
                  </a:cubicBezTo>
                  <a:cubicBezTo>
                    <a:pt x="3551" y="42"/>
                    <a:pt x="3334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4439175" y="51220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0" y="1251"/>
                    <a:pt x="0" y="1251"/>
                  </a:cubicBezTo>
                  <a:cubicBezTo>
                    <a:pt x="0" y="1251"/>
                    <a:pt x="4937" y="818"/>
                    <a:pt x="3736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4339925" y="5217075"/>
              <a:ext cx="124300" cy="31325"/>
            </a:xfrm>
            <a:custGeom>
              <a:avLst/>
              <a:gdLst/>
              <a:ahLst/>
              <a:cxnLst/>
              <a:rect l="l" t="t" r="r" b="b"/>
              <a:pathLst>
                <a:path w="4972" h="1253" extrusionOk="0">
                  <a:moveTo>
                    <a:pt x="310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71" y="785"/>
                    <a:pt x="3770" y="151"/>
                  </a:cubicBezTo>
                  <a:cubicBezTo>
                    <a:pt x="3574" y="45"/>
                    <a:pt x="3346" y="1"/>
                    <a:pt x="3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4601800" y="5168725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0"/>
                  </a:moveTo>
                  <a:cubicBezTo>
                    <a:pt x="1794" y="0"/>
                    <a:pt x="0" y="1251"/>
                    <a:pt x="0" y="1251"/>
                  </a:cubicBezTo>
                  <a:cubicBezTo>
                    <a:pt x="0" y="1251"/>
                    <a:pt x="4970" y="784"/>
                    <a:pt x="3736" y="151"/>
                  </a:cubicBezTo>
                  <a:cubicBezTo>
                    <a:pt x="3546" y="45"/>
                    <a:pt x="3321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4761075" y="47217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68" y="1"/>
                  </a:moveTo>
                  <a:cubicBezTo>
                    <a:pt x="1771" y="1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0" y="45"/>
                    <a:pt x="331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4887825" y="51337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1" y="1251"/>
                    <a:pt x="1" y="1251"/>
                  </a:cubicBezTo>
                  <a:cubicBezTo>
                    <a:pt x="1" y="1251"/>
                    <a:pt x="4937" y="818"/>
                    <a:pt x="3737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995400" y="5023100"/>
              <a:ext cx="124275" cy="31825"/>
            </a:xfrm>
            <a:custGeom>
              <a:avLst/>
              <a:gdLst/>
              <a:ahLst/>
              <a:cxnLst/>
              <a:rect l="l" t="t" r="r" b="b"/>
              <a:pathLst>
                <a:path w="4971" h="1273" extrusionOk="0">
                  <a:moveTo>
                    <a:pt x="3110" y="1"/>
                  </a:moveTo>
                  <a:cubicBezTo>
                    <a:pt x="1824" y="1"/>
                    <a:pt x="1" y="1272"/>
                    <a:pt x="1" y="1272"/>
                  </a:cubicBezTo>
                  <a:cubicBezTo>
                    <a:pt x="1" y="1272"/>
                    <a:pt x="4971" y="805"/>
                    <a:pt x="3737" y="138"/>
                  </a:cubicBezTo>
                  <a:cubicBezTo>
                    <a:pt x="3554" y="42"/>
                    <a:pt x="3341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138000" y="49177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68" y="1"/>
                  </a:moveTo>
                  <a:cubicBezTo>
                    <a:pt x="1771" y="1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1" y="45"/>
                    <a:pt x="331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5245575" y="4807125"/>
              <a:ext cx="123450" cy="31800"/>
            </a:xfrm>
            <a:custGeom>
              <a:avLst/>
              <a:gdLst/>
              <a:ahLst/>
              <a:cxnLst/>
              <a:rect l="l" t="t" r="r" b="b"/>
              <a:pathLst>
                <a:path w="4938" h="1272" extrusionOk="0">
                  <a:moveTo>
                    <a:pt x="3110" y="0"/>
                  </a:moveTo>
                  <a:cubicBezTo>
                    <a:pt x="1824" y="0"/>
                    <a:pt x="1" y="1272"/>
                    <a:pt x="1" y="1272"/>
                  </a:cubicBezTo>
                  <a:cubicBezTo>
                    <a:pt x="1" y="1272"/>
                    <a:pt x="4938" y="805"/>
                    <a:pt x="3737" y="138"/>
                  </a:cubicBezTo>
                  <a:cubicBezTo>
                    <a:pt x="3554" y="41"/>
                    <a:pt x="3341" y="0"/>
                    <a:pt x="3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5012075" y="519957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0"/>
                  </a:moveTo>
                  <a:cubicBezTo>
                    <a:pt x="1795" y="0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6" y="45"/>
                    <a:pt x="3322" y="0"/>
                    <a:pt x="3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5119650" y="5088650"/>
              <a:ext cx="124300" cy="31325"/>
            </a:xfrm>
            <a:custGeom>
              <a:avLst/>
              <a:gdLst/>
              <a:ahLst/>
              <a:cxnLst/>
              <a:rect l="l" t="t" r="r" b="b"/>
              <a:pathLst>
                <a:path w="4972" h="1253" extrusionOk="0">
                  <a:moveTo>
                    <a:pt x="310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71" y="818"/>
                    <a:pt x="3770" y="151"/>
                  </a:cubicBezTo>
                  <a:cubicBezTo>
                    <a:pt x="3574" y="45"/>
                    <a:pt x="3346" y="1"/>
                    <a:pt x="3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5262250" y="4983575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8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6" y="45"/>
                    <a:pt x="3322" y="1"/>
                    <a:pt x="3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5369850" y="4872675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0"/>
                  </a:moveTo>
                  <a:cubicBezTo>
                    <a:pt x="1794" y="0"/>
                    <a:pt x="0" y="1252"/>
                    <a:pt x="0" y="1252"/>
                  </a:cubicBezTo>
                  <a:cubicBezTo>
                    <a:pt x="0" y="1252"/>
                    <a:pt x="4970" y="818"/>
                    <a:pt x="3736" y="151"/>
                  </a:cubicBezTo>
                  <a:cubicBezTo>
                    <a:pt x="3545" y="45"/>
                    <a:pt x="3321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4892000" y="46175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0" y="1251"/>
                    <a:pt x="0" y="1251"/>
                  </a:cubicBezTo>
                  <a:cubicBezTo>
                    <a:pt x="0" y="1251"/>
                    <a:pt x="4937" y="818"/>
                    <a:pt x="3736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63;p14"/>
          <p:cNvGrpSpPr/>
          <p:nvPr/>
        </p:nvGrpSpPr>
        <p:grpSpPr>
          <a:xfrm rot="-318793">
            <a:off x="4339929" y="-456863"/>
            <a:ext cx="5891075" cy="2107866"/>
            <a:chOff x="4098723" y="-284926"/>
            <a:chExt cx="5891095" cy="2107873"/>
          </a:xfrm>
        </p:grpSpPr>
        <p:sp>
          <p:nvSpPr>
            <p:cNvPr id="364" name="Google Shape;364;p14"/>
            <p:cNvSpPr/>
            <p:nvPr/>
          </p:nvSpPr>
          <p:spPr>
            <a:xfrm rot="864407">
              <a:off x="4811415" y="132213"/>
              <a:ext cx="531180" cy="583825"/>
            </a:xfrm>
            <a:custGeom>
              <a:avLst/>
              <a:gdLst/>
              <a:ahLst/>
              <a:cxnLst/>
              <a:rect l="l" t="t" r="r" b="b"/>
              <a:pathLst>
                <a:path w="7406" h="8140" extrusionOk="0">
                  <a:moveTo>
                    <a:pt x="1268" y="1"/>
                  </a:moveTo>
                  <a:lnTo>
                    <a:pt x="0" y="7640"/>
                  </a:lnTo>
                  <a:lnTo>
                    <a:pt x="3136" y="5271"/>
                  </a:lnTo>
                  <a:lnTo>
                    <a:pt x="6438" y="8140"/>
                  </a:lnTo>
                  <a:lnTo>
                    <a:pt x="7406" y="601"/>
                  </a:lnTo>
                  <a:cubicBezTo>
                    <a:pt x="5204" y="401"/>
                    <a:pt x="3136" y="201"/>
                    <a:pt x="1268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 rot="864407">
              <a:off x="5482372" y="380219"/>
              <a:ext cx="593435" cy="641275"/>
            </a:xfrm>
            <a:custGeom>
              <a:avLst/>
              <a:gdLst/>
              <a:ahLst/>
              <a:cxnLst/>
              <a:rect l="l" t="t" r="r" b="b"/>
              <a:pathLst>
                <a:path w="8274" h="8941" extrusionOk="0">
                  <a:moveTo>
                    <a:pt x="1335" y="0"/>
                  </a:moveTo>
                  <a:cubicBezTo>
                    <a:pt x="1268" y="301"/>
                    <a:pt x="1168" y="768"/>
                    <a:pt x="1101" y="1301"/>
                  </a:cubicBezTo>
                  <a:cubicBezTo>
                    <a:pt x="1068" y="1502"/>
                    <a:pt x="1035" y="1702"/>
                    <a:pt x="1001" y="1902"/>
                  </a:cubicBezTo>
                  <a:cubicBezTo>
                    <a:pt x="934" y="2335"/>
                    <a:pt x="868" y="2769"/>
                    <a:pt x="768" y="3236"/>
                  </a:cubicBezTo>
                  <a:cubicBezTo>
                    <a:pt x="768" y="3370"/>
                    <a:pt x="734" y="3470"/>
                    <a:pt x="734" y="3603"/>
                  </a:cubicBezTo>
                  <a:cubicBezTo>
                    <a:pt x="634" y="4170"/>
                    <a:pt x="534" y="4771"/>
                    <a:pt x="467" y="5304"/>
                  </a:cubicBezTo>
                  <a:cubicBezTo>
                    <a:pt x="434" y="5471"/>
                    <a:pt x="401" y="5638"/>
                    <a:pt x="367" y="5771"/>
                  </a:cubicBezTo>
                  <a:cubicBezTo>
                    <a:pt x="167" y="7206"/>
                    <a:pt x="0" y="8306"/>
                    <a:pt x="0" y="8306"/>
                  </a:cubicBezTo>
                  <a:lnTo>
                    <a:pt x="4203" y="6405"/>
                  </a:lnTo>
                  <a:lnTo>
                    <a:pt x="7873" y="8940"/>
                  </a:lnTo>
                  <a:lnTo>
                    <a:pt x="8006" y="6205"/>
                  </a:lnTo>
                  <a:lnTo>
                    <a:pt x="8040" y="5504"/>
                  </a:lnTo>
                  <a:lnTo>
                    <a:pt x="8106" y="3770"/>
                  </a:lnTo>
                  <a:lnTo>
                    <a:pt x="8140" y="3169"/>
                  </a:lnTo>
                  <a:lnTo>
                    <a:pt x="8206" y="1868"/>
                  </a:lnTo>
                  <a:lnTo>
                    <a:pt x="8240" y="1235"/>
                  </a:lnTo>
                  <a:lnTo>
                    <a:pt x="8273" y="401"/>
                  </a:lnTo>
                  <a:cubicBezTo>
                    <a:pt x="5838" y="301"/>
                    <a:pt x="3536" y="134"/>
                    <a:pt x="1335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4"/>
            <p:cNvSpPr/>
            <p:nvPr/>
          </p:nvSpPr>
          <p:spPr>
            <a:xfrm rot="864407">
              <a:off x="6276032" y="625816"/>
              <a:ext cx="588630" cy="662792"/>
            </a:xfrm>
            <a:custGeom>
              <a:avLst/>
              <a:gdLst/>
              <a:ahLst/>
              <a:cxnLst/>
              <a:rect l="l" t="t" r="r" b="b"/>
              <a:pathLst>
                <a:path w="8207" h="9241" extrusionOk="0">
                  <a:moveTo>
                    <a:pt x="1569" y="0"/>
                  </a:moveTo>
                  <a:lnTo>
                    <a:pt x="901" y="101"/>
                  </a:lnTo>
                  <a:lnTo>
                    <a:pt x="735" y="1869"/>
                  </a:lnTo>
                  <a:lnTo>
                    <a:pt x="668" y="2769"/>
                  </a:lnTo>
                  <a:lnTo>
                    <a:pt x="434" y="5037"/>
                  </a:lnTo>
                  <a:lnTo>
                    <a:pt x="301" y="6205"/>
                  </a:lnTo>
                  <a:lnTo>
                    <a:pt x="1" y="9240"/>
                  </a:lnTo>
                  <a:lnTo>
                    <a:pt x="4104" y="5538"/>
                  </a:lnTo>
                  <a:lnTo>
                    <a:pt x="4237" y="5638"/>
                  </a:lnTo>
                  <a:lnTo>
                    <a:pt x="4704" y="5971"/>
                  </a:lnTo>
                  <a:lnTo>
                    <a:pt x="8207" y="8607"/>
                  </a:lnTo>
                  <a:lnTo>
                    <a:pt x="7806" y="2502"/>
                  </a:lnTo>
                  <a:lnTo>
                    <a:pt x="7740" y="1535"/>
                  </a:lnTo>
                  <a:lnTo>
                    <a:pt x="7640" y="101"/>
                  </a:lnTo>
                  <a:lnTo>
                    <a:pt x="6005" y="101"/>
                  </a:lnTo>
                  <a:cubicBezTo>
                    <a:pt x="5705" y="101"/>
                    <a:pt x="5438" y="67"/>
                    <a:pt x="5171" y="67"/>
                  </a:cubicBezTo>
                  <a:lnTo>
                    <a:pt x="3503" y="67"/>
                  </a:lnTo>
                  <a:cubicBezTo>
                    <a:pt x="3470" y="34"/>
                    <a:pt x="3403" y="34"/>
                    <a:pt x="3370" y="34"/>
                  </a:cubicBezTo>
                  <a:lnTo>
                    <a:pt x="2736" y="34"/>
                  </a:lnTo>
                  <a:cubicBezTo>
                    <a:pt x="2336" y="34"/>
                    <a:pt x="1935" y="0"/>
                    <a:pt x="1569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 rot="864407">
              <a:off x="7070580" y="820940"/>
              <a:ext cx="545596" cy="600536"/>
            </a:xfrm>
            <a:custGeom>
              <a:avLst/>
              <a:gdLst/>
              <a:ahLst/>
              <a:cxnLst/>
              <a:rect l="l" t="t" r="r" b="b"/>
              <a:pathLst>
                <a:path w="7607" h="8373" extrusionOk="0">
                  <a:moveTo>
                    <a:pt x="6272" y="0"/>
                  </a:moveTo>
                  <a:lnTo>
                    <a:pt x="4604" y="33"/>
                  </a:lnTo>
                  <a:lnTo>
                    <a:pt x="3870" y="33"/>
                  </a:lnTo>
                  <a:lnTo>
                    <a:pt x="2636" y="67"/>
                  </a:lnTo>
                  <a:lnTo>
                    <a:pt x="1869" y="100"/>
                  </a:lnTo>
                  <a:lnTo>
                    <a:pt x="701" y="134"/>
                  </a:lnTo>
                  <a:lnTo>
                    <a:pt x="601" y="1201"/>
                  </a:lnTo>
                  <a:lnTo>
                    <a:pt x="535" y="1868"/>
                  </a:lnTo>
                  <a:lnTo>
                    <a:pt x="301" y="4603"/>
                  </a:lnTo>
                  <a:lnTo>
                    <a:pt x="234" y="5404"/>
                  </a:lnTo>
                  <a:lnTo>
                    <a:pt x="1" y="8373"/>
                  </a:lnTo>
                  <a:lnTo>
                    <a:pt x="3270" y="5037"/>
                  </a:lnTo>
                  <a:lnTo>
                    <a:pt x="7606" y="7672"/>
                  </a:lnTo>
                  <a:lnTo>
                    <a:pt x="7273" y="5704"/>
                  </a:lnTo>
                  <a:lnTo>
                    <a:pt x="7139" y="5004"/>
                  </a:lnTo>
                  <a:lnTo>
                    <a:pt x="6772" y="2836"/>
                  </a:lnTo>
                  <a:lnTo>
                    <a:pt x="6606" y="1968"/>
                  </a:lnTo>
                  <a:lnTo>
                    <a:pt x="6272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 rot="864407">
              <a:off x="4164716" y="-117092"/>
              <a:ext cx="516835" cy="595802"/>
            </a:xfrm>
            <a:custGeom>
              <a:avLst/>
              <a:gdLst/>
              <a:ahLst/>
              <a:cxnLst/>
              <a:rect l="l" t="t" r="r" b="b"/>
              <a:pathLst>
                <a:path w="7206" h="8307" extrusionOk="0">
                  <a:moveTo>
                    <a:pt x="2403" y="1"/>
                  </a:moveTo>
                  <a:lnTo>
                    <a:pt x="2403" y="34"/>
                  </a:lnTo>
                  <a:lnTo>
                    <a:pt x="1368" y="2536"/>
                  </a:lnTo>
                  <a:lnTo>
                    <a:pt x="1102" y="3137"/>
                  </a:lnTo>
                  <a:lnTo>
                    <a:pt x="1" y="5839"/>
                  </a:lnTo>
                  <a:lnTo>
                    <a:pt x="1" y="5839"/>
                  </a:lnTo>
                  <a:lnTo>
                    <a:pt x="1569" y="5472"/>
                  </a:lnTo>
                  <a:lnTo>
                    <a:pt x="2836" y="5171"/>
                  </a:lnTo>
                  <a:lnTo>
                    <a:pt x="4337" y="4804"/>
                  </a:lnTo>
                  <a:lnTo>
                    <a:pt x="5104" y="5972"/>
                  </a:lnTo>
                  <a:lnTo>
                    <a:pt x="5405" y="6406"/>
                  </a:lnTo>
                  <a:lnTo>
                    <a:pt x="6672" y="8307"/>
                  </a:lnTo>
                  <a:lnTo>
                    <a:pt x="6872" y="5705"/>
                  </a:lnTo>
                  <a:lnTo>
                    <a:pt x="6906" y="4938"/>
                  </a:lnTo>
                  <a:lnTo>
                    <a:pt x="7073" y="2936"/>
                  </a:lnTo>
                  <a:lnTo>
                    <a:pt x="7106" y="2303"/>
                  </a:lnTo>
                  <a:lnTo>
                    <a:pt x="7206" y="835"/>
                  </a:lnTo>
                  <a:lnTo>
                    <a:pt x="6405" y="701"/>
                  </a:lnTo>
                  <a:lnTo>
                    <a:pt x="5605" y="568"/>
                  </a:lnTo>
                  <a:lnTo>
                    <a:pt x="3770" y="234"/>
                  </a:lnTo>
                  <a:lnTo>
                    <a:pt x="3737" y="234"/>
                  </a:lnTo>
                  <a:lnTo>
                    <a:pt x="2403" y="1"/>
                  </a:ln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 rot="864407">
              <a:off x="7791310" y="956332"/>
              <a:ext cx="483341" cy="614881"/>
            </a:xfrm>
            <a:custGeom>
              <a:avLst/>
              <a:gdLst/>
              <a:ahLst/>
              <a:cxnLst/>
              <a:rect l="l" t="t" r="r" b="b"/>
              <a:pathLst>
                <a:path w="6739" h="8573" extrusionOk="0">
                  <a:moveTo>
                    <a:pt x="6038" y="0"/>
                  </a:moveTo>
                  <a:cubicBezTo>
                    <a:pt x="4003" y="167"/>
                    <a:pt x="1969" y="300"/>
                    <a:pt x="0" y="400"/>
                  </a:cubicBezTo>
                  <a:cubicBezTo>
                    <a:pt x="201" y="2635"/>
                    <a:pt x="367" y="8573"/>
                    <a:pt x="367" y="8573"/>
                  </a:cubicBezTo>
                  <a:lnTo>
                    <a:pt x="3136" y="6772"/>
                  </a:lnTo>
                  <a:lnTo>
                    <a:pt x="6739" y="8139"/>
                  </a:lnTo>
                  <a:lnTo>
                    <a:pt x="6739" y="8139"/>
                  </a:lnTo>
                  <a:lnTo>
                    <a:pt x="6038" y="0"/>
                  </a:ln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 rot="864407">
              <a:off x="8506355" y="1072351"/>
              <a:ext cx="562595" cy="691481"/>
            </a:xfrm>
            <a:custGeom>
              <a:avLst/>
              <a:gdLst/>
              <a:ahLst/>
              <a:cxnLst/>
              <a:rect l="l" t="t" r="r" b="b"/>
              <a:pathLst>
                <a:path w="7844" h="9641" extrusionOk="0">
                  <a:moveTo>
                    <a:pt x="6305" y="1"/>
                  </a:moveTo>
                  <a:cubicBezTo>
                    <a:pt x="5905" y="34"/>
                    <a:pt x="5538" y="101"/>
                    <a:pt x="5137" y="134"/>
                  </a:cubicBezTo>
                  <a:cubicBezTo>
                    <a:pt x="5104" y="134"/>
                    <a:pt x="5104" y="134"/>
                    <a:pt x="5104" y="167"/>
                  </a:cubicBezTo>
                  <a:cubicBezTo>
                    <a:pt x="4670" y="201"/>
                    <a:pt x="4270" y="267"/>
                    <a:pt x="3870" y="301"/>
                  </a:cubicBezTo>
                  <a:lnTo>
                    <a:pt x="3836" y="301"/>
                  </a:lnTo>
                  <a:cubicBezTo>
                    <a:pt x="3503" y="334"/>
                    <a:pt x="3169" y="368"/>
                    <a:pt x="2869" y="401"/>
                  </a:cubicBezTo>
                  <a:cubicBezTo>
                    <a:pt x="2469" y="468"/>
                    <a:pt x="2069" y="501"/>
                    <a:pt x="1668" y="534"/>
                  </a:cubicBezTo>
                  <a:cubicBezTo>
                    <a:pt x="1635" y="534"/>
                    <a:pt x="1568" y="534"/>
                    <a:pt x="1535" y="568"/>
                  </a:cubicBezTo>
                  <a:cubicBezTo>
                    <a:pt x="1034" y="601"/>
                    <a:pt x="501" y="668"/>
                    <a:pt x="0" y="701"/>
                  </a:cubicBezTo>
                  <a:lnTo>
                    <a:pt x="67" y="1402"/>
                  </a:lnTo>
                  <a:lnTo>
                    <a:pt x="134" y="2269"/>
                  </a:lnTo>
                  <a:lnTo>
                    <a:pt x="234" y="3903"/>
                  </a:lnTo>
                  <a:lnTo>
                    <a:pt x="334" y="4837"/>
                  </a:lnTo>
                  <a:lnTo>
                    <a:pt x="434" y="6372"/>
                  </a:lnTo>
                  <a:lnTo>
                    <a:pt x="501" y="7406"/>
                  </a:lnTo>
                  <a:lnTo>
                    <a:pt x="668" y="9641"/>
                  </a:lnTo>
                  <a:lnTo>
                    <a:pt x="2469" y="7139"/>
                  </a:lnTo>
                  <a:lnTo>
                    <a:pt x="3303" y="5972"/>
                  </a:lnTo>
                  <a:lnTo>
                    <a:pt x="3636" y="5505"/>
                  </a:lnTo>
                  <a:cubicBezTo>
                    <a:pt x="3636" y="5505"/>
                    <a:pt x="3770" y="5671"/>
                    <a:pt x="4037" y="5872"/>
                  </a:cubicBezTo>
                  <a:cubicBezTo>
                    <a:pt x="4270" y="6105"/>
                    <a:pt x="4637" y="6439"/>
                    <a:pt x="5037" y="6806"/>
                  </a:cubicBezTo>
                  <a:cubicBezTo>
                    <a:pt x="6193" y="7899"/>
                    <a:pt x="7700" y="9226"/>
                    <a:pt x="7832" y="9226"/>
                  </a:cubicBezTo>
                  <a:cubicBezTo>
                    <a:pt x="7841" y="9226"/>
                    <a:pt x="7844" y="9220"/>
                    <a:pt x="7839" y="9207"/>
                  </a:cubicBezTo>
                  <a:cubicBezTo>
                    <a:pt x="7806" y="9074"/>
                    <a:pt x="7639" y="7973"/>
                    <a:pt x="7372" y="6539"/>
                  </a:cubicBezTo>
                  <a:lnTo>
                    <a:pt x="7372" y="6505"/>
                  </a:lnTo>
                  <a:cubicBezTo>
                    <a:pt x="7372" y="6372"/>
                    <a:pt x="7339" y="6238"/>
                    <a:pt x="7306" y="6072"/>
                  </a:cubicBezTo>
                  <a:cubicBezTo>
                    <a:pt x="7272" y="5872"/>
                    <a:pt x="7239" y="5671"/>
                    <a:pt x="7206" y="5471"/>
                  </a:cubicBezTo>
                  <a:cubicBezTo>
                    <a:pt x="7105" y="4804"/>
                    <a:pt x="6972" y="4104"/>
                    <a:pt x="6872" y="3436"/>
                  </a:cubicBezTo>
                  <a:cubicBezTo>
                    <a:pt x="6805" y="3070"/>
                    <a:pt x="6772" y="2703"/>
                    <a:pt x="6705" y="2369"/>
                  </a:cubicBezTo>
                  <a:cubicBezTo>
                    <a:pt x="6605" y="1835"/>
                    <a:pt x="6538" y="1302"/>
                    <a:pt x="6438" y="868"/>
                  </a:cubicBezTo>
                  <a:cubicBezTo>
                    <a:pt x="6405" y="534"/>
                    <a:pt x="6338" y="234"/>
                    <a:pt x="63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 rot="864407">
              <a:off x="4061253" y="455127"/>
              <a:ext cx="5986067" cy="294351"/>
            </a:xfrm>
            <a:custGeom>
              <a:avLst/>
              <a:gdLst/>
              <a:ahLst/>
              <a:cxnLst/>
              <a:rect l="l" t="t" r="r" b="b"/>
              <a:pathLst>
                <a:path w="83461" h="4104" extrusionOk="0">
                  <a:moveTo>
                    <a:pt x="83427" y="1"/>
                  </a:moveTo>
                  <a:cubicBezTo>
                    <a:pt x="82626" y="167"/>
                    <a:pt x="81792" y="334"/>
                    <a:pt x="80958" y="468"/>
                  </a:cubicBezTo>
                  <a:lnTo>
                    <a:pt x="80892" y="501"/>
                  </a:lnTo>
                  <a:cubicBezTo>
                    <a:pt x="80725" y="534"/>
                    <a:pt x="80592" y="568"/>
                    <a:pt x="80425" y="568"/>
                  </a:cubicBezTo>
                  <a:cubicBezTo>
                    <a:pt x="80391" y="601"/>
                    <a:pt x="80358" y="601"/>
                    <a:pt x="80325" y="601"/>
                  </a:cubicBezTo>
                  <a:lnTo>
                    <a:pt x="80291" y="601"/>
                  </a:lnTo>
                  <a:cubicBezTo>
                    <a:pt x="80125" y="634"/>
                    <a:pt x="79991" y="668"/>
                    <a:pt x="79858" y="668"/>
                  </a:cubicBezTo>
                  <a:lnTo>
                    <a:pt x="79824" y="701"/>
                  </a:lnTo>
                  <a:cubicBezTo>
                    <a:pt x="79457" y="768"/>
                    <a:pt x="79090" y="835"/>
                    <a:pt x="78724" y="868"/>
                  </a:cubicBezTo>
                  <a:cubicBezTo>
                    <a:pt x="78657" y="901"/>
                    <a:pt x="78590" y="901"/>
                    <a:pt x="78523" y="935"/>
                  </a:cubicBezTo>
                  <a:lnTo>
                    <a:pt x="77856" y="1035"/>
                  </a:lnTo>
                  <a:cubicBezTo>
                    <a:pt x="77790" y="1035"/>
                    <a:pt x="77723" y="1068"/>
                    <a:pt x="77623" y="1068"/>
                  </a:cubicBezTo>
                  <a:cubicBezTo>
                    <a:pt x="77356" y="1135"/>
                    <a:pt x="77056" y="1168"/>
                    <a:pt x="76789" y="1202"/>
                  </a:cubicBezTo>
                  <a:lnTo>
                    <a:pt x="76555" y="1235"/>
                  </a:lnTo>
                  <a:cubicBezTo>
                    <a:pt x="76422" y="1268"/>
                    <a:pt x="76288" y="1302"/>
                    <a:pt x="76155" y="1302"/>
                  </a:cubicBezTo>
                  <a:cubicBezTo>
                    <a:pt x="76122" y="1335"/>
                    <a:pt x="76055" y="1335"/>
                    <a:pt x="76022" y="1335"/>
                  </a:cubicBezTo>
                  <a:lnTo>
                    <a:pt x="75988" y="1335"/>
                  </a:lnTo>
                  <a:cubicBezTo>
                    <a:pt x="75855" y="1368"/>
                    <a:pt x="75688" y="1402"/>
                    <a:pt x="75555" y="1402"/>
                  </a:cubicBezTo>
                  <a:lnTo>
                    <a:pt x="75521" y="1402"/>
                  </a:lnTo>
                  <a:cubicBezTo>
                    <a:pt x="75388" y="1435"/>
                    <a:pt x="75221" y="1468"/>
                    <a:pt x="75088" y="1468"/>
                  </a:cubicBezTo>
                  <a:cubicBezTo>
                    <a:pt x="73920" y="1669"/>
                    <a:pt x="72753" y="1835"/>
                    <a:pt x="71552" y="2002"/>
                  </a:cubicBezTo>
                  <a:cubicBezTo>
                    <a:pt x="71151" y="2035"/>
                    <a:pt x="70751" y="2102"/>
                    <a:pt x="70351" y="2136"/>
                  </a:cubicBezTo>
                  <a:cubicBezTo>
                    <a:pt x="69951" y="2202"/>
                    <a:pt x="69584" y="2236"/>
                    <a:pt x="69150" y="2302"/>
                  </a:cubicBezTo>
                  <a:lnTo>
                    <a:pt x="69117" y="2302"/>
                  </a:lnTo>
                  <a:cubicBezTo>
                    <a:pt x="68716" y="2336"/>
                    <a:pt x="68316" y="2402"/>
                    <a:pt x="67882" y="2436"/>
                  </a:cubicBezTo>
                  <a:lnTo>
                    <a:pt x="67849" y="2436"/>
                  </a:lnTo>
                  <a:cubicBezTo>
                    <a:pt x="67582" y="2469"/>
                    <a:pt x="67315" y="2502"/>
                    <a:pt x="67015" y="2536"/>
                  </a:cubicBezTo>
                  <a:lnTo>
                    <a:pt x="66882" y="2569"/>
                  </a:lnTo>
                  <a:cubicBezTo>
                    <a:pt x="66515" y="2603"/>
                    <a:pt x="66115" y="2636"/>
                    <a:pt x="65714" y="2669"/>
                  </a:cubicBezTo>
                  <a:lnTo>
                    <a:pt x="65547" y="2703"/>
                  </a:lnTo>
                  <a:cubicBezTo>
                    <a:pt x="65047" y="2769"/>
                    <a:pt x="64547" y="2803"/>
                    <a:pt x="64046" y="2836"/>
                  </a:cubicBezTo>
                  <a:cubicBezTo>
                    <a:pt x="62679" y="2969"/>
                    <a:pt x="61278" y="3103"/>
                    <a:pt x="59910" y="3203"/>
                  </a:cubicBezTo>
                  <a:cubicBezTo>
                    <a:pt x="57975" y="3370"/>
                    <a:pt x="55941" y="3503"/>
                    <a:pt x="53839" y="3603"/>
                  </a:cubicBezTo>
                  <a:cubicBezTo>
                    <a:pt x="52572" y="3670"/>
                    <a:pt x="51237" y="3737"/>
                    <a:pt x="49903" y="3770"/>
                  </a:cubicBezTo>
                  <a:cubicBezTo>
                    <a:pt x="49336" y="3803"/>
                    <a:pt x="48802" y="3803"/>
                    <a:pt x="48268" y="3803"/>
                  </a:cubicBezTo>
                  <a:cubicBezTo>
                    <a:pt x="48002" y="3837"/>
                    <a:pt x="47735" y="3837"/>
                    <a:pt x="47501" y="3837"/>
                  </a:cubicBezTo>
                  <a:cubicBezTo>
                    <a:pt x="47068" y="3837"/>
                    <a:pt x="46667" y="3870"/>
                    <a:pt x="46234" y="3870"/>
                  </a:cubicBezTo>
                  <a:lnTo>
                    <a:pt x="45466" y="3870"/>
                  </a:lnTo>
                  <a:lnTo>
                    <a:pt x="44332" y="3903"/>
                  </a:lnTo>
                  <a:cubicBezTo>
                    <a:pt x="43376" y="3903"/>
                    <a:pt x="42405" y="3918"/>
                    <a:pt x="41429" y="3918"/>
                  </a:cubicBezTo>
                  <a:cubicBezTo>
                    <a:pt x="40941" y="3918"/>
                    <a:pt x="40452" y="3915"/>
                    <a:pt x="39963" y="3903"/>
                  </a:cubicBezTo>
                  <a:lnTo>
                    <a:pt x="37494" y="3903"/>
                  </a:lnTo>
                  <a:lnTo>
                    <a:pt x="36994" y="3870"/>
                  </a:lnTo>
                  <a:lnTo>
                    <a:pt x="35693" y="3870"/>
                  </a:lnTo>
                  <a:cubicBezTo>
                    <a:pt x="35493" y="3870"/>
                    <a:pt x="35293" y="3837"/>
                    <a:pt x="35092" y="3837"/>
                  </a:cubicBezTo>
                  <a:lnTo>
                    <a:pt x="35059" y="3837"/>
                  </a:lnTo>
                  <a:cubicBezTo>
                    <a:pt x="34659" y="3837"/>
                    <a:pt x="34292" y="3837"/>
                    <a:pt x="33892" y="3803"/>
                  </a:cubicBezTo>
                  <a:cubicBezTo>
                    <a:pt x="32290" y="3770"/>
                    <a:pt x="30623" y="3703"/>
                    <a:pt x="28988" y="3637"/>
                  </a:cubicBezTo>
                  <a:cubicBezTo>
                    <a:pt x="26720" y="3537"/>
                    <a:pt x="24351" y="3403"/>
                    <a:pt x="22050" y="3236"/>
                  </a:cubicBezTo>
                  <a:cubicBezTo>
                    <a:pt x="20749" y="3136"/>
                    <a:pt x="19415" y="3036"/>
                    <a:pt x="18114" y="2936"/>
                  </a:cubicBezTo>
                  <a:cubicBezTo>
                    <a:pt x="16045" y="2769"/>
                    <a:pt x="13977" y="2569"/>
                    <a:pt x="11976" y="2336"/>
                  </a:cubicBezTo>
                  <a:cubicBezTo>
                    <a:pt x="10575" y="2202"/>
                    <a:pt x="9141" y="2035"/>
                    <a:pt x="7706" y="1835"/>
                  </a:cubicBezTo>
                  <a:cubicBezTo>
                    <a:pt x="7439" y="1802"/>
                    <a:pt x="7172" y="1769"/>
                    <a:pt x="6872" y="1735"/>
                  </a:cubicBezTo>
                  <a:cubicBezTo>
                    <a:pt x="6172" y="1669"/>
                    <a:pt x="5538" y="1568"/>
                    <a:pt x="4904" y="1468"/>
                  </a:cubicBezTo>
                  <a:cubicBezTo>
                    <a:pt x="4404" y="1402"/>
                    <a:pt x="3970" y="1335"/>
                    <a:pt x="3537" y="1302"/>
                  </a:cubicBezTo>
                  <a:cubicBezTo>
                    <a:pt x="1302" y="968"/>
                    <a:pt x="34" y="735"/>
                    <a:pt x="34" y="735"/>
                  </a:cubicBezTo>
                  <a:lnTo>
                    <a:pt x="1" y="901"/>
                  </a:lnTo>
                  <a:cubicBezTo>
                    <a:pt x="1" y="901"/>
                    <a:pt x="1268" y="1135"/>
                    <a:pt x="3503" y="1468"/>
                  </a:cubicBezTo>
                  <a:cubicBezTo>
                    <a:pt x="3937" y="1535"/>
                    <a:pt x="4404" y="1602"/>
                    <a:pt x="4871" y="1669"/>
                  </a:cubicBezTo>
                  <a:lnTo>
                    <a:pt x="4904" y="1669"/>
                  </a:lnTo>
                  <a:cubicBezTo>
                    <a:pt x="5505" y="1735"/>
                    <a:pt x="6172" y="1835"/>
                    <a:pt x="6872" y="1935"/>
                  </a:cubicBezTo>
                  <a:cubicBezTo>
                    <a:pt x="7139" y="1969"/>
                    <a:pt x="7406" y="2002"/>
                    <a:pt x="7706" y="2035"/>
                  </a:cubicBezTo>
                  <a:cubicBezTo>
                    <a:pt x="9107" y="2202"/>
                    <a:pt x="10542" y="2369"/>
                    <a:pt x="11976" y="2536"/>
                  </a:cubicBezTo>
                  <a:cubicBezTo>
                    <a:pt x="13977" y="2736"/>
                    <a:pt x="16045" y="2936"/>
                    <a:pt x="18114" y="3103"/>
                  </a:cubicBezTo>
                  <a:cubicBezTo>
                    <a:pt x="19415" y="3236"/>
                    <a:pt x="20715" y="3336"/>
                    <a:pt x="22050" y="3436"/>
                  </a:cubicBezTo>
                  <a:cubicBezTo>
                    <a:pt x="24351" y="3570"/>
                    <a:pt x="26686" y="3703"/>
                    <a:pt x="28988" y="3803"/>
                  </a:cubicBezTo>
                  <a:cubicBezTo>
                    <a:pt x="30623" y="3903"/>
                    <a:pt x="32290" y="3937"/>
                    <a:pt x="33892" y="4004"/>
                  </a:cubicBezTo>
                  <a:cubicBezTo>
                    <a:pt x="34258" y="4004"/>
                    <a:pt x="34659" y="4004"/>
                    <a:pt x="35059" y="4037"/>
                  </a:cubicBezTo>
                  <a:lnTo>
                    <a:pt x="36126" y="4037"/>
                  </a:lnTo>
                  <a:cubicBezTo>
                    <a:pt x="36427" y="4070"/>
                    <a:pt x="36694" y="4070"/>
                    <a:pt x="36994" y="4070"/>
                  </a:cubicBezTo>
                  <a:lnTo>
                    <a:pt x="38328" y="4070"/>
                  </a:lnTo>
                  <a:cubicBezTo>
                    <a:pt x="38862" y="4104"/>
                    <a:pt x="39429" y="4104"/>
                    <a:pt x="39963" y="4104"/>
                  </a:cubicBezTo>
                  <a:lnTo>
                    <a:pt x="41030" y="4104"/>
                  </a:lnTo>
                  <a:cubicBezTo>
                    <a:pt x="42131" y="4104"/>
                    <a:pt x="43232" y="4104"/>
                    <a:pt x="44332" y="4070"/>
                  </a:cubicBezTo>
                  <a:lnTo>
                    <a:pt x="45466" y="4070"/>
                  </a:lnTo>
                  <a:cubicBezTo>
                    <a:pt x="45733" y="4070"/>
                    <a:pt x="45967" y="4037"/>
                    <a:pt x="46200" y="4037"/>
                  </a:cubicBezTo>
                  <a:lnTo>
                    <a:pt x="46234" y="4037"/>
                  </a:lnTo>
                  <a:cubicBezTo>
                    <a:pt x="46667" y="4037"/>
                    <a:pt x="47068" y="4037"/>
                    <a:pt x="47501" y="4004"/>
                  </a:cubicBezTo>
                  <a:lnTo>
                    <a:pt x="48268" y="4004"/>
                  </a:lnTo>
                  <a:cubicBezTo>
                    <a:pt x="48802" y="3970"/>
                    <a:pt x="49336" y="3970"/>
                    <a:pt x="49903" y="3937"/>
                  </a:cubicBezTo>
                  <a:cubicBezTo>
                    <a:pt x="51237" y="3903"/>
                    <a:pt x="52572" y="3837"/>
                    <a:pt x="53872" y="3770"/>
                  </a:cubicBezTo>
                  <a:cubicBezTo>
                    <a:pt x="55941" y="3670"/>
                    <a:pt x="57975" y="3537"/>
                    <a:pt x="59910" y="3403"/>
                  </a:cubicBezTo>
                  <a:cubicBezTo>
                    <a:pt x="61278" y="3270"/>
                    <a:pt x="62679" y="3170"/>
                    <a:pt x="64046" y="3036"/>
                  </a:cubicBezTo>
                  <a:cubicBezTo>
                    <a:pt x="64580" y="2969"/>
                    <a:pt x="65080" y="2936"/>
                    <a:pt x="65581" y="2869"/>
                  </a:cubicBezTo>
                  <a:lnTo>
                    <a:pt x="65748" y="2869"/>
                  </a:lnTo>
                  <a:cubicBezTo>
                    <a:pt x="66115" y="2836"/>
                    <a:pt x="66515" y="2769"/>
                    <a:pt x="66915" y="2736"/>
                  </a:cubicBezTo>
                  <a:lnTo>
                    <a:pt x="67049" y="2736"/>
                  </a:lnTo>
                  <a:cubicBezTo>
                    <a:pt x="67315" y="2703"/>
                    <a:pt x="67582" y="2669"/>
                    <a:pt x="67882" y="2636"/>
                  </a:cubicBezTo>
                  <a:cubicBezTo>
                    <a:pt x="67882" y="2636"/>
                    <a:pt x="67916" y="2636"/>
                    <a:pt x="67916" y="2603"/>
                  </a:cubicBezTo>
                  <a:cubicBezTo>
                    <a:pt x="68316" y="2569"/>
                    <a:pt x="68750" y="2536"/>
                    <a:pt x="69150" y="2469"/>
                  </a:cubicBezTo>
                  <a:lnTo>
                    <a:pt x="69217" y="2469"/>
                  </a:lnTo>
                  <a:cubicBezTo>
                    <a:pt x="69584" y="2436"/>
                    <a:pt x="69984" y="2369"/>
                    <a:pt x="70351" y="2336"/>
                  </a:cubicBezTo>
                  <a:cubicBezTo>
                    <a:pt x="70751" y="2269"/>
                    <a:pt x="71185" y="2236"/>
                    <a:pt x="71585" y="2169"/>
                  </a:cubicBezTo>
                  <a:cubicBezTo>
                    <a:pt x="72786" y="2002"/>
                    <a:pt x="73953" y="1835"/>
                    <a:pt x="75121" y="1669"/>
                  </a:cubicBezTo>
                  <a:cubicBezTo>
                    <a:pt x="75254" y="1635"/>
                    <a:pt x="75421" y="1602"/>
                    <a:pt x="75555" y="1602"/>
                  </a:cubicBezTo>
                  <a:lnTo>
                    <a:pt x="75588" y="1568"/>
                  </a:lnTo>
                  <a:cubicBezTo>
                    <a:pt x="75721" y="1568"/>
                    <a:pt x="75855" y="1535"/>
                    <a:pt x="76022" y="1502"/>
                  </a:cubicBezTo>
                  <a:lnTo>
                    <a:pt x="76188" y="1502"/>
                  </a:lnTo>
                  <a:cubicBezTo>
                    <a:pt x="76322" y="1468"/>
                    <a:pt x="76455" y="1435"/>
                    <a:pt x="76589" y="1435"/>
                  </a:cubicBezTo>
                  <a:lnTo>
                    <a:pt x="76822" y="1402"/>
                  </a:lnTo>
                  <a:cubicBezTo>
                    <a:pt x="77089" y="1335"/>
                    <a:pt x="77389" y="1302"/>
                    <a:pt x="77656" y="1235"/>
                  </a:cubicBezTo>
                  <a:cubicBezTo>
                    <a:pt x="77723" y="1235"/>
                    <a:pt x="77823" y="1235"/>
                    <a:pt x="77890" y="1202"/>
                  </a:cubicBezTo>
                  <a:lnTo>
                    <a:pt x="78557" y="1101"/>
                  </a:lnTo>
                  <a:cubicBezTo>
                    <a:pt x="78623" y="1068"/>
                    <a:pt x="78690" y="1068"/>
                    <a:pt x="78757" y="1068"/>
                  </a:cubicBezTo>
                  <a:cubicBezTo>
                    <a:pt x="79124" y="1001"/>
                    <a:pt x="79491" y="935"/>
                    <a:pt x="79858" y="868"/>
                  </a:cubicBezTo>
                  <a:lnTo>
                    <a:pt x="79858" y="768"/>
                  </a:lnTo>
                  <a:lnTo>
                    <a:pt x="79891" y="868"/>
                  </a:lnTo>
                  <a:cubicBezTo>
                    <a:pt x="80024" y="835"/>
                    <a:pt x="80158" y="801"/>
                    <a:pt x="80291" y="768"/>
                  </a:cubicBezTo>
                  <a:lnTo>
                    <a:pt x="80458" y="768"/>
                  </a:lnTo>
                  <a:cubicBezTo>
                    <a:pt x="80625" y="735"/>
                    <a:pt x="80758" y="701"/>
                    <a:pt x="80925" y="668"/>
                  </a:cubicBezTo>
                  <a:lnTo>
                    <a:pt x="80992" y="668"/>
                  </a:lnTo>
                  <a:cubicBezTo>
                    <a:pt x="81826" y="501"/>
                    <a:pt x="82660" y="334"/>
                    <a:pt x="83460" y="167"/>
                  </a:cubicBezTo>
                  <a:lnTo>
                    <a:pt x="83427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 rot="864407">
              <a:off x="5605380" y="478226"/>
              <a:ext cx="519202" cy="55298"/>
            </a:xfrm>
            <a:custGeom>
              <a:avLst/>
              <a:gdLst/>
              <a:ahLst/>
              <a:cxnLst/>
              <a:rect l="l" t="t" r="r" b="b"/>
              <a:pathLst>
                <a:path w="7239" h="771" extrusionOk="0">
                  <a:moveTo>
                    <a:pt x="5866" y="0"/>
                  </a:moveTo>
                  <a:cubicBezTo>
                    <a:pt x="5026" y="0"/>
                    <a:pt x="4189" y="71"/>
                    <a:pt x="3436" y="114"/>
                  </a:cubicBezTo>
                  <a:cubicBezTo>
                    <a:pt x="2772" y="153"/>
                    <a:pt x="2119" y="169"/>
                    <a:pt x="1470" y="169"/>
                  </a:cubicBezTo>
                  <a:cubicBezTo>
                    <a:pt x="1012" y="169"/>
                    <a:pt x="556" y="161"/>
                    <a:pt x="100" y="147"/>
                  </a:cubicBezTo>
                  <a:cubicBezTo>
                    <a:pt x="67" y="348"/>
                    <a:pt x="34" y="548"/>
                    <a:pt x="0" y="748"/>
                  </a:cubicBezTo>
                  <a:cubicBezTo>
                    <a:pt x="249" y="764"/>
                    <a:pt x="499" y="770"/>
                    <a:pt x="751" y="770"/>
                  </a:cubicBezTo>
                  <a:cubicBezTo>
                    <a:pt x="1544" y="770"/>
                    <a:pt x="2342" y="706"/>
                    <a:pt x="3102" y="681"/>
                  </a:cubicBezTo>
                  <a:cubicBezTo>
                    <a:pt x="3936" y="648"/>
                    <a:pt x="4770" y="614"/>
                    <a:pt x="5604" y="614"/>
                  </a:cubicBezTo>
                  <a:cubicBezTo>
                    <a:pt x="6138" y="614"/>
                    <a:pt x="6672" y="681"/>
                    <a:pt x="7205" y="714"/>
                  </a:cubicBezTo>
                  <a:lnTo>
                    <a:pt x="7239" y="81"/>
                  </a:lnTo>
                  <a:cubicBezTo>
                    <a:pt x="6789" y="21"/>
                    <a:pt x="6327" y="0"/>
                    <a:pt x="5866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 rot="864407">
              <a:off x="5552283" y="614485"/>
              <a:ext cx="531180" cy="43751"/>
            </a:xfrm>
            <a:custGeom>
              <a:avLst/>
              <a:gdLst/>
              <a:ahLst/>
              <a:cxnLst/>
              <a:rect l="l" t="t" r="r" b="b"/>
              <a:pathLst>
                <a:path w="7406" h="610" extrusionOk="0">
                  <a:moveTo>
                    <a:pt x="6602" y="0"/>
                  </a:moveTo>
                  <a:cubicBezTo>
                    <a:pt x="5526" y="0"/>
                    <a:pt x="4437" y="43"/>
                    <a:pt x="3369" y="43"/>
                  </a:cubicBezTo>
                  <a:cubicBezTo>
                    <a:pt x="2269" y="43"/>
                    <a:pt x="1134" y="43"/>
                    <a:pt x="34" y="76"/>
                  </a:cubicBezTo>
                  <a:cubicBezTo>
                    <a:pt x="34" y="210"/>
                    <a:pt x="0" y="310"/>
                    <a:pt x="0" y="443"/>
                  </a:cubicBezTo>
                  <a:cubicBezTo>
                    <a:pt x="1101" y="476"/>
                    <a:pt x="2235" y="510"/>
                    <a:pt x="3369" y="510"/>
                  </a:cubicBezTo>
                  <a:cubicBezTo>
                    <a:pt x="4670" y="543"/>
                    <a:pt x="6038" y="610"/>
                    <a:pt x="7372" y="610"/>
                  </a:cubicBezTo>
                  <a:lnTo>
                    <a:pt x="7406" y="9"/>
                  </a:lnTo>
                  <a:cubicBezTo>
                    <a:pt x="7139" y="3"/>
                    <a:pt x="6871" y="0"/>
                    <a:pt x="6602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 rot="864407">
              <a:off x="6385865" y="599432"/>
              <a:ext cx="203478" cy="196306"/>
            </a:xfrm>
            <a:custGeom>
              <a:avLst/>
              <a:gdLst/>
              <a:ahLst/>
              <a:cxnLst/>
              <a:rect l="l" t="t" r="r" b="b"/>
              <a:pathLst>
                <a:path w="2837" h="2737" extrusionOk="0">
                  <a:moveTo>
                    <a:pt x="2069" y="1"/>
                  </a:moveTo>
                  <a:cubicBezTo>
                    <a:pt x="1836" y="201"/>
                    <a:pt x="1635" y="368"/>
                    <a:pt x="1435" y="568"/>
                  </a:cubicBezTo>
                  <a:cubicBezTo>
                    <a:pt x="968" y="1002"/>
                    <a:pt x="535" y="1402"/>
                    <a:pt x="68" y="1836"/>
                  </a:cubicBezTo>
                  <a:lnTo>
                    <a:pt x="1" y="2736"/>
                  </a:lnTo>
                  <a:cubicBezTo>
                    <a:pt x="635" y="2102"/>
                    <a:pt x="1268" y="1435"/>
                    <a:pt x="1936" y="835"/>
                  </a:cubicBezTo>
                  <a:cubicBezTo>
                    <a:pt x="2236" y="568"/>
                    <a:pt x="2536" y="268"/>
                    <a:pt x="2836" y="34"/>
                  </a:cubicBezTo>
                  <a:cubicBezTo>
                    <a:pt x="2803" y="1"/>
                    <a:pt x="2736" y="1"/>
                    <a:pt x="2703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 rot="864407">
              <a:off x="6326183" y="617008"/>
              <a:ext cx="409251" cy="440235"/>
            </a:xfrm>
            <a:custGeom>
              <a:avLst/>
              <a:gdLst/>
              <a:ahLst/>
              <a:cxnLst/>
              <a:rect l="l" t="t" r="r" b="b"/>
              <a:pathLst>
                <a:path w="5706" h="6138" extrusionOk="0">
                  <a:moveTo>
                    <a:pt x="4871" y="0"/>
                  </a:moveTo>
                  <a:cubicBezTo>
                    <a:pt x="4037" y="934"/>
                    <a:pt x="3203" y="1868"/>
                    <a:pt x="2336" y="2736"/>
                  </a:cubicBezTo>
                  <a:cubicBezTo>
                    <a:pt x="1702" y="3436"/>
                    <a:pt x="835" y="4170"/>
                    <a:pt x="134" y="4970"/>
                  </a:cubicBezTo>
                  <a:lnTo>
                    <a:pt x="1" y="6138"/>
                  </a:lnTo>
                  <a:cubicBezTo>
                    <a:pt x="868" y="4970"/>
                    <a:pt x="1936" y="3970"/>
                    <a:pt x="2970" y="2902"/>
                  </a:cubicBezTo>
                  <a:cubicBezTo>
                    <a:pt x="3870" y="1935"/>
                    <a:pt x="4771" y="968"/>
                    <a:pt x="5705" y="34"/>
                  </a:cubicBezTo>
                  <a:cubicBezTo>
                    <a:pt x="5405" y="34"/>
                    <a:pt x="5138" y="0"/>
                    <a:pt x="4871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 rot="864407">
              <a:off x="6591075" y="772031"/>
              <a:ext cx="256051" cy="318306"/>
            </a:xfrm>
            <a:custGeom>
              <a:avLst/>
              <a:gdLst/>
              <a:ahLst/>
              <a:cxnLst/>
              <a:rect l="l" t="t" r="r" b="b"/>
              <a:pathLst>
                <a:path w="3570" h="4438" extrusionOk="0">
                  <a:moveTo>
                    <a:pt x="3503" y="1"/>
                  </a:moveTo>
                  <a:cubicBezTo>
                    <a:pt x="3269" y="301"/>
                    <a:pt x="3036" y="635"/>
                    <a:pt x="2802" y="902"/>
                  </a:cubicBezTo>
                  <a:cubicBezTo>
                    <a:pt x="2068" y="1736"/>
                    <a:pt x="1334" y="2569"/>
                    <a:pt x="601" y="3403"/>
                  </a:cubicBezTo>
                  <a:cubicBezTo>
                    <a:pt x="400" y="3637"/>
                    <a:pt x="200" y="3870"/>
                    <a:pt x="0" y="4104"/>
                  </a:cubicBezTo>
                  <a:lnTo>
                    <a:pt x="467" y="4437"/>
                  </a:lnTo>
                  <a:cubicBezTo>
                    <a:pt x="734" y="4137"/>
                    <a:pt x="1001" y="3870"/>
                    <a:pt x="1234" y="3570"/>
                  </a:cubicBezTo>
                  <a:cubicBezTo>
                    <a:pt x="1968" y="2770"/>
                    <a:pt x="2669" y="2002"/>
                    <a:pt x="3369" y="1202"/>
                  </a:cubicBezTo>
                  <a:cubicBezTo>
                    <a:pt x="3436" y="1135"/>
                    <a:pt x="3503" y="1068"/>
                    <a:pt x="3569" y="968"/>
                  </a:cubicBezTo>
                  <a:lnTo>
                    <a:pt x="3503" y="1"/>
                  </a:ln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 rot="864407">
              <a:off x="7905278" y="1033981"/>
              <a:ext cx="93240" cy="80473"/>
            </a:xfrm>
            <a:custGeom>
              <a:avLst/>
              <a:gdLst/>
              <a:ahLst/>
              <a:cxnLst/>
              <a:rect l="l" t="t" r="r" b="b"/>
              <a:pathLst>
                <a:path w="1300" h="1122" extrusionOk="0">
                  <a:moveTo>
                    <a:pt x="947" y="143"/>
                  </a:moveTo>
                  <a:lnTo>
                    <a:pt x="947" y="143"/>
                  </a:lnTo>
                  <a:cubicBezTo>
                    <a:pt x="950" y="144"/>
                    <a:pt x="953" y="146"/>
                    <a:pt x="956" y="147"/>
                  </a:cubicBezTo>
                  <a:lnTo>
                    <a:pt x="956" y="147"/>
                  </a:lnTo>
                  <a:cubicBezTo>
                    <a:pt x="953" y="146"/>
                    <a:pt x="950" y="145"/>
                    <a:pt x="947" y="144"/>
                  </a:cubicBezTo>
                  <a:lnTo>
                    <a:pt x="947" y="144"/>
                  </a:lnTo>
                  <a:cubicBezTo>
                    <a:pt x="947" y="143"/>
                    <a:pt x="947" y="143"/>
                    <a:pt x="947" y="143"/>
                  </a:cubicBezTo>
                  <a:close/>
                  <a:moveTo>
                    <a:pt x="589" y="1"/>
                  </a:moveTo>
                  <a:cubicBezTo>
                    <a:pt x="537" y="1"/>
                    <a:pt x="483" y="9"/>
                    <a:pt x="434" y="21"/>
                  </a:cubicBezTo>
                  <a:cubicBezTo>
                    <a:pt x="334" y="54"/>
                    <a:pt x="201" y="154"/>
                    <a:pt x="134" y="254"/>
                  </a:cubicBezTo>
                  <a:cubicBezTo>
                    <a:pt x="1" y="521"/>
                    <a:pt x="68" y="821"/>
                    <a:pt x="301" y="988"/>
                  </a:cubicBezTo>
                  <a:cubicBezTo>
                    <a:pt x="468" y="1055"/>
                    <a:pt x="601" y="1088"/>
                    <a:pt x="768" y="1122"/>
                  </a:cubicBezTo>
                  <a:cubicBezTo>
                    <a:pt x="1035" y="1122"/>
                    <a:pt x="1235" y="921"/>
                    <a:pt x="1268" y="688"/>
                  </a:cubicBezTo>
                  <a:cubicBezTo>
                    <a:pt x="1300" y="437"/>
                    <a:pt x="1184" y="245"/>
                    <a:pt x="948" y="140"/>
                  </a:cubicBezTo>
                  <a:lnTo>
                    <a:pt x="948" y="140"/>
                  </a:lnTo>
                  <a:cubicBezTo>
                    <a:pt x="947" y="136"/>
                    <a:pt x="943" y="129"/>
                    <a:pt x="935" y="121"/>
                  </a:cubicBezTo>
                  <a:cubicBezTo>
                    <a:pt x="901" y="121"/>
                    <a:pt x="868" y="88"/>
                    <a:pt x="835" y="88"/>
                  </a:cubicBezTo>
                  <a:cubicBezTo>
                    <a:pt x="771" y="24"/>
                    <a:pt x="681" y="1"/>
                    <a:pt x="589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 rot="864407">
              <a:off x="8165173" y="1060593"/>
              <a:ext cx="76600" cy="78967"/>
            </a:xfrm>
            <a:custGeom>
              <a:avLst/>
              <a:gdLst/>
              <a:ahLst/>
              <a:cxnLst/>
              <a:rect l="l" t="t" r="r" b="b"/>
              <a:pathLst>
                <a:path w="1068" h="1101" extrusionOk="0">
                  <a:moveTo>
                    <a:pt x="534" y="0"/>
                  </a:moveTo>
                  <a:cubicBezTo>
                    <a:pt x="401" y="0"/>
                    <a:pt x="267" y="67"/>
                    <a:pt x="167" y="134"/>
                  </a:cubicBezTo>
                  <a:cubicBezTo>
                    <a:pt x="34" y="300"/>
                    <a:pt x="0" y="467"/>
                    <a:pt x="34" y="667"/>
                  </a:cubicBezTo>
                  <a:cubicBezTo>
                    <a:pt x="56" y="780"/>
                    <a:pt x="125" y="863"/>
                    <a:pt x="209" y="935"/>
                  </a:cubicBezTo>
                  <a:lnTo>
                    <a:pt x="209" y="935"/>
                  </a:lnTo>
                  <a:cubicBezTo>
                    <a:pt x="228" y="962"/>
                    <a:pt x="248" y="981"/>
                    <a:pt x="267" y="1001"/>
                  </a:cubicBezTo>
                  <a:cubicBezTo>
                    <a:pt x="351" y="1068"/>
                    <a:pt x="451" y="1101"/>
                    <a:pt x="547" y="1101"/>
                  </a:cubicBezTo>
                  <a:cubicBezTo>
                    <a:pt x="631" y="1101"/>
                    <a:pt x="713" y="1075"/>
                    <a:pt x="777" y="1023"/>
                  </a:cubicBezTo>
                  <a:lnTo>
                    <a:pt x="777" y="1023"/>
                  </a:lnTo>
                  <a:lnTo>
                    <a:pt x="768" y="1034"/>
                  </a:lnTo>
                  <a:cubicBezTo>
                    <a:pt x="793" y="1015"/>
                    <a:pt x="818" y="996"/>
                    <a:pt x="843" y="977"/>
                  </a:cubicBezTo>
                  <a:lnTo>
                    <a:pt x="843" y="977"/>
                  </a:lnTo>
                  <a:cubicBezTo>
                    <a:pt x="851" y="971"/>
                    <a:pt x="859" y="965"/>
                    <a:pt x="866" y="958"/>
                  </a:cubicBezTo>
                  <a:lnTo>
                    <a:pt x="866" y="958"/>
                  </a:lnTo>
                  <a:cubicBezTo>
                    <a:pt x="959" y="880"/>
                    <a:pt x="1034" y="792"/>
                    <a:pt x="1034" y="667"/>
                  </a:cubicBezTo>
                  <a:cubicBezTo>
                    <a:pt x="1068" y="467"/>
                    <a:pt x="1068" y="267"/>
                    <a:pt x="901" y="134"/>
                  </a:cubicBezTo>
                  <a:cubicBezTo>
                    <a:pt x="801" y="67"/>
                    <a:pt x="701" y="0"/>
                    <a:pt x="534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 rot="864407">
              <a:off x="8024865" y="1163227"/>
              <a:ext cx="88650" cy="82625"/>
            </a:xfrm>
            <a:custGeom>
              <a:avLst/>
              <a:gdLst/>
              <a:ahLst/>
              <a:cxnLst/>
              <a:rect l="l" t="t" r="r" b="b"/>
              <a:pathLst>
                <a:path w="1236" h="1152" extrusionOk="0">
                  <a:moveTo>
                    <a:pt x="635" y="0"/>
                  </a:moveTo>
                  <a:cubicBezTo>
                    <a:pt x="501" y="0"/>
                    <a:pt x="368" y="50"/>
                    <a:pt x="268" y="151"/>
                  </a:cubicBezTo>
                  <a:cubicBezTo>
                    <a:pt x="201" y="217"/>
                    <a:pt x="134" y="284"/>
                    <a:pt x="101" y="351"/>
                  </a:cubicBezTo>
                  <a:cubicBezTo>
                    <a:pt x="34" y="451"/>
                    <a:pt x="1" y="584"/>
                    <a:pt x="34" y="684"/>
                  </a:cubicBezTo>
                  <a:cubicBezTo>
                    <a:pt x="34" y="818"/>
                    <a:pt x="68" y="918"/>
                    <a:pt x="168" y="1018"/>
                  </a:cubicBezTo>
                  <a:cubicBezTo>
                    <a:pt x="268" y="1085"/>
                    <a:pt x="368" y="1118"/>
                    <a:pt x="501" y="1151"/>
                  </a:cubicBezTo>
                  <a:cubicBezTo>
                    <a:pt x="601" y="1151"/>
                    <a:pt x="735" y="1118"/>
                    <a:pt x="802" y="1085"/>
                  </a:cubicBezTo>
                  <a:cubicBezTo>
                    <a:pt x="902" y="1018"/>
                    <a:pt x="935" y="951"/>
                    <a:pt x="1002" y="884"/>
                  </a:cubicBezTo>
                  <a:cubicBezTo>
                    <a:pt x="1202" y="684"/>
                    <a:pt x="1235" y="351"/>
                    <a:pt x="1002" y="151"/>
                  </a:cubicBezTo>
                  <a:cubicBezTo>
                    <a:pt x="902" y="50"/>
                    <a:pt x="768" y="0"/>
                    <a:pt x="635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 rot="864407">
              <a:off x="7092981" y="967847"/>
              <a:ext cx="504858" cy="262076"/>
            </a:xfrm>
            <a:custGeom>
              <a:avLst/>
              <a:gdLst/>
              <a:ahLst/>
              <a:cxnLst/>
              <a:rect l="l" t="t" r="r" b="b"/>
              <a:pathLst>
                <a:path w="7039" h="3654" extrusionOk="0">
                  <a:moveTo>
                    <a:pt x="3286" y="1"/>
                  </a:moveTo>
                  <a:cubicBezTo>
                    <a:pt x="3236" y="1"/>
                    <a:pt x="3186" y="17"/>
                    <a:pt x="3136" y="51"/>
                  </a:cubicBezTo>
                  <a:cubicBezTo>
                    <a:pt x="2135" y="885"/>
                    <a:pt x="1101" y="1685"/>
                    <a:pt x="67" y="2552"/>
                  </a:cubicBezTo>
                  <a:lnTo>
                    <a:pt x="0" y="3353"/>
                  </a:lnTo>
                  <a:cubicBezTo>
                    <a:pt x="1134" y="2419"/>
                    <a:pt x="2202" y="1418"/>
                    <a:pt x="3303" y="484"/>
                  </a:cubicBezTo>
                  <a:cubicBezTo>
                    <a:pt x="4537" y="1552"/>
                    <a:pt x="5804" y="2586"/>
                    <a:pt x="7039" y="3653"/>
                  </a:cubicBezTo>
                  <a:lnTo>
                    <a:pt x="6905" y="2953"/>
                  </a:lnTo>
                  <a:cubicBezTo>
                    <a:pt x="5771" y="1985"/>
                    <a:pt x="4604" y="1018"/>
                    <a:pt x="3436" y="51"/>
                  </a:cubicBezTo>
                  <a:cubicBezTo>
                    <a:pt x="3386" y="17"/>
                    <a:pt x="3336" y="1"/>
                    <a:pt x="3286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 rot="864407">
              <a:off x="7171326" y="793354"/>
              <a:ext cx="150833" cy="129316"/>
            </a:xfrm>
            <a:custGeom>
              <a:avLst/>
              <a:gdLst/>
              <a:ahLst/>
              <a:cxnLst/>
              <a:rect l="l" t="t" r="r" b="b"/>
              <a:pathLst>
                <a:path w="2103" h="1803" extrusionOk="0">
                  <a:moveTo>
                    <a:pt x="2102" y="1"/>
                  </a:moveTo>
                  <a:cubicBezTo>
                    <a:pt x="2092" y="1"/>
                    <a:pt x="2085" y="1"/>
                    <a:pt x="2080" y="2"/>
                  </a:cubicBezTo>
                  <a:lnTo>
                    <a:pt x="2080" y="2"/>
                  </a:lnTo>
                  <a:lnTo>
                    <a:pt x="2102" y="1"/>
                  </a:lnTo>
                  <a:close/>
                  <a:moveTo>
                    <a:pt x="2080" y="2"/>
                  </a:moveTo>
                  <a:lnTo>
                    <a:pt x="1335" y="34"/>
                  </a:lnTo>
                  <a:lnTo>
                    <a:pt x="1301" y="34"/>
                  </a:lnTo>
                  <a:cubicBezTo>
                    <a:pt x="1001" y="301"/>
                    <a:pt x="701" y="601"/>
                    <a:pt x="367" y="868"/>
                  </a:cubicBezTo>
                  <a:cubicBezTo>
                    <a:pt x="267" y="968"/>
                    <a:pt x="167" y="1035"/>
                    <a:pt x="67" y="1135"/>
                  </a:cubicBezTo>
                  <a:lnTo>
                    <a:pt x="1" y="1802"/>
                  </a:lnTo>
                  <a:cubicBezTo>
                    <a:pt x="701" y="1235"/>
                    <a:pt x="1402" y="601"/>
                    <a:pt x="2069" y="34"/>
                  </a:cubicBezTo>
                  <a:cubicBezTo>
                    <a:pt x="2069" y="11"/>
                    <a:pt x="2069" y="4"/>
                    <a:pt x="2080" y="2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 rot="864407">
              <a:off x="7393834" y="856603"/>
              <a:ext cx="208212" cy="201039"/>
            </a:xfrm>
            <a:custGeom>
              <a:avLst/>
              <a:gdLst/>
              <a:ahLst/>
              <a:cxnLst/>
              <a:rect l="l" t="t" r="r" b="b"/>
              <a:pathLst>
                <a:path w="2903" h="2803" extrusionOk="0">
                  <a:moveTo>
                    <a:pt x="0" y="0"/>
                  </a:moveTo>
                  <a:cubicBezTo>
                    <a:pt x="0" y="0"/>
                    <a:pt x="0" y="34"/>
                    <a:pt x="0" y="34"/>
                  </a:cubicBezTo>
                  <a:cubicBezTo>
                    <a:pt x="0" y="34"/>
                    <a:pt x="34" y="67"/>
                    <a:pt x="34" y="67"/>
                  </a:cubicBezTo>
                  <a:cubicBezTo>
                    <a:pt x="434" y="434"/>
                    <a:pt x="834" y="801"/>
                    <a:pt x="1201" y="1168"/>
                  </a:cubicBezTo>
                  <a:cubicBezTo>
                    <a:pt x="1768" y="1735"/>
                    <a:pt x="2335" y="2269"/>
                    <a:pt x="2902" y="2803"/>
                  </a:cubicBezTo>
                  <a:lnTo>
                    <a:pt x="2736" y="1935"/>
                  </a:lnTo>
                  <a:cubicBezTo>
                    <a:pt x="2168" y="1402"/>
                    <a:pt x="1601" y="868"/>
                    <a:pt x="1068" y="334"/>
                  </a:cubicBezTo>
                  <a:cubicBezTo>
                    <a:pt x="968" y="234"/>
                    <a:pt x="868" y="134"/>
                    <a:pt x="767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 rot="864407">
              <a:off x="8545617" y="1238414"/>
              <a:ext cx="476168" cy="177084"/>
            </a:xfrm>
            <a:custGeom>
              <a:avLst/>
              <a:gdLst/>
              <a:ahLst/>
              <a:cxnLst/>
              <a:rect l="l" t="t" r="r" b="b"/>
              <a:pathLst>
                <a:path w="6639" h="2469" extrusionOk="0">
                  <a:moveTo>
                    <a:pt x="6472" y="0"/>
                  </a:moveTo>
                  <a:cubicBezTo>
                    <a:pt x="6372" y="33"/>
                    <a:pt x="6305" y="67"/>
                    <a:pt x="6239" y="67"/>
                  </a:cubicBezTo>
                  <a:cubicBezTo>
                    <a:pt x="5238" y="267"/>
                    <a:pt x="4271" y="534"/>
                    <a:pt x="3303" y="767"/>
                  </a:cubicBezTo>
                  <a:cubicBezTo>
                    <a:pt x="2236" y="1067"/>
                    <a:pt x="1102" y="1268"/>
                    <a:pt x="1" y="1534"/>
                  </a:cubicBezTo>
                  <a:lnTo>
                    <a:pt x="68" y="2468"/>
                  </a:lnTo>
                  <a:cubicBezTo>
                    <a:pt x="902" y="2368"/>
                    <a:pt x="1702" y="2202"/>
                    <a:pt x="2469" y="2035"/>
                  </a:cubicBezTo>
                  <a:cubicBezTo>
                    <a:pt x="3337" y="1868"/>
                    <a:pt x="4204" y="1635"/>
                    <a:pt x="5038" y="1434"/>
                  </a:cubicBezTo>
                  <a:cubicBezTo>
                    <a:pt x="5471" y="1334"/>
                    <a:pt x="5905" y="1234"/>
                    <a:pt x="6339" y="1134"/>
                  </a:cubicBezTo>
                  <a:cubicBezTo>
                    <a:pt x="6405" y="1134"/>
                    <a:pt x="6506" y="1101"/>
                    <a:pt x="6639" y="1067"/>
                  </a:cubicBezTo>
                  <a:cubicBezTo>
                    <a:pt x="6572" y="701"/>
                    <a:pt x="6539" y="334"/>
                    <a:pt x="6472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 rot="864407">
              <a:off x="8579633" y="1059337"/>
              <a:ext cx="457018" cy="172278"/>
            </a:xfrm>
            <a:custGeom>
              <a:avLst/>
              <a:gdLst/>
              <a:ahLst/>
              <a:cxnLst/>
              <a:rect l="l" t="t" r="r" b="b"/>
              <a:pathLst>
                <a:path w="6372" h="2402" extrusionOk="0">
                  <a:moveTo>
                    <a:pt x="6338" y="0"/>
                  </a:moveTo>
                  <a:cubicBezTo>
                    <a:pt x="5904" y="100"/>
                    <a:pt x="5471" y="167"/>
                    <a:pt x="5070" y="267"/>
                  </a:cubicBezTo>
                  <a:cubicBezTo>
                    <a:pt x="4637" y="400"/>
                    <a:pt x="4203" y="501"/>
                    <a:pt x="3769" y="634"/>
                  </a:cubicBezTo>
                  <a:cubicBezTo>
                    <a:pt x="2902" y="867"/>
                    <a:pt x="2068" y="1134"/>
                    <a:pt x="1201" y="1334"/>
                  </a:cubicBezTo>
                  <a:cubicBezTo>
                    <a:pt x="801" y="1401"/>
                    <a:pt x="400" y="1468"/>
                    <a:pt x="0" y="1535"/>
                  </a:cubicBezTo>
                  <a:lnTo>
                    <a:pt x="67" y="2402"/>
                  </a:lnTo>
                  <a:cubicBezTo>
                    <a:pt x="934" y="2335"/>
                    <a:pt x="1835" y="2102"/>
                    <a:pt x="2669" y="1935"/>
                  </a:cubicBezTo>
                  <a:cubicBezTo>
                    <a:pt x="3369" y="1768"/>
                    <a:pt x="4070" y="1568"/>
                    <a:pt x="4804" y="1401"/>
                  </a:cubicBezTo>
                  <a:cubicBezTo>
                    <a:pt x="5204" y="1301"/>
                    <a:pt x="5838" y="1068"/>
                    <a:pt x="6371" y="1001"/>
                  </a:cubicBezTo>
                  <a:cubicBezTo>
                    <a:pt x="6338" y="667"/>
                    <a:pt x="6271" y="367"/>
                    <a:pt x="6238" y="134"/>
                  </a:cubicBezTo>
                  <a:cubicBezTo>
                    <a:pt x="6271" y="134"/>
                    <a:pt x="6338" y="134"/>
                    <a:pt x="6371" y="100"/>
                  </a:cubicBezTo>
                  <a:lnTo>
                    <a:pt x="6338" y="100"/>
                  </a:lnTo>
                  <a:cubicBezTo>
                    <a:pt x="6338" y="67"/>
                    <a:pt x="6338" y="34"/>
                    <a:pt x="6338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 rot="864407">
              <a:off x="4944255" y="234610"/>
              <a:ext cx="95822" cy="77891"/>
            </a:xfrm>
            <a:custGeom>
              <a:avLst/>
              <a:gdLst/>
              <a:ahLst/>
              <a:cxnLst/>
              <a:rect l="l" t="t" r="r" b="b"/>
              <a:pathLst>
                <a:path w="1336" h="1086" extrusionOk="0">
                  <a:moveTo>
                    <a:pt x="557" y="1"/>
                  </a:moveTo>
                  <a:cubicBezTo>
                    <a:pt x="519" y="1"/>
                    <a:pt x="479" y="5"/>
                    <a:pt x="435" y="14"/>
                  </a:cubicBezTo>
                  <a:cubicBezTo>
                    <a:pt x="301" y="47"/>
                    <a:pt x="168" y="181"/>
                    <a:pt x="101" y="314"/>
                  </a:cubicBezTo>
                  <a:cubicBezTo>
                    <a:pt x="1" y="615"/>
                    <a:pt x="134" y="948"/>
                    <a:pt x="435" y="1015"/>
                  </a:cubicBezTo>
                  <a:cubicBezTo>
                    <a:pt x="568" y="1048"/>
                    <a:pt x="701" y="1082"/>
                    <a:pt x="835" y="1082"/>
                  </a:cubicBezTo>
                  <a:cubicBezTo>
                    <a:pt x="852" y="1084"/>
                    <a:pt x="869" y="1086"/>
                    <a:pt x="886" y="1086"/>
                  </a:cubicBezTo>
                  <a:cubicBezTo>
                    <a:pt x="1068" y="1086"/>
                    <a:pt x="1241" y="928"/>
                    <a:pt x="1302" y="715"/>
                  </a:cubicBezTo>
                  <a:cubicBezTo>
                    <a:pt x="1335" y="514"/>
                    <a:pt x="1269" y="314"/>
                    <a:pt x="1068" y="181"/>
                  </a:cubicBezTo>
                  <a:cubicBezTo>
                    <a:pt x="1002" y="114"/>
                    <a:pt x="935" y="114"/>
                    <a:pt x="868" y="81"/>
                  </a:cubicBezTo>
                  <a:cubicBezTo>
                    <a:pt x="746" y="32"/>
                    <a:pt x="660" y="1"/>
                    <a:pt x="557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 rot="864407">
              <a:off x="5194992" y="316976"/>
              <a:ext cx="93383" cy="76600"/>
            </a:xfrm>
            <a:custGeom>
              <a:avLst/>
              <a:gdLst/>
              <a:ahLst/>
              <a:cxnLst/>
              <a:rect l="l" t="t" r="r" b="b"/>
              <a:pathLst>
                <a:path w="1302" h="1068" extrusionOk="0">
                  <a:moveTo>
                    <a:pt x="767" y="1"/>
                  </a:moveTo>
                  <a:cubicBezTo>
                    <a:pt x="667" y="1"/>
                    <a:pt x="534" y="1"/>
                    <a:pt x="434" y="34"/>
                  </a:cubicBezTo>
                  <a:cubicBezTo>
                    <a:pt x="267" y="101"/>
                    <a:pt x="167" y="201"/>
                    <a:pt x="67" y="334"/>
                  </a:cubicBezTo>
                  <a:cubicBezTo>
                    <a:pt x="0" y="434"/>
                    <a:pt x="0" y="634"/>
                    <a:pt x="67" y="768"/>
                  </a:cubicBezTo>
                  <a:cubicBezTo>
                    <a:pt x="167" y="901"/>
                    <a:pt x="267" y="968"/>
                    <a:pt x="434" y="1035"/>
                  </a:cubicBezTo>
                  <a:cubicBezTo>
                    <a:pt x="534" y="1068"/>
                    <a:pt x="667" y="1068"/>
                    <a:pt x="767" y="1068"/>
                  </a:cubicBezTo>
                  <a:cubicBezTo>
                    <a:pt x="1034" y="1068"/>
                    <a:pt x="1301" y="835"/>
                    <a:pt x="1301" y="534"/>
                  </a:cubicBezTo>
                  <a:cubicBezTo>
                    <a:pt x="1268" y="234"/>
                    <a:pt x="1068" y="1"/>
                    <a:pt x="767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 rot="864407">
              <a:off x="5065173" y="401666"/>
              <a:ext cx="2439" cy="2439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0" y="1"/>
                  </a:moveTo>
                  <a:cubicBezTo>
                    <a:pt x="0" y="1"/>
                    <a:pt x="0" y="34"/>
                    <a:pt x="0" y="34"/>
                  </a:cubicBezTo>
                  <a:cubicBezTo>
                    <a:pt x="34" y="34"/>
                    <a:pt x="34" y="1"/>
                    <a:pt x="0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 rot="864407">
              <a:off x="5014924" y="364713"/>
              <a:ext cx="88650" cy="74305"/>
            </a:xfrm>
            <a:custGeom>
              <a:avLst/>
              <a:gdLst/>
              <a:ahLst/>
              <a:cxnLst/>
              <a:rect l="l" t="t" r="r" b="b"/>
              <a:pathLst>
                <a:path w="1236" h="1036" extrusionOk="0">
                  <a:moveTo>
                    <a:pt x="724" y="0"/>
                  </a:moveTo>
                  <a:cubicBezTo>
                    <a:pt x="673" y="0"/>
                    <a:pt x="621" y="8"/>
                    <a:pt x="568" y="24"/>
                  </a:cubicBezTo>
                  <a:cubicBezTo>
                    <a:pt x="435" y="57"/>
                    <a:pt x="268" y="90"/>
                    <a:pt x="168" y="190"/>
                  </a:cubicBezTo>
                  <a:cubicBezTo>
                    <a:pt x="1" y="390"/>
                    <a:pt x="1" y="624"/>
                    <a:pt x="168" y="824"/>
                  </a:cubicBezTo>
                  <a:cubicBezTo>
                    <a:pt x="268" y="924"/>
                    <a:pt x="435" y="991"/>
                    <a:pt x="568" y="1024"/>
                  </a:cubicBezTo>
                  <a:cubicBezTo>
                    <a:pt x="607" y="1032"/>
                    <a:pt x="645" y="1036"/>
                    <a:pt x="683" y="1036"/>
                  </a:cubicBezTo>
                  <a:cubicBezTo>
                    <a:pt x="974" y="1036"/>
                    <a:pt x="1235" y="819"/>
                    <a:pt x="1235" y="524"/>
                  </a:cubicBezTo>
                  <a:cubicBezTo>
                    <a:pt x="1235" y="215"/>
                    <a:pt x="998" y="0"/>
                    <a:pt x="724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 rot="864407">
              <a:off x="4835755" y="436328"/>
              <a:ext cx="81406" cy="75166"/>
            </a:xfrm>
            <a:custGeom>
              <a:avLst/>
              <a:gdLst/>
              <a:ahLst/>
              <a:cxnLst/>
              <a:rect l="l" t="t" r="r" b="b"/>
              <a:pathLst>
                <a:path w="1135" h="1048" extrusionOk="0">
                  <a:moveTo>
                    <a:pt x="568" y="1"/>
                  </a:moveTo>
                  <a:cubicBezTo>
                    <a:pt x="489" y="1"/>
                    <a:pt x="409" y="19"/>
                    <a:pt x="334" y="57"/>
                  </a:cubicBezTo>
                  <a:cubicBezTo>
                    <a:pt x="168" y="124"/>
                    <a:pt x="1" y="324"/>
                    <a:pt x="34" y="524"/>
                  </a:cubicBezTo>
                  <a:cubicBezTo>
                    <a:pt x="34" y="691"/>
                    <a:pt x="134" y="891"/>
                    <a:pt x="301" y="991"/>
                  </a:cubicBezTo>
                  <a:cubicBezTo>
                    <a:pt x="363" y="1029"/>
                    <a:pt x="445" y="1047"/>
                    <a:pt x="531" y="1047"/>
                  </a:cubicBezTo>
                  <a:cubicBezTo>
                    <a:pt x="674" y="1047"/>
                    <a:pt x="830" y="995"/>
                    <a:pt x="935" y="891"/>
                  </a:cubicBezTo>
                  <a:cubicBezTo>
                    <a:pt x="935" y="858"/>
                    <a:pt x="968" y="858"/>
                    <a:pt x="1001" y="824"/>
                  </a:cubicBezTo>
                  <a:cubicBezTo>
                    <a:pt x="1135" y="657"/>
                    <a:pt x="1135" y="391"/>
                    <a:pt x="1001" y="224"/>
                  </a:cubicBezTo>
                  <a:cubicBezTo>
                    <a:pt x="968" y="190"/>
                    <a:pt x="935" y="190"/>
                    <a:pt x="935" y="157"/>
                  </a:cubicBezTo>
                  <a:cubicBezTo>
                    <a:pt x="830" y="53"/>
                    <a:pt x="700" y="1"/>
                    <a:pt x="568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 rot="864407">
              <a:off x="5125280" y="531268"/>
              <a:ext cx="81406" cy="73946"/>
            </a:xfrm>
            <a:custGeom>
              <a:avLst/>
              <a:gdLst/>
              <a:ahLst/>
              <a:cxnLst/>
              <a:rect l="l" t="t" r="r" b="b"/>
              <a:pathLst>
                <a:path w="1135" h="1031" extrusionOk="0">
                  <a:moveTo>
                    <a:pt x="603" y="0"/>
                  </a:moveTo>
                  <a:cubicBezTo>
                    <a:pt x="560" y="0"/>
                    <a:pt x="514" y="5"/>
                    <a:pt x="467" y="13"/>
                  </a:cubicBezTo>
                  <a:lnTo>
                    <a:pt x="400" y="13"/>
                  </a:lnTo>
                  <a:cubicBezTo>
                    <a:pt x="267" y="46"/>
                    <a:pt x="200" y="113"/>
                    <a:pt x="134" y="213"/>
                  </a:cubicBezTo>
                  <a:cubicBezTo>
                    <a:pt x="67" y="279"/>
                    <a:pt x="0" y="413"/>
                    <a:pt x="0" y="513"/>
                  </a:cubicBezTo>
                  <a:cubicBezTo>
                    <a:pt x="33" y="613"/>
                    <a:pt x="33" y="680"/>
                    <a:pt x="100" y="780"/>
                  </a:cubicBezTo>
                  <a:cubicBezTo>
                    <a:pt x="134" y="880"/>
                    <a:pt x="267" y="980"/>
                    <a:pt x="400" y="1013"/>
                  </a:cubicBezTo>
                  <a:lnTo>
                    <a:pt x="467" y="1013"/>
                  </a:lnTo>
                  <a:cubicBezTo>
                    <a:pt x="529" y="1024"/>
                    <a:pt x="588" y="1031"/>
                    <a:pt x="643" y="1031"/>
                  </a:cubicBezTo>
                  <a:cubicBezTo>
                    <a:pt x="767" y="1031"/>
                    <a:pt x="875" y="995"/>
                    <a:pt x="967" y="880"/>
                  </a:cubicBezTo>
                  <a:cubicBezTo>
                    <a:pt x="1068" y="780"/>
                    <a:pt x="1134" y="646"/>
                    <a:pt x="1134" y="513"/>
                  </a:cubicBezTo>
                  <a:cubicBezTo>
                    <a:pt x="1134" y="379"/>
                    <a:pt x="1068" y="246"/>
                    <a:pt x="967" y="146"/>
                  </a:cubicBezTo>
                  <a:cubicBezTo>
                    <a:pt x="866" y="44"/>
                    <a:pt x="744" y="0"/>
                    <a:pt x="603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 rot="864407">
              <a:off x="4284814" y="-71718"/>
              <a:ext cx="392468" cy="189062"/>
            </a:xfrm>
            <a:custGeom>
              <a:avLst/>
              <a:gdLst/>
              <a:ahLst/>
              <a:cxnLst/>
              <a:rect l="l" t="t" r="r" b="b"/>
              <a:pathLst>
                <a:path w="5472" h="2636" extrusionOk="0">
                  <a:moveTo>
                    <a:pt x="4637" y="0"/>
                  </a:moveTo>
                  <a:cubicBezTo>
                    <a:pt x="4604" y="0"/>
                    <a:pt x="4571" y="34"/>
                    <a:pt x="4537" y="67"/>
                  </a:cubicBezTo>
                  <a:cubicBezTo>
                    <a:pt x="3336" y="601"/>
                    <a:pt x="2169" y="1134"/>
                    <a:pt x="1001" y="1702"/>
                  </a:cubicBezTo>
                  <a:cubicBezTo>
                    <a:pt x="734" y="1802"/>
                    <a:pt x="501" y="1935"/>
                    <a:pt x="267" y="2035"/>
                  </a:cubicBezTo>
                  <a:lnTo>
                    <a:pt x="1" y="2636"/>
                  </a:lnTo>
                  <a:cubicBezTo>
                    <a:pt x="368" y="2469"/>
                    <a:pt x="701" y="2302"/>
                    <a:pt x="1068" y="2169"/>
                  </a:cubicBezTo>
                  <a:cubicBezTo>
                    <a:pt x="2469" y="1501"/>
                    <a:pt x="3870" y="834"/>
                    <a:pt x="5304" y="200"/>
                  </a:cubicBezTo>
                  <a:cubicBezTo>
                    <a:pt x="5371" y="167"/>
                    <a:pt x="5404" y="134"/>
                    <a:pt x="5471" y="100"/>
                  </a:cubicBezTo>
                  <a:cubicBezTo>
                    <a:pt x="5204" y="67"/>
                    <a:pt x="4904" y="34"/>
                    <a:pt x="4637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 rot="864407">
              <a:off x="4280278" y="61713"/>
              <a:ext cx="397202" cy="227362"/>
            </a:xfrm>
            <a:custGeom>
              <a:avLst/>
              <a:gdLst/>
              <a:ahLst/>
              <a:cxnLst/>
              <a:rect l="l" t="t" r="r" b="b"/>
              <a:pathLst>
                <a:path w="5538" h="3170" extrusionOk="0">
                  <a:moveTo>
                    <a:pt x="5538" y="1"/>
                  </a:moveTo>
                  <a:lnTo>
                    <a:pt x="5538" y="1"/>
                  </a:lnTo>
                  <a:cubicBezTo>
                    <a:pt x="4737" y="401"/>
                    <a:pt x="3970" y="835"/>
                    <a:pt x="3170" y="1268"/>
                  </a:cubicBezTo>
                  <a:cubicBezTo>
                    <a:pt x="2102" y="1869"/>
                    <a:pt x="1035" y="2502"/>
                    <a:pt x="1" y="3170"/>
                  </a:cubicBezTo>
                  <a:lnTo>
                    <a:pt x="1268" y="2869"/>
                  </a:lnTo>
                  <a:cubicBezTo>
                    <a:pt x="1702" y="2636"/>
                    <a:pt x="2135" y="2402"/>
                    <a:pt x="2569" y="2136"/>
                  </a:cubicBezTo>
                  <a:cubicBezTo>
                    <a:pt x="3403" y="1669"/>
                    <a:pt x="4270" y="1235"/>
                    <a:pt x="5171" y="768"/>
                  </a:cubicBezTo>
                  <a:cubicBezTo>
                    <a:pt x="5271" y="735"/>
                    <a:pt x="5371" y="668"/>
                    <a:pt x="5505" y="634"/>
                  </a:cubicBezTo>
                  <a:lnTo>
                    <a:pt x="5538" y="1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 rot="864407">
              <a:off x="4498284" y="276444"/>
              <a:ext cx="129245" cy="105361"/>
            </a:xfrm>
            <a:custGeom>
              <a:avLst/>
              <a:gdLst/>
              <a:ahLst/>
              <a:cxnLst/>
              <a:rect l="l" t="t" r="r" b="b"/>
              <a:pathLst>
                <a:path w="1802" h="1469" extrusionOk="0">
                  <a:moveTo>
                    <a:pt x="1802" y="1"/>
                  </a:moveTo>
                  <a:cubicBezTo>
                    <a:pt x="1502" y="168"/>
                    <a:pt x="1201" y="368"/>
                    <a:pt x="901" y="535"/>
                  </a:cubicBezTo>
                  <a:cubicBezTo>
                    <a:pt x="601" y="701"/>
                    <a:pt x="301" y="868"/>
                    <a:pt x="0" y="1035"/>
                  </a:cubicBezTo>
                  <a:lnTo>
                    <a:pt x="301" y="1469"/>
                  </a:lnTo>
                  <a:cubicBezTo>
                    <a:pt x="534" y="1335"/>
                    <a:pt x="801" y="1202"/>
                    <a:pt x="1035" y="1102"/>
                  </a:cubicBezTo>
                  <a:cubicBezTo>
                    <a:pt x="1268" y="968"/>
                    <a:pt x="1502" y="868"/>
                    <a:pt x="1768" y="768"/>
                  </a:cubicBezTo>
                  <a:lnTo>
                    <a:pt x="1802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4" name="Google Shape;394;p14"/>
            <p:cNvGrpSpPr/>
            <p:nvPr/>
          </p:nvGrpSpPr>
          <p:grpSpPr>
            <a:xfrm rot="864407">
              <a:off x="7853554" y="1303193"/>
              <a:ext cx="335018" cy="117267"/>
              <a:chOff x="3027325" y="3639725"/>
              <a:chExt cx="116775" cy="40875"/>
            </a:xfrm>
          </p:grpSpPr>
          <p:sp>
            <p:nvSpPr>
              <p:cNvPr id="395" name="Google Shape;395;p14"/>
              <p:cNvSpPr/>
              <p:nvPr/>
            </p:nvSpPr>
            <p:spPr>
              <a:xfrm>
                <a:off x="3027325" y="3652550"/>
                <a:ext cx="3250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122" extrusionOk="0">
                    <a:moveTo>
                      <a:pt x="947" y="143"/>
                    </a:moveTo>
                    <a:lnTo>
                      <a:pt x="947" y="143"/>
                    </a:lnTo>
                    <a:cubicBezTo>
                      <a:pt x="950" y="144"/>
                      <a:pt x="953" y="146"/>
                      <a:pt x="956" y="147"/>
                    </a:cubicBezTo>
                    <a:lnTo>
                      <a:pt x="956" y="147"/>
                    </a:lnTo>
                    <a:cubicBezTo>
                      <a:pt x="953" y="146"/>
                      <a:pt x="950" y="145"/>
                      <a:pt x="947" y="144"/>
                    </a:cubicBezTo>
                    <a:lnTo>
                      <a:pt x="947" y="144"/>
                    </a:lnTo>
                    <a:cubicBezTo>
                      <a:pt x="947" y="143"/>
                      <a:pt x="947" y="143"/>
                      <a:pt x="947" y="143"/>
                    </a:cubicBezTo>
                    <a:close/>
                    <a:moveTo>
                      <a:pt x="589" y="1"/>
                    </a:moveTo>
                    <a:cubicBezTo>
                      <a:pt x="537" y="1"/>
                      <a:pt x="483" y="9"/>
                      <a:pt x="434" y="21"/>
                    </a:cubicBezTo>
                    <a:cubicBezTo>
                      <a:pt x="334" y="54"/>
                      <a:pt x="201" y="154"/>
                      <a:pt x="134" y="254"/>
                    </a:cubicBezTo>
                    <a:cubicBezTo>
                      <a:pt x="1" y="521"/>
                      <a:pt x="68" y="821"/>
                      <a:pt x="301" y="988"/>
                    </a:cubicBezTo>
                    <a:cubicBezTo>
                      <a:pt x="468" y="1055"/>
                      <a:pt x="601" y="1088"/>
                      <a:pt x="768" y="1122"/>
                    </a:cubicBezTo>
                    <a:cubicBezTo>
                      <a:pt x="1035" y="1122"/>
                      <a:pt x="1235" y="921"/>
                      <a:pt x="1268" y="688"/>
                    </a:cubicBezTo>
                    <a:cubicBezTo>
                      <a:pt x="1300" y="437"/>
                      <a:pt x="1184" y="245"/>
                      <a:pt x="948" y="140"/>
                    </a:cubicBezTo>
                    <a:lnTo>
                      <a:pt x="948" y="140"/>
                    </a:lnTo>
                    <a:cubicBezTo>
                      <a:pt x="947" y="136"/>
                      <a:pt x="943" y="129"/>
                      <a:pt x="935" y="121"/>
                    </a:cubicBezTo>
                    <a:cubicBezTo>
                      <a:pt x="901" y="121"/>
                      <a:pt x="868" y="88"/>
                      <a:pt x="835" y="88"/>
                    </a:cubicBezTo>
                    <a:cubicBezTo>
                      <a:pt x="771" y="24"/>
                      <a:pt x="681" y="1"/>
                      <a:pt x="589" y="1"/>
                    </a:cubicBezTo>
                    <a:close/>
                  </a:path>
                </a:pathLst>
              </a:custGeom>
              <a:solidFill>
                <a:srgbClr val="F4EB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>
                <a:off x="3117400" y="3639725"/>
                <a:ext cx="26700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101" extrusionOk="0">
                    <a:moveTo>
                      <a:pt x="534" y="0"/>
                    </a:moveTo>
                    <a:cubicBezTo>
                      <a:pt x="401" y="0"/>
                      <a:pt x="267" y="67"/>
                      <a:pt x="167" y="134"/>
                    </a:cubicBezTo>
                    <a:cubicBezTo>
                      <a:pt x="34" y="300"/>
                      <a:pt x="0" y="467"/>
                      <a:pt x="34" y="667"/>
                    </a:cubicBezTo>
                    <a:cubicBezTo>
                      <a:pt x="56" y="780"/>
                      <a:pt x="125" y="863"/>
                      <a:pt x="209" y="935"/>
                    </a:cubicBezTo>
                    <a:lnTo>
                      <a:pt x="209" y="935"/>
                    </a:lnTo>
                    <a:cubicBezTo>
                      <a:pt x="228" y="962"/>
                      <a:pt x="248" y="981"/>
                      <a:pt x="267" y="1001"/>
                    </a:cubicBezTo>
                    <a:cubicBezTo>
                      <a:pt x="351" y="1068"/>
                      <a:pt x="451" y="1101"/>
                      <a:pt x="547" y="1101"/>
                    </a:cubicBezTo>
                    <a:cubicBezTo>
                      <a:pt x="631" y="1101"/>
                      <a:pt x="713" y="1075"/>
                      <a:pt x="777" y="1023"/>
                    </a:cubicBezTo>
                    <a:lnTo>
                      <a:pt x="777" y="1023"/>
                    </a:lnTo>
                    <a:lnTo>
                      <a:pt x="768" y="1034"/>
                    </a:lnTo>
                    <a:cubicBezTo>
                      <a:pt x="793" y="1015"/>
                      <a:pt x="818" y="996"/>
                      <a:pt x="843" y="977"/>
                    </a:cubicBezTo>
                    <a:lnTo>
                      <a:pt x="843" y="977"/>
                    </a:lnTo>
                    <a:cubicBezTo>
                      <a:pt x="851" y="971"/>
                      <a:pt x="859" y="965"/>
                      <a:pt x="866" y="958"/>
                    </a:cubicBezTo>
                    <a:lnTo>
                      <a:pt x="866" y="958"/>
                    </a:lnTo>
                    <a:cubicBezTo>
                      <a:pt x="959" y="880"/>
                      <a:pt x="1034" y="792"/>
                      <a:pt x="1034" y="667"/>
                    </a:cubicBezTo>
                    <a:cubicBezTo>
                      <a:pt x="1068" y="467"/>
                      <a:pt x="1068" y="267"/>
                      <a:pt x="901" y="134"/>
                    </a:cubicBezTo>
                    <a:cubicBezTo>
                      <a:pt x="801" y="67"/>
                      <a:pt x="701" y="0"/>
                      <a:pt x="534" y="0"/>
                    </a:cubicBezTo>
                    <a:close/>
                  </a:path>
                </a:pathLst>
              </a:custGeom>
              <a:solidFill>
                <a:srgbClr val="F4EB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7" name="Google Shape;397;p14"/>
          <p:cNvSpPr txBox="1">
            <a:spLocks noGrp="1"/>
          </p:cNvSpPr>
          <p:nvPr>
            <p:ph type="title"/>
          </p:nvPr>
        </p:nvSpPr>
        <p:spPr>
          <a:xfrm>
            <a:off x="713225" y="2277075"/>
            <a:ext cx="278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5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14"/>
          <p:cNvSpPr txBox="1">
            <a:spLocks noGrp="1"/>
          </p:cNvSpPr>
          <p:nvPr>
            <p:ph type="subTitle" idx="1"/>
          </p:nvPr>
        </p:nvSpPr>
        <p:spPr>
          <a:xfrm>
            <a:off x="713225" y="3218775"/>
            <a:ext cx="2787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14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082925"/>
            <a:ext cx="2787000" cy="14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900"/>
              <a:buNone/>
              <a:defRPr sz="89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900"/>
              <a:buNone/>
              <a:defRPr sz="89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900"/>
              <a:buNone/>
              <a:defRPr sz="89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900"/>
              <a:buNone/>
              <a:defRPr sz="89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900"/>
              <a:buNone/>
              <a:defRPr sz="89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900"/>
              <a:buNone/>
              <a:defRPr sz="89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900"/>
              <a:buNone/>
              <a:defRPr sz="89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900"/>
              <a:buNone/>
              <a:defRPr sz="89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900"/>
              <a:buNone/>
              <a:defRPr sz="89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2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5"/>
          <p:cNvSpPr txBox="1">
            <a:spLocks noGrp="1"/>
          </p:cNvSpPr>
          <p:nvPr>
            <p:ph type="subTitle" idx="1"/>
          </p:nvPr>
        </p:nvSpPr>
        <p:spPr>
          <a:xfrm>
            <a:off x="774700" y="1390100"/>
            <a:ext cx="415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15"/>
          <p:cNvSpPr txBox="1">
            <a:spLocks noGrp="1"/>
          </p:cNvSpPr>
          <p:nvPr>
            <p:ph type="title" hasCustomPrompt="1"/>
          </p:nvPr>
        </p:nvSpPr>
        <p:spPr>
          <a:xfrm>
            <a:off x="774700" y="913650"/>
            <a:ext cx="41595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6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403" name="Google Shape;403;p15"/>
          <p:cNvSpPr txBox="1">
            <a:spLocks noGrp="1"/>
          </p:cNvSpPr>
          <p:nvPr>
            <p:ph type="subTitle" idx="2"/>
          </p:nvPr>
        </p:nvSpPr>
        <p:spPr>
          <a:xfrm>
            <a:off x="774700" y="2523625"/>
            <a:ext cx="415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5"/>
          <p:cNvSpPr txBox="1">
            <a:spLocks noGrp="1"/>
          </p:cNvSpPr>
          <p:nvPr>
            <p:ph type="title" idx="3" hasCustomPrompt="1"/>
          </p:nvPr>
        </p:nvSpPr>
        <p:spPr>
          <a:xfrm>
            <a:off x="774700" y="2047162"/>
            <a:ext cx="41595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6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405" name="Google Shape;405;p15"/>
          <p:cNvSpPr txBox="1">
            <a:spLocks noGrp="1"/>
          </p:cNvSpPr>
          <p:nvPr>
            <p:ph type="subTitle" idx="4"/>
          </p:nvPr>
        </p:nvSpPr>
        <p:spPr>
          <a:xfrm>
            <a:off x="774700" y="3657125"/>
            <a:ext cx="415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15"/>
          <p:cNvSpPr txBox="1">
            <a:spLocks noGrp="1"/>
          </p:cNvSpPr>
          <p:nvPr>
            <p:ph type="title" idx="5" hasCustomPrompt="1"/>
          </p:nvPr>
        </p:nvSpPr>
        <p:spPr>
          <a:xfrm>
            <a:off x="774700" y="3180674"/>
            <a:ext cx="41595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6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407" name="Google Shape;407;p15"/>
          <p:cNvSpPr/>
          <p:nvPr/>
        </p:nvSpPr>
        <p:spPr>
          <a:xfrm>
            <a:off x="6070285" y="709975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5"/>
          <p:cNvSpPr/>
          <p:nvPr/>
        </p:nvSpPr>
        <p:spPr>
          <a:xfrm>
            <a:off x="8127135" y="3298800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5"/>
          <p:cNvSpPr/>
          <p:nvPr/>
        </p:nvSpPr>
        <p:spPr>
          <a:xfrm>
            <a:off x="2866585" y="4057375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bg>
      <p:bgPr>
        <a:solidFill>
          <a:schemeClr val="dk1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7"/>
          <p:cNvSpPr txBox="1">
            <a:spLocks noGrp="1"/>
          </p:cNvSpPr>
          <p:nvPr>
            <p:ph type="title"/>
          </p:nvPr>
        </p:nvSpPr>
        <p:spPr>
          <a:xfrm flipH="1">
            <a:off x="713225" y="2841950"/>
            <a:ext cx="457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17"/>
          <p:cNvSpPr txBox="1">
            <a:spLocks noGrp="1"/>
          </p:cNvSpPr>
          <p:nvPr>
            <p:ph type="subTitle" idx="1"/>
          </p:nvPr>
        </p:nvSpPr>
        <p:spPr>
          <a:xfrm flipH="1">
            <a:off x="713225" y="1728850"/>
            <a:ext cx="4575000" cy="11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17"/>
          <p:cNvGrpSpPr/>
          <p:nvPr/>
        </p:nvGrpSpPr>
        <p:grpSpPr>
          <a:xfrm flipH="1">
            <a:off x="5666200" y="2159920"/>
            <a:ext cx="3873089" cy="3457032"/>
            <a:chOff x="3240075" y="3880850"/>
            <a:chExt cx="1024925" cy="914825"/>
          </a:xfrm>
        </p:grpSpPr>
        <p:sp>
          <p:nvSpPr>
            <p:cNvPr id="427" name="Google Shape;427;p17"/>
            <p:cNvSpPr/>
            <p:nvPr/>
          </p:nvSpPr>
          <p:spPr>
            <a:xfrm>
              <a:off x="3250075" y="3880850"/>
              <a:ext cx="942550" cy="888725"/>
            </a:xfrm>
            <a:custGeom>
              <a:avLst/>
              <a:gdLst/>
              <a:ahLst/>
              <a:cxnLst/>
              <a:rect l="l" t="t" r="r" b="b"/>
              <a:pathLst>
                <a:path w="37702" h="35549" extrusionOk="0">
                  <a:moveTo>
                    <a:pt x="2169" y="0"/>
                  </a:moveTo>
                  <a:lnTo>
                    <a:pt x="2169" y="734"/>
                  </a:lnTo>
                  <a:lnTo>
                    <a:pt x="1" y="34058"/>
                  </a:lnTo>
                  <a:lnTo>
                    <a:pt x="30489" y="35492"/>
                  </a:lnTo>
                  <a:cubicBezTo>
                    <a:pt x="30489" y="35492"/>
                    <a:pt x="30773" y="35548"/>
                    <a:pt x="31181" y="35548"/>
                  </a:cubicBezTo>
                  <a:cubicBezTo>
                    <a:pt x="33087" y="35548"/>
                    <a:pt x="37702" y="34326"/>
                    <a:pt x="28688" y="20448"/>
                  </a:cubicBezTo>
                  <a:cubicBezTo>
                    <a:pt x="17747" y="3603"/>
                    <a:pt x="2169" y="0"/>
                    <a:pt x="2169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3260100" y="3910025"/>
              <a:ext cx="293550" cy="149300"/>
            </a:xfrm>
            <a:custGeom>
              <a:avLst/>
              <a:gdLst/>
              <a:ahLst/>
              <a:cxnLst/>
              <a:rect l="l" t="t" r="r" b="b"/>
              <a:pathLst>
                <a:path w="11742" h="5972" extrusionOk="0">
                  <a:moveTo>
                    <a:pt x="11742" y="1"/>
                  </a:moveTo>
                  <a:lnTo>
                    <a:pt x="11742" y="1"/>
                  </a:lnTo>
                  <a:cubicBezTo>
                    <a:pt x="7372" y="868"/>
                    <a:pt x="3269" y="2969"/>
                    <a:pt x="0" y="5972"/>
                  </a:cubicBezTo>
                  <a:lnTo>
                    <a:pt x="11742" y="1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7"/>
            <p:cNvSpPr/>
            <p:nvPr/>
          </p:nvSpPr>
          <p:spPr>
            <a:xfrm>
              <a:off x="3258425" y="3920025"/>
              <a:ext cx="417825" cy="215200"/>
            </a:xfrm>
            <a:custGeom>
              <a:avLst/>
              <a:gdLst/>
              <a:ahLst/>
              <a:cxnLst/>
              <a:rect l="l" t="t" r="r" b="b"/>
              <a:pathLst>
                <a:path w="16713" h="8608" extrusionOk="0">
                  <a:moveTo>
                    <a:pt x="16712" y="1"/>
                  </a:moveTo>
                  <a:cubicBezTo>
                    <a:pt x="10808" y="2203"/>
                    <a:pt x="5204" y="5105"/>
                    <a:pt x="1" y="8607"/>
                  </a:cubicBezTo>
                  <a:lnTo>
                    <a:pt x="16712" y="1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7"/>
            <p:cNvSpPr/>
            <p:nvPr/>
          </p:nvSpPr>
          <p:spPr>
            <a:xfrm>
              <a:off x="3240075" y="3974250"/>
              <a:ext cx="526250" cy="316075"/>
            </a:xfrm>
            <a:custGeom>
              <a:avLst/>
              <a:gdLst/>
              <a:ahLst/>
              <a:cxnLst/>
              <a:rect l="l" t="t" r="r" b="b"/>
              <a:pathLst>
                <a:path w="21050" h="12643" extrusionOk="0">
                  <a:moveTo>
                    <a:pt x="21049" y="0"/>
                  </a:moveTo>
                  <a:lnTo>
                    <a:pt x="21049" y="0"/>
                  </a:lnTo>
                  <a:cubicBezTo>
                    <a:pt x="13610" y="3469"/>
                    <a:pt x="6539" y="7706"/>
                    <a:pt x="1" y="12643"/>
                  </a:cubicBezTo>
                  <a:lnTo>
                    <a:pt x="21049" y="0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3258425" y="4040950"/>
              <a:ext cx="660500" cy="366125"/>
            </a:xfrm>
            <a:custGeom>
              <a:avLst/>
              <a:gdLst/>
              <a:ahLst/>
              <a:cxnLst/>
              <a:rect l="l" t="t" r="r" b="b"/>
              <a:pathLst>
                <a:path w="26420" h="14645" extrusionOk="0">
                  <a:moveTo>
                    <a:pt x="26419" y="1"/>
                  </a:moveTo>
                  <a:cubicBezTo>
                    <a:pt x="17113" y="3870"/>
                    <a:pt x="8206" y="8807"/>
                    <a:pt x="1" y="14645"/>
                  </a:cubicBezTo>
                  <a:lnTo>
                    <a:pt x="26419" y="1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7"/>
            <p:cNvSpPr/>
            <p:nvPr/>
          </p:nvSpPr>
          <p:spPr>
            <a:xfrm>
              <a:off x="3297625" y="4166875"/>
              <a:ext cx="700525" cy="406975"/>
            </a:xfrm>
            <a:custGeom>
              <a:avLst/>
              <a:gdLst/>
              <a:ahLst/>
              <a:cxnLst/>
              <a:rect l="l" t="t" r="r" b="b"/>
              <a:pathLst>
                <a:path w="28021" h="16279" extrusionOk="0">
                  <a:moveTo>
                    <a:pt x="28020" y="1"/>
                  </a:moveTo>
                  <a:lnTo>
                    <a:pt x="28020" y="1"/>
                  </a:lnTo>
                  <a:cubicBezTo>
                    <a:pt x="18047" y="4204"/>
                    <a:pt x="8606" y="9708"/>
                    <a:pt x="0" y="16279"/>
                  </a:cubicBezTo>
                  <a:lnTo>
                    <a:pt x="28020" y="1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7"/>
            <p:cNvSpPr/>
            <p:nvPr/>
          </p:nvSpPr>
          <p:spPr>
            <a:xfrm>
              <a:off x="3342650" y="4294475"/>
              <a:ext cx="704700" cy="424500"/>
            </a:xfrm>
            <a:custGeom>
              <a:avLst/>
              <a:gdLst/>
              <a:ahLst/>
              <a:cxnLst/>
              <a:rect l="l" t="t" r="r" b="b"/>
              <a:pathLst>
                <a:path w="28188" h="16980" extrusionOk="0">
                  <a:moveTo>
                    <a:pt x="28187" y="0"/>
                  </a:moveTo>
                  <a:lnTo>
                    <a:pt x="28187" y="0"/>
                  </a:lnTo>
                  <a:cubicBezTo>
                    <a:pt x="18280" y="4770"/>
                    <a:pt x="8840" y="10441"/>
                    <a:pt x="1" y="16979"/>
                  </a:cubicBezTo>
                  <a:lnTo>
                    <a:pt x="28187" y="0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3504425" y="4380375"/>
              <a:ext cx="617150" cy="389450"/>
            </a:xfrm>
            <a:custGeom>
              <a:avLst/>
              <a:gdLst/>
              <a:ahLst/>
              <a:cxnLst/>
              <a:rect l="l" t="t" r="r" b="b"/>
              <a:pathLst>
                <a:path w="24686" h="15578" extrusionOk="0">
                  <a:moveTo>
                    <a:pt x="24685" y="0"/>
                  </a:moveTo>
                  <a:lnTo>
                    <a:pt x="24685" y="0"/>
                  </a:lnTo>
                  <a:cubicBezTo>
                    <a:pt x="21750" y="1601"/>
                    <a:pt x="18848" y="3236"/>
                    <a:pt x="15946" y="4837"/>
                  </a:cubicBezTo>
                  <a:cubicBezTo>
                    <a:pt x="12610" y="6672"/>
                    <a:pt x="9274" y="8506"/>
                    <a:pt x="6072" y="10541"/>
                  </a:cubicBezTo>
                  <a:cubicBezTo>
                    <a:pt x="3837" y="11975"/>
                    <a:pt x="1635" y="13510"/>
                    <a:pt x="1" y="15578"/>
                  </a:cubicBezTo>
                  <a:lnTo>
                    <a:pt x="24685" y="0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7"/>
            <p:cNvSpPr/>
            <p:nvPr/>
          </p:nvSpPr>
          <p:spPr>
            <a:xfrm>
              <a:off x="3717075" y="4477925"/>
              <a:ext cx="527925" cy="296925"/>
            </a:xfrm>
            <a:custGeom>
              <a:avLst/>
              <a:gdLst/>
              <a:ahLst/>
              <a:cxnLst/>
              <a:rect l="l" t="t" r="r" b="b"/>
              <a:pathLst>
                <a:path w="21117" h="11877" extrusionOk="0">
                  <a:moveTo>
                    <a:pt x="21116" y="1"/>
                  </a:moveTo>
                  <a:cubicBezTo>
                    <a:pt x="13744" y="3370"/>
                    <a:pt x="6706" y="7339"/>
                    <a:pt x="1" y="11876"/>
                  </a:cubicBezTo>
                  <a:lnTo>
                    <a:pt x="21116" y="1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7"/>
            <p:cNvSpPr/>
            <p:nvPr/>
          </p:nvSpPr>
          <p:spPr>
            <a:xfrm>
              <a:off x="3906400" y="4590525"/>
              <a:ext cx="358600" cy="205150"/>
            </a:xfrm>
            <a:custGeom>
              <a:avLst/>
              <a:gdLst/>
              <a:ahLst/>
              <a:cxnLst/>
              <a:rect l="l" t="t" r="r" b="b"/>
              <a:pathLst>
                <a:path w="14344" h="8206" extrusionOk="0">
                  <a:moveTo>
                    <a:pt x="14344" y="0"/>
                  </a:moveTo>
                  <a:lnTo>
                    <a:pt x="14344" y="0"/>
                  </a:lnTo>
                  <a:cubicBezTo>
                    <a:pt x="9140" y="1901"/>
                    <a:pt x="4270" y="4670"/>
                    <a:pt x="0" y="8206"/>
                  </a:cubicBezTo>
                  <a:lnTo>
                    <a:pt x="14344" y="0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" name="Google Shape;437;p17"/>
          <p:cNvGrpSpPr/>
          <p:nvPr/>
        </p:nvGrpSpPr>
        <p:grpSpPr>
          <a:xfrm>
            <a:off x="3415851" y="3896608"/>
            <a:ext cx="456439" cy="465845"/>
            <a:chOff x="8351576" y="2278158"/>
            <a:chExt cx="456439" cy="465845"/>
          </a:xfrm>
        </p:grpSpPr>
        <p:sp>
          <p:nvSpPr>
            <p:cNvPr id="438" name="Google Shape;438;p17"/>
            <p:cNvSpPr/>
            <p:nvPr/>
          </p:nvSpPr>
          <p:spPr>
            <a:xfrm>
              <a:off x="8395783" y="2353148"/>
              <a:ext cx="311076" cy="260199"/>
            </a:xfrm>
            <a:custGeom>
              <a:avLst/>
              <a:gdLst/>
              <a:ahLst/>
              <a:cxnLst/>
              <a:rect l="l" t="t" r="r" b="b"/>
              <a:pathLst>
                <a:path w="3638" h="3043" extrusionOk="0">
                  <a:moveTo>
                    <a:pt x="3469" y="0"/>
                  </a:moveTo>
                  <a:cubicBezTo>
                    <a:pt x="3452" y="0"/>
                    <a:pt x="3436" y="5"/>
                    <a:pt x="3420" y="16"/>
                  </a:cubicBezTo>
                  <a:cubicBezTo>
                    <a:pt x="2219" y="683"/>
                    <a:pt x="918" y="1684"/>
                    <a:pt x="84" y="2751"/>
                  </a:cubicBezTo>
                  <a:cubicBezTo>
                    <a:pt x="1" y="2862"/>
                    <a:pt x="79" y="3042"/>
                    <a:pt x="204" y="3042"/>
                  </a:cubicBezTo>
                  <a:cubicBezTo>
                    <a:pt x="229" y="3042"/>
                    <a:pt x="256" y="3035"/>
                    <a:pt x="284" y="3018"/>
                  </a:cubicBezTo>
                  <a:cubicBezTo>
                    <a:pt x="851" y="2618"/>
                    <a:pt x="1318" y="2117"/>
                    <a:pt x="1852" y="1684"/>
                  </a:cubicBezTo>
                  <a:cubicBezTo>
                    <a:pt x="2419" y="1183"/>
                    <a:pt x="3020" y="750"/>
                    <a:pt x="3553" y="216"/>
                  </a:cubicBezTo>
                  <a:cubicBezTo>
                    <a:pt x="3637" y="132"/>
                    <a:pt x="3556" y="0"/>
                    <a:pt x="3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8439220" y="2364948"/>
              <a:ext cx="259002" cy="297737"/>
            </a:xfrm>
            <a:custGeom>
              <a:avLst/>
              <a:gdLst/>
              <a:ahLst/>
              <a:cxnLst/>
              <a:rect l="l" t="t" r="r" b="b"/>
              <a:pathLst>
                <a:path w="3029" h="3482" extrusionOk="0">
                  <a:moveTo>
                    <a:pt x="166" y="0"/>
                  </a:moveTo>
                  <a:cubicBezTo>
                    <a:pt x="79" y="0"/>
                    <a:pt x="0" y="135"/>
                    <a:pt x="76" y="211"/>
                  </a:cubicBezTo>
                  <a:cubicBezTo>
                    <a:pt x="944" y="1279"/>
                    <a:pt x="1778" y="2513"/>
                    <a:pt x="2778" y="3447"/>
                  </a:cubicBezTo>
                  <a:cubicBezTo>
                    <a:pt x="2803" y="3471"/>
                    <a:pt x="2831" y="3482"/>
                    <a:pt x="2859" y="3482"/>
                  </a:cubicBezTo>
                  <a:cubicBezTo>
                    <a:pt x="2946" y="3482"/>
                    <a:pt x="3029" y="3381"/>
                    <a:pt x="2979" y="3280"/>
                  </a:cubicBezTo>
                  <a:cubicBezTo>
                    <a:pt x="2211" y="2146"/>
                    <a:pt x="1177" y="1079"/>
                    <a:pt x="243" y="45"/>
                  </a:cubicBezTo>
                  <a:cubicBezTo>
                    <a:pt x="220" y="13"/>
                    <a:pt x="192" y="0"/>
                    <a:pt x="1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8517031" y="2278158"/>
              <a:ext cx="74221" cy="465845"/>
            </a:xfrm>
            <a:custGeom>
              <a:avLst/>
              <a:gdLst/>
              <a:ahLst/>
              <a:cxnLst/>
              <a:rect l="l" t="t" r="r" b="b"/>
              <a:pathLst>
                <a:path w="868" h="5448" extrusionOk="0">
                  <a:moveTo>
                    <a:pt x="401" y="0"/>
                  </a:moveTo>
                  <a:cubicBezTo>
                    <a:pt x="334" y="0"/>
                    <a:pt x="267" y="42"/>
                    <a:pt x="267" y="126"/>
                  </a:cubicBezTo>
                  <a:cubicBezTo>
                    <a:pt x="134" y="1793"/>
                    <a:pt x="0" y="3761"/>
                    <a:pt x="534" y="5363"/>
                  </a:cubicBezTo>
                  <a:cubicBezTo>
                    <a:pt x="563" y="5421"/>
                    <a:pt x="612" y="5448"/>
                    <a:pt x="657" y="5448"/>
                  </a:cubicBezTo>
                  <a:cubicBezTo>
                    <a:pt x="715" y="5448"/>
                    <a:pt x="768" y="5404"/>
                    <a:pt x="768" y="5329"/>
                  </a:cubicBezTo>
                  <a:cubicBezTo>
                    <a:pt x="868" y="3628"/>
                    <a:pt x="567" y="1860"/>
                    <a:pt x="534" y="126"/>
                  </a:cubicBezTo>
                  <a:cubicBezTo>
                    <a:pt x="534" y="42"/>
                    <a:pt x="467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8351576" y="2471403"/>
              <a:ext cx="456439" cy="65413"/>
            </a:xfrm>
            <a:custGeom>
              <a:avLst/>
              <a:gdLst/>
              <a:ahLst/>
              <a:cxnLst/>
              <a:rect l="l" t="t" r="r" b="b"/>
              <a:pathLst>
                <a:path w="5338" h="765" extrusionOk="0">
                  <a:moveTo>
                    <a:pt x="201" y="0"/>
                  </a:moveTo>
                  <a:cubicBezTo>
                    <a:pt x="34" y="0"/>
                    <a:pt x="1" y="234"/>
                    <a:pt x="167" y="267"/>
                  </a:cubicBezTo>
                  <a:cubicBezTo>
                    <a:pt x="1489" y="492"/>
                    <a:pt x="2929" y="765"/>
                    <a:pt x="4308" y="765"/>
                  </a:cubicBezTo>
                  <a:cubicBezTo>
                    <a:pt x="4565" y="765"/>
                    <a:pt x="4820" y="755"/>
                    <a:pt x="5071" y="734"/>
                  </a:cubicBezTo>
                  <a:cubicBezTo>
                    <a:pt x="5271" y="701"/>
                    <a:pt x="5338" y="434"/>
                    <a:pt x="5138" y="401"/>
                  </a:cubicBezTo>
                  <a:cubicBezTo>
                    <a:pt x="3537" y="67"/>
                    <a:pt x="1802" y="100"/>
                    <a:pt x="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7"/>
          <p:cNvGrpSpPr/>
          <p:nvPr/>
        </p:nvGrpSpPr>
        <p:grpSpPr>
          <a:xfrm>
            <a:off x="549776" y="548658"/>
            <a:ext cx="456439" cy="465845"/>
            <a:chOff x="8351576" y="2278158"/>
            <a:chExt cx="456439" cy="465845"/>
          </a:xfrm>
        </p:grpSpPr>
        <p:sp>
          <p:nvSpPr>
            <p:cNvPr id="443" name="Google Shape;443;p17"/>
            <p:cNvSpPr/>
            <p:nvPr/>
          </p:nvSpPr>
          <p:spPr>
            <a:xfrm>
              <a:off x="8395783" y="2353148"/>
              <a:ext cx="311076" cy="260199"/>
            </a:xfrm>
            <a:custGeom>
              <a:avLst/>
              <a:gdLst/>
              <a:ahLst/>
              <a:cxnLst/>
              <a:rect l="l" t="t" r="r" b="b"/>
              <a:pathLst>
                <a:path w="3638" h="3043" extrusionOk="0">
                  <a:moveTo>
                    <a:pt x="3469" y="0"/>
                  </a:moveTo>
                  <a:cubicBezTo>
                    <a:pt x="3452" y="0"/>
                    <a:pt x="3436" y="5"/>
                    <a:pt x="3420" y="16"/>
                  </a:cubicBezTo>
                  <a:cubicBezTo>
                    <a:pt x="2219" y="683"/>
                    <a:pt x="918" y="1684"/>
                    <a:pt x="84" y="2751"/>
                  </a:cubicBezTo>
                  <a:cubicBezTo>
                    <a:pt x="1" y="2862"/>
                    <a:pt x="79" y="3042"/>
                    <a:pt x="204" y="3042"/>
                  </a:cubicBezTo>
                  <a:cubicBezTo>
                    <a:pt x="229" y="3042"/>
                    <a:pt x="256" y="3035"/>
                    <a:pt x="284" y="3018"/>
                  </a:cubicBezTo>
                  <a:cubicBezTo>
                    <a:pt x="851" y="2618"/>
                    <a:pt x="1318" y="2117"/>
                    <a:pt x="1852" y="1684"/>
                  </a:cubicBezTo>
                  <a:cubicBezTo>
                    <a:pt x="2419" y="1183"/>
                    <a:pt x="3020" y="750"/>
                    <a:pt x="3553" y="216"/>
                  </a:cubicBezTo>
                  <a:cubicBezTo>
                    <a:pt x="3637" y="132"/>
                    <a:pt x="3556" y="0"/>
                    <a:pt x="3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8439220" y="2364948"/>
              <a:ext cx="259002" cy="297737"/>
            </a:xfrm>
            <a:custGeom>
              <a:avLst/>
              <a:gdLst/>
              <a:ahLst/>
              <a:cxnLst/>
              <a:rect l="l" t="t" r="r" b="b"/>
              <a:pathLst>
                <a:path w="3029" h="3482" extrusionOk="0">
                  <a:moveTo>
                    <a:pt x="166" y="0"/>
                  </a:moveTo>
                  <a:cubicBezTo>
                    <a:pt x="79" y="0"/>
                    <a:pt x="0" y="135"/>
                    <a:pt x="76" y="211"/>
                  </a:cubicBezTo>
                  <a:cubicBezTo>
                    <a:pt x="944" y="1279"/>
                    <a:pt x="1778" y="2513"/>
                    <a:pt x="2778" y="3447"/>
                  </a:cubicBezTo>
                  <a:cubicBezTo>
                    <a:pt x="2803" y="3471"/>
                    <a:pt x="2831" y="3482"/>
                    <a:pt x="2859" y="3482"/>
                  </a:cubicBezTo>
                  <a:cubicBezTo>
                    <a:pt x="2946" y="3482"/>
                    <a:pt x="3029" y="3381"/>
                    <a:pt x="2979" y="3280"/>
                  </a:cubicBezTo>
                  <a:cubicBezTo>
                    <a:pt x="2211" y="2146"/>
                    <a:pt x="1177" y="1079"/>
                    <a:pt x="243" y="45"/>
                  </a:cubicBezTo>
                  <a:cubicBezTo>
                    <a:pt x="220" y="13"/>
                    <a:pt x="192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8517031" y="2278158"/>
              <a:ext cx="74221" cy="465845"/>
            </a:xfrm>
            <a:custGeom>
              <a:avLst/>
              <a:gdLst/>
              <a:ahLst/>
              <a:cxnLst/>
              <a:rect l="l" t="t" r="r" b="b"/>
              <a:pathLst>
                <a:path w="868" h="5448" extrusionOk="0">
                  <a:moveTo>
                    <a:pt x="401" y="0"/>
                  </a:moveTo>
                  <a:cubicBezTo>
                    <a:pt x="334" y="0"/>
                    <a:pt x="267" y="42"/>
                    <a:pt x="267" y="126"/>
                  </a:cubicBezTo>
                  <a:cubicBezTo>
                    <a:pt x="134" y="1793"/>
                    <a:pt x="0" y="3761"/>
                    <a:pt x="534" y="5363"/>
                  </a:cubicBezTo>
                  <a:cubicBezTo>
                    <a:pt x="563" y="5421"/>
                    <a:pt x="612" y="5448"/>
                    <a:pt x="657" y="5448"/>
                  </a:cubicBezTo>
                  <a:cubicBezTo>
                    <a:pt x="715" y="5448"/>
                    <a:pt x="768" y="5404"/>
                    <a:pt x="768" y="5329"/>
                  </a:cubicBezTo>
                  <a:cubicBezTo>
                    <a:pt x="868" y="3628"/>
                    <a:pt x="567" y="1860"/>
                    <a:pt x="534" y="126"/>
                  </a:cubicBezTo>
                  <a:cubicBezTo>
                    <a:pt x="534" y="42"/>
                    <a:pt x="467" y="0"/>
                    <a:pt x="4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7"/>
            <p:cNvSpPr/>
            <p:nvPr/>
          </p:nvSpPr>
          <p:spPr>
            <a:xfrm>
              <a:off x="8351576" y="2471403"/>
              <a:ext cx="456439" cy="65413"/>
            </a:xfrm>
            <a:custGeom>
              <a:avLst/>
              <a:gdLst/>
              <a:ahLst/>
              <a:cxnLst/>
              <a:rect l="l" t="t" r="r" b="b"/>
              <a:pathLst>
                <a:path w="5338" h="765" extrusionOk="0">
                  <a:moveTo>
                    <a:pt x="201" y="0"/>
                  </a:moveTo>
                  <a:cubicBezTo>
                    <a:pt x="34" y="0"/>
                    <a:pt x="1" y="234"/>
                    <a:pt x="167" y="267"/>
                  </a:cubicBezTo>
                  <a:cubicBezTo>
                    <a:pt x="1489" y="492"/>
                    <a:pt x="2929" y="765"/>
                    <a:pt x="4308" y="765"/>
                  </a:cubicBezTo>
                  <a:cubicBezTo>
                    <a:pt x="4565" y="765"/>
                    <a:pt x="4820" y="755"/>
                    <a:pt x="5071" y="734"/>
                  </a:cubicBezTo>
                  <a:cubicBezTo>
                    <a:pt x="5271" y="701"/>
                    <a:pt x="5338" y="434"/>
                    <a:pt x="5138" y="401"/>
                  </a:cubicBezTo>
                  <a:cubicBezTo>
                    <a:pt x="3537" y="67"/>
                    <a:pt x="1802" y="10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17"/>
          <p:cNvGrpSpPr/>
          <p:nvPr/>
        </p:nvGrpSpPr>
        <p:grpSpPr>
          <a:xfrm rot="613252">
            <a:off x="3701835" y="78357"/>
            <a:ext cx="6282168" cy="1208315"/>
            <a:chOff x="1652175" y="3739775"/>
            <a:chExt cx="2046500" cy="393650"/>
          </a:xfrm>
        </p:grpSpPr>
        <p:sp>
          <p:nvSpPr>
            <p:cNvPr id="448" name="Google Shape;448;p17"/>
            <p:cNvSpPr/>
            <p:nvPr/>
          </p:nvSpPr>
          <p:spPr>
            <a:xfrm>
              <a:off x="1706400" y="3766475"/>
              <a:ext cx="185150" cy="259875"/>
            </a:xfrm>
            <a:custGeom>
              <a:avLst/>
              <a:gdLst/>
              <a:ahLst/>
              <a:cxnLst/>
              <a:rect l="l" t="t" r="r" b="b"/>
              <a:pathLst>
                <a:path w="7406" h="10395" extrusionOk="0">
                  <a:moveTo>
                    <a:pt x="1735" y="0"/>
                  </a:moveTo>
                  <a:lnTo>
                    <a:pt x="601" y="5771"/>
                  </a:lnTo>
                  <a:cubicBezTo>
                    <a:pt x="601" y="5838"/>
                    <a:pt x="567" y="5905"/>
                    <a:pt x="567" y="5938"/>
                  </a:cubicBezTo>
                  <a:lnTo>
                    <a:pt x="467" y="6472"/>
                  </a:lnTo>
                  <a:cubicBezTo>
                    <a:pt x="467" y="6505"/>
                    <a:pt x="467" y="6538"/>
                    <a:pt x="467" y="6572"/>
                  </a:cubicBezTo>
                  <a:lnTo>
                    <a:pt x="0" y="8940"/>
                  </a:lnTo>
                  <a:lnTo>
                    <a:pt x="167" y="8840"/>
                  </a:lnTo>
                  <a:lnTo>
                    <a:pt x="601" y="8607"/>
                  </a:lnTo>
                  <a:lnTo>
                    <a:pt x="2102" y="7839"/>
                  </a:lnTo>
                  <a:lnTo>
                    <a:pt x="2735" y="7539"/>
                  </a:lnTo>
                  <a:lnTo>
                    <a:pt x="3936" y="6905"/>
                  </a:lnTo>
                  <a:cubicBezTo>
                    <a:pt x="3936" y="6905"/>
                    <a:pt x="4103" y="7172"/>
                    <a:pt x="4370" y="7572"/>
                  </a:cubicBezTo>
                  <a:cubicBezTo>
                    <a:pt x="4470" y="7739"/>
                    <a:pt x="4603" y="7939"/>
                    <a:pt x="4737" y="8140"/>
                  </a:cubicBezTo>
                  <a:cubicBezTo>
                    <a:pt x="5359" y="9166"/>
                    <a:pt x="6154" y="10395"/>
                    <a:pt x="6206" y="10395"/>
                  </a:cubicBezTo>
                  <a:cubicBezTo>
                    <a:pt x="6209" y="10395"/>
                    <a:pt x="6209" y="10388"/>
                    <a:pt x="6205" y="10374"/>
                  </a:cubicBezTo>
                  <a:cubicBezTo>
                    <a:pt x="6104" y="10074"/>
                    <a:pt x="7072" y="3570"/>
                    <a:pt x="7405" y="1268"/>
                  </a:cubicBezTo>
                  <a:cubicBezTo>
                    <a:pt x="7139" y="1201"/>
                    <a:pt x="6838" y="1135"/>
                    <a:pt x="6571" y="1101"/>
                  </a:cubicBezTo>
                  <a:cubicBezTo>
                    <a:pt x="6438" y="1068"/>
                    <a:pt x="6305" y="1034"/>
                    <a:pt x="6171" y="1001"/>
                  </a:cubicBezTo>
                  <a:cubicBezTo>
                    <a:pt x="6138" y="1001"/>
                    <a:pt x="6071" y="1001"/>
                    <a:pt x="6038" y="968"/>
                  </a:cubicBezTo>
                  <a:cubicBezTo>
                    <a:pt x="5571" y="868"/>
                    <a:pt x="5104" y="768"/>
                    <a:pt x="4637" y="668"/>
                  </a:cubicBezTo>
                  <a:cubicBezTo>
                    <a:pt x="4470" y="634"/>
                    <a:pt x="4270" y="601"/>
                    <a:pt x="4070" y="567"/>
                  </a:cubicBezTo>
                  <a:cubicBezTo>
                    <a:pt x="3836" y="501"/>
                    <a:pt x="3603" y="434"/>
                    <a:pt x="3369" y="401"/>
                  </a:cubicBezTo>
                  <a:cubicBezTo>
                    <a:pt x="3202" y="367"/>
                    <a:pt x="3069" y="334"/>
                    <a:pt x="2936" y="301"/>
                  </a:cubicBezTo>
                  <a:cubicBezTo>
                    <a:pt x="2902" y="267"/>
                    <a:pt x="2835" y="267"/>
                    <a:pt x="2802" y="267"/>
                  </a:cubicBezTo>
                  <a:cubicBezTo>
                    <a:pt x="2635" y="234"/>
                    <a:pt x="2502" y="201"/>
                    <a:pt x="2335" y="134"/>
                  </a:cubicBezTo>
                  <a:cubicBezTo>
                    <a:pt x="2135" y="100"/>
                    <a:pt x="1901" y="67"/>
                    <a:pt x="1735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7"/>
            <p:cNvSpPr/>
            <p:nvPr/>
          </p:nvSpPr>
          <p:spPr>
            <a:xfrm>
              <a:off x="1936550" y="3815675"/>
              <a:ext cx="181825" cy="257700"/>
            </a:xfrm>
            <a:custGeom>
              <a:avLst/>
              <a:gdLst/>
              <a:ahLst/>
              <a:cxnLst/>
              <a:rect l="l" t="t" r="r" b="b"/>
              <a:pathLst>
                <a:path w="7273" h="10308" extrusionOk="0">
                  <a:moveTo>
                    <a:pt x="1969" y="0"/>
                  </a:moveTo>
                  <a:cubicBezTo>
                    <a:pt x="1902" y="301"/>
                    <a:pt x="1835" y="668"/>
                    <a:pt x="1735" y="1035"/>
                  </a:cubicBezTo>
                  <a:cubicBezTo>
                    <a:pt x="1602" y="1668"/>
                    <a:pt x="1435" y="2402"/>
                    <a:pt x="1268" y="3136"/>
                  </a:cubicBezTo>
                  <a:cubicBezTo>
                    <a:pt x="1168" y="3670"/>
                    <a:pt x="1035" y="4203"/>
                    <a:pt x="935" y="4737"/>
                  </a:cubicBezTo>
                  <a:cubicBezTo>
                    <a:pt x="768" y="5504"/>
                    <a:pt x="601" y="6305"/>
                    <a:pt x="468" y="6939"/>
                  </a:cubicBezTo>
                  <a:cubicBezTo>
                    <a:pt x="167" y="8206"/>
                    <a:pt x="1" y="9107"/>
                    <a:pt x="1" y="9107"/>
                  </a:cubicBezTo>
                  <a:lnTo>
                    <a:pt x="2569" y="7472"/>
                  </a:lnTo>
                  <a:lnTo>
                    <a:pt x="4304" y="6372"/>
                  </a:lnTo>
                  <a:lnTo>
                    <a:pt x="5204" y="8140"/>
                  </a:lnTo>
                  <a:lnTo>
                    <a:pt x="6339" y="10308"/>
                  </a:lnTo>
                  <a:lnTo>
                    <a:pt x="6505" y="8540"/>
                  </a:lnTo>
                  <a:lnTo>
                    <a:pt x="6739" y="6005"/>
                  </a:lnTo>
                  <a:lnTo>
                    <a:pt x="6939" y="4203"/>
                  </a:lnTo>
                  <a:lnTo>
                    <a:pt x="7106" y="2302"/>
                  </a:lnTo>
                  <a:lnTo>
                    <a:pt x="7273" y="901"/>
                  </a:lnTo>
                  <a:cubicBezTo>
                    <a:pt x="5371" y="601"/>
                    <a:pt x="3603" y="301"/>
                    <a:pt x="1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2180900" y="3849875"/>
              <a:ext cx="185150" cy="247700"/>
            </a:xfrm>
            <a:custGeom>
              <a:avLst/>
              <a:gdLst/>
              <a:ahLst/>
              <a:cxnLst/>
              <a:rect l="l" t="t" r="r" b="b"/>
              <a:pathLst>
                <a:path w="7406" h="9908" extrusionOk="0">
                  <a:moveTo>
                    <a:pt x="901" y="0"/>
                  </a:moveTo>
                  <a:cubicBezTo>
                    <a:pt x="868" y="434"/>
                    <a:pt x="834" y="901"/>
                    <a:pt x="768" y="1434"/>
                  </a:cubicBezTo>
                  <a:cubicBezTo>
                    <a:pt x="734" y="1601"/>
                    <a:pt x="734" y="1768"/>
                    <a:pt x="701" y="1935"/>
                  </a:cubicBezTo>
                  <a:cubicBezTo>
                    <a:pt x="634" y="2835"/>
                    <a:pt x="534" y="3836"/>
                    <a:pt x="434" y="4770"/>
                  </a:cubicBezTo>
                  <a:cubicBezTo>
                    <a:pt x="434" y="4937"/>
                    <a:pt x="401" y="5104"/>
                    <a:pt x="401" y="5271"/>
                  </a:cubicBezTo>
                  <a:cubicBezTo>
                    <a:pt x="334" y="5871"/>
                    <a:pt x="267" y="6471"/>
                    <a:pt x="234" y="7005"/>
                  </a:cubicBezTo>
                  <a:cubicBezTo>
                    <a:pt x="200" y="7305"/>
                    <a:pt x="167" y="7539"/>
                    <a:pt x="134" y="7772"/>
                  </a:cubicBezTo>
                  <a:lnTo>
                    <a:pt x="134" y="7806"/>
                  </a:lnTo>
                  <a:cubicBezTo>
                    <a:pt x="67" y="8640"/>
                    <a:pt x="0" y="9173"/>
                    <a:pt x="0" y="9173"/>
                  </a:cubicBezTo>
                  <a:lnTo>
                    <a:pt x="1001" y="8740"/>
                  </a:lnTo>
                  <a:lnTo>
                    <a:pt x="1468" y="8506"/>
                  </a:lnTo>
                  <a:lnTo>
                    <a:pt x="2736" y="7939"/>
                  </a:lnTo>
                  <a:lnTo>
                    <a:pt x="3203" y="7706"/>
                  </a:lnTo>
                  <a:lnTo>
                    <a:pt x="4670" y="7038"/>
                  </a:lnTo>
                  <a:lnTo>
                    <a:pt x="7306" y="9907"/>
                  </a:lnTo>
                  <a:lnTo>
                    <a:pt x="7306" y="9540"/>
                  </a:lnTo>
                  <a:lnTo>
                    <a:pt x="7306" y="8540"/>
                  </a:lnTo>
                  <a:lnTo>
                    <a:pt x="7339" y="5604"/>
                  </a:lnTo>
                  <a:lnTo>
                    <a:pt x="7372" y="4670"/>
                  </a:lnTo>
                  <a:lnTo>
                    <a:pt x="7406" y="767"/>
                  </a:lnTo>
                  <a:cubicBezTo>
                    <a:pt x="6705" y="701"/>
                    <a:pt x="6005" y="634"/>
                    <a:pt x="5304" y="534"/>
                  </a:cubicBezTo>
                  <a:cubicBezTo>
                    <a:pt x="5104" y="500"/>
                    <a:pt x="4870" y="500"/>
                    <a:pt x="4637" y="467"/>
                  </a:cubicBezTo>
                  <a:cubicBezTo>
                    <a:pt x="4303" y="434"/>
                    <a:pt x="3970" y="400"/>
                    <a:pt x="3670" y="367"/>
                  </a:cubicBezTo>
                  <a:cubicBezTo>
                    <a:pt x="3436" y="334"/>
                    <a:pt x="3236" y="300"/>
                    <a:pt x="3036" y="267"/>
                  </a:cubicBezTo>
                  <a:cubicBezTo>
                    <a:pt x="2669" y="234"/>
                    <a:pt x="2302" y="200"/>
                    <a:pt x="1968" y="134"/>
                  </a:cubicBezTo>
                  <a:cubicBezTo>
                    <a:pt x="1601" y="100"/>
                    <a:pt x="1268" y="67"/>
                    <a:pt x="901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2452750" y="3877375"/>
              <a:ext cx="175150" cy="256050"/>
            </a:xfrm>
            <a:custGeom>
              <a:avLst/>
              <a:gdLst/>
              <a:ahLst/>
              <a:cxnLst/>
              <a:rect l="l" t="t" r="r" b="b"/>
              <a:pathLst>
                <a:path w="7006" h="10242" extrusionOk="0">
                  <a:moveTo>
                    <a:pt x="301" y="1"/>
                  </a:moveTo>
                  <a:cubicBezTo>
                    <a:pt x="168" y="2903"/>
                    <a:pt x="1" y="9875"/>
                    <a:pt x="1" y="9875"/>
                  </a:cubicBezTo>
                  <a:lnTo>
                    <a:pt x="3103" y="6639"/>
                  </a:lnTo>
                  <a:lnTo>
                    <a:pt x="6939" y="10242"/>
                  </a:lnTo>
                  <a:cubicBezTo>
                    <a:pt x="6939" y="10242"/>
                    <a:pt x="7006" y="3637"/>
                    <a:pt x="7006" y="401"/>
                  </a:cubicBezTo>
                  <a:cubicBezTo>
                    <a:pt x="4704" y="301"/>
                    <a:pt x="2469" y="168"/>
                    <a:pt x="301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7"/>
            <p:cNvSpPr/>
            <p:nvPr/>
          </p:nvSpPr>
          <p:spPr>
            <a:xfrm>
              <a:off x="2712950" y="3890725"/>
              <a:ext cx="196825" cy="233525"/>
            </a:xfrm>
            <a:custGeom>
              <a:avLst/>
              <a:gdLst/>
              <a:ahLst/>
              <a:cxnLst/>
              <a:rect l="l" t="t" r="r" b="b"/>
              <a:pathLst>
                <a:path w="7873" h="9341" extrusionOk="0">
                  <a:moveTo>
                    <a:pt x="267" y="1"/>
                  </a:moveTo>
                  <a:cubicBezTo>
                    <a:pt x="234" y="568"/>
                    <a:pt x="234" y="1201"/>
                    <a:pt x="200" y="1935"/>
                  </a:cubicBezTo>
                  <a:cubicBezTo>
                    <a:pt x="200" y="2202"/>
                    <a:pt x="200" y="2469"/>
                    <a:pt x="200" y="2769"/>
                  </a:cubicBezTo>
                  <a:cubicBezTo>
                    <a:pt x="167" y="3303"/>
                    <a:pt x="167" y="3837"/>
                    <a:pt x="134" y="4370"/>
                  </a:cubicBezTo>
                  <a:cubicBezTo>
                    <a:pt x="134" y="4671"/>
                    <a:pt x="134" y="4937"/>
                    <a:pt x="134" y="5204"/>
                  </a:cubicBezTo>
                  <a:cubicBezTo>
                    <a:pt x="100" y="5671"/>
                    <a:pt x="100" y="6138"/>
                    <a:pt x="100" y="6572"/>
                  </a:cubicBezTo>
                  <a:cubicBezTo>
                    <a:pt x="67" y="6805"/>
                    <a:pt x="67" y="7072"/>
                    <a:pt x="67" y="7306"/>
                  </a:cubicBezTo>
                  <a:cubicBezTo>
                    <a:pt x="34" y="8507"/>
                    <a:pt x="0" y="9341"/>
                    <a:pt x="0" y="9341"/>
                  </a:cubicBezTo>
                  <a:lnTo>
                    <a:pt x="2369" y="7373"/>
                  </a:lnTo>
                  <a:lnTo>
                    <a:pt x="3603" y="6338"/>
                  </a:lnTo>
                  <a:lnTo>
                    <a:pt x="4303" y="5738"/>
                  </a:lnTo>
                  <a:lnTo>
                    <a:pt x="4904" y="6238"/>
                  </a:lnTo>
                  <a:lnTo>
                    <a:pt x="6105" y="7206"/>
                  </a:lnTo>
                  <a:lnTo>
                    <a:pt x="7872" y="8607"/>
                  </a:lnTo>
                  <a:lnTo>
                    <a:pt x="7672" y="7039"/>
                  </a:lnTo>
                  <a:lnTo>
                    <a:pt x="7539" y="6005"/>
                  </a:lnTo>
                  <a:lnTo>
                    <a:pt x="7339" y="4370"/>
                  </a:lnTo>
                  <a:lnTo>
                    <a:pt x="7205" y="3303"/>
                  </a:lnTo>
                  <a:lnTo>
                    <a:pt x="7105" y="2369"/>
                  </a:lnTo>
                  <a:lnTo>
                    <a:pt x="6972" y="1201"/>
                  </a:lnTo>
                  <a:lnTo>
                    <a:pt x="6805" y="1"/>
                  </a:lnTo>
                  <a:cubicBezTo>
                    <a:pt x="5688" y="17"/>
                    <a:pt x="4587" y="26"/>
                    <a:pt x="3498" y="26"/>
                  </a:cubicBezTo>
                  <a:cubicBezTo>
                    <a:pt x="2410" y="26"/>
                    <a:pt x="1334" y="17"/>
                    <a:pt x="267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7"/>
            <p:cNvSpPr/>
            <p:nvPr/>
          </p:nvSpPr>
          <p:spPr>
            <a:xfrm>
              <a:off x="2993975" y="3879050"/>
              <a:ext cx="200175" cy="239375"/>
            </a:xfrm>
            <a:custGeom>
              <a:avLst/>
              <a:gdLst/>
              <a:ahLst/>
              <a:cxnLst/>
              <a:rect l="l" t="t" r="r" b="b"/>
              <a:pathLst>
                <a:path w="8007" h="9575" extrusionOk="0">
                  <a:moveTo>
                    <a:pt x="5938" y="1"/>
                  </a:moveTo>
                  <a:lnTo>
                    <a:pt x="2803" y="167"/>
                  </a:lnTo>
                  <a:lnTo>
                    <a:pt x="2702" y="167"/>
                  </a:lnTo>
                  <a:lnTo>
                    <a:pt x="1" y="334"/>
                  </a:lnTo>
                  <a:cubicBezTo>
                    <a:pt x="34" y="835"/>
                    <a:pt x="67" y="1635"/>
                    <a:pt x="101" y="2536"/>
                  </a:cubicBezTo>
                  <a:cubicBezTo>
                    <a:pt x="134" y="2769"/>
                    <a:pt x="134" y="3003"/>
                    <a:pt x="134" y="3236"/>
                  </a:cubicBezTo>
                  <a:cubicBezTo>
                    <a:pt x="201" y="4304"/>
                    <a:pt x="267" y="5471"/>
                    <a:pt x="301" y="6505"/>
                  </a:cubicBezTo>
                  <a:cubicBezTo>
                    <a:pt x="334" y="6672"/>
                    <a:pt x="334" y="6872"/>
                    <a:pt x="334" y="7039"/>
                  </a:cubicBezTo>
                  <a:cubicBezTo>
                    <a:pt x="401" y="8473"/>
                    <a:pt x="468" y="9574"/>
                    <a:pt x="468" y="9574"/>
                  </a:cubicBezTo>
                  <a:lnTo>
                    <a:pt x="3570" y="5638"/>
                  </a:lnTo>
                  <a:lnTo>
                    <a:pt x="8006" y="9207"/>
                  </a:lnTo>
                  <a:lnTo>
                    <a:pt x="7573" y="7272"/>
                  </a:lnTo>
                  <a:lnTo>
                    <a:pt x="7406" y="6572"/>
                  </a:lnTo>
                  <a:lnTo>
                    <a:pt x="6739" y="3570"/>
                  </a:lnTo>
                  <a:lnTo>
                    <a:pt x="6539" y="2703"/>
                  </a:lnTo>
                  <a:lnTo>
                    <a:pt x="5938" y="1"/>
                  </a:ln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7"/>
            <p:cNvSpPr/>
            <p:nvPr/>
          </p:nvSpPr>
          <p:spPr>
            <a:xfrm>
              <a:off x="3229150" y="3850700"/>
              <a:ext cx="197650" cy="240200"/>
            </a:xfrm>
            <a:custGeom>
              <a:avLst/>
              <a:gdLst/>
              <a:ahLst/>
              <a:cxnLst/>
              <a:rect l="l" t="t" r="r" b="b"/>
              <a:pathLst>
                <a:path w="7906" h="9608" extrusionOk="0">
                  <a:moveTo>
                    <a:pt x="6271" y="0"/>
                  </a:moveTo>
                  <a:cubicBezTo>
                    <a:pt x="4170" y="334"/>
                    <a:pt x="2068" y="601"/>
                    <a:pt x="0" y="801"/>
                  </a:cubicBezTo>
                  <a:cubicBezTo>
                    <a:pt x="300" y="3036"/>
                    <a:pt x="1335" y="9507"/>
                    <a:pt x="1335" y="9507"/>
                  </a:cubicBezTo>
                  <a:lnTo>
                    <a:pt x="2869" y="5338"/>
                  </a:lnTo>
                  <a:lnTo>
                    <a:pt x="7906" y="9607"/>
                  </a:lnTo>
                  <a:lnTo>
                    <a:pt x="6271" y="0"/>
                  </a:ln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7"/>
            <p:cNvSpPr/>
            <p:nvPr/>
          </p:nvSpPr>
          <p:spPr>
            <a:xfrm>
              <a:off x="3490175" y="3801500"/>
              <a:ext cx="208500" cy="260200"/>
            </a:xfrm>
            <a:custGeom>
              <a:avLst/>
              <a:gdLst/>
              <a:ahLst/>
              <a:cxnLst/>
              <a:rect l="l" t="t" r="r" b="b"/>
              <a:pathLst>
                <a:path w="8340" h="10408" extrusionOk="0">
                  <a:moveTo>
                    <a:pt x="6338" y="0"/>
                  </a:moveTo>
                  <a:cubicBezTo>
                    <a:pt x="6004" y="67"/>
                    <a:pt x="5704" y="134"/>
                    <a:pt x="5371" y="234"/>
                  </a:cubicBezTo>
                  <a:cubicBezTo>
                    <a:pt x="5070" y="301"/>
                    <a:pt x="4737" y="367"/>
                    <a:pt x="4437" y="434"/>
                  </a:cubicBezTo>
                  <a:cubicBezTo>
                    <a:pt x="3803" y="567"/>
                    <a:pt x="3169" y="701"/>
                    <a:pt x="2535" y="834"/>
                  </a:cubicBezTo>
                  <a:cubicBezTo>
                    <a:pt x="2302" y="868"/>
                    <a:pt x="2068" y="901"/>
                    <a:pt x="1835" y="968"/>
                  </a:cubicBezTo>
                  <a:lnTo>
                    <a:pt x="1801" y="968"/>
                  </a:lnTo>
                  <a:cubicBezTo>
                    <a:pt x="1534" y="1001"/>
                    <a:pt x="1268" y="1068"/>
                    <a:pt x="1001" y="1135"/>
                  </a:cubicBezTo>
                  <a:cubicBezTo>
                    <a:pt x="667" y="1168"/>
                    <a:pt x="334" y="1235"/>
                    <a:pt x="0" y="1301"/>
                  </a:cubicBezTo>
                  <a:lnTo>
                    <a:pt x="200" y="2969"/>
                  </a:lnTo>
                  <a:lnTo>
                    <a:pt x="267" y="3603"/>
                  </a:lnTo>
                  <a:lnTo>
                    <a:pt x="701" y="7272"/>
                  </a:lnTo>
                  <a:lnTo>
                    <a:pt x="767" y="7939"/>
                  </a:lnTo>
                  <a:lnTo>
                    <a:pt x="1034" y="10408"/>
                  </a:lnTo>
                  <a:lnTo>
                    <a:pt x="3803" y="6572"/>
                  </a:lnTo>
                  <a:lnTo>
                    <a:pt x="5137" y="7272"/>
                  </a:lnTo>
                  <a:lnTo>
                    <a:pt x="5671" y="7572"/>
                  </a:lnTo>
                  <a:lnTo>
                    <a:pt x="8339" y="8973"/>
                  </a:lnTo>
                  <a:lnTo>
                    <a:pt x="7572" y="5504"/>
                  </a:lnTo>
                  <a:lnTo>
                    <a:pt x="7372" y="4704"/>
                  </a:lnTo>
                  <a:lnTo>
                    <a:pt x="6505" y="734"/>
                  </a:lnTo>
                  <a:lnTo>
                    <a:pt x="6338" y="34"/>
                  </a:lnTo>
                  <a:lnTo>
                    <a:pt x="6338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2717950" y="3920750"/>
              <a:ext cx="172650" cy="39225"/>
            </a:xfrm>
            <a:custGeom>
              <a:avLst/>
              <a:gdLst/>
              <a:ahLst/>
              <a:cxnLst/>
              <a:rect l="l" t="t" r="r" b="b"/>
              <a:pathLst>
                <a:path w="6906" h="1569" extrusionOk="0">
                  <a:moveTo>
                    <a:pt x="6772" y="0"/>
                  </a:moveTo>
                  <a:cubicBezTo>
                    <a:pt x="5504" y="67"/>
                    <a:pt x="4203" y="267"/>
                    <a:pt x="3002" y="401"/>
                  </a:cubicBezTo>
                  <a:cubicBezTo>
                    <a:pt x="2002" y="501"/>
                    <a:pt x="1001" y="601"/>
                    <a:pt x="0" y="734"/>
                  </a:cubicBezTo>
                  <a:cubicBezTo>
                    <a:pt x="0" y="1001"/>
                    <a:pt x="0" y="1301"/>
                    <a:pt x="0" y="1568"/>
                  </a:cubicBezTo>
                  <a:cubicBezTo>
                    <a:pt x="1101" y="1535"/>
                    <a:pt x="2235" y="1435"/>
                    <a:pt x="3336" y="1401"/>
                  </a:cubicBezTo>
                  <a:cubicBezTo>
                    <a:pt x="4504" y="1301"/>
                    <a:pt x="5738" y="1301"/>
                    <a:pt x="6905" y="1168"/>
                  </a:cubicBezTo>
                  <a:lnTo>
                    <a:pt x="6772" y="0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2716275" y="3973275"/>
              <a:ext cx="180150" cy="47800"/>
            </a:xfrm>
            <a:custGeom>
              <a:avLst/>
              <a:gdLst/>
              <a:ahLst/>
              <a:cxnLst/>
              <a:rect l="l" t="t" r="r" b="b"/>
              <a:pathLst>
                <a:path w="7206" h="1912" extrusionOk="0">
                  <a:moveTo>
                    <a:pt x="7039" y="1"/>
                  </a:moveTo>
                  <a:cubicBezTo>
                    <a:pt x="5905" y="101"/>
                    <a:pt x="4804" y="368"/>
                    <a:pt x="3703" y="535"/>
                  </a:cubicBezTo>
                  <a:cubicBezTo>
                    <a:pt x="2469" y="701"/>
                    <a:pt x="1235" y="1035"/>
                    <a:pt x="1" y="1068"/>
                  </a:cubicBezTo>
                  <a:cubicBezTo>
                    <a:pt x="1" y="1369"/>
                    <a:pt x="1" y="1635"/>
                    <a:pt x="1" y="1902"/>
                  </a:cubicBezTo>
                  <a:cubicBezTo>
                    <a:pt x="109" y="1909"/>
                    <a:pt x="218" y="1912"/>
                    <a:pt x="329" y="1912"/>
                  </a:cubicBezTo>
                  <a:cubicBezTo>
                    <a:pt x="1342" y="1912"/>
                    <a:pt x="2431" y="1659"/>
                    <a:pt x="3303" y="1569"/>
                  </a:cubicBezTo>
                  <a:cubicBezTo>
                    <a:pt x="4437" y="1469"/>
                    <a:pt x="5538" y="1235"/>
                    <a:pt x="6639" y="1102"/>
                  </a:cubicBezTo>
                  <a:cubicBezTo>
                    <a:pt x="6805" y="1068"/>
                    <a:pt x="7006" y="1068"/>
                    <a:pt x="7206" y="1068"/>
                  </a:cubicBezTo>
                  <a:lnTo>
                    <a:pt x="7072" y="1"/>
                  </a:ln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2714600" y="4049175"/>
              <a:ext cx="88425" cy="25875"/>
            </a:xfrm>
            <a:custGeom>
              <a:avLst/>
              <a:gdLst/>
              <a:ahLst/>
              <a:cxnLst/>
              <a:rect l="l" t="t" r="r" b="b"/>
              <a:pathLst>
                <a:path w="3537" h="1035" extrusionOk="0">
                  <a:moveTo>
                    <a:pt x="3537" y="0"/>
                  </a:moveTo>
                  <a:lnTo>
                    <a:pt x="3537" y="0"/>
                  </a:lnTo>
                  <a:cubicBezTo>
                    <a:pt x="2369" y="67"/>
                    <a:pt x="1202" y="134"/>
                    <a:pt x="34" y="234"/>
                  </a:cubicBezTo>
                  <a:cubicBezTo>
                    <a:pt x="1" y="467"/>
                    <a:pt x="1" y="734"/>
                    <a:pt x="1" y="968"/>
                  </a:cubicBezTo>
                  <a:cubicBezTo>
                    <a:pt x="768" y="1001"/>
                    <a:pt x="1535" y="1035"/>
                    <a:pt x="2303" y="1035"/>
                  </a:cubicBezTo>
                  <a:lnTo>
                    <a:pt x="3537" y="0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2835525" y="4040825"/>
              <a:ext cx="69250" cy="30050"/>
            </a:xfrm>
            <a:custGeom>
              <a:avLst/>
              <a:gdLst/>
              <a:ahLst/>
              <a:cxnLst/>
              <a:rect l="l" t="t" r="r" b="b"/>
              <a:pathLst>
                <a:path w="2770" h="1202" extrusionOk="0">
                  <a:moveTo>
                    <a:pt x="2636" y="1"/>
                  </a:moveTo>
                  <a:cubicBezTo>
                    <a:pt x="1769" y="101"/>
                    <a:pt x="868" y="168"/>
                    <a:pt x="1" y="234"/>
                  </a:cubicBezTo>
                  <a:lnTo>
                    <a:pt x="1202" y="1202"/>
                  </a:lnTo>
                  <a:cubicBezTo>
                    <a:pt x="1735" y="1168"/>
                    <a:pt x="2269" y="1102"/>
                    <a:pt x="2769" y="1035"/>
                  </a:cubicBezTo>
                  <a:lnTo>
                    <a:pt x="2636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7"/>
            <p:cNvSpPr/>
            <p:nvPr/>
          </p:nvSpPr>
          <p:spPr>
            <a:xfrm>
              <a:off x="2481100" y="3922825"/>
              <a:ext cx="29225" cy="26425"/>
            </a:xfrm>
            <a:custGeom>
              <a:avLst/>
              <a:gdLst/>
              <a:ahLst/>
              <a:cxnLst/>
              <a:rect l="l" t="t" r="r" b="b"/>
              <a:pathLst>
                <a:path w="1169" h="1057" extrusionOk="0">
                  <a:moveTo>
                    <a:pt x="601" y="1"/>
                  </a:moveTo>
                  <a:cubicBezTo>
                    <a:pt x="468" y="1"/>
                    <a:pt x="334" y="51"/>
                    <a:pt x="234" y="151"/>
                  </a:cubicBezTo>
                  <a:lnTo>
                    <a:pt x="201" y="151"/>
                  </a:lnTo>
                  <a:cubicBezTo>
                    <a:pt x="1" y="351"/>
                    <a:pt x="1" y="718"/>
                    <a:pt x="201" y="918"/>
                  </a:cubicBezTo>
                  <a:cubicBezTo>
                    <a:pt x="306" y="1005"/>
                    <a:pt x="447" y="1056"/>
                    <a:pt x="586" y="1056"/>
                  </a:cubicBezTo>
                  <a:cubicBezTo>
                    <a:pt x="713" y="1056"/>
                    <a:pt x="839" y="1014"/>
                    <a:pt x="935" y="918"/>
                  </a:cubicBezTo>
                  <a:cubicBezTo>
                    <a:pt x="935" y="885"/>
                    <a:pt x="968" y="885"/>
                    <a:pt x="968" y="885"/>
                  </a:cubicBezTo>
                  <a:cubicBezTo>
                    <a:pt x="1168" y="685"/>
                    <a:pt x="1168" y="318"/>
                    <a:pt x="968" y="151"/>
                  </a:cubicBezTo>
                  <a:cubicBezTo>
                    <a:pt x="868" y="51"/>
                    <a:pt x="735" y="1"/>
                    <a:pt x="601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7"/>
            <p:cNvSpPr/>
            <p:nvPr/>
          </p:nvSpPr>
          <p:spPr>
            <a:xfrm>
              <a:off x="2567000" y="3934925"/>
              <a:ext cx="26725" cy="25875"/>
            </a:xfrm>
            <a:custGeom>
              <a:avLst/>
              <a:gdLst/>
              <a:ahLst/>
              <a:cxnLst/>
              <a:rect l="l" t="t" r="r" b="b"/>
              <a:pathLst>
                <a:path w="1069" h="1035" extrusionOk="0">
                  <a:moveTo>
                    <a:pt x="534" y="1"/>
                  </a:moveTo>
                  <a:cubicBezTo>
                    <a:pt x="268" y="1"/>
                    <a:pt x="1" y="234"/>
                    <a:pt x="34" y="534"/>
                  </a:cubicBezTo>
                  <a:cubicBezTo>
                    <a:pt x="34" y="801"/>
                    <a:pt x="234" y="1035"/>
                    <a:pt x="534" y="1035"/>
                  </a:cubicBezTo>
                  <a:cubicBezTo>
                    <a:pt x="801" y="1035"/>
                    <a:pt x="1068" y="801"/>
                    <a:pt x="1068" y="534"/>
                  </a:cubicBezTo>
                  <a:cubicBezTo>
                    <a:pt x="1035" y="234"/>
                    <a:pt x="835" y="1"/>
                    <a:pt x="534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7"/>
            <p:cNvSpPr/>
            <p:nvPr/>
          </p:nvSpPr>
          <p:spPr>
            <a:xfrm>
              <a:off x="2520300" y="3985075"/>
              <a:ext cx="28375" cy="28400"/>
            </a:xfrm>
            <a:custGeom>
              <a:avLst/>
              <a:gdLst/>
              <a:ahLst/>
              <a:cxnLst/>
              <a:rect l="l" t="t" r="r" b="b"/>
              <a:pathLst>
                <a:path w="1135" h="1136" extrusionOk="0">
                  <a:moveTo>
                    <a:pt x="544" y="0"/>
                  </a:moveTo>
                  <a:cubicBezTo>
                    <a:pt x="486" y="0"/>
                    <a:pt x="427" y="10"/>
                    <a:pt x="368" y="29"/>
                  </a:cubicBezTo>
                  <a:cubicBezTo>
                    <a:pt x="134" y="129"/>
                    <a:pt x="1" y="396"/>
                    <a:pt x="67" y="630"/>
                  </a:cubicBezTo>
                  <a:cubicBezTo>
                    <a:pt x="67" y="830"/>
                    <a:pt x="167" y="997"/>
                    <a:pt x="368" y="1097"/>
                  </a:cubicBezTo>
                  <a:cubicBezTo>
                    <a:pt x="430" y="1124"/>
                    <a:pt x="495" y="1136"/>
                    <a:pt x="559" y="1136"/>
                  </a:cubicBezTo>
                  <a:cubicBezTo>
                    <a:pt x="735" y="1136"/>
                    <a:pt x="904" y="1043"/>
                    <a:pt x="1001" y="897"/>
                  </a:cubicBezTo>
                  <a:cubicBezTo>
                    <a:pt x="1101" y="730"/>
                    <a:pt x="1135" y="530"/>
                    <a:pt x="1068" y="396"/>
                  </a:cubicBezTo>
                  <a:cubicBezTo>
                    <a:pt x="988" y="155"/>
                    <a:pt x="778" y="0"/>
                    <a:pt x="544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2467775" y="4025250"/>
              <a:ext cx="25875" cy="24750"/>
            </a:xfrm>
            <a:custGeom>
              <a:avLst/>
              <a:gdLst/>
              <a:ahLst/>
              <a:cxnLst/>
              <a:rect l="l" t="t" r="r" b="b"/>
              <a:pathLst>
                <a:path w="1035" h="990" extrusionOk="0">
                  <a:moveTo>
                    <a:pt x="573" y="1"/>
                  </a:moveTo>
                  <a:cubicBezTo>
                    <a:pt x="432" y="1"/>
                    <a:pt x="284" y="53"/>
                    <a:pt x="200" y="157"/>
                  </a:cubicBezTo>
                  <a:cubicBezTo>
                    <a:pt x="100" y="224"/>
                    <a:pt x="0" y="357"/>
                    <a:pt x="34" y="490"/>
                  </a:cubicBezTo>
                  <a:cubicBezTo>
                    <a:pt x="34" y="624"/>
                    <a:pt x="100" y="757"/>
                    <a:pt x="200" y="824"/>
                  </a:cubicBezTo>
                  <a:cubicBezTo>
                    <a:pt x="291" y="938"/>
                    <a:pt x="429" y="990"/>
                    <a:pt x="561" y="990"/>
                  </a:cubicBezTo>
                  <a:cubicBezTo>
                    <a:pt x="622" y="990"/>
                    <a:pt x="681" y="979"/>
                    <a:pt x="734" y="957"/>
                  </a:cubicBezTo>
                  <a:cubicBezTo>
                    <a:pt x="901" y="857"/>
                    <a:pt x="1034" y="691"/>
                    <a:pt x="1034" y="490"/>
                  </a:cubicBezTo>
                  <a:cubicBezTo>
                    <a:pt x="1034" y="324"/>
                    <a:pt x="934" y="157"/>
                    <a:pt x="801" y="57"/>
                  </a:cubicBezTo>
                  <a:cubicBezTo>
                    <a:pt x="738" y="19"/>
                    <a:pt x="657" y="1"/>
                    <a:pt x="573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2582025" y="4031150"/>
              <a:ext cx="29200" cy="26200"/>
            </a:xfrm>
            <a:custGeom>
              <a:avLst/>
              <a:gdLst/>
              <a:ahLst/>
              <a:cxnLst/>
              <a:rect l="l" t="t" r="r" b="b"/>
              <a:pathLst>
                <a:path w="1168" h="1048" extrusionOk="0">
                  <a:moveTo>
                    <a:pt x="632" y="0"/>
                  </a:moveTo>
                  <a:cubicBezTo>
                    <a:pt x="588" y="0"/>
                    <a:pt x="543" y="7"/>
                    <a:pt x="500" y="21"/>
                  </a:cubicBezTo>
                  <a:cubicBezTo>
                    <a:pt x="434" y="54"/>
                    <a:pt x="367" y="54"/>
                    <a:pt x="300" y="88"/>
                  </a:cubicBezTo>
                  <a:cubicBezTo>
                    <a:pt x="167" y="121"/>
                    <a:pt x="100" y="188"/>
                    <a:pt x="33" y="321"/>
                  </a:cubicBezTo>
                  <a:cubicBezTo>
                    <a:pt x="0" y="421"/>
                    <a:pt x="0" y="555"/>
                    <a:pt x="67" y="655"/>
                  </a:cubicBezTo>
                  <a:cubicBezTo>
                    <a:pt x="100" y="688"/>
                    <a:pt x="134" y="788"/>
                    <a:pt x="167" y="788"/>
                  </a:cubicBezTo>
                  <a:cubicBezTo>
                    <a:pt x="278" y="963"/>
                    <a:pt x="458" y="1047"/>
                    <a:pt x="634" y="1047"/>
                  </a:cubicBezTo>
                  <a:cubicBezTo>
                    <a:pt x="826" y="1047"/>
                    <a:pt x="1014" y="947"/>
                    <a:pt x="1101" y="755"/>
                  </a:cubicBezTo>
                  <a:cubicBezTo>
                    <a:pt x="1168" y="555"/>
                    <a:pt x="1168" y="355"/>
                    <a:pt x="1034" y="221"/>
                  </a:cubicBezTo>
                  <a:cubicBezTo>
                    <a:pt x="955" y="90"/>
                    <a:pt x="794" y="0"/>
                    <a:pt x="632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7"/>
            <p:cNvSpPr/>
            <p:nvPr/>
          </p:nvSpPr>
          <p:spPr>
            <a:xfrm>
              <a:off x="2184225" y="4025000"/>
              <a:ext cx="33400" cy="43375"/>
            </a:xfrm>
            <a:custGeom>
              <a:avLst/>
              <a:gdLst/>
              <a:ahLst/>
              <a:cxnLst/>
              <a:rect l="l" t="t" r="r" b="b"/>
              <a:pathLst>
                <a:path w="1336" h="1735" extrusionOk="0">
                  <a:moveTo>
                    <a:pt x="101" y="0"/>
                  </a:moveTo>
                  <a:cubicBezTo>
                    <a:pt x="67" y="300"/>
                    <a:pt x="34" y="534"/>
                    <a:pt x="1" y="767"/>
                  </a:cubicBezTo>
                  <a:lnTo>
                    <a:pt x="1" y="801"/>
                  </a:lnTo>
                  <a:cubicBezTo>
                    <a:pt x="301" y="1101"/>
                    <a:pt x="601" y="1401"/>
                    <a:pt x="868" y="1735"/>
                  </a:cubicBezTo>
                  <a:lnTo>
                    <a:pt x="1335" y="1501"/>
                  </a:lnTo>
                  <a:cubicBezTo>
                    <a:pt x="1268" y="1468"/>
                    <a:pt x="1268" y="1434"/>
                    <a:pt x="1235" y="1401"/>
                  </a:cubicBezTo>
                  <a:cubicBezTo>
                    <a:pt x="835" y="967"/>
                    <a:pt x="468" y="467"/>
                    <a:pt x="101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7"/>
            <p:cNvSpPr/>
            <p:nvPr/>
          </p:nvSpPr>
          <p:spPr>
            <a:xfrm>
              <a:off x="2190900" y="3969125"/>
              <a:ext cx="70075" cy="79250"/>
            </a:xfrm>
            <a:custGeom>
              <a:avLst/>
              <a:gdLst/>
              <a:ahLst/>
              <a:cxnLst/>
              <a:rect l="l" t="t" r="r" b="b"/>
              <a:pathLst>
                <a:path w="2803" h="3170" extrusionOk="0">
                  <a:moveTo>
                    <a:pt x="34" y="0"/>
                  </a:moveTo>
                  <a:cubicBezTo>
                    <a:pt x="34" y="167"/>
                    <a:pt x="1" y="334"/>
                    <a:pt x="1" y="501"/>
                  </a:cubicBezTo>
                  <a:cubicBezTo>
                    <a:pt x="468" y="1034"/>
                    <a:pt x="935" y="1601"/>
                    <a:pt x="1435" y="2135"/>
                  </a:cubicBezTo>
                  <a:cubicBezTo>
                    <a:pt x="1735" y="2469"/>
                    <a:pt x="2035" y="2802"/>
                    <a:pt x="2336" y="3169"/>
                  </a:cubicBezTo>
                  <a:lnTo>
                    <a:pt x="2803" y="2936"/>
                  </a:lnTo>
                  <a:cubicBezTo>
                    <a:pt x="2469" y="2602"/>
                    <a:pt x="2169" y="2268"/>
                    <a:pt x="1869" y="1968"/>
                  </a:cubicBezTo>
                  <a:cubicBezTo>
                    <a:pt x="1268" y="1301"/>
                    <a:pt x="668" y="634"/>
                    <a:pt x="34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7"/>
            <p:cNvSpPr/>
            <p:nvPr/>
          </p:nvSpPr>
          <p:spPr>
            <a:xfrm>
              <a:off x="2155875" y="3840475"/>
              <a:ext cx="7525" cy="4400"/>
            </a:xfrm>
            <a:custGeom>
              <a:avLst/>
              <a:gdLst/>
              <a:ahLst/>
              <a:cxnLst/>
              <a:rect l="l" t="t" r="r" b="b"/>
              <a:pathLst>
                <a:path w="301" h="176" extrusionOk="0">
                  <a:moveTo>
                    <a:pt x="101" y="0"/>
                  </a:moveTo>
                  <a:cubicBezTo>
                    <a:pt x="49" y="0"/>
                    <a:pt x="1" y="63"/>
                    <a:pt x="1" y="109"/>
                  </a:cubicBezTo>
                  <a:cubicBezTo>
                    <a:pt x="101" y="143"/>
                    <a:pt x="201" y="143"/>
                    <a:pt x="301" y="176"/>
                  </a:cubicBezTo>
                  <a:cubicBezTo>
                    <a:pt x="234" y="109"/>
                    <a:pt x="201" y="76"/>
                    <a:pt x="167" y="43"/>
                  </a:cubicBezTo>
                  <a:cubicBezTo>
                    <a:pt x="147" y="12"/>
                    <a:pt x="124" y="0"/>
                    <a:pt x="101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7"/>
            <p:cNvSpPr/>
            <p:nvPr/>
          </p:nvSpPr>
          <p:spPr>
            <a:xfrm>
              <a:off x="2198400" y="3885725"/>
              <a:ext cx="165150" cy="202675"/>
            </a:xfrm>
            <a:custGeom>
              <a:avLst/>
              <a:gdLst/>
              <a:ahLst/>
              <a:cxnLst/>
              <a:rect l="l" t="t" r="r" b="b"/>
              <a:pathLst>
                <a:path w="6606" h="8107" extrusionOk="0">
                  <a:moveTo>
                    <a:pt x="68" y="0"/>
                  </a:moveTo>
                  <a:cubicBezTo>
                    <a:pt x="34" y="167"/>
                    <a:pt x="34" y="334"/>
                    <a:pt x="1" y="501"/>
                  </a:cubicBezTo>
                  <a:cubicBezTo>
                    <a:pt x="968" y="1668"/>
                    <a:pt x="1902" y="2802"/>
                    <a:pt x="2903" y="3937"/>
                  </a:cubicBezTo>
                  <a:cubicBezTo>
                    <a:pt x="3637" y="4804"/>
                    <a:pt x="4404" y="5638"/>
                    <a:pt x="5171" y="6472"/>
                  </a:cubicBezTo>
                  <a:cubicBezTo>
                    <a:pt x="5638" y="6972"/>
                    <a:pt x="6105" y="7573"/>
                    <a:pt x="6606" y="8106"/>
                  </a:cubicBezTo>
                  <a:lnTo>
                    <a:pt x="6606" y="7106"/>
                  </a:lnTo>
                  <a:cubicBezTo>
                    <a:pt x="6305" y="6805"/>
                    <a:pt x="5972" y="6505"/>
                    <a:pt x="5705" y="6205"/>
                  </a:cubicBezTo>
                  <a:cubicBezTo>
                    <a:pt x="4904" y="5304"/>
                    <a:pt x="4104" y="4437"/>
                    <a:pt x="3303" y="3536"/>
                  </a:cubicBezTo>
                  <a:cubicBezTo>
                    <a:pt x="2202" y="2369"/>
                    <a:pt x="1135" y="1168"/>
                    <a:pt x="68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7"/>
            <p:cNvSpPr/>
            <p:nvPr/>
          </p:nvSpPr>
          <p:spPr>
            <a:xfrm>
              <a:off x="2256775" y="3856525"/>
              <a:ext cx="108450" cy="133475"/>
            </a:xfrm>
            <a:custGeom>
              <a:avLst/>
              <a:gdLst/>
              <a:ahLst/>
              <a:cxnLst/>
              <a:rect l="l" t="t" r="r" b="b"/>
              <a:pathLst>
                <a:path w="4338" h="5339" extrusionOk="0">
                  <a:moveTo>
                    <a:pt x="1" y="1"/>
                  </a:moveTo>
                  <a:lnTo>
                    <a:pt x="1" y="1"/>
                  </a:lnTo>
                  <a:cubicBezTo>
                    <a:pt x="1368" y="1836"/>
                    <a:pt x="2836" y="3637"/>
                    <a:pt x="4304" y="5338"/>
                  </a:cubicBezTo>
                  <a:lnTo>
                    <a:pt x="4337" y="4404"/>
                  </a:lnTo>
                  <a:cubicBezTo>
                    <a:pt x="3136" y="2936"/>
                    <a:pt x="1902" y="1502"/>
                    <a:pt x="635" y="101"/>
                  </a:cubicBezTo>
                  <a:cubicBezTo>
                    <a:pt x="401" y="68"/>
                    <a:pt x="201" y="34"/>
                    <a:pt x="1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7"/>
            <p:cNvSpPr/>
            <p:nvPr/>
          </p:nvSpPr>
          <p:spPr>
            <a:xfrm>
              <a:off x="1948225" y="3934100"/>
              <a:ext cx="156800" cy="95075"/>
            </a:xfrm>
            <a:custGeom>
              <a:avLst/>
              <a:gdLst/>
              <a:ahLst/>
              <a:cxnLst/>
              <a:rect l="l" t="t" r="r" b="b"/>
              <a:pathLst>
                <a:path w="6272" h="3803" extrusionOk="0">
                  <a:moveTo>
                    <a:pt x="468" y="0"/>
                  </a:moveTo>
                  <a:cubicBezTo>
                    <a:pt x="301" y="767"/>
                    <a:pt x="134" y="1568"/>
                    <a:pt x="1" y="2202"/>
                  </a:cubicBezTo>
                  <a:cubicBezTo>
                    <a:pt x="501" y="2335"/>
                    <a:pt x="1035" y="2435"/>
                    <a:pt x="1402" y="2535"/>
                  </a:cubicBezTo>
                  <a:cubicBezTo>
                    <a:pt x="1635" y="2602"/>
                    <a:pt x="1869" y="2669"/>
                    <a:pt x="2102" y="2735"/>
                  </a:cubicBezTo>
                  <a:lnTo>
                    <a:pt x="3837" y="1635"/>
                  </a:lnTo>
                  <a:lnTo>
                    <a:pt x="4737" y="3403"/>
                  </a:lnTo>
                  <a:cubicBezTo>
                    <a:pt x="4771" y="3403"/>
                    <a:pt x="4804" y="3436"/>
                    <a:pt x="4871" y="3436"/>
                  </a:cubicBezTo>
                  <a:cubicBezTo>
                    <a:pt x="4938" y="3603"/>
                    <a:pt x="5071" y="3736"/>
                    <a:pt x="5271" y="3770"/>
                  </a:cubicBezTo>
                  <a:cubicBezTo>
                    <a:pt x="5538" y="3803"/>
                    <a:pt x="5771" y="3803"/>
                    <a:pt x="6038" y="3803"/>
                  </a:cubicBezTo>
                  <a:lnTo>
                    <a:pt x="6272" y="1268"/>
                  </a:lnTo>
                  <a:cubicBezTo>
                    <a:pt x="4370" y="667"/>
                    <a:pt x="2469" y="100"/>
                    <a:pt x="468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7"/>
            <p:cNvSpPr/>
            <p:nvPr/>
          </p:nvSpPr>
          <p:spPr>
            <a:xfrm>
              <a:off x="1968250" y="3841525"/>
              <a:ext cx="145950" cy="80075"/>
            </a:xfrm>
            <a:custGeom>
              <a:avLst/>
              <a:gdLst/>
              <a:ahLst/>
              <a:cxnLst/>
              <a:rect l="l" t="t" r="r" b="b"/>
              <a:pathLst>
                <a:path w="5838" h="3203" extrusionOk="0">
                  <a:moveTo>
                    <a:pt x="467" y="1"/>
                  </a:moveTo>
                  <a:cubicBezTo>
                    <a:pt x="334" y="634"/>
                    <a:pt x="167" y="1368"/>
                    <a:pt x="0" y="2102"/>
                  </a:cubicBezTo>
                  <a:cubicBezTo>
                    <a:pt x="1768" y="2636"/>
                    <a:pt x="3603" y="3003"/>
                    <a:pt x="5437" y="3203"/>
                  </a:cubicBezTo>
                  <a:cubicBezTo>
                    <a:pt x="5538" y="3203"/>
                    <a:pt x="5604" y="3169"/>
                    <a:pt x="5671" y="3169"/>
                  </a:cubicBezTo>
                  <a:lnTo>
                    <a:pt x="5838" y="1268"/>
                  </a:lnTo>
                  <a:cubicBezTo>
                    <a:pt x="5804" y="1235"/>
                    <a:pt x="5738" y="1235"/>
                    <a:pt x="5704" y="1235"/>
                  </a:cubicBezTo>
                  <a:cubicBezTo>
                    <a:pt x="5671" y="1035"/>
                    <a:pt x="5571" y="868"/>
                    <a:pt x="5337" y="834"/>
                  </a:cubicBezTo>
                  <a:cubicBezTo>
                    <a:pt x="3736" y="468"/>
                    <a:pt x="2102" y="201"/>
                    <a:pt x="467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7"/>
            <p:cNvSpPr/>
            <p:nvPr/>
          </p:nvSpPr>
          <p:spPr>
            <a:xfrm>
              <a:off x="3001475" y="3971550"/>
              <a:ext cx="181825" cy="89325"/>
            </a:xfrm>
            <a:custGeom>
              <a:avLst/>
              <a:gdLst/>
              <a:ahLst/>
              <a:cxnLst/>
              <a:rect l="l" t="t" r="r" b="b"/>
              <a:pathLst>
                <a:path w="7273" h="3573" extrusionOk="0">
                  <a:moveTo>
                    <a:pt x="3105" y="0"/>
                  </a:moveTo>
                  <a:cubicBezTo>
                    <a:pt x="3044" y="0"/>
                    <a:pt x="2977" y="29"/>
                    <a:pt x="2936" y="70"/>
                  </a:cubicBezTo>
                  <a:cubicBezTo>
                    <a:pt x="1969" y="937"/>
                    <a:pt x="935" y="1805"/>
                    <a:pt x="1" y="2805"/>
                  </a:cubicBezTo>
                  <a:cubicBezTo>
                    <a:pt x="34" y="2972"/>
                    <a:pt x="34" y="3172"/>
                    <a:pt x="34" y="3339"/>
                  </a:cubicBezTo>
                  <a:cubicBezTo>
                    <a:pt x="434" y="2939"/>
                    <a:pt x="835" y="2538"/>
                    <a:pt x="1235" y="2171"/>
                  </a:cubicBezTo>
                  <a:cubicBezTo>
                    <a:pt x="1602" y="1838"/>
                    <a:pt x="1969" y="1471"/>
                    <a:pt x="2369" y="1137"/>
                  </a:cubicBezTo>
                  <a:cubicBezTo>
                    <a:pt x="2695" y="832"/>
                    <a:pt x="2872" y="626"/>
                    <a:pt x="3104" y="626"/>
                  </a:cubicBezTo>
                  <a:cubicBezTo>
                    <a:pt x="3253" y="626"/>
                    <a:pt x="3423" y="709"/>
                    <a:pt x="3670" y="904"/>
                  </a:cubicBezTo>
                  <a:cubicBezTo>
                    <a:pt x="4804" y="1771"/>
                    <a:pt x="6105" y="2605"/>
                    <a:pt x="7273" y="3572"/>
                  </a:cubicBezTo>
                  <a:lnTo>
                    <a:pt x="7106" y="2872"/>
                  </a:lnTo>
                  <a:cubicBezTo>
                    <a:pt x="6906" y="2705"/>
                    <a:pt x="6672" y="2538"/>
                    <a:pt x="6472" y="2405"/>
                  </a:cubicBezTo>
                  <a:cubicBezTo>
                    <a:pt x="5405" y="1604"/>
                    <a:pt x="4304" y="804"/>
                    <a:pt x="3203" y="37"/>
                  </a:cubicBezTo>
                  <a:cubicBezTo>
                    <a:pt x="3178" y="11"/>
                    <a:pt x="3142" y="0"/>
                    <a:pt x="3105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7"/>
            <p:cNvSpPr/>
            <p:nvPr/>
          </p:nvSpPr>
          <p:spPr>
            <a:xfrm>
              <a:off x="2996475" y="3883225"/>
              <a:ext cx="165975" cy="85075"/>
            </a:xfrm>
            <a:custGeom>
              <a:avLst/>
              <a:gdLst/>
              <a:ahLst/>
              <a:cxnLst/>
              <a:rect l="l" t="t" r="r" b="b"/>
              <a:pathLst>
                <a:path w="6639" h="3403" extrusionOk="0">
                  <a:moveTo>
                    <a:pt x="2602" y="0"/>
                  </a:moveTo>
                  <a:cubicBezTo>
                    <a:pt x="2569" y="34"/>
                    <a:pt x="2536" y="34"/>
                    <a:pt x="2502" y="34"/>
                  </a:cubicBezTo>
                  <a:cubicBezTo>
                    <a:pt x="2502" y="67"/>
                    <a:pt x="2469" y="67"/>
                    <a:pt x="2469" y="67"/>
                  </a:cubicBezTo>
                  <a:cubicBezTo>
                    <a:pt x="1668" y="834"/>
                    <a:pt x="835" y="1602"/>
                    <a:pt x="1" y="2369"/>
                  </a:cubicBezTo>
                  <a:cubicBezTo>
                    <a:pt x="34" y="2602"/>
                    <a:pt x="34" y="2836"/>
                    <a:pt x="34" y="3069"/>
                  </a:cubicBezTo>
                  <a:cubicBezTo>
                    <a:pt x="935" y="2269"/>
                    <a:pt x="1802" y="1401"/>
                    <a:pt x="2669" y="567"/>
                  </a:cubicBezTo>
                  <a:cubicBezTo>
                    <a:pt x="4003" y="1501"/>
                    <a:pt x="5304" y="2435"/>
                    <a:pt x="6639" y="3403"/>
                  </a:cubicBezTo>
                  <a:lnTo>
                    <a:pt x="6439" y="2536"/>
                  </a:lnTo>
                  <a:cubicBezTo>
                    <a:pt x="5204" y="1702"/>
                    <a:pt x="4003" y="868"/>
                    <a:pt x="2769" y="34"/>
                  </a:cubicBezTo>
                  <a:cubicBezTo>
                    <a:pt x="2736" y="34"/>
                    <a:pt x="2736" y="0"/>
                    <a:pt x="2703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3255000" y="3905375"/>
              <a:ext cx="30875" cy="26250"/>
            </a:xfrm>
            <a:custGeom>
              <a:avLst/>
              <a:gdLst/>
              <a:ahLst/>
              <a:cxnLst/>
              <a:rect l="l" t="t" r="r" b="b"/>
              <a:pathLst>
                <a:path w="1235" h="1050" extrusionOk="0">
                  <a:moveTo>
                    <a:pt x="634" y="1"/>
                  </a:moveTo>
                  <a:cubicBezTo>
                    <a:pt x="461" y="1"/>
                    <a:pt x="291" y="85"/>
                    <a:pt x="200" y="249"/>
                  </a:cubicBezTo>
                  <a:cubicBezTo>
                    <a:pt x="0" y="582"/>
                    <a:pt x="234" y="1049"/>
                    <a:pt x="634" y="1049"/>
                  </a:cubicBezTo>
                  <a:cubicBezTo>
                    <a:pt x="868" y="1049"/>
                    <a:pt x="1034" y="949"/>
                    <a:pt x="1134" y="782"/>
                  </a:cubicBezTo>
                  <a:cubicBezTo>
                    <a:pt x="1235" y="615"/>
                    <a:pt x="1235" y="349"/>
                    <a:pt x="1068" y="215"/>
                  </a:cubicBezTo>
                  <a:cubicBezTo>
                    <a:pt x="1068" y="182"/>
                    <a:pt x="1034" y="182"/>
                    <a:pt x="1034" y="182"/>
                  </a:cubicBezTo>
                  <a:cubicBezTo>
                    <a:pt x="928" y="60"/>
                    <a:pt x="780" y="1"/>
                    <a:pt x="634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3339225" y="3896575"/>
              <a:ext cx="33375" cy="30650"/>
            </a:xfrm>
            <a:custGeom>
              <a:avLst/>
              <a:gdLst/>
              <a:ahLst/>
              <a:cxnLst/>
              <a:rect l="l" t="t" r="r" b="b"/>
              <a:pathLst>
                <a:path w="1335" h="1226" extrusionOk="0">
                  <a:moveTo>
                    <a:pt x="801" y="0"/>
                  </a:moveTo>
                  <a:cubicBezTo>
                    <a:pt x="668" y="33"/>
                    <a:pt x="567" y="67"/>
                    <a:pt x="434" y="167"/>
                  </a:cubicBezTo>
                  <a:cubicBezTo>
                    <a:pt x="334" y="234"/>
                    <a:pt x="234" y="334"/>
                    <a:pt x="134" y="434"/>
                  </a:cubicBezTo>
                  <a:cubicBezTo>
                    <a:pt x="34" y="634"/>
                    <a:pt x="0" y="934"/>
                    <a:pt x="201" y="1101"/>
                  </a:cubicBezTo>
                  <a:cubicBezTo>
                    <a:pt x="302" y="1182"/>
                    <a:pt x="427" y="1226"/>
                    <a:pt x="555" y="1226"/>
                  </a:cubicBezTo>
                  <a:cubicBezTo>
                    <a:pt x="638" y="1226"/>
                    <a:pt x="722" y="1207"/>
                    <a:pt x="801" y="1168"/>
                  </a:cubicBezTo>
                  <a:cubicBezTo>
                    <a:pt x="934" y="1134"/>
                    <a:pt x="1068" y="1001"/>
                    <a:pt x="1168" y="901"/>
                  </a:cubicBezTo>
                  <a:cubicBezTo>
                    <a:pt x="1268" y="834"/>
                    <a:pt x="1335" y="667"/>
                    <a:pt x="1335" y="534"/>
                  </a:cubicBezTo>
                  <a:cubicBezTo>
                    <a:pt x="1335" y="400"/>
                    <a:pt x="1268" y="267"/>
                    <a:pt x="1168" y="167"/>
                  </a:cubicBezTo>
                  <a:cubicBezTo>
                    <a:pt x="1068" y="67"/>
                    <a:pt x="968" y="0"/>
                    <a:pt x="801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7"/>
            <p:cNvSpPr/>
            <p:nvPr/>
          </p:nvSpPr>
          <p:spPr>
            <a:xfrm>
              <a:off x="3300025" y="3941600"/>
              <a:ext cx="33375" cy="25875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7"/>
            <p:cNvSpPr/>
            <p:nvPr/>
          </p:nvSpPr>
          <p:spPr>
            <a:xfrm>
              <a:off x="3354225" y="3986625"/>
              <a:ext cx="33400" cy="26500"/>
            </a:xfrm>
            <a:custGeom>
              <a:avLst/>
              <a:gdLst/>
              <a:ahLst/>
              <a:cxnLst/>
              <a:rect l="l" t="t" r="r" b="b"/>
              <a:pathLst>
                <a:path w="1336" h="1060" extrusionOk="0">
                  <a:moveTo>
                    <a:pt x="668" y="1"/>
                  </a:moveTo>
                  <a:cubicBezTo>
                    <a:pt x="268" y="1"/>
                    <a:pt x="1" y="434"/>
                    <a:pt x="201" y="768"/>
                  </a:cubicBezTo>
                  <a:cubicBezTo>
                    <a:pt x="201" y="801"/>
                    <a:pt x="234" y="801"/>
                    <a:pt x="234" y="835"/>
                  </a:cubicBezTo>
                  <a:cubicBezTo>
                    <a:pt x="334" y="985"/>
                    <a:pt x="493" y="1060"/>
                    <a:pt x="651" y="1060"/>
                  </a:cubicBezTo>
                  <a:cubicBezTo>
                    <a:pt x="810" y="1060"/>
                    <a:pt x="968" y="985"/>
                    <a:pt x="1068" y="835"/>
                  </a:cubicBezTo>
                  <a:cubicBezTo>
                    <a:pt x="1102" y="801"/>
                    <a:pt x="1102" y="801"/>
                    <a:pt x="1102" y="768"/>
                  </a:cubicBezTo>
                  <a:cubicBezTo>
                    <a:pt x="1335" y="434"/>
                    <a:pt x="1035" y="1"/>
                    <a:pt x="668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3495175" y="3822350"/>
              <a:ext cx="58400" cy="69225"/>
            </a:xfrm>
            <a:custGeom>
              <a:avLst/>
              <a:gdLst/>
              <a:ahLst/>
              <a:cxnLst/>
              <a:rect l="l" t="t" r="r" b="b"/>
              <a:pathLst>
                <a:path w="2336" h="2769" extrusionOk="0">
                  <a:moveTo>
                    <a:pt x="2335" y="0"/>
                  </a:moveTo>
                  <a:lnTo>
                    <a:pt x="2335" y="0"/>
                  </a:lnTo>
                  <a:cubicBezTo>
                    <a:pt x="2102" y="34"/>
                    <a:pt x="1868" y="67"/>
                    <a:pt x="1635" y="134"/>
                  </a:cubicBezTo>
                  <a:lnTo>
                    <a:pt x="1601" y="134"/>
                  </a:lnTo>
                  <a:cubicBezTo>
                    <a:pt x="1468" y="301"/>
                    <a:pt x="1334" y="467"/>
                    <a:pt x="1201" y="634"/>
                  </a:cubicBezTo>
                  <a:cubicBezTo>
                    <a:pt x="801" y="1134"/>
                    <a:pt x="400" y="1635"/>
                    <a:pt x="0" y="2135"/>
                  </a:cubicBezTo>
                  <a:lnTo>
                    <a:pt x="67" y="2769"/>
                  </a:lnTo>
                  <a:cubicBezTo>
                    <a:pt x="601" y="2068"/>
                    <a:pt x="1134" y="1368"/>
                    <a:pt x="1701" y="701"/>
                  </a:cubicBezTo>
                  <a:cubicBezTo>
                    <a:pt x="1902" y="467"/>
                    <a:pt x="2135" y="234"/>
                    <a:pt x="2335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3507675" y="3802325"/>
              <a:ext cx="145125" cy="197675"/>
            </a:xfrm>
            <a:custGeom>
              <a:avLst/>
              <a:gdLst/>
              <a:ahLst/>
              <a:cxnLst/>
              <a:rect l="l" t="t" r="r" b="b"/>
              <a:pathLst>
                <a:path w="5805" h="7907" extrusionOk="0">
                  <a:moveTo>
                    <a:pt x="5638" y="1"/>
                  </a:moveTo>
                  <a:cubicBezTo>
                    <a:pt x="5471" y="201"/>
                    <a:pt x="5338" y="401"/>
                    <a:pt x="5171" y="601"/>
                  </a:cubicBezTo>
                  <a:cubicBezTo>
                    <a:pt x="4337" y="1669"/>
                    <a:pt x="3503" y="2736"/>
                    <a:pt x="2669" y="3803"/>
                  </a:cubicBezTo>
                  <a:cubicBezTo>
                    <a:pt x="1768" y="4938"/>
                    <a:pt x="868" y="6072"/>
                    <a:pt x="1" y="7239"/>
                  </a:cubicBezTo>
                  <a:lnTo>
                    <a:pt x="67" y="7906"/>
                  </a:lnTo>
                  <a:cubicBezTo>
                    <a:pt x="1135" y="6572"/>
                    <a:pt x="2202" y="5204"/>
                    <a:pt x="3270" y="3870"/>
                  </a:cubicBezTo>
                  <a:cubicBezTo>
                    <a:pt x="4070" y="2869"/>
                    <a:pt x="4871" y="1835"/>
                    <a:pt x="5671" y="835"/>
                  </a:cubicBezTo>
                  <a:cubicBezTo>
                    <a:pt x="5705" y="768"/>
                    <a:pt x="5738" y="735"/>
                    <a:pt x="5805" y="701"/>
                  </a:cubicBezTo>
                  <a:lnTo>
                    <a:pt x="5638" y="1"/>
                  </a:ln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7"/>
            <p:cNvSpPr/>
            <p:nvPr/>
          </p:nvSpPr>
          <p:spPr>
            <a:xfrm>
              <a:off x="3618600" y="3919075"/>
              <a:ext cx="60900" cy="71750"/>
            </a:xfrm>
            <a:custGeom>
              <a:avLst/>
              <a:gdLst/>
              <a:ahLst/>
              <a:cxnLst/>
              <a:rect l="l" t="t" r="r" b="b"/>
              <a:pathLst>
                <a:path w="2436" h="2870" extrusionOk="0">
                  <a:moveTo>
                    <a:pt x="2235" y="1"/>
                  </a:moveTo>
                  <a:cubicBezTo>
                    <a:pt x="1635" y="735"/>
                    <a:pt x="1001" y="1468"/>
                    <a:pt x="367" y="2169"/>
                  </a:cubicBezTo>
                  <a:cubicBezTo>
                    <a:pt x="267" y="2302"/>
                    <a:pt x="133" y="2436"/>
                    <a:pt x="0" y="2569"/>
                  </a:cubicBezTo>
                  <a:lnTo>
                    <a:pt x="534" y="2869"/>
                  </a:lnTo>
                  <a:cubicBezTo>
                    <a:pt x="834" y="2569"/>
                    <a:pt x="1134" y="2236"/>
                    <a:pt x="1401" y="1935"/>
                  </a:cubicBezTo>
                  <a:cubicBezTo>
                    <a:pt x="1768" y="1569"/>
                    <a:pt x="2102" y="1202"/>
                    <a:pt x="2435" y="801"/>
                  </a:cubicBezTo>
                  <a:lnTo>
                    <a:pt x="2235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1710550" y="3769800"/>
              <a:ext cx="65925" cy="217700"/>
            </a:xfrm>
            <a:custGeom>
              <a:avLst/>
              <a:gdLst/>
              <a:ahLst/>
              <a:cxnLst/>
              <a:rect l="l" t="t" r="r" b="b"/>
              <a:pathLst>
                <a:path w="2637" h="8708" extrusionOk="0">
                  <a:moveTo>
                    <a:pt x="2169" y="1"/>
                  </a:moveTo>
                  <a:cubicBezTo>
                    <a:pt x="1469" y="1802"/>
                    <a:pt x="835" y="3703"/>
                    <a:pt x="435" y="5638"/>
                  </a:cubicBezTo>
                  <a:cubicBezTo>
                    <a:pt x="435" y="5705"/>
                    <a:pt x="401" y="5772"/>
                    <a:pt x="401" y="5805"/>
                  </a:cubicBezTo>
                  <a:lnTo>
                    <a:pt x="301" y="6339"/>
                  </a:lnTo>
                  <a:cubicBezTo>
                    <a:pt x="301" y="6372"/>
                    <a:pt x="301" y="6405"/>
                    <a:pt x="301" y="6439"/>
                  </a:cubicBezTo>
                  <a:cubicBezTo>
                    <a:pt x="168" y="7173"/>
                    <a:pt x="68" y="7940"/>
                    <a:pt x="1" y="8707"/>
                  </a:cubicBezTo>
                  <a:lnTo>
                    <a:pt x="435" y="8474"/>
                  </a:lnTo>
                  <a:cubicBezTo>
                    <a:pt x="635" y="7273"/>
                    <a:pt x="835" y="6038"/>
                    <a:pt x="1135" y="4838"/>
                  </a:cubicBezTo>
                  <a:cubicBezTo>
                    <a:pt x="1535" y="3236"/>
                    <a:pt x="2036" y="1669"/>
                    <a:pt x="2636" y="134"/>
                  </a:cubicBezTo>
                  <a:cubicBezTo>
                    <a:pt x="2469" y="101"/>
                    <a:pt x="2336" y="68"/>
                    <a:pt x="2169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1758925" y="3780650"/>
              <a:ext cx="63400" cy="181825"/>
            </a:xfrm>
            <a:custGeom>
              <a:avLst/>
              <a:gdLst/>
              <a:ahLst/>
              <a:cxnLst/>
              <a:rect l="l" t="t" r="r" b="b"/>
              <a:pathLst>
                <a:path w="2536" h="7273" extrusionOk="0">
                  <a:moveTo>
                    <a:pt x="1969" y="0"/>
                  </a:moveTo>
                  <a:cubicBezTo>
                    <a:pt x="1201" y="2369"/>
                    <a:pt x="501" y="4804"/>
                    <a:pt x="1" y="7272"/>
                  </a:cubicBezTo>
                  <a:lnTo>
                    <a:pt x="634" y="6939"/>
                  </a:lnTo>
                  <a:cubicBezTo>
                    <a:pt x="1235" y="4670"/>
                    <a:pt x="1835" y="2369"/>
                    <a:pt x="2536" y="101"/>
                  </a:cubicBezTo>
                  <a:cubicBezTo>
                    <a:pt x="2369" y="67"/>
                    <a:pt x="2169" y="34"/>
                    <a:pt x="1969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1815625" y="3790650"/>
              <a:ext cx="55075" cy="179325"/>
            </a:xfrm>
            <a:custGeom>
              <a:avLst/>
              <a:gdLst/>
              <a:ahLst/>
              <a:cxnLst/>
              <a:rect l="l" t="t" r="r" b="b"/>
              <a:pathLst>
                <a:path w="2203" h="7173" extrusionOk="0">
                  <a:moveTo>
                    <a:pt x="1669" y="1"/>
                  </a:moveTo>
                  <a:cubicBezTo>
                    <a:pt x="1268" y="1402"/>
                    <a:pt x="868" y="2803"/>
                    <a:pt x="535" y="4237"/>
                  </a:cubicBezTo>
                  <a:cubicBezTo>
                    <a:pt x="334" y="5004"/>
                    <a:pt x="168" y="5805"/>
                    <a:pt x="1" y="6605"/>
                  </a:cubicBezTo>
                  <a:cubicBezTo>
                    <a:pt x="101" y="6772"/>
                    <a:pt x="234" y="6972"/>
                    <a:pt x="368" y="7173"/>
                  </a:cubicBezTo>
                  <a:cubicBezTo>
                    <a:pt x="601" y="6172"/>
                    <a:pt x="835" y="5204"/>
                    <a:pt x="1068" y="4204"/>
                  </a:cubicBezTo>
                  <a:cubicBezTo>
                    <a:pt x="1435" y="2836"/>
                    <a:pt x="1802" y="1468"/>
                    <a:pt x="2202" y="134"/>
                  </a:cubicBezTo>
                  <a:cubicBezTo>
                    <a:pt x="2069" y="101"/>
                    <a:pt x="1936" y="67"/>
                    <a:pt x="1802" y="34"/>
                  </a:cubicBezTo>
                  <a:cubicBezTo>
                    <a:pt x="1769" y="34"/>
                    <a:pt x="1702" y="34"/>
                    <a:pt x="1669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1652175" y="3739775"/>
              <a:ext cx="2034825" cy="154325"/>
            </a:xfrm>
            <a:custGeom>
              <a:avLst/>
              <a:gdLst/>
              <a:ahLst/>
              <a:cxnLst/>
              <a:rect l="l" t="t" r="r" b="b"/>
              <a:pathLst>
                <a:path w="81393" h="6173" extrusionOk="0">
                  <a:moveTo>
                    <a:pt x="34" y="1"/>
                  </a:moveTo>
                  <a:lnTo>
                    <a:pt x="1" y="168"/>
                  </a:lnTo>
                  <a:cubicBezTo>
                    <a:pt x="34" y="168"/>
                    <a:pt x="134" y="201"/>
                    <a:pt x="301" y="234"/>
                  </a:cubicBezTo>
                  <a:cubicBezTo>
                    <a:pt x="835" y="401"/>
                    <a:pt x="2069" y="735"/>
                    <a:pt x="3870" y="1168"/>
                  </a:cubicBezTo>
                  <a:lnTo>
                    <a:pt x="4070" y="1202"/>
                  </a:lnTo>
                  <a:cubicBezTo>
                    <a:pt x="4204" y="1235"/>
                    <a:pt x="4337" y="1269"/>
                    <a:pt x="4471" y="1302"/>
                  </a:cubicBezTo>
                  <a:cubicBezTo>
                    <a:pt x="4604" y="1335"/>
                    <a:pt x="4704" y="1369"/>
                    <a:pt x="4838" y="1402"/>
                  </a:cubicBezTo>
                  <a:lnTo>
                    <a:pt x="5071" y="1435"/>
                  </a:lnTo>
                  <a:cubicBezTo>
                    <a:pt x="5205" y="1469"/>
                    <a:pt x="5371" y="1502"/>
                    <a:pt x="5505" y="1535"/>
                  </a:cubicBezTo>
                  <a:cubicBezTo>
                    <a:pt x="5738" y="1602"/>
                    <a:pt x="6005" y="1635"/>
                    <a:pt x="6239" y="1702"/>
                  </a:cubicBezTo>
                  <a:lnTo>
                    <a:pt x="6806" y="1836"/>
                  </a:lnTo>
                  <a:cubicBezTo>
                    <a:pt x="7239" y="1936"/>
                    <a:pt x="7706" y="2036"/>
                    <a:pt x="8207" y="2136"/>
                  </a:cubicBezTo>
                  <a:lnTo>
                    <a:pt x="8307" y="2169"/>
                  </a:lnTo>
                  <a:cubicBezTo>
                    <a:pt x="8407" y="2169"/>
                    <a:pt x="8507" y="2203"/>
                    <a:pt x="8640" y="2236"/>
                  </a:cubicBezTo>
                  <a:lnTo>
                    <a:pt x="9541" y="2403"/>
                  </a:lnTo>
                  <a:cubicBezTo>
                    <a:pt x="10775" y="2670"/>
                    <a:pt x="12043" y="2903"/>
                    <a:pt x="13310" y="3137"/>
                  </a:cubicBezTo>
                  <a:cubicBezTo>
                    <a:pt x="15045" y="3437"/>
                    <a:pt x="16846" y="3737"/>
                    <a:pt x="18614" y="4004"/>
                  </a:cubicBezTo>
                  <a:cubicBezTo>
                    <a:pt x="19115" y="4071"/>
                    <a:pt x="19615" y="4171"/>
                    <a:pt x="20115" y="4237"/>
                  </a:cubicBezTo>
                  <a:cubicBezTo>
                    <a:pt x="20215" y="4237"/>
                    <a:pt x="20315" y="4271"/>
                    <a:pt x="20382" y="4271"/>
                  </a:cubicBezTo>
                  <a:lnTo>
                    <a:pt x="20415" y="4271"/>
                  </a:lnTo>
                  <a:cubicBezTo>
                    <a:pt x="20949" y="4337"/>
                    <a:pt x="21516" y="4437"/>
                    <a:pt x="22050" y="4504"/>
                  </a:cubicBezTo>
                  <a:cubicBezTo>
                    <a:pt x="22417" y="4538"/>
                    <a:pt x="22750" y="4604"/>
                    <a:pt x="23084" y="4638"/>
                  </a:cubicBezTo>
                  <a:cubicBezTo>
                    <a:pt x="23451" y="4671"/>
                    <a:pt x="23818" y="4738"/>
                    <a:pt x="24151" y="4771"/>
                  </a:cubicBezTo>
                  <a:lnTo>
                    <a:pt x="24352" y="4804"/>
                  </a:lnTo>
                  <a:cubicBezTo>
                    <a:pt x="24485" y="4804"/>
                    <a:pt x="24652" y="4838"/>
                    <a:pt x="24785" y="4838"/>
                  </a:cubicBezTo>
                  <a:cubicBezTo>
                    <a:pt x="25119" y="4871"/>
                    <a:pt x="25452" y="4904"/>
                    <a:pt x="25753" y="4971"/>
                  </a:cubicBezTo>
                  <a:cubicBezTo>
                    <a:pt x="25986" y="4971"/>
                    <a:pt x="26220" y="5005"/>
                    <a:pt x="26453" y="5038"/>
                  </a:cubicBezTo>
                  <a:cubicBezTo>
                    <a:pt x="27087" y="5105"/>
                    <a:pt x="27721" y="5171"/>
                    <a:pt x="28555" y="5238"/>
                  </a:cubicBezTo>
                  <a:cubicBezTo>
                    <a:pt x="29755" y="5371"/>
                    <a:pt x="30990" y="5472"/>
                    <a:pt x="32291" y="5572"/>
                  </a:cubicBezTo>
                  <a:cubicBezTo>
                    <a:pt x="34559" y="5772"/>
                    <a:pt x="36827" y="5905"/>
                    <a:pt x="38995" y="6005"/>
                  </a:cubicBezTo>
                  <a:cubicBezTo>
                    <a:pt x="40163" y="6039"/>
                    <a:pt x="41397" y="6072"/>
                    <a:pt x="42698" y="6105"/>
                  </a:cubicBezTo>
                  <a:cubicBezTo>
                    <a:pt x="43966" y="6139"/>
                    <a:pt x="45233" y="6172"/>
                    <a:pt x="46534" y="6172"/>
                  </a:cubicBezTo>
                  <a:cubicBezTo>
                    <a:pt x="47435" y="6172"/>
                    <a:pt x="48335" y="6139"/>
                    <a:pt x="49236" y="6139"/>
                  </a:cubicBezTo>
                  <a:cubicBezTo>
                    <a:pt x="50704" y="6105"/>
                    <a:pt x="52205" y="6072"/>
                    <a:pt x="53673" y="6005"/>
                  </a:cubicBezTo>
                  <a:cubicBezTo>
                    <a:pt x="54473" y="5972"/>
                    <a:pt x="55340" y="5939"/>
                    <a:pt x="56274" y="5872"/>
                  </a:cubicBezTo>
                  <a:lnTo>
                    <a:pt x="56541" y="5872"/>
                  </a:lnTo>
                  <a:cubicBezTo>
                    <a:pt x="57542" y="5805"/>
                    <a:pt x="58576" y="5738"/>
                    <a:pt x="59610" y="5638"/>
                  </a:cubicBezTo>
                  <a:cubicBezTo>
                    <a:pt x="60778" y="5538"/>
                    <a:pt x="61945" y="5438"/>
                    <a:pt x="63079" y="5338"/>
                  </a:cubicBezTo>
                  <a:cubicBezTo>
                    <a:pt x="65181" y="5105"/>
                    <a:pt x="67316" y="4838"/>
                    <a:pt x="69384" y="4538"/>
                  </a:cubicBezTo>
                  <a:cubicBezTo>
                    <a:pt x="70785" y="4337"/>
                    <a:pt x="72186" y="4104"/>
                    <a:pt x="73553" y="3870"/>
                  </a:cubicBezTo>
                  <a:cubicBezTo>
                    <a:pt x="73854" y="3804"/>
                    <a:pt x="74154" y="3737"/>
                    <a:pt x="74487" y="3670"/>
                  </a:cubicBezTo>
                  <a:lnTo>
                    <a:pt x="74521" y="3670"/>
                  </a:lnTo>
                  <a:cubicBezTo>
                    <a:pt x="74688" y="3637"/>
                    <a:pt x="74888" y="3604"/>
                    <a:pt x="75054" y="3570"/>
                  </a:cubicBezTo>
                  <a:lnTo>
                    <a:pt x="75321" y="3537"/>
                  </a:lnTo>
                  <a:lnTo>
                    <a:pt x="75355" y="3503"/>
                  </a:lnTo>
                  <a:cubicBezTo>
                    <a:pt x="75588" y="3470"/>
                    <a:pt x="75855" y="3437"/>
                    <a:pt x="76089" y="3370"/>
                  </a:cubicBezTo>
                  <a:cubicBezTo>
                    <a:pt x="76722" y="3237"/>
                    <a:pt x="77356" y="3103"/>
                    <a:pt x="77990" y="2970"/>
                  </a:cubicBezTo>
                  <a:lnTo>
                    <a:pt x="78023" y="2970"/>
                  </a:lnTo>
                  <a:cubicBezTo>
                    <a:pt x="78323" y="2903"/>
                    <a:pt x="78624" y="2836"/>
                    <a:pt x="78924" y="2770"/>
                  </a:cubicBezTo>
                  <a:cubicBezTo>
                    <a:pt x="79224" y="2703"/>
                    <a:pt x="79558" y="2636"/>
                    <a:pt x="79858" y="2569"/>
                  </a:cubicBezTo>
                  <a:lnTo>
                    <a:pt x="79891" y="2569"/>
                  </a:lnTo>
                  <a:cubicBezTo>
                    <a:pt x="80225" y="2469"/>
                    <a:pt x="80525" y="2403"/>
                    <a:pt x="80825" y="2336"/>
                  </a:cubicBezTo>
                  <a:cubicBezTo>
                    <a:pt x="80959" y="2303"/>
                    <a:pt x="81059" y="2269"/>
                    <a:pt x="81192" y="2236"/>
                  </a:cubicBezTo>
                  <a:lnTo>
                    <a:pt x="81392" y="2203"/>
                  </a:lnTo>
                  <a:lnTo>
                    <a:pt x="81359" y="2036"/>
                  </a:lnTo>
                  <a:lnTo>
                    <a:pt x="81159" y="2069"/>
                  </a:lnTo>
                  <a:cubicBezTo>
                    <a:pt x="81025" y="2102"/>
                    <a:pt x="80925" y="2136"/>
                    <a:pt x="80792" y="2169"/>
                  </a:cubicBezTo>
                  <a:cubicBezTo>
                    <a:pt x="80492" y="2236"/>
                    <a:pt x="80158" y="2303"/>
                    <a:pt x="79858" y="2369"/>
                  </a:cubicBezTo>
                  <a:lnTo>
                    <a:pt x="79825" y="2369"/>
                  </a:lnTo>
                  <a:cubicBezTo>
                    <a:pt x="79524" y="2469"/>
                    <a:pt x="79191" y="2536"/>
                    <a:pt x="78891" y="2603"/>
                  </a:cubicBezTo>
                  <a:cubicBezTo>
                    <a:pt x="78590" y="2670"/>
                    <a:pt x="78290" y="2736"/>
                    <a:pt x="77990" y="2803"/>
                  </a:cubicBezTo>
                  <a:lnTo>
                    <a:pt x="77923" y="2803"/>
                  </a:lnTo>
                  <a:cubicBezTo>
                    <a:pt x="77323" y="2936"/>
                    <a:pt x="76689" y="3070"/>
                    <a:pt x="76055" y="3203"/>
                  </a:cubicBezTo>
                  <a:cubicBezTo>
                    <a:pt x="75822" y="3237"/>
                    <a:pt x="75555" y="3303"/>
                    <a:pt x="75321" y="3337"/>
                  </a:cubicBezTo>
                  <a:lnTo>
                    <a:pt x="75021" y="3403"/>
                  </a:lnTo>
                  <a:cubicBezTo>
                    <a:pt x="74854" y="3437"/>
                    <a:pt x="74654" y="3470"/>
                    <a:pt x="74487" y="3503"/>
                  </a:cubicBezTo>
                  <a:lnTo>
                    <a:pt x="74454" y="3503"/>
                  </a:lnTo>
                  <a:cubicBezTo>
                    <a:pt x="74120" y="3570"/>
                    <a:pt x="73820" y="3637"/>
                    <a:pt x="73520" y="3670"/>
                  </a:cubicBezTo>
                  <a:cubicBezTo>
                    <a:pt x="72186" y="3937"/>
                    <a:pt x="70785" y="4137"/>
                    <a:pt x="69350" y="4371"/>
                  </a:cubicBezTo>
                  <a:cubicBezTo>
                    <a:pt x="67282" y="4671"/>
                    <a:pt x="65181" y="4938"/>
                    <a:pt x="63046" y="5138"/>
                  </a:cubicBezTo>
                  <a:cubicBezTo>
                    <a:pt x="61945" y="5271"/>
                    <a:pt x="60778" y="5371"/>
                    <a:pt x="59610" y="5472"/>
                  </a:cubicBezTo>
                  <a:cubicBezTo>
                    <a:pt x="58576" y="5538"/>
                    <a:pt x="57542" y="5638"/>
                    <a:pt x="56541" y="5672"/>
                  </a:cubicBezTo>
                  <a:cubicBezTo>
                    <a:pt x="56441" y="5672"/>
                    <a:pt x="56374" y="5705"/>
                    <a:pt x="56274" y="5705"/>
                  </a:cubicBezTo>
                  <a:lnTo>
                    <a:pt x="56208" y="5705"/>
                  </a:lnTo>
                  <a:cubicBezTo>
                    <a:pt x="55274" y="5772"/>
                    <a:pt x="54440" y="5805"/>
                    <a:pt x="53673" y="5838"/>
                  </a:cubicBezTo>
                  <a:cubicBezTo>
                    <a:pt x="52171" y="5905"/>
                    <a:pt x="50704" y="5939"/>
                    <a:pt x="49236" y="5972"/>
                  </a:cubicBezTo>
                  <a:cubicBezTo>
                    <a:pt x="48601" y="5982"/>
                    <a:pt x="47963" y="5986"/>
                    <a:pt x="47324" y="5986"/>
                  </a:cubicBezTo>
                  <a:cubicBezTo>
                    <a:pt x="45781" y="5986"/>
                    <a:pt x="44231" y="5962"/>
                    <a:pt x="42698" y="5939"/>
                  </a:cubicBezTo>
                  <a:cubicBezTo>
                    <a:pt x="41430" y="5905"/>
                    <a:pt x="40196" y="5872"/>
                    <a:pt x="39029" y="5805"/>
                  </a:cubicBezTo>
                  <a:cubicBezTo>
                    <a:pt x="36827" y="5738"/>
                    <a:pt x="34592" y="5572"/>
                    <a:pt x="32324" y="5405"/>
                  </a:cubicBezTo>
                  <a:cubicBezTo>
                    <a:pt x="31023" y="5305"/>
                    <a:pt x="29755" y="5205"/>
                    <a:pt x="28555" y="5071"/>
                  </a:cubicBezTo>
                  <a:cubicBezTo>
                    <a:pt x="27754" y="5005"/>
                    <a:pt x="27087" y="4938"/>
                    <a:pt x="26486" y="4871"/>
                  </a:cubicBezTo>
                  <a:cubicBezTo>
                    <a:pt x="26253" y="4838"/>
                    <a:pt x="26019" y="4804"/>
                    <a:pt x="25786" y="4771"/>
                  </a:cubicBezTo>
                  <a:cubicBezTo>
                    <a:pt x="25452" y="4738"/>
                    <a:pt x="25152" y="4704"/>
                    <a:pt x="24819" y="4671"/>
                  </a:cubicBezTo>
                  <a:cubicBezTo>
                    <a:pt x="24652" y="4638"/>
                    <a:pt x="24518" y="4638"/>
                    <a:pt x="24385" y="4604"/>
                  </a:cubicBezTo>
                  <a:lnTo>
                    <a:pt x="24185" y="4604"/>
                  </a:lnTo>
                  <a:cubicBezTo>
                    <a:pt x="23818" y="4538"/>
                    <a:pt x="23484" y="4504"/>
                    <a:pt x="23117" y="4471"/>
                  </a:cubicBezTo>
                  <a:cubicBezTo>
                    <a:pt x="22784" y="4404"/>
                    <a:pt x="22417" y="4371"/>
                    <a:pt x="22083" y="4337"/>
                  </a:cubicBezTo>
                  <a:cubicBezTo>
                    <a:pt x="21516" y="4237"/>
                    <a:pt x="20983" y="4171"/>
                    <a:pt x="20449" y="4104"/>
                  </a:cubicBezTo>
                  <a:lnTo>
                    <a:pt x="20415" y="4104"/>
                  </a:lnTo>
                  <a:cubicBezTo>
                    <a:pt x="20315" y="4071"/>
                    <a:pt x="20249" y="4071"/>
                    <a:pt x="20149" y="4071"/>
                  </a:cubicBezTo>
                  <a:cubicBezTo>
                    <a:pt x="19648" y="3970"/>
                    <a:pt x="19148" y="3904"/>
                    <a:pt x="18648" y="3837"/>
                  </a:cubicBezTo>
                  <a:cubicBezTo>
                    <a:pt x="16880" y="3570"/>
                    <a:pt x="15078" y="3270"/>
                    <a:pt x="13344" y="2970"/>
                  </a:cubicBezTo>
                  <a:cubicBezTo>
                    <a:pt x="12076" y="2736"/>
                    <a:pt x="10809" y="2469"/>
                    <a:pt x="9608" y="2236"/>
                  </a:cubicBezTo>
                  <a:lnTo>
                    <a:pt x="8674" y="2036"/>
                  </a:lnTo>
                  <a:cubicBezTo>
                    <a:pt x="8574" y="2036"/>
                    <a:pt x="8440" y="2002"/>
                    <a:pt x="8340" y="1969"/>
                  </a:cubicBezTo>
                  <a:lnTo>
                    <a:pt x="8240" y="1969"/>
                  </a:lnTo>
                  <a:cubicBezTo>
                    <a:pt x="7740" y="1869"/>
                    <a:pt x="7273" y="1769"/>
                    <a:pt x="6839" y="1669"/>
                  </a:cubicBezTo>
                  <a:lnTo>
                    <a:pt x="6272" y="1535"/>
                  </a:lnTo>
                  <a:cubicBezTo>
                    <a:pt x="6039" y="1469"/>
                    <a:pt x="5805" y="1435"/>
                    <a:pt x="5572" y="1369"/>
                  </a:cubicBezTo>
                  <a:cubicBezTo>
                    <a:pt x="5405" y="1335"/>
                    <a:pt x="5271" y="1302"/>
                    <a:pt x="5105" y="1269"/>
                  </a:cubicBezTo>
                  <a:lnTo>
                    <a:pt x="4871" y="1202"/>
                  </a:lnTo>
                  <a:cubicBezTo>
                    <a:pt x="4771" y="1202"/>
                    <a:pt x="4638" y="1168"/>
                    <a:pt x="4537" y="1135"/>
                  </a:cubicBezTo>
                  <a:cubicBezTo>
                    <a:pt x="4371" y="1102"/>
                    <a:pt x="4237" y="1068"/>
                    <a:pt x="4137" y="1035"/>
                  </a:cubicBezTo>
                  <a:lnTo>
                    <a:pt x="3904" y="1002"/>
                  </a:lnTo>
                  <a:cubicBezTo>
                    <a:pt x="2102" y="535"/>
                    <a:pt x="868" y="201"/>
                    <a:pt x="334" y="68"/>
                  </a:cubicBezTo>
                  <a:cubicBezTo>
                    <a:pt x="168" y="34"/>
                    <a:pt x="68" y="1"/>
                    <a:pt x="34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CUSTOM_2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8"/>
          <p:cNvSpPr txBox="1">
            <a:spLocks noGrp="1"/>
          </p:cNvSpPr>
          <p:nvPr>
            <p:ph type="subTitle" idx="1"/>
          </p:nvPr>
        </p:nvSpPr>
        <p:spPr>
          <a:xfrm>
            <a:off x="713225" y="1597650"/>
            <a:ext cx="4870800" cy="26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unito"/>
              <a:buChar char="●"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■"/>
              <a:defRPr/>
            </a:lvl9pPr>
          </a:lstStyle>
          <a:p>
            <a:endParaRPr/>
          </a:p>
        </p:txBody>
      </p:sp>
      <p:sp>
        <p:nvSpPr>
          <p:cNvPr id="487" name="Google Shape;487;p18"/>
          <p:cNvSpPr txBox="1">
            <a:spLocks noGrp="1"/>
          </p:cNvSpPr>
          <p:nvPr>
            <p:ph type="title"/>
          </p:nvPr>
        </p:nvSpPr>
        <p:spPr>
          <a:xfrm>
            <a:off x="713250" y="872550"/>
            <a:ext cx="509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accent1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88" name="Google Shape;488;p18"/>
          <p:cNvGrpSpPr/>
          <p:nvPr/>
        </p:nvGrpSpPr>
        <p:grpSpPr>
          <a:xfrm rot="-1110856" flipH="1">
            <a:off x="3747777" y="3366996"/>
            <a:ext cx="7097170" cy="2953619"/>
            <a:chOff x="3860675" y="4556700"/>
            <a:chExt cx="1906150" cy="793300"/>
          </a:xfrm>
        </p:grpSpPr>
        <p:sp>
          <p:nvSpPr>
            <p:cNvPr id="489" name="Google Shape;489;p18"/>
            <p:cNvSpPr/>
            <p:nvPr/>
          </p:nvSpPr>
          <p:spPr>
            <a:xfrm>
              <a:off x="3860675" y="4556700"/>
              <a:ext cx="1906150" cy="793300"/>
            </a:xfrm>
            <a:custGeom>
              <a:avLst/>
              <a:gdLst/>
              <a:ahLst/>
              <a:cxnLst/>
              <a:rect l="l" t="t" r="r" b="b"/>
              <a:pathLst>
                <a:path w="76246" h="31732" extrusionOk="0">
                  <a:moveTo>
                    <a:pt x="39041" y="1"/>
                  </a:moveTo>
                  <a:cubicBezTo>
                    <a:pt x="27430" y="1"/>
                    <a:pt x="18804" y="5685"/>
                    <a:pt x="18804" y="5685"/>
                  </a:cubicBezTo>
                  <a:cubicBezTo>
                    <a:pt x="0" y="17698"/>
                    <a:pt x="13357" y="31731"/>
                    <a:pt x="29074" y="31731"/>
                  </a:cubicBezTo>
                  <a:cubicBezTo>
                    <a:pt x="31424" y="31731"/>
                    <a:pt x="33827" y="31417"/>
                    <a:pt x="36183" y="30736"/>
                  </a:cubicBezTo>
                  <a:cubicBezTo>
                    <a:pt x="54329" y="25532"/>
                    <a:pt x="76245" y="16559"/>
                    <a:pt x="56865" y="4984"/>
                  </a:cubicBezTo>
                  <a:cubicBezTo>
                    <a:pt x="50654" y="1264"/>
                    <a:pt x="44516" y="1"/>
                    <a:pt x="390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8"/>
            <p:cNvSpPr/>
            <p:nvPr/>
          </p:nvSpPr>
          <p:spPr>
            <a:xfrm>
              <a:off x="4378300" y="4700375"/>
              <a:ext cx="123450" cy="31825"/>
            </a:xfrm>
            <a:custGeom>
              <a:avLst/>
              <a:gdLst/>
              <a:ahLst/>
              <a:cxnLst/>
              <a:rect l="l" t="t" r="r" b="b"/>
              <a:pathLst>
                <a:path w="4938" h="1273" extrusionOk="0">
                  <a:moveTo>
                    <a:pt x="3099" y="1"/>
                  </a:moveTo>
                  <a:cubicBezTo>
                    <a:pt x="1799" y="1"/>
                    <a:pt x="0" y="1272"/>
                    <a:pt x="0" y="1272"/>
                  </a:cubicBezTo>
                  <a:cubicBezTo>
                    <a:pt x="0" y="1272"/>
                    <a:pt x="4937" y="805"/>
                    <a:pt x="3736" y="138"/>
                  </a:cubicBezTo>
                  <a:cubicBezTo>
                    <a:pt x="3549" y="42"/>
                    <a:pt x="3332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8"/>
            <p:cNvSpPr/>
            <p:nvPr/>
          </p:nvSpPr>
          <p:spPr>
            <a:xfrm>
              <a:off x="4491700" y="46258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69" y="1"/>
                  </a:moveTo>
                  <a:cubicBezTo>
                    <a:pt x="1772" y="1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1" y="45"/>
                    <a:pt x="3313" y="1"/>
                    <a:pt x="3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8"/>
            <p:cNvSpPr/>
            <p:nvPr/>
          </p:nvSpPr>
          <p:spPr>
            <a:xfrm>
              <a:off x="4425000" y="4805400"/>
              <a:ext cx="124275" cy="31025"/>
            </a:xfrm>
            <a:custGeom>
              <a:avLst/>
              <a:gdLst/>
              <a:ahLst/>
              <a:cxnLst/>
              <a:rect l="l" t="t" r="r" b="b"/>
              <a:pathLst>
                <a:path w="4971" h="1241" extrusionOk="0">
                  <a:moveTo>
                    <a:pt x="3099" y="1"/>
                  </a:moveTo>
                  <a:cubicBezTo>
                    <a:pt x="1813" y="1"/>
                    <a:pt x="0" y="1241"/>
                    <a:pt x="0" y="1241"/>
                  </a:cubicBezTo>
                  <a:cubicBezTo>
                    <a:pt x="0" y="1241"/>
                    <a:pt x="4971" y="807"/>
                    <a:pt x="3736" y="140"/>
                  </a:cubicBezTo>
                  <a:cubicBezTo>
                    <a:pt x="3551" y="42"/>
                    <a:pt x="3334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8"/>
            <p:cNvSpPr/>
            <p:nvPr/>
          </p:nvSpPr>
          <p:spPr>
            <a:xfrm>
              <a:off x="4538400" y="4730900"/>
              <a:ext cx="124300" cy="31300"/>
            </a:xfrm>
            <a:custGeom>
              <a:avLst/>
              <a:gdLst/>
              <a:ahLst/>
              <a:cxnLst/>
              <a:rect l="l" t="t" r="r" b="b"/>
              <a:pathLst>
                <a:path w="4972" h="1252" extrusionOk="0">
                  <a:moveTo>
                    <a:pt x="308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71" y="785"/>
                    <a:pt x="3737" y="151"/>
                  </a:cubicBezTo>
                  <a:cubicBezTo>
                    <a:pt x="3546" y="45"/>
                    <a:pt x="3322" y="1"/>
                    <a:pt x="3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8"/>
            <p:cNvSpPr/>
            <p:nvPr/>
          </p:nvSpPr>
          <p:spPr>
            <a:xfrm>
              <a:off x="4614300" y="4647500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79" y="1"/>
                  </a:moveTo>
                  <a:cubicBezTo>
                    <a:pt x="1795" y="1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6" y="45"/>
                    <a:pt x="3322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4727725" y="4572450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1"/>
                  </a:moveTo>
                  <a:cubicBezTo>
                    <a:pt x="1794" y="1"/>
                    <a:pt x="0" y="1252"/>
                    <a:pt x="0" y="1252"/>
                  </a:cubicBezTo>
                  <a:cubicBezTo>
                    <a:pt x="0" y="1252"/>
                    <a:pt x="4970" y="818"/>
                    <a:pt x="3736" y="151"/>
                  </a:cubicBezTo>
                  <a:cubicBezTo>
                    <a:pt x="3545" y="45"/>
                    <a:pt x="3321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8"/>
            <p:cNvSpPr/>
            <p:nvPr/>
          </p:nvSpPr>
          <p:spPr>
            <a:xfrm>
              <a:off x="4548425" y="4899350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68" y="1"/>
                  </a:moveTo>
                  <a:cubicBezTo>
                    <a:pt x="1771" y="1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0" y="45"/>
                    <a:pt x="331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8"/>
            <p:cNvSpPr/>
            <p:nvPr/>
          </p:nvSpPr>
          <p:spPr>
            <a:xfrm>
              <a:off x="4661825" y="48243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6" y="45"/>
                    <a:pt x="3322" y="1"/>
                    <a:pt x="3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8"/>
            <p:cNvSpPr/>
            <p:nvPr/>
          </p:nvSpPr>
          <p:spPr>
            <a:xfrm>
              <a:off x="4574275" y="50336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0" y="1252"/>
                    <a:pt x="0" y="1252"/>
                  </a:cubicBezTo>
                  <a:cubicBezTo>
                    <a:pt x="0" y="1252"/>
                    <a:pt x="4937" y="818"/>
                    <a:pt x="3736" y="151"/>
                  </a:cubicBezTo>
                  <a:cubicBezTo>
                    <a:pt x="3546" y="45"/>
                    <a:pt x="3321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8"/>
            <p:cNvSpPr/>
            <p:nvPr/>
          </p:nvSpPr>
          <p:spPr>
            <a:xfrm>
              <a:off x="4687675" y="495857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0"/>
                  </a:moveTo>
                  <a:cubicBezTo>
                    <a:pt x="1795" y="0"/>
                    <a:pt x="1" y="1251"/>
                    <a:pt x="1" y="1251"/>
                  </a:cubicBezTo>
                  <a:cubicBezTo>
                    <a:pt x="1" y="1251"/>
                    <a:pt x="4938" y="818"/>
                    <a:pt x="3737" y="151"/>
                  </a:cubicBezTo>
                  <a:cubicBezTo>
                    <a:pt x="3546" y="45"/>
                    <a:pt x="3322" y="0"/>
                    <a:pt x="3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8"/>
            <p:cNvSpPr/>
            <p:nvPr/>
          </p:nvSpPr>
          <p:spPr>
            <a:xfrm>
              <a:off x="4815275" y="4842100"/>
              <a:ext cx="124275" cy="31025"/>
            </a:xfrm>
            <a:custGeom>
              <a:avLst/>
              <a:gdLst/>
              <a:ahLst/>
              <a:cxnLst/>
              <a:rect l="l" t="t" r="r" b="b"/>
              <a:pathLst>
                <a:path w="4971" h="1241" extrusionOk="0">
                  <a:moveTo>
                    <a:pt x="3119" y="0"/>
                  </a:moveTo>
                  <a:cubicBezTo>
                    <a:pt x="1813" y="0"/>
                    <a:pt x="1" y="1240"/>
                    <a:pt x="1" y="1240"/>
                  </a:cubicBezTo>
                  <a:cubicBezTo>
                    <a:pt x="1" y="1240"/>
                    <a:pt x="4971" y="807"/>
                    <a:pt x="3770" y="140"/>
                  </a:cubicBezTo>
                  <a:cubicBezTo>
                    <a:pt x="3579" y="42"/>
                    <a:pt x="3358" y="0"/>
                    <a:pt x="3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4929525" y="47676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68" y="0"/>
                  </a:moveTo>
                  <a:cubicBezTo>
                    <a:pt x="1771" y="0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1" y="45"/>
                    <a:pt x="3313" y="0"/>
                    <a:pt x="3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8"/>
            <p:cNvSpPr/>
            <p:nvPr/>
          </p:nvSpPr>
          <p:spPr>
            <a:xfrm>
              <a:off x="4822775" y="4985525"/>
              <a:ext cx="124275" cy="31025"/>
            </a:xfrm>
            <a:custGeom>
              <a:avLst/>
              <a:gdLst/>
              <a:ahLst/>
              <a:cxnLst/>
              <a:rect l="l" t="t" r="r" b="b"/>
              <a:pathLst>
                <a:path w="4971" h="1241" extrusionOk="0">
                  <a:moveTo>
                    <a:pt x="3119" y="1"/>
                  </a:moveTo>
                  <a:cubicBezTo>
                    <a:pt x="1813" y="1"/>
                    <a:pt x="1" y="1241"/>
                    <a:pt x="1" y="1241"/>
                  </a:cubicBezTo>
                  <a:cubicBezTo>
                    <a:pt x="1" y="1241"/>
                    <a:pt x="4971" y="807"/>
                    <a:pt x="3770" y="140"/>
                  </a:cubicBezTo>
                  <a:cubicBezTo>
                    <a:pt x="3579" y="42"/>
                    <a:pt x="3358" y="1"/>
                    <a:pt x="3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8"/>
            <p:cNvSpPr/>
            <p:nvPr/>
          </p:nvSpPr>
          <p:spPr>
            <a:xfrm>
              <a:off x="4937025" y="4911025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68" y="1"/>
                  </a:moveTo>
                  <a:cubicBezTo>
                    <a:pt x="1771" y="1"/>
                    <a:pt x="1" y="1252"/>
                    <a:pt x="1" y="1252"/>
                  </a:cubicBezTo>
                  <a:cubicBezTo>
                    <a:pt x="1" y="1252"/>
                    <a:pt x="4938" y="785"/>
                    <a:pt x="3737" y="151"/>
                  </a:cubicBezTo>
                  <a:cubicBezTo>
                    <a:pt x="3541" y="45"/>
                    <a:pt x="331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8"/>
            <p:cNvSpPr/>
            <p:nvPr/>
          </p:nvSpPr>
          <p:spPr>
            <a:xfrm>
              <a:off x="5032100" y="4653625"/>
              <a:ext cx="123450" cy="31025"/>
            </a:xfrm>
            <a:custGeom>
              <a:avLst/>
              <a:gdLst/>
              <a:ahLst/>
              <a:cxnLst/>
              <a:rect l="l" t="t" r="r" b="b"/>
              <a:pathLst>
                <a:path w="4938" h="1241" extrusionOk="0">
                  <a:moveTo>
                    <a:pt x="3088" y="1"/>
                  </a:moveTo>
                  <a:cubicBezTo>
                    <a:pt x="1789" y="1"/>
                    <a:pt x="0" y="1241"/>
                    <a:pt x="0" y="1241"/>
                  </a:cubicBezTo>
                  <a:cubicBezTo>
                    <a:pt x="0" y="1241"/>
                    <a:pt x="4937" y="807"/>
                    <a:pt x="3736" y="140"/>
                  </a:cubicBezTo>
                  <a:cubicBezTo>
                    <a:pt x="3546" y="42"/>
                    <a:pt x="3325" y="1"/>
                    <a:pt x="3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8"/>
            <p:cNvSpPr/>
            <p:nvPr/>
          </p:nvSpPr>
          <p:spPr>
            <a:xfrm>
              <a:off x="4717700" y="5088950"/>
              <a:ext cx="124275" cy="31025"/>
            </a:xfrm>
            <a:custGeom>
              <a:avLst/>
              <a:gdLst/>
              <a:ahLst/>
              <a:cxnLst/>
              <a:rect l="l" t="t" r="r" b="b"/>
              <a:pathLst>
                <a:path w="4971" h="1241" extrusionOk="0">
                  <a:moveTo>
                    <a:pt x="3099" y="0"/>
                  </a:moveTo>
                  <a:cubicBezTo>
                    <a:pt x="1813" y="0"/>
                    <a:pt x="1" y="1240"/>
                    <a:pt x="1" y="1240"/>
                  </a:cubicBezTo>
                  <a:cubicBezTo>
                    <a:pt x="1" y="1240"/>
                    <a:pt x="4971" y="806"/>
                    <a:pt x="3737" y="139"/>
                  </a:cubicBezTo>
                  <a:cubicBezTo>
                    <a:pt x="3551" y="41"/>
                    <a:pt x="3334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8"/>
            <p:cNvSpPr/>
            <p:nvPr/>
          </p:nvSpPr>
          <p:spPr>
            <a:xfrm>
              <a:off x="5039600" y="48051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1" y="1252"/>
                    <a:pt x="1" y="1252"/>
                  </a:cubicBezTo>
                  <a:cubicBezTo>
                    <a:pt x="1" y="1252"/>
                    <a:pt x="4937" y="785"/>
                    <a:pt x="3737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8"/>
            <p:cNvSpPr/>
            <p:nvPr/>
          </p:nvSpPr>
          <p:spPr>
            <a:xfrm>
              <a:off x="5153025" y="473007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4" y="0"/>
                    <a:pt x="0" y="1252"/>
                    <a:pt x="0" y="1252"/>
                  </a:cubicBezTo>
                  <a:cubicBezTo>
                    <a:pt x="0" y="1252"/>
                    <a:pt x="4937" y="818"/>
                    <a:pt x="3736" y="151"/>
                  </a:cubicBezTo>
                  <a:cubicBezTo>
                    <a:pt x="3546" y="45"/>
                    <a:pt x="3321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8"/>
            <p:cNvSpPr/>
            <p:nvPr/>
          </p:nvSpPr>
          <p:spPr>
            <a:xfrm>
              <a:off x="4083925" y="5096450"/>
              <a:ext cx="123450" cy="31025"/>
            </a:xfrm>
            <a:custGeom>
              <a:avLst/>
              <a:gdLst/>
              <a:ahLst/>
              <a:cxnLst/>
              <a:rect l="l" t="t" r="r" b="b"/>
              <a:pathLst>
                <a:path w="4938" h="1241" extrusionOk="0">
                  <a:moveTo>
                    <a:pt x="3099" y="0"/>
                  </a:moveTo>
                  <a:cubicBezTo>
                    <a:pt x="1813" y="0"/>
                    <a:pt x="0" y="1240"/>
                    <a:pt x="0" y="1240"/>
                  </a:cubicBezTo>
                  <a:cubicBezTo>
                    <a:pt x="0" y="1240"/>
                    <a:pt x="4937" y="807"/>
                    <a:pt x="3736" y="140"/>
                  </a:cubicBezTo>
                  <a:cubicBezTo>
                    <a:pt x="3551" y="42"/>
                    <a:pt x="3333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8"/>
            <p:cNvSpPr/>
            <p:nvPr/>
          </p:nvSpPr>
          <p:spPr>
            <a:xfrm>
              <a:off x="4197325" y="502195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0"/>
                  </a:moveTo>
                  <a:cubicBezTo>
                    <a:pt x="1795" y="0"/>
                    <a:pt x="1" y="1252"/>
                    <a:pt x="1" y="1252"/>
                  </a:cubicBezTo>
                  <a:cubicBezTo>
                    <a:pt x="1" y="1252"/>
                    <a:pt x="4938" y="785"/>
                    <a:pt x="3737" y="151"/>
                  </a:cubicBezTo>
                  <a:cubicBezTo>
                    <a:pt x="3546" y="45"/>
                    <a:pt x="3322" y="0"/>
                    <a:pt x="3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8"/>
            <p:cNvSpPr/>
            <p:nvPr/>
          </p:nvSpPr>
          <p:spPr>
            <a:xfrm>
              <a:off x="4204850" y="5165375"/>
              <a:ext cx="123425" cy="31300"/>
            </a:xfrm>
            <a:custGeom>
              <a:avLst/>
              <a:gdLst/>
              <a:ahLst/>
              <a:cxnLst/>
              <a:rect l="l" t="t" r="r" b="b"/>
              <a:pathLst>
                <a:path w="4937" h="1252" extrusionOk="0">
                  <a:moveTo>
                    <a:pt x="3079" y="1"/>
                  </a:moveTo>
                  <a:cubicBezTo>
                    <a:pt x="1794" y="1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6" y="45"/>
                    <a:pt x="3321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8"/>
            <p:cNvSpPr/>
            <p:nvPr/>
          </p:nvSpPr>
          <p:spPr>
            <a:xfrm>
              <a:off x="4299900" y="49077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0"/>
                  </a:moveTo>
                  <a:cubicBezTo>
                    <a:pt x="1795" y="0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6" y="45"/>
                    <a:pt x="3322" y="0"/>
                    <a:pt x="3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8"/>
            <p:cNvSpPr/>
            <p:nvPr/>
          </p:nvSpPr>
          <p:spPr>
            <a:xfrm>
              <a:off x="4307425" y="5058975"/>
              <a:ext cx="123425" cy="31800"/>
            </a:xfrm>
            <a:custGeom>
              <a:avLst/>
              <a:gdLst/>
              <a:ahLst/>
              <a:cxnLst/>
              <a:rect l="l" t="t" r="r" b="b"/>
              <a:pathLst>
                <a:path w="4937" h="1272" extrusionOk="0">
                  <a:moveTo>
                    <a:pt x="3110" y="0"/>
                  </a:moveTo>
                  <a:cubicBezTo>
                    <a:pt x="1823" y="0"/>
                    <a:pt x="0" y="1272"/>
                    <a:pt x="0" y="1272"/>
                  </a:cubicBezTo>
                  <a:cubicBezTo>
                    <a:pt x="0" y="1272"/>
                    <a:pt x="4937" y="805"/>
                    <a:pt x="3736" y="137"/>
                  </a:cubicBezTo>
                  <a:cubicBezTo>
                    <a:pt x="3554" y="41"/>
                    <a:pt x="3340" y="0"/>
                    <a:pt x="3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4420825" y="4984425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0"/>
                  </a:moveTo>
                  <a:cubicBezTo>
                    <a:pt x="1795" y="0"/>
                    <a:pt x="1" y="1251"/>
                    <a:pt x="1" y="1251"/>
                  </a:cubicBezTo>
                  <a:cubicBezTo>
                    <a:pt x="1" y="1251"/>
                    <a:pt x="4971" y="784"/>
                    <a:pt x="3737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4067250" y="4969400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79" y="1"/>
                  </a:moveTo>
                  <a:cubicBezTo>
                    <a:pt x="1794" y="1"/>
                    <a:pt x="0" y="1252"/>
                    <a:pt x="0" y="1252"/>
                  </a:cubicBezTo>
                  <a:cubicBezTo>
                    <a:pt x="0" y="1252"/>
                    <a:pt x="4937" y="818"/>
                    <a:pt x="3736" y="151"/>
                  </a:cubicBezTo>
                  <a:cubicBezTo>
                    <a:pt x="3546" y="45"/>
                    <a:pt x="3321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4173150" y="4859325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71" y="785"/>
                    <a:pt x="3737" y="151"/>
                  </a:cubicBezTo>
                  <a:cubicBezTo>
                    <a:pt x="3546" y="45"/>
                    <a:pt x="3322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4255700" y="4766200"/>
              <a:ext cx="123450" cy="31025"/>
            </a:xfrm>
            <a:custGeom>
              <a:avLst/>
              <a:gdLst/>
              <a:ahLst/>
              <a:cxnLst/>
              <a:rect l="l" t="t" r="r" b="b"/>
              <a:pathLst>
                <a:path w="4938" h="1241" extrusionOk="0">
                  <a:moveTo>
                    <a:pt x="3099" y="1"/>
                  </a:moveTo>
                  <a:cubicBezTo>
                    <a:pt x="1813" y="1"/>
                    <a:pt x="1" y="1241"/>
                    <a:pt x="1" y="1241"/>
                  </a:cubicBezTo>
                  <a:cubicBezTo>
                    <a:pt x="1" y="1241"/>
                    <a:pt x="4938" y="807"/>
                    <a:pt x="3737" y="140"/>
                  </a:cubicBezTo>
                  <a:cubicBezTo>
                    <a:pt x="3551" y="42"/>
                    <a:pt x="3334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4439175" y="51220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0" y="1251"/>
                    <a:pt x="0" y="1251"/>
                  </a:cubicBezTo>
                  <a:cubicBezTo>
                    <a:pt x="0" y="1251"/>
                    <a:pt x="4937" y="818"/>
                    <a:pt x="3736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4339925" y="5217075"/>
              <a:ext cx="124300" cy="31325"/>
            </a:xfrm>
            <a:custGeom>
              <a:avLst/>
              <a:gdLst/>
              <a:ahLst/>
              <a:cxnLst/>
              <a:rect l="l" t="t" r="r" b="b"/>
              <a:pathLst>
                <a:path w="4972" h="1253" extrusionOk="0">
                  <a:moveTo>
                    <a:pt x="310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71" y="785"/>
                    <a:pt x="3770" y="151"/>
                  </a:cubicBezTo>
                  <a:cubicBezTo>
                    <a:pt x="3574" y="45"/>
                    <a:pt x="3346" y="1"/>
                    <a:pt x="3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4601800" y="5168725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0"/>
                  </a:moveTo>
                  <a:cubicBezTo>
                    <a:pt x="1794" y="0"/>
                    <a:pt x="0" y="1251"/>
                    <a:pt x="0" y="1251"/>
                  </a:cubicBezTo>
                  <a:cubicBezTo>
                    <a:pt x="0" y="1251"/>
                    <a:pt x="4970" y="784"/>
                    <a:pt x="3736" y="151"/>
                  </a:cubicBezTo>
                  <a:cubicBezTo>
                    <a:pt x="3546" y="45"/>
                    <a:pt x="3321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4761075" y="47217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68" y="1"/>
                  </a:moveTo>
                  <a:cubicBezTo>
                    <a:pt x="1771" y="1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0" y="45"/>
                    <a:pt x="331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4887825" y="51337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1" y="1251"/>
                    <a:pt x="1" y="1251"/>
                  </a:cubicBezTo>
                  <a:cubicBezTo>
                    <a:pt x="1" y="1251"/>
                    <a:pt x="4937" y="818"/>
                    <a:pt x="3737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4995400" y="5023100"/>
              <a:ext cx="124275" cy="31825"/>
            </a:xfrm>
            <a:custGeom>
              <a:avLst/>
              <a:gdLst/>
              <a:ahLst/>
              <a:cxnLst/>
              <a:rect l="l" t="t" r="r" b="b"/>
              <a:pathLst>
                <a:path w="4971" h="1273" extrusionOk="0">
                  <a:moveTo>
                    <a:pt x="3110" y="1"/>
                  </a:moveTo>
                  <a:cubicBezTo>
                    <a:pt x="1824" y="1"/>
                    <a:pt x="1" y="1272"/>
                    <a:pt x="1" y="1272"/>
                  </a:cubicBezTo>
                  <a:cubicBezTo>
                    <a:pt x="1" y="1272"/>
                    <a:pt x="4971" y="805"/>
                    <a:pt x="3737" y="138"/>
                  </a:cubicBezTo>
                  <a:cubicBezTo>
                    <a:pt x="3554" y="42"/>
                    <a:pt x="3341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5138000" y="49177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68" y="1"/>
                  </a:moveTo>
                  <a:cubicBezTo>
                    <a:pt x="1771" y="1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1" y="45"/>
                    <a:pt x="331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5245575" y="4807125"/>
              <a:ext cx="123450" cy="31800"/>
            </a:xfrm>
            <a:custGeom>
              <a:avLst/>
              <a:gdLst/>
              <a:ahLst/>
              <a:cxnLst/>
              <a:rect l="l" t="t" r="r" b="b"/>
              <a:pathLst>
                <a:path w="4938" h="1272" extrusionOk="0">
                  <a:moveTo>
                    <a:pt x="3110" y="0"/>
                  </a:moveTo>
                  <a:cubicBezTo>
                    <a:pt x="1824" y="0"/>
                    <a:pt x="1" y="1272"/>
                    <a:pt x="1" y="1272"/>
                  </a:cubicBezTo>
                  <a:cubicBezTo>
                    <a:pt x="1" y="1272"/>
                    <a:pt x="4938" y="805"/>
                    <a:pt x="3737" y="138"/>
                  </a:cubicBezTo>
                  <a:cubicBezTo>
                    <a:pt x="3554" y="41"/>
                    <a:pt x="3341" y="0"/>
                    <a:pt x="3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5012075" y="519957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0"/>
                  </a:moveTo>
                  <a:cubicBezTo>
                    <a:pt x="1795" y="0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6" y="45"/>
                    <a:pt x="3322" y="0"/>
                    <a:pt x="3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5119650" y="5088650"/>
              <a:ext cx="124300" cy="31325"/>
            </a:xfrm>
            <a:custGeom>
              <a:avLst/>
              <a:gdLst/>
              <a:ahLst/>
              <a:cxnLst/>
              <a:rect l="l" t="t" r="r" b="b"/>
              <a:pathLst>
                <a:path w="4972" h="1253" extrusionOk="0">
                  <a:moveTo>
                    <a:pt x="310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71" y="818"/>
                    <a:pt x="3770" y="151"/>
                  </a:cubicBezTo>
                  <a:cubicBezTo>
                    <a:pt x="3574" y="45"/>
                    <a:pt x="3346" y="1"/>
                    <a:pt x="3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5262250" y="4983575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8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6" y="45"/>
                    <a:pt x="3322" y="1"/>
                    <a:pt x="3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5369850" y="4872675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0"/>
                  </a:moveTo>
                  <a:cubicBezTo>
                    <a:pt x="1794" y="0"/>
                    <a:pt x="0" y="1252"/>
                    <a:pt x="0" y="1252"/>
                  </a:cubicBezTo>
                  <a:cubicBezTo>
                    <a:pt x="0" y="1252"/>
                    <a:pt x="4970" y="818"/>
                    <a:pt x="3736" y="151"/>
                  </a:cubicBezTo>
                  <a:cubicBezTo>
                    <a:pt x="3545" y="45"/>
                    <a:pt x="3321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4892000" y="46175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0" y="1251"/>
                    <a:pt x="0" y="1251"/>
                  </a:cubicBezTo>
                  <a:cubicBezTo>
                    <a:pt x="0" y="1251"/>
                    <a:pt x="4937" y="818"/>
                    <a:pt x="3736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0" name="Google Shape;530;p18"/>
          <p:cNvSpPr/>
          <p:nvPr/>
        </p:nvSpPr>
        <p:spPr>
          <a:xfrm>
            <a:off x="4833960" y="3016100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rgbClr val="ECBE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8"/>
          <p:cNvSpPr/>
          <p:nvPr/>
        </p:nvSpPr>
        <p:spPr>
          <a:xfrm>
            <a:off x="7232360" y="872550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8"/>
          <p:cNvSpPr/>
          <p:nvPr/>
        </p:nvSpPr>
        <p:spPr>
          <a:xfrm>
            <a:off x="311710" y="254300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9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718" name="Google Shape;718;p24"/>
          <p:cNvGrpSpPr/>
          <p:nvPr/>
        </p:nvGrpSpPr>
        <p:grpSpPr>
          <a:xfrm>
            <a:off x="-378975" y="2108770"/>
            <a:ext cx="3873089" cy="3457032"/>
            <a:chOff x="3240075" y="3880850"/>
            <a:chExt cx="1024925" cy="914825"/>
          </a:xfrm>
        </p:grpSpPr>
        <p:sp>
          <p:nvSpPr>
            <p:cNvPr id="719" name="Google Shape;719;p24"/>
            <p:cNvSpPr/>
            <p:nvPr/>
          </p:nvSpPr>
          <p:spPr>
            <a:xfrm>
              <a:off x="3250075" y="3880850"/>
              <a:ext cx="942550" cy="888725"/>
            </a:xfrm>
            <a:custGeom>
              <a:avLst/>
              <a:gdLst/>
              <a:ahLst/>
              <a:cxnLst/>
              <a:rect l="l" t="t" r="r" b="b"/>
              <a:pathLst>
                <a:path w="37702" h="35549" extrusionOk="0">
                  <a:moveTo>
                    <a:pt x="2169" y="0"/>
                  </a:moveTo>
                  <a:lnTo>
                    <a:pt x="2169" y="734"/>
                  </a:lnTo>
                  <a:lnTo>
                    <a:pt x="1" y="34058"/>
                  </a:lnTo>
                  <a:lnTo>
                    <a:pt x="30489" y="35492"/>
                  </a:lnTo>
                  <a:cubicBezTo>
                    <a:pt x="30489" y="35492"/>
                    <a:pt x="30773" y="35548"/>
                    <a:pt x="31181" y="35548"/>
                  </a:cubicBezTo>
                  <a:cubicBezTo>
                    <a:pt x="33087" y="35548"/>
                    <a:pt x="37702" y="34326"/>
                    <a:pt x="28688" y="20448"/>
                  </a:cubicBezTo>
                  <a:cubicBezTo>
                    <a:pt x="17747" y="3603"/>
                    <a:pt x="2169" y="0"/>
                    <a:pt x="2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3260100" y="3910025"/>
              <a:ext cx="293550" cy="149300"/>
            </a:xfrm>
            <a:custGeom>
              <a:avLst/>
              <a:gdLst/>
              <a:ahLst/>
              <a:cxnLst/>
              <a:rect l="l" t="t" r="r" b="b"/>
              <a:pathLst>
                <a:path w="11742" h="5972" extrusionOk="0">
                  <a:moveTo>
                    <a:pt x="11742" y="1"/>
                  </a:moveTo>
                  <a:lnTo>
                    <a:pt x="11742" y="1"/>
                  </a:lnTo>
                  <a:cubicBezTo>
                    <a:pt x="7372" y="868"/>
                    <a:pt x="3269" y="2969"/>
                    <a:pt x="0" y="5972"/>
                  </a:cubicBezTo>
                  <a:lnTo>
                    <a:pt x="11742" y="1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3258425" y="3920025"/>
              <a:ext cx="417825" cy="215200"/>
            </a:xfrm>
            <a:custGeom>
              <a:avLst/>
              <a:gdLst/>
              <a:ahLst/>
              <a:cxnLst/>
              <a:rect l="l" t="t" r="r" b="b"/>
              <a:pathLst>
                <a:path w="16713" h="8608" extrusionOk="0">
                  <a:moveTo>
                    <a:pt x="16712" y="1"/>
                  </a:moveTo>
                  <a:cubicBezTo>
                    <a:pt x="10808" y="2203"/>
                    <a:pt x="5204" y="5105"/>
                    <a:pt x="1" y="8607"/>
                  </a:cubicBezTo>
                  <a:lnTo>
                    <a:pt x="16712" y="1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3240075" y="3974250"/>
              <a:ext cx="526250" cy="316075"/>
            </a:xfrm>
            <a:custGeom>
              <a:avLst/>
              <a:gdLst/>
              <a:ahLst/>
              <a:cxnLst/>
              <a:rect l="l" t="t" r="r" b="b"/>
              <a:pathLst>
                <a:path w="21050" h="12643" extrusionOk="0">
                  <a:moveTo>
                    <a:pt x="21049" y="0"/>
                  </a:moveTo>
                  <a:lnTo>
                    <a:pt x="21049" y="0"/>
                  </a:lnTo>
                  <a:cubicBezTo>
                    <a:pt x="13610" y="3469"/>
                    <a:pt x="6539" y="7706"/>
                    <a:pt x="1" y="12643"/>
                  </a:cubicBezTo>
                  <a:lnTo>
                    <a:pt x="21049" y="0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3258425" y="4040950"/>
              <a:ext cx="660500" cy="366125"/>
            </a:xfrm>
            <a:custGeom>
              <a:avLst/>
              <a:gdLst/>
              <a:ahLst/>
              <a:cxnLst/>
              <a:rect l="l" t="t" r="r" b="b"/>
              <a:pathLst>
                <a:path w="26420" h="14645" extrusionOk="0">
                  <a:moveTo>
                    <a:pt x="26419" y="1"/>
                  </a:moveTo>
                  <a:cubicBezTo>
                    <a:pt x="17113" y="3870"/>
                    <a:pt x="8206" y="8807"/>
                    <a:pt x="1" y="14645"/>
                  </a:cubicBezTo>
                  <a:lnTo>
                    <a:pt x="26419" y="1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3297625" y="4166875"/>
              <a:ext cx="700525" cy="406975"/>
            </a:xfrm>
            <a:custGeom>
              <a:avLst/>
              <a:gdLst/>
              <a:ahLst/>
              <a:cxnLst/>
              <a:rect l="l" t="t" r="r" b="b"/>
              <a:pathLst>
                <a:path w="28021" h="16279" extrusionOk="0">
                  <a:moveTo>
                    <a:pt x="28020" y="1"/>
                  </a:moveTo>
                  <a:lnTo>
                    <a:pt x="28020" y="1"/>
                  </a:lnTo>
                  <a:cubicBezTo>
                    <a:pt x="18047" y="4204"/>
                    <a:pt x="8606" y="9708"/>
                    <a:pt x="0" y="16279"/>
                  </a:cubicBezTo>
                  <a:lnTo>
                    <a:pt x="28020" y="1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4"/>
            <p:cNvSpPr/>
            <p:nvPr/>
          </p:nvSpPr>
          <p:spPr>
            <a:xfrm>
              <a:off x="3342650" y="4294475"/>
              <a:ext cx="704700" cy="424500"/>
            </a:xfrm>
            <a:custGeom>
              <a:avLst/>
              <a:gdLst/>
              <a:ahLst/>
              <a:cxnLst/>
              <a:rect l="l" t="t" r="r" b="b"/>
              <a:pathLst>
                <a:path w="28188" h="16980" extrusionOk="0">
                  <a:moveTo>
                    <a:pt x="28187" y="0"/>
                  </a:moveTo>
                  <a:lnTo>
                    <a:pt x="28187" y="0"/>
                  </a:lnTo>
                  <a:cubicBezTo>
                    <a:pt x="18280" y="4770"/>
                    <a:pt x="8840" y="10441"/>
                    <a:pt x="1" y="16979"/>
                  </a:cubicBezTo>
                  <a:lnTo>
                    <a:pt x="28187" y="0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4"/>
            <p:cNvSpPr/>
            <p:nvPr/>
          </p:nvSpPr>
          <p:spPr>
            <a:xfrm>
              <a:off x="3504425" y="4380375"/>
              <a:ext cx="617150" cy="389450"/>
            </a:xfrm>
            <a:custGeom>
              <a:avLst/>
              <a:gdLst/>
              <a:ahLst/>
              <a:cxnLst/>
              <a:rect l="l" t="t" r="r" b="b"/>
              <a:pathLst>
                <a:path w="24686" h="15578" extrusionOk="0">
                  <a:moveTo>
                    <a:pt x="24685" y="0"/>
                  </a:moveTo>
                  <a:lnTo>
                    <a:pt x="24685" y="0"/>
                  </a:lnTo>
                  <a:cubicBezTo>
                    <a:pt x="21750" y="1601"/>
                    <a:pt x="18848" y="3236"/>
                    <a:pt x="15946" y="4837"/>
                  </a:cubicBezTo>
                  <a:cubicBezTo>
                    <a:pt x="12610" y="6672"/>
                    <a:pt x="9274" y="8506"/>
                    <a:pt x="6072" y="10541"/>
                  </a:cubicBezTo>
                  <a:cubicBezTo>
                    <a:pt x="3837" y="11975"/>
                    <a:pt x="1635" y="13510"/>
                    <a:pt x="1" y="15578"/>
                  </a:cubicBezTo>
                  <a:lnTo>
                    <a:pt x="24685" y="0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3717075" y="4477925"/>
              <a:ext cx="527925" cy="296925"/>
            </a:xfrm>
            <a:custGeom>
              <a:avLst/>
              <a:gdLst/>
              <a:ahLst/>
              <a:cxnLst/>
              <a:rect l="l" t="t" r="r" b="b"/>
              <a:pathLst>
                <a:path w="21117" h="11877" extrusionOk="0">
                  <a:moveTo>
                    <a:pt x="21116" y="1"/>
                  </a:moveTo>
                  <a:cubicBezTo>
                    <a:pt x="13744" y="3370"/>
                    <a:pt x="6706" y="7339"/>
                    <a:pt x="1" y="11876"/>
                  </a:cubicBezTo>
                  <a:lnTo>
                    <a:pt x="21116" y="1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3906400" y="4590525"/>
              <a:ext cx="358600" cy="205150"/>
            </a:xfrm>
            <a:custGeom>
              <a:avLst/>
              <a:gdLst/>
              <a:ahLst/>
              <a:cxnLst/>
              <a:rect l="l" t="t" r="r" b="b"/>
              <a:pathLst>
                <a:path w="14344" h="8206" extrusionOk="0">
                  <a:moveTo>
                    <a:pt x="14344" y="0"/>
                  </a:moveTo>
                  <a:lnTo>
                    <a:pt x="14344" y="0"/>
                  </a:lnTo>
                  <a:cubicBezTo>
                    <a:pt x="9140" y="1901"/>
                    <a:pt x="4270" y="4670"/>
                    <a:pt x="0" y="8206"/>
                  </a:cubicBezTo>
                  <a:lnTo>
                    <a:pt x="14344" y="0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" name="Google Shape;729;p24"/>
          <p:cNvGrpSpPr/>
          <p:nvPr/>
        </p:nvGrpSpPr>
        <p:grpSpPr>
          <a:xfrm>
            <a:off x="7244602" y="2791962"/>
            <a:ext cx="2943172" cy="2773826"/>
            <a:chOff x="1749600" y="4323075"/>
            <a:chExt cx="1382550" cy="1303000"/>
          </a:xfrm>
        </p:grpSpPr>
        <p:sp>
          <p:nvSpPr>
            <p:cNvPr id="730" name="Google Shape;730;p24"/>
            <p:cNvSpPr/>
            <p:nvPr/>
          </p:nvSpPr>
          <p:spPr>
            <a:xfrm>
              <a:off x="1749600" y="4741325"/>
              <a:ext cx="684825" cy="660475"/>
            </a:xfrm>
            <a:custGeom>
              <a:avLst/>
              <a:gdLst/>
              <a:ahLst/>
              <a:cxnLst/>
              <a:rect l="l" t="t" r="r" b="b"/>
              <a:pathLst>
                <a:path w="27393" h="26419" extrusionOk="0">
                  <a:moveTo>
                    <a:pt x="26915" y="17785"/>
                  </a:moveTo>
                  <a:cubicBezTo>
                    <a:pt x="26915" y="17785"/>
                    <a:pt x="22121" y="21624"/>
                    <a:pt x="18759" y="15378"/>
                  </a:cubicBezTo>
                  <a:cubicBezTo>
                    <a:pt x="15377" y="9131"/>
                    <a:pt x="19236" y="1"/>
                    <a:pt x="9608" y="1433"/>
                  </a:cubicBezTo>
                  <a:cubicBezTo>
                    <a:pt x="0" y="2885"/>
                    <a:pt x="9608" y="26418"/>
                    <a:pt x="27392" y="21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2061900" y="4722425"/>
              <a:ext cx="284000" cy="491875"/>
            </a:xfrm>
            <a:custGeom>
              <a:avLst/>
              <a:gdLst/>
              <a:ahLst/>
              <a:cxnLst/>
              <a:rect l="l" t="t" r="r" b="b"/>
              <a:pathLst>
                <a:path w="11360" h="19675" extrusionOk="0">
                  <a:moveTo>
                    <a:pt x="498" y="1"/>
                  </a:moveTo>
                  <a:lnTo>
                    <a:pt x="1" y="60"/>
                  </a:lnTo>
                  <a:cubicBezTo>
                    <a:pt x="80" y="677"/>
                    <a:pt x="1731" y="15079"/>
                    <a:pt x="7262" y="18799"/>
                  </a:cubicBezTo>
                  <a:cubicBezTo>
                    <a:pt x="8117" y="19396"/>
                    <a:pt x="9032" y="19675"/>
                    <a:pt x="9987" y="19675"/>
                  </a:cubicBezTo>
                  <a:cubicBezTo>
                    <a:pt x="10444" y="19675"/>
                    <a:pt x="10902" y="19615"/>
                    <a:pt x="11359" y="19496"/>
                  </a:cubicBezTo>
                  <a:lnTo>
                    <a:pt x="11240" y="19018"/>
                  </a:lnTo>
                  <a:cubicBezTo>
                    <a:pt x="10820" y="19139"/>
                    <a:pt x="10406" y="19199"/>
                    <a:pt x="9999" y="19199"/>
                  </a:cubicBezTo>
                  <a:cubicBezTo>
                    <a:pt x="9135" y="19199"/>
                    <a:pt x="8305" y="18929"/>
                    <a:pt x="7520" y="18402"/>
                  </a:cubicBezTo>
                  <a:cubicBezTo>
                    <a:pt x="2189" y="14801"/>
                    <a:pt x="498" y="160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1977850" y="4710500"/>
              <a:ext cx="465025" cy="544075"/>
            </a:xfrm>
            <a:custGeom>
              <a:avLst/>
              <a:gdLst/>
              <a:ahLst/>
              <a:cxnLst/>
              <a:rect l="l" t="t" r="r" b="b"/>
              <a:pathLst>
                <a:path w="18601" h="21763" extrusionOk="0">
                  <a:moveTo>
                    <a:pt x="478" y="0"/>
                  </a:moveTo>
                  <a:lnTo>
                    <a:pt x="1" y="60"/>
                  </a:lnTo>
                  <a:cubicBezTo>
                    <a:pt x="80" y="697"/>
                    <a:pt x="1791" y="15656"/>
                    <a:pt x="9450" y="20370"/>
                  </a:cubicBezTo>
                  <a:cubicBezTo>
                    <a:pt x="10962" y="21286"/>
                    <a:pt x="12593" y="21763"/>
                    <a:pt x="14324" y="21763"/>
                  </a:cubicBezTo>
                  <a:cubicBezTo>
                    <a:pt x="15676" y="21763"/>
                    <a:pt x="17109" y="21484"/>
                    <a:pt x="18601" y="20927"/>
                  </a:cubicBezTo>
                  <a:lnTo>
                    <a:pt x="18421" y="20470"/>
                  </a:lnTo>
                  <a:cubicBezTo>
                    <a:pt x="16997" y="21003"/>
                    <a:pt x="15631" y="21271"/>
                    <a:pt x="14332" y="21271"/>
                  </a:cubicBezTo>
                  <a:cubicBezTo>
                    <a:pt x="12673" y="21271"/>
                    <a:pt x="11125" y="20834"/>
                    <a:pt x="9708" y="19953"/>
                  </a:cubicBezTo>
                  <a:cubicBezTo>
                    <a:pt x="2249" y="15377"/>
                    <a:pt x="498" y="159"/>
                    <a:pt x="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905750" y="4770675"/>
              <a:ext cx="379975" cy="535125"/>
            </a:xfrm>
            <a:custGeom>
              <a:avLst/>
              <a:gdLst/>
              <a:ahLst/>
              <a:cxnLst/>
              <a:rect l="l" t="t" r="r" b="b"/>
              <a:pathLst>
                <a:path w="15199" h="21405" extrusionOk="0">
                  <a:moveTo>
                    <a:pt x="478" y="0"/>
                  </a:moveTo>
                  <a:lnTo>
                    <a:pt x="0" y="40"/>
                  </a:lnTo>
                  <a:cubicBezTo>
                    <a:pt x="20" y="219"/>
                    <a:pt x="1612" y="18520"/>
                    <a:pt x="15099" y="21405"/>
                  </a:cubicBezTo>
                  <a:lnTo>
                    <a:pt x="15198" y="20927"/>
                  </a:lnTo>
                  <a:cubicBezTo>
                    <a:pt x="2069" y="18123"/>
                    <a:pt x="498" y="179"/>
                    <a:pt x="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2746700" y="4392700"/>
              <a:ext cx="348650" cy="684850"/>
            </a:xfrm>
            <a:custGeom>
              <a:avLst/>
              <a:gdLst/>
              <a:ahLst/>
              <a:cxnLst/>
              <a:rect l="l" t="t" r="r" b="b"/>
              <a:pathLst>
                <a:path w="13946" h="27394" extrusionOk="0">
                  <a:moveTo>
                    <a:pt x="1" y="24509"/>
                  </a:moveTo>
                  <a:cubicBezTo>
                    <a:pt x="1" y="24509"/>
                    <a:pt x="8177" y="22599"/>
                    <a:pt x="5770" y="14423"/>
                  </a:cubicBezTo>
                  <a:cubicBezTo>
                    <a:pt x="3383" y="6247"/>
                    <a:pt x="4815" y="3840"/>
                    <a:pt x="6745" y="2408"/>
                  </a:cubicBezTo>
                  <a:cubicBezTo>
                    <a:pt x="8654" y="956"/>
                    <a:pt x="12991" y="1"/>
                    <a:pt x="13468" y="12016"/>
                  </a:cubicBezTo>
                  <a:cubicBezTo>
                    <a:pt x="13946" y="24031"/>
                    <a:pt x="4815" y="27393"/>
                    <a:pt x="1" y="27393"/>
                  </a:cubicBezTo>
                  <a:lnTo>
                    <a:pt x="1" y="245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2704450" y="4372325"/>
              <a:ext cx="427700" cy="705225"/>
            </a:xfrm>
            <a:custGeom>
              <a:avLst/>
              <a:gdLst/>
              <a:ahLst/>
              <a:cxnLst/>
              <a:rect l="l" t="t" r="r" b="b"/>
              <a:pathLst>
                <a:path w="17108" h="28209" extrusionOk="0">
                  <a:moveTo>
                    <a:pt x="10802" y="0"/>
                  </a:moveTo>
                  <a:lnTo>
                    <a:pt x="10384" y="199"/>
                  </a:lnTo>
                  <a:cubicBezTo>
                    <a:pt x="10444" y="338"/>
                    <a:pt x="16571" y="13030"/>
                    <a:pt x="12075" y="21126"/>
                  </a:cubicBezTo>
                  <a:cubicBezTo>
                    <a:pt x="9986" y="24886"/>
                    <a:pt x="5928" y="27114"/>
                    <a:pt x="0" y="27731"/>
                  </a:cubicBezTo>
                  <a:lnTo>
                    <a:pt x="40" y="28208"/>
                  </a:lnTo>
                  <a:cubicBezTo>
                    <a:pt x="6147" y="27572"/>
                    <a:pt x="10344" y="25264"/>
                    <a:pt x="12493" y="21365"/>
                  </a:cubicBezTo>
                  <a:cubicBezTo>
                    <a:pt x="17108" y="13030"/>
                    <a:pt x="10861" y="120"/>
                    <a:pt x="10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2716375" y="4443925"/>
              <a:ext cx="315825" cy="597800"/>
            </a:xfrm>
            <a:custGeom>
              <a:avLst/>
              <a:gdLst/>
              <a:ahLst/>
              <a:cxnLst/>
              <a:rect l="l" t="t" r="r" b="b"/>
              <a:pathLst>
                <a:path w="12633" h="23912" extrusionOk="0">
                  <a:moveTo>
                    <a:pt x="5988" y="1"/>
                  </a:moveTo>
                  <a:lnTo>
                    <a:pt x="5590" y="240"/>
                  </a:lnTo>
                  <a:cubicBezTo>
                    <a:pt x="5650" y="359"/>
                    <a:pt x="12095" y="11399"/>
                    <a:pt x="8753" y="18223"/>
                  </a:cubicBezTo>
                  <a:cubicBezTo>
                    <a:pt x="7361" y="21087"/>
                    <a:pt x="4417" y="22838"/>
                    <a:pt x="0" y="23434"/>
                  </a:cubicBezTo>
                  <a:lnTo>
                    <a:pt x="60" y="23912"/>
                  </a:lnTo>
                  <a:cubicBezTo>
                    <a:pt x="4635" y="23295"/>
                    <a:pt x="7719" y="21465"/>
                    <a:pt x="9191" y="18441"/>
                  </a:cubicBezTo>
                  <a:cubicBezTo>
                    <a:pt x="12632" y="11379"/>
                    <a:pt x="6267" y="458"/>
                    <a:pt x="5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2127000" y="4363300"/>
              <a:ext cx="800250" cy="1207075"/>
            </a:xfrm>
            <a:custGeom>
              <a:avLst/>
              <a:gdLst/>
              <a:ahLst/>
              <a:cxnLst/>
              <a:rect l="l" t="t" r="r" b="b"/>
              <a:pathLst>
                <a:path w="32010" h="48283" extrusionOk="0">
                  <a:moveTo>
                    <a:pt x="10121" y="0"/>
                  </a:moveTo>
                  <a:cubicBezTo>
                    <a:pt x="4779" y="0"/>
                    <a:pt x="0" y="4875"/>
                    <a:pt x="5573" y="17529"/>
                  </a:cubicBezTo>
                  <a:cubicBezTo>
                    <a:pt x="12794" y="33861"/>
                    <a:pt x="11819" y="48283"/>
                    <a:pt x="11819" y="48283"/>
                  </a:cubicBezTo>
                  <a:lnTo>
                    <a:pt x="23357" y="48283"/>
                  </a:lnTo>
                  <a:cubicBezTo>
                    <a:pt x="32010" y="24252"/>
                    <a:pt x="20950" y="4539"/>
                    <a:pt x="14703" y="1177"/>
                  </a:cubicBezTo>
                  <a:cubicBezTo>
                    <a:pt x="13291" y="417"/>
                    <a:pt x="11682" y="0"/>
                    <a:pt x="10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2177775" y="4473275"/>
              <a:ext cx="423750" cy="1134400"/>
            </a:xfrm>
            <a:custGeom>
              <a:avLst/>
              <a:gdLst/>
              <a:ahLst/>
              <a:cxnLst/>
              <a:rect l="l" t="t" r="r" b="b"/>
              <a:pathLst>
                <a:path w="16950" h="45376" extrusionOk="0">
                  <a:moveTo>
                    <a:pt x="359" y="0"/>
                  </a:moveTo>
                  <a:lnTo>
                    <a:pt x="1" y="299"/>
                  </a:lnTo>
                  <a:cubicBezTo>
                    <a:pt x="160" y="498"/>
                    <a:pt x="16432" y="20430"/>
                    <a:pt x="11001" y="45276"/>
                  </a:cubicBezTo>
                  <a:lnTo>
                    <a:pt x="11459" y="45376"/>
                  </a:lnTo>
                  <a:cubicBezTo>
                    <a:pt x="16949" y="20311"/>
                    <a:pt x="538" y="199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2232000" y="4358400"/>
              <a:ext cx="428700" cy="1267675"/>
            </a:xfrm>
            <a:custGeom>
              <a:avLst/>
              <a:gdLst/>
              <a:ahLst/>
              <a:cxnLst/>
              <a:rect l="l" t="t" r="r" b="b"/>
              <a:pathLst>
                <a:path w="17148" h="50707" extrusionOk="0">
                  <a:moveTo>
                    <a:pt x="338" y="0"/>
                  </a:moveTo>
                  <a:lnTo>
                    <a:pt x="0" y="358"/>
                  </a:lnTo>
                  <a:cubicBezTo>
                    <a:pt x="60" y="398"/>
                    <a:pt x="5311" y="5351"/>
                    <a:pt x="9389" y="13985"/>
                  </a:cubicBezTo>
                  <a:cubicBezTo>
                    <a:pt x="13149" y="21962"/>
                    <a:pt x="16650" y="34753"/>
                    <a:pt x="11956" y="50568"/>
                  </a:cubicBezTo>
                  <a:lnTo>
                    <a:pt x="12413" y="50707"/>
                  </a:lnTo>
                  <a:cubicBezTo>
                    <a:pt x="17148" y="34753"/>
                    <a:pt x="13627" y="21803"/>
                    <a:pt x="9827" y="13766"/>
                  </a:cubicBezTo>
                  <a:cubicBezTo>
                    <a:pt x="5709" y="5053"/>
                    <a:pt x="398" y="4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2387650" y="4323075"/>
              <a:ext cx="487900" cy="1291075"/>
            </a:xfrm>
            <a:custGeom>
              <a:avLst/>
              <a:gdLst/>
              <a:ahLst/>
              <a:cxnLst/>
              <a:rect l="l" t="t" r="r" b="b"/>
              <a:pathLst>
                <a:path w="19516" h="51643" extrusionOk="0">
                  <a:moveTo>
                    <a:pt x="378" y="1"/>
                  </a:moveTo>
                  <a:lnTo>
                    <a:pt x="0" y="299"/>
                  </a:lnTo>
                  <a:cubicBezTo>
                    <a:pt x="199" y="538"/>
                    <a:pt x="19515" y="24549"/>
                    <a:pt x="9589" y="51483"/>
                  </a:cubicBezTo>
                  <a:lnTo>
                    <a:pt x="10026" y="51642"/>
                  </a:lnTo>
                  <a:cubicBezTo>
                    <a:pt x="15278" y="37439"/>
                    <a:pt x="12374" y="24151"/>
                    <a:pt x="9012" y="15497"/>
                  </a:cubicBezTo>
                  <a:cubicBezTo>
                    <a:pt x="5371" y="6148"/>
                    <a:pt x="438" y="6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1" name="Google Shape;741;p24"/>
          <p:cNvSpPr/>
          <p:nvPr/>
        </p:nvSpPr>
        <p:spPr>
          <a:xfrm>
            <a:off x="7412910" y="942900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24"/>
          <p:cNvSpPr/>
          <p:nvPr/>
        </p:nvSpPr>
        <p:spPr>
          <a:xfrm>
            <a:off x="4946985" y="4003963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21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3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30"/>
          <p:cNvSpPr txBox="1">
            <a:spLocks noGrp="1"/>
          </p:cNvSpPr>
          <p:nvPr>
            <p:ph type="subTitle" idx="1"/>
          </p:nvPr>
        </p:nvSpPr>
        <p:spPr>
          <a:xfrm>
            <a:off x="1521500" y="3182825"/>
            <a:ext cx="27747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700"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30"/>
          <p:cNvSpPr txBox="1">
            <a:spLocks noGrp="1"/>
          </p:cNvSpPr>
          <p:nvPr>
            <p:ph type="subTitle" idx="2"/>
          </p:nvPr>
        </p:nvSpPr>
        <p:spPr>
          <a:xfrm>
            <a:off x="4847775" y="3182825"/>
            <a:ext cx="27747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700"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30"/>
          <p:cNvSpPr txBox="1">
            <a:spLocks noGrp="1"/>
          </p:cNvSpPr>
          <p:nvPr>
            <p:ph type="subTitle" idx="3"/>
          </p:nvPr>
        </p:nvSpPr>
        <p:spPr>
          <a:xfrm>
            <a:off x="1521513" y="3725951"/>
            <a:ext cx="27747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30"/>
          <p:cNvSpPr txBox="1">
            <a:spLocks noGrp="1"/>
          </p:cNvSpPr>
          <p:nvPr>
            <p:ph type="subTitle" idx="4"/>
          </p:nvPr>
        </p:nvSpPr>
        <p:spPr>
          <a:xfrm>
            <a:off x="4847787" y="3725949"/>
            <a:ext cx="27747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30"/>
          <p:cNvGrpSpPr/>
          <p:nvPr/>
        </p:nvGrpSpPr>
        <p:grpSpPr>
          <a:xfrm>
            <a:off x="-1308498" y="2765287"/>
            <a:ext cx="2943172" cy="2773826"/>
            <a:chOff x="1749600" y="4323075"/>
            <a:chExt cx="1382550" cy="1303000"/>
          </a:xfrm>
        </p:grpSpPr>
        <p:sp>
          <p:nvSpPr>
            <p:cNvPr id="893" name="Google Shape;893;p30"/>
            <p:cNvSpPr/>
            <p:nvPr/>
          </p:nvSpPr>
          <p:spPr>
            <a:xfrm>
              <a:off x="1749600" y="4741325"/>
              <a:ext cx="684825" cy="660475"/>
            </a:xfrm>
            <a:custGeom>
              <a:avLst/>
              <a:gdLst/>
              <a:ahLst/>
              <a:cxnLst/>
              <a:rect l="l" t="t" r="r" b="b"/>
              <a:pathLst>
                <a:path w="27393" h="26419" extrusionOk="0">
                  <a:moveTo>
                    <a:pt x="26915" y="17785"/>
                  </a:moveTo>
                  <a:cubicBezTo>
                    <a:pt x="26915" y="17785"/>
                    <a:pt x="22121" y="21624"/>
                    <a:pt x="18759" y="15378"/>
                  </a:cubicBezTo>
                  <a:cubicBezTo>
                    <a:pt x="15377" y="9131"/>
                    <a:pt x="19236" y="1"/>
                    <a:pt x="9608" y="1433"/>
                  </a:cubicBezTo>
                  <a:cubicBezTo>
                    <a:pt x="0" y="2885"/>
                    <a:pt x="9608" y="26418"/>
                    <a:pt x="27392" y="21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2061900" y="4722425"/>
              <a:ext cx="284000" cy="491875"/>
            </a:xfrm>
            <a:custGeom>
              <a:avLst/>
              <a:gdLst/>
              <a:ahLst/>
              <a:cxnLst/>
              <a:rect l="l" t="t" r="r" b="b"/>
              <a:pathLst>
                <a:path w="11360" h="19675" extrusionOk="0">
                  <a:moveTo>
                    <a:pt x="498" y="1"/>
                  </a:moveTo>
                  <a:lnTo>
                    <a:pt x="1" y="60"/>
                  </a:lnTo>
                  <a:cubicBezTo>
                    <a:pt x="80" y="677"/>
                    <a:pt x="1731" y="15079"/>
                    <a:pt x="7262" y="18799"/>
                  </a:cubicBezTo>
                  <a:cubicBezTo>
                    <a:pt x="8117" y="19396"/>
                    <a:pt x="9032" y="19675"/>
                    <a:pt x="9987" y="19675"/>
                  </a:cubicBezTo>
                  <a:cubicBezTo>
                    <a:pt x="10444" y="19675"/>
                    <a:pt x="10902" y="19615"/>
                    <a:pt x="11359" y="19496"/>
                  </a:cubicBezTo>
                  <a:lnTo>
                    <a:pt x="11240" y="19018"/>
                  </a:lnTo>
                  <a:cubicBezTo>
                    <a:pt x="10820" y="19139"/>
                    <a:pt x="10406" y="19199"/>
                    <a:pt x="9999" y="19199"/>
                  </a:cubicBezTo>
                  <a:cubicBezTo>
                    <a:pt x="9135" y="19199"/>
                    <a:pt x="8305" y="18929"/>
                    <a:pt x="7520" y="18402"/>
                  </a:cubicBezTo>
                  <a:cubicBezTo>
                    <a:pt x="2189" y="14801"/>
                    <a:pt x="498" y="160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1977850" y="4710500"/>
              <a:ext cx="465025" cy="544075"/>
            </a:xfrm>
            <a:custGeom>
              <a:avLst/>
              <a:gdLst/>
              <a:ahLst/>
              <a:cxnLst/>
              <a:rect l="l" t="t" r="r" b="b"/>
              <a:pathLst>
                <a:path w="18601" h="21763" extrusionOk="0">
                  <a:moveTo>
                    <a:pt x="478" y="0"/>
                  </a:moveTo>
                  <a:lnTo>
                    <a:pt x="1" y="60"/>
                  </a:lnTo>
                  <a:cubicBezTo>
                    <a:pt x="80" y="697"/>
                    <a:pt x="1791" y="15656"/>
                    <a:pt x="9450" y="20370"/>
                  </a:cubicBezTo>
                  <a:cubicBezTo>
                    <a:pt x="10962" y="21286"/>
                    <a:pt x="12593" y="21763"/>
                    <a:pt x="14324" y="21763"/>
                  </a:cubicBezTo>
                  <a:cubicBezTo>
                    <a:pt x="15676" y="21763"/>
                    <a:pt x="17109" y="21484"/>
                    <a:pt x="18601" y="20927"/>
                  </a:cubicBezTo>
                  <a:lnTo>
                    <a:pt x="18421" y="20470"/>
                  </a:lnTo>
                  <a:cubicBezTo>
                    <a:pt x="16997" y="21003"/>
                    <a:pt x="15631" y="21271"/>
                    <a:pt x="14332" y="21271"/>
                  </a:cubicBezTo>
                  <a:cubicBezTo>
                    <a:pt x="12673" y="21271"/>
                    <a:pt x="11125" y="20834"/>
                    <a:pt x="9708" y="19953"/>
                  </a:cubicBezTo>
                  <a:cubicBezTo>
                    <a:pt x="2249" y="15377"/>
                    <a:pt x="498" y="159"/>
                    <a:pt x="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1905750" y="4770675"/>
              <a:ext cx="379975" cy="535125"/>
            </a:xfrm>
            <a:custGeom>
              <a:avLst/>
              <a:gdLst/>
              <a:ahLst/>
              <a:cxnLst/>
              <a:rect l="l" t="t" r="r" b="b"/>
              <a:pathLst>
                <a:path w="15199" h="21405" extrusionOk="0">
                  <a:moveTo>
                    <a:pt x="478" y="0"/>
                  </a:moveTo>
                  <a:lnTo>
                    <a:pt x="0" y="40"/>
                  </a:lnTo>
                  <a:cubicBezTo>
                    <a:pt x="20" y="219"/>
                    <a:pt x="1612" y="18520"/>
                    <a:pt x="15099" y="21405"/>
                  </a:cubicBezTo>
                  <a:lnTo>
                    <a:pt x="15198" y="20927"/>
                  </a:lnTo>
                  <a:cubicBezTo>
                    <a:pt x="2069" y="18123"/>
                    <a:pt x="498" y="179"/>
                    <a:pt x="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2746700" y="4392700"/>
              <a:ext cx="348650" cy="684850"/>
            </a:xfrm>
            <a:custGeom>
              <a:avLst/>
              <a:gdLst/>
              <a:ahLst/>
              <a:cxnLst/>
              <a:rect l="l" t="t" r="r" b="b"/>
              <a:pathLst>
                <a:path w="13946" h="27394" extrusionOk="0">
                  <a:moveTo>
                    <a:pt x="1" y="24509"/>
                  </a:moveTo>
                  <a:cubicBezTo>
                    <a:pt x="1" y="24509"/>
                    <a:pt x="8177" y="22599"/>
                    <a:pt x="5770" y="14423"/>
                  </a:cubicBezTo>
                  <a:cubicBezTo>
                    <a:pt x="3383" y="6247"/>
                    <a:pt x="4815" y="3840"/>
                    <a:pt x="6745" y="2408"/>
                  </a:cubicBezTo>
                  <a:cubicBezTo>
                    <a:pt x="8654" y="956"/>
                    <a:pt x="12991" y="1"/>
                    <a:pt x="13468" y="12016"/>
                  </a:cubicBezTo>
                  <a:cubicBezTo>
                    <a:pt x="13946" y="24031"/>
                    <a:pt x="4815" y="27393"/>
                    <a:pt x="1" y="27393"/>
                  </a:cubicBezTo>
                  <a:lnTo>
                    <a:pt x="1" y="245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2704450" y="4372325"/>
              <a:ext cx="427700" cy="705225"/>
            </a:xfrm>
            <a:custGeom>
              <a:avLst/>
              <a:gdLst/>
              <a:ahLst/>
              <a:cxnLst/>
              <a:rect l="l" t="t" r="r" b="b"/>
              <a:pathLst>
                <a:path w="17108" h="28209" extrusionOk="0">
                  <a:moveTo>
                    <a:pt x="10802" y="0"/>
                  </a:moveTo>
                  <a:lnTo>
                    <a:pt x="10384" y="199"/>
                  </a:lnTo>
                  <a:cubicBezTo>
                    <a:pt x="10444" y="338"/>
                    <a:pt x="16571" y="13030"/>
                    <a:pt x="12075" y="21126"/>
                  </a:cubicBezTo>
                  <a:cubicBezTo>
                    <a:pt x="9986" y="24886"/>
                    <a:pt x="5928" y="27114"/>
                    <a:pt x="0" y="27731"/>
                  </a:cubicBezTo>
                  <a:lnTo>
                    <a:pt x="40" y="28208"/>
                  </a:lnTo>
                  <a:cubicBezTo>
                    <a:pt x="6147" y="27572"/>
                    <a:pt x="10344" y="25264"/>
                    <a:pt x="12493" y="21365"/>
                  </a:cubicBezTo>
                  <a:cubicBezTo>
                    <a:pt x="17108" y="13030"/>
                    <a:pt x="10861" y="120"/>
                    <a:pt x="10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2716375" y="4443925"/>
              <a:ext cx="315825" cy="597800"/>
            </a:xfrm>
            <a:custGeom>
              <a:avLst/>
              <a:gdLst/>
              <a:ahLst/>
              <a:cxnLst/>
              <a:rect l="l" t="t" r="r" b="b"/>
              <a:pathLst>
                <a:path w="12633" h="23912" extrusionOk="0">
                  <a:moveTo>
                    <a:pt x="5988" y="1"/>
                  </a:moveTo>
                  <a:lnTo>
                    <a:pt x="5590" y="240"/>
                  </a:lnTo>
                  <a:cubicBezTo>
                    <a:pt x="5650" y="359"/>
                    <a:pt x="12095" y="11399"/>
                    <a:pt x="8753" y="18223"/>
                  </a:cubicBezTo>
                  <a:cubicBezTo>
                    <a:pt x="7361" y="21087"/>
                    <a:pt x="4417" y="22838"/>
                    <a:pt x="0" y="23434"/>
                  </a:cubicBezTo>
                  <a:lnTo>
                    <a:pt x="60" y="23912"/>
                  </a:lnTo>
                  <a:cubicBezTo>
                    <a:pt x="4635" y="23295"/>
                    <a:pt x="7719" y="21465"/>
                    <a:pt x="9191" y="18441"/>
                  </a:cubicBezTo>
                  <a:cubicBezTo>
                    <a:pt x="12632" y="11379"/>
                    <a:pt x="6267" y="458"/>
                    <a:pt x="5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2127000" y="4363300"/>
              <a:ext cx="800250" cy="1207075"/>
            </a:xfrm>
            <a:custGeom>
              <a:avLst/>
              <a:gdLst/>
              <a:ahLst/>
              <a:cxnLst/>
              <a:rect l="l" t="t" r="r" b="b"/>
              <a:pathLst>
                <a:path w="32010" h="48283" extrusionOk="0">
                  <a:moveTo>
                    <a:pt x="10121" y="0"/>
                  </a:moveTo>
                  <a:cubicBezTo>
                    <a:pt x="4779" y="0"/>
                    <a:pt x="0" y="4875"/>
                    <a:pt x="5573" y="17529"/>
                  </a:cubicBezTo>
                  <a:cubicBezTo>
                    <a:pt x="12794" y="33861"/>
                    <a:pt x="11819" y="48283"/>
                    <a:pt x="11819" y="48283"/>
                  </a:cubicBezTo>
                  <a:lnTo>
                    <a:pt x="23357" y="48283"/>
                  </a:lnTo>
                  <a:cubicBezTo>
                    <a:pt x="32010" y="24252"/>
                    <a:pt x="20950" y="4539"/>
                    <a:pt x="14703" y="1177"/>
                  </a:cubicBezTo>
                  <a:cubicBezTo>
                    <a:pt x="13291" y="417"/>
                    <a:pt x="11682" y="0"/>
                    <a:pt x="10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2177775" y="4473275"/>
              <a:ext cx="423750" cy="1134400"/>
            </a:xfrm>
            <a:custGeom>
              <a:avLst/>
              <a:gdLst/>
              <a:ahLst/>
              <a:cxnLst/>
              <a:rect l="l" t="t" r="r" b="b"/>
              <a:pathLst>
                <a:path w="16950" h="45376" extrusionOk="0">
                  <a:moveTo>
                    <a:pt x="359" y="0"/>
                  </a:moveTo>
                  <a:lnTo>
                    <a:pt x="1" y="299"/>
                  </a:lnTo>
                  <a:cubicBezTo>
                    <a:pt x="160" y="498"/>
                    <a:pt x="16432" y="20430"/>
                    <a:pt x="11001" y="45276"/>
                  </a:cubicBezTo>
                  <a:lnTo>
                    <a:pt x="11459" y="45376"/>
                  </a:lnTo>
                  <a:cubicBezTo>
                    <a:pt x="16949" y="20311"/>
                    <a:pt x="538" y="199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2232000" y="4358400"/>
              <a:ext cx="428700" cy="1267675"/>
            </a:xfrm>
            <a:custGeom>
              <a:avLst/>
              <a:gdLst/>
              <a:ahLst/>
              <a:cxnLst/>
              <a:rect l="l" t="t" r="r" b="b"/>
              <a:pathLst>
                <a:path w="17148" h="50707" extrusionOk="0">
                  <a:moveTo>
                    <a:pt x="338" y="0"/>
                  </a:moveTo>
                  <a:lnTo>
                    <a:pt x="0" y="358"/>
                  </a:lnTo>
                  <a:cubicBezTo>
                    <a:pt x="60" y="398"/>
                    <a:pt x="5311" y="5351"/>
                    <a:pt x="9389" y="13985"/>
                  </a:cubicBezTo>
                  <a:cubicBezTo>
                    <a:pt x="13149" y="21962"/>
                    <a:pt x="16650" y="34753"/>
                    <a:pt x="11956" y="50568"/>
                  </a:cubicBezTo>
                  <a:lnTo>
                    <a:pt x="12413" y="50707"/>
                  </a:lnTo>
                  <a:cubicBezTo>
                    <a:pt x="17148" y="34753"/>
                    <a:pt x="13627" y="21803"/>
                    <a:pt x="9827" y="13766"/>
                  </a:cubicBezTo>
                  <a:cubicBezTo>
                    <a:pt x="5709" y="5053"/>
                    <a:pt x="398" y="4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2387650" y="4323075"/>
              <a:ext cx="487900" cy="1291075"/>
            </a:xfrm>
            <a:custGeom>
              <a:avLst/>
              <a:gdLst/>
              <a:ahLst/>
              <a:cxnLst/>
              <a:rect l="l" t="t" r="r" b="b"/>
              <a:pathLst>
                <a:path w="19516" h="51643" extrusionOk="0">
                  <a:moveTo>
                    <a:pt x="378" y="1"/>
                  </a:moveTo>
                  <a:lnTo>
                    <a:pt x="0" y="299"/>
                  </a:lnTo>
                  <a:cubicBezTo>
                    <a:pt x="199" y="538"/>
                    <a:pt x="19515" y="24549"/>
                    <a:pt x="9589" y="51483"/>
                  </a:cubicBezTo>
                  <a:lnTo>
                    <a:pt x="10026" y="51642"/>
                  </a:lnTo>
                  <a:cubicBezTo>
                    <a:pt x="15278" y="37439"/>
                    <a:pt x="12374" y="24151"/>
                    <a:pt x="9012" y="15497"/>
                  </a:cubicBezTo>
                  <a:cubicBezTo>
                    <a:pt x="5371" y="6148"/>
                    <a:pt x="438" y="6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4" name="Google Shape;904;p30"/>
          <p:cNvSpPr/>
          <p:nvPr/>
        </p:nvSpPr>
        <p:spPr>
          <a:xfrm>
            <a:off x="4412285" y="2875675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0"/>
          <p:cNvSpPr/>
          <p:nvPr/>
        </p:nvSpPr>
        <p:spPr>
          <a:xfrm>
            <a:off x="485010" y="709975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30"/>
          <p:cNvSpPr/>
          <p:nvPr/>
        </p:nvSpPr>
        <p:spPr>
          <a:xfrm>
            <a:off x="8202560" y="1175825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32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32"/>
          <p:cNvSpPr txBox="1">
            <a:spLocks noGrp="1"/>
          </p:cNvSpPr>
          <p:nvPr>
            <p:ph type="subTitle" idx="1"/>
          </p:nvPr>
        </p:nvSpPr>
        <p:spPr>
          <a:xfrm>
            <a:off x="1155825" y="2328500"/>
            <a:ext cx="19416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700"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32"/>
          <p:cNvSpPr txBox="1">
            <a:spLocks noGrp="1"/>
          </p:cNvSpPr>
          <p:nvPr>
            <p:ph type="subTitle" idx="2"/>
          </p:nvPr>
        </p:nvSpPr>
        <p:spPr>
          <a:xfrm>
            <a:off x="3601200" y="2328500"/>
            <a:ext cx="19416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700"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8" name="Google Shape;918;p32"/>
          <p:cNvSpPr txBox="1">
            <a:spLocks noGrp="1"/>
          </p:cNvSpPr>
          <p:nvPr>
            <p:ph type="subTitle" idx="3"/>
          </p:nvPr>
        </p:nvSpPr>
        <p:spPr>
          <a:xfrm>
            <a:off x="1155825" y="2871625"/>
            <a:ext cx="1941600" cy="10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32"/>
          <p:cNvSpPr txBox="1">
            <a:spLocks noGrp="1"/>
          </p:cNvSpPr>
          <p:nvPr>
            <p:ph type="subTitle" idx="4"/>
          </p:nvPr>
        </p:nvSpPr>
        <p:spPr>
          <a:xfrm>
            <a:off x="3601200" y="2871625"/>
            <a:ext cx="1941600" cy="10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subTitle" idx="5"/>
          </p:nvPr>
        </p:nvSpPr>
        <p:spPr>
          <a:xfrm>
            <a:off x="6046575" y="2328500"/>
            <a:ext cx="19416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700"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6"/>
          </p:nvPr>
        </p:nvSpPr>
        <p:spPr>
          <a:xfrm>
            <a:off x="6046575" y="2871625"/>
            <a:ext cx="1941600" cy="10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/>
          <p:nvPr/>
        </p:nvSpPr>
        <p:spPr>
          <a:xfrm>
            <a:off x="485010" y="1692725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32"/>
          <p:cNvSpPr/>
          <p:nvPr/>
        </p:nvSpPr>
        <p:spPr>
          <a:xfrm>
            <a:off x="4343760" y="4311875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2"/>
          <p:cNvSpPr/>
          <p:nvPr/>
        </p:nvSpPr>
        <p:spPr>
          <a:xfrm>
            <a:off x="8202560" y="3165950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22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3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33"/>
          <p:cNvSpPr txBox="1">
            <a:spLocks noGrp="1"/>
          </p:cNvSpPr>
          <p:nvPr>
            <p:ph type="subTitle" idx="1"/>
          </p:nvPr>
        </p:nvSpPr>
        <p:spPr>
          <a:xfrm>
            <a:off x="713225" y="1045500"/>
            <a:ext cx="23709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700"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3"/>
          <p:cNvSpPr txBox="1">
            <a:spLocks noGrp="1"/>
          </p:cNvSpPr>
          <p:nvPr>
            <p:ph type="subTitle" idx="2"/>
          </p:nvPr>
        </p:nvSpPr>
        <p:spPr>
          <a:xfrm>
            <a:off x="713225" y="2255738"/>
            <a:ext cx="23709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700"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33"/>
          <p:cNvSpPr txBox="1">
            <a:spLocks noGrp="1"/>
          </p:cNvSpPr>
          <p:nvPr>
            <p:ph type="subTitle" idx="3"/>
          </p:nvPr>
        </p:nvSpPr>
        <p:spPr>
          <a:xfrm>
            <a:off x="713225" y="1500000"/>
            <a:ext cx="2370900" cy="7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3"/>
          <p:cNvSpPr txBox="1">
            <a:spLocks noGrp="1"/>
          </p:cNvSpPr>
          <p:nvPr>
            <p:ph type="subTitle" idx="4"/>
          </p:nvPr>
        </p:nvSpPr>
        <p:spPr>
          <a:xfrm>
            <a:off x="713225" y="2722673"/>
            <a:ext cx="23709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33"/>
          <p:cNvSpPr txBox="1">
            <a:spLocks noGrp="1"/>
          </p:cNvSpPr>
          <p:nvPr>
            <p:ph type="subTitle" idx="5"/>
          </p:nvPr>
        </p:nvSpPr>
        <p:spPr>
          <a:xfrm>
            <a:off x="713225" y="3408525"/>
            <a:ext cx="23709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700"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33"/>
          <p:cNvSpPr txBox="1">
            <a:spLocks noGrp="1"/>
          </p:cNvSpPr>
          <p:nvPr>
            <p:ph type="subTitle" idx="6"/>
          </p:nvPr>
        </p:nvSpPr>
        <p:spPr>
          <a:xfrm>
            <a:off x="713225" y="3875450"/>
            <a:ext cx="23709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33"/>
          <p:cNvSpPr/>
          <p:nvPr/>
        </p:nvSpPr>
        <p:spPr>
          <a:xfrm>
            <a:off x="3178635" y="3369175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33"/>
          <p:cNvSpPr/>
          <p:nvPr/>
        </p:nvSpPr>
        <p:spPr>
          <a:xfrm>
            <a:off x="4751910" y="1500000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3"/>
          <p:cNvSpPr/>
          <p:nvPr/>
        </p:nvSpPr>
        <p:spPr>
          <a:xfrm>
            <a:off x="8202560" y="709975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0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34"/>
          <p:cNvGrpSpPr/>
          <p:nvPr/>
        </p:nvGrpSpPr>
        <p:grpSpPr>
          <a:xfrm rot="401997" flipH="1">
            <a:off x="-1665552" y="3774087"/>
            <a:ext cx="7097221" cy="2953637"/>
            <a:chOff x="3860675" y="4556700"/>
            <a:chExt cx="1906150" cy="793300"/>
          </a:xfrm>
        </p:grpSpPr>
        <p:sp>
          <p:nvSpPr>
            <p:cNvPr id="938" name="Google Shape;938;p34"/>
            <p:cNvSpPr/>
            <p:nvPr/>
          </p:nvSpPr>
          <p:spPr>
            <a:xfrm>
              <a:off x="3860675" y="4556700"/>
              <a:ext cx="1906150" cy="793300"/>
            </a:xfrm>
            <a:custGeom>
              <a:avLst/>
              <a:gdLst/>
              <a:ahLst/>
              <a:cxnLst/>
              <a:rect l="l" t="t" r="r" b="b"/>
              <a:pathLst>
                <a:path w="76246" h="31732" extrusionOk="0">
                  <a:moveTo>
                    <a:pt x="39041" y="1"/>
                  </a:moveTo>
                  <a:cubicBezTo>
                    <a:pt x="27430" y="1"/>
                    <a:pt x="18804" y="5685"/>
                    <a:pt x="18804" y="5685"/>
                  </a:cubicBezTo>
                  <a:cubicBezTo>
                    <a:pt x="0" y="17698"/>
                    <a:pt x="13357" y="31731"/>
                    <a:pt x="29074" y="31731"/>
                  </a:cubicBezTo>
                  <a:cubicBezTo>
                    <a:pt x="31424" y="31731"/>
                    <a:pt x="33827" y="31417"/>
                    <a:pt x="36183" y="30736"/>
                  </a:cubicBezTo>
                  <a:cubicBezTo>
                    <a:pt x="54329" y="25532"/>
                    <a:pt x="76245" y="16559"/>
                    <a:pt x="56865" y="4984"/>
                  </a:cubicBezTo>
                  <a:cubicBezTo>
                    <a:pt x="50654" y="1264"/>
                    <a:pt x="44516" y="1"/>
                    <a:pt x="390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4378300" y="4700375"/>
              <a:ext cx="123450" cy="31825"/>
            </a:xfrm>
            <a:custGeom>
              <a:avLst/>
              <a:gdLst/>
              <a:ahLst/>
              <a:cxnLst/>
              <a:rect l="l" t="t" r="r" b="b"/>
              <a:pathLst>
                <a:path w="4938" h="1273" extrusionOk="0">
                  <a:moveTo>
                    <a:pt x="3099" y="1"/>
                  </a:moveTo>
                  <a:cubicBezTo>
                    <a:pt x="1799" y="1"/>
                    <a:pt x="0" y="1272"/>
                    <a:pt x="0" y="1272"/>
                  </a:cubicBezTo>
                  <a:cubicBezTo>
                    <a:pt x="0" y="1272"/>
                    <a:pt x="4937" y="805"/>
                    <a:pt x="3736" y="138"/>
                  </a:cubicBezTo>
                  <a:cubicBezTo>
                    <a:pt x="3549" y="42"/>
                    <a:pt x="3332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4491700" y="46258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69" y="1"/>
                  </a:moveTo>
                  <a:cubicBezTo>
                    <a:pt x="1772" y="1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1" y="45"/>
                    <a:pt x="3313" y="1"/>
                    <a:pt x="3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4425000" y="4805400"/>
              <a:ext cx="124275" cy="31025"/>
            </a:xfrm>
            <a:custGeom>
              <a:avLst/>
              <a:gdLst/>
              <a:ahLst/>
              <a:cxnLst/>
              <a:rect l="l" t="t" r="r" b="b"/>
              <a:pathLst>
                <a:path w="4971" h="1241" extrusionOk="0">
                  <a:moveTo>
                    <a:pt x="3099" y="1"/>
                  </a:moveTo>
                  <a:cubicBezTo>
                    <a:pt x="1813" y="1"/>
                    <a:pt x="0" y="1241"/>
                    <a:pt x="0" y="1241"/>
                  </a:cubicBezTo>
                  <a:cubicBezTo>
                    <a:pt x="0" y="1241"/>
                    <a:pt x="4971" y="807"/>
                    <a:pt x="3736" y="140"/>
                  </a:cubicBezTo>
                  <a:cubicBezTo>
                    <a:pt x="3551" y="42"/>
                    <a:pt x="3334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4538400" y="4730900"/>
              <a:ext cx="124300" cy="31300"/>
            </a:xfrm>
            <a:custGeom>
              <a:avLst/>
              <a:gdLst/>
              <a:ahLst/>
              <a:cxnLst/>
              <a:rect l="l" t="t" r="r" b="b"/>
              <a:pathLst>
                <a:path w="4972" h="1252" extrusionOk="0">
                  <a:moveTo>
                    <a:pt x="308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71" y="785"/>
                    <a:pt x="3737" y="151"/>
                  </a:cubicBezTo>
                  <a:cubicBezTo>
                    <a:pt x="3546" y="45"/>
                    <a:pt x="3322" y="1"/>
                    <a:pt x="3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4614300" y="4647500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79" y="1"/>
                  </a:moveTo>
                  <a:cubicBezTo>
                    <a:pt x="1795" y="1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6" y="45"/>
                    <a:pt x="3322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4727725" y="4572450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1"/>
                  </a:moveTo>
                  <a:cubicBezTo>
                    <a:pt x="1794" y="1"/>
                    <a:pt x="0" y="1252"/>
                    <a:pt x="0" y="1252"/>
                  </a:cubicBezTo>
                  <a:cubicBezTo>
                    <a:pt x="0" y="1252"/>
                    <a:pt x="4970" y="818"/>
                    <a:pt x="3736" y="151"/>
                  </a:cubicBezTo>
                  <a:cubicBezTo>
                    <a:pt x="3545" y="45"/>
                    <a:pt x="3321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4548425" y="4899350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68" y="1"/>
                  </a:moveTo>
                  <a:cubicBezTo>
                    <a:pt x="1771" y="1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0" y="45"/>
                    <a:pt x="331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4661825" y="48243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6" y="45"/>
                    <a:pt x="3322" y="1"/>
                    <a:pt x="3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4574275" y="50336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0" y="1252"/>
                    <a:pt x="0" y="1252"/>
                  </a:cubicBezTo>
                  <a:cubicBezTo>
                    <a:pt x="0" y="1252"/>
                    <a:pt x="4937" y="818"/>
                    <a:pt x="3736" y="151"/>
                  </a:cubicBezTo>
                  <a:cubicBezTo>
                    <a:pt x="3546" y="45"/>
                    <a:pt x="3321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4687675" y="495857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0"/>
                  </a:moveTo>
                  <a:cubicBezTo>
                    <a:pt x="1795" y="0"/>
                    <a:pt x="1" y="1251"/>
                    <a:pt x="1" y="1251"/>
                  </a:cubicBezTo>
                  <a:cubicBezTo>
                    <a:pt x="1" y="1251"/>
                    <a:pt x="4938" y="818"/>
                    <a:pt x="3737" y="151"/>
                  </a:cubicBezTo>
                  <a:cubicBezTo>
                    <a:pt x="3546" y="45"/>
                    <a:pt x="3322" y="0"/>
                    <a:pt x="3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4815275" y="4842100"/>
              <a:ext cx="124275" cy="31025"/>
            </a:xfrm>
            <a:custGeom>
              <a:avLst/>
              <a:gdLst/>
              <a:ahLst/>
              <a:cxnLst/>
              <a:rect l="l" t="t" r="r" b="b"/>
              <a:pathLst>
                <a:path w="4971" h="1241" extrusionOk="0">
                  <a:moveTo>
                    <a:pt x="3119" y="0"/>
                  </a:moveTo>
                  <a:cubicBezTo>
                    <a:pt x="1813" y="0"/>
                    <a:pt x="1" y="1240"/>
                    <a:pt x="1" y="1240"/>
                  </a:cubicBezTo>
                  <a:cubicBezTo>
                    <a:pt x="1" y="1240"/>
                    <a:pt x="4971" y="807"/>
                    <a:pt x="3770" y="140"/>
                  </a:cubicBezTo>
                  <a:cubicBezTo>
                    <a:pt x="3579" y="42"/>
                    <a:pt x="3358" y="0"/>
                    <a:pt x="3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4929525" y="47676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68" y="0"/>
                  </a:moveTo>
                  <a:cubicBezTo>
                    <a:pt x="1771" y="0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1" y="45"/>
                    <a:pt x="3313" y="0"/>
                    <a:pt x="3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4822775" y="4985525"/>
              <a:ext cx="124275" cy="31025"/>
            </a:xfrm>
            <a:custGeom>
              <a:avLst/>
              <a:gdLst/>
              <a:ahLst/>
              <a:cxnLst/>
              <a:rect l="l" t="t" r="r" b="b"/>
              <a:pathLst>
                <a:path w="4971" h="1241" extrusionOk="0">
                  <a:moveTo>
                    <a:pt x="3119" y="1"/>
                  </a:moveTo>
                  <a:cubicBezTo>
                    <a:pt x="1813" y="1"/>
                    <a:pt x="1" y="1241"/>
                    <a:pt x="1" y="1241"/>
                  </a:cubicBezTo>
                  <a:cubicBezTo>
                    <a:pt x="1" y="1241"/>
                    <a:pt x="4971" y="807"/>
                    <a:pt x="3770" y="140"/>
                  </a:cubicBezTo>
                  <a:cubicBezTo>
                    <a:pt x="3579" y="42"/>
                    <a:pt x="3358" y="1"/>
                    <a:pt x="3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4937025" y="4911025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68" y="1"/>
                  </a:moveTo>
                  <a:cubicBezTo>
                    <a:pt x="1771" y="1"/>
                    <a:pt x="1" y="1252"/>
                    <a:pt x="1" y="1252"/>
                  </a:cubicBezTo>
                  <a:cubicBezTo>
                    <a:pt x="1" y="1252"/>
                    <a:pt x="4938" y="785"/>
                    <a:pt x="3737" y="151"/>
                  </a:cubicBezTo>
                  <a:cubicBezTo>
                    <a:pt x="3541" y="45"/>
                    <a:pt x="331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5032100" y="4653625"/>
              <a:ext cx="123450" cy="31025"/>
            </a:xfrm>
            <a:custGeom>
              <a:avLst/>
              <a:gdLst/>
              <a:ahLst/>
              <a:cxnLst/>
              <a:rect l="l" t="t" r="r" b="b"/>
              <a:pathLst>
                <a:path w="4938" h="1241" extrusionOk="0">
                  <a:moveTo>
                    <a:pt x="3088" y="1"/>
                  </a:moveTo>
                  <a:cubicBezTo>
                    <a:pt x="1789" y="1"/>
                    <a:pt x="0" y="1241"/>
                    <a:pt x="0" y="1241"/>
                  </a:cubicBezTo>
                  <a:cubicBezTo>
                    <a:pt x="0" y="1241"/>
                    <a:pt x="4937" y="807"/>
                    <a:pt x="3736" y="140"/>
                  </a:cubicBezTo>
                  <a:cubicBezTo>
                    <a:pt x="3546" y="42"/>
                    <a:pt x="3325" y="1"/>
                    <a:pt x="3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4717700" y="5088950"/>
              <a:ext cx="124275" cy="31025"/>
            </a:xfrm>
            <a:custGeom>
              <a:avLst/>
              <a:gdLst/>
              <a:ahLst/>
              <a:cxnLst/>
              <a:rect l="l" t="t" r="r" b="b"/>
              <a:pathLst>
                <a:path w="4971" h="1241" extrusionOk="0">
                  <a:moveTo>
                    <a:pt x="3099" y="0"/>
                  </a:moveTo>
                  <a:cubicBezTo>
                    <a:pt x="1813" y="0"/>
                    <a:pt x="1" y="1240"/>
                    <a:pt x="1" y="1240"/>
                  </a:cubicBezTo>
                  <a:cubicBezTo>
                    <a:pt x="1" y="1240"/>
                    <a:pt x="4971" y="806"/>
                    <a:pt x="3737" y="139"/>
                  </a:cubicBezTo>
                  <a:cubicBezTo>
                    <a:pt x="3551" y="41"/>
                    <a:pt x="3334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5039600" y="48051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1" y="1252"/>
                    <a:pt x="1" y="1252"/>
                  </a:cubicBezTo>
                  <a:cubicBezTo>
                    <a:pt x="1" y="1252"/>
                    <a:pt x="4937" y="785"/>
                    <a:pt x="3737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5153025" y="473007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4" y="0"/>
                    <a:pt x="0" y="1252"/>
                    <a:pt x="0" y="1252"/>
                  </a:cubicBezTo>
                  <a:cubicBezTo>
                    <a:pt x="0" y="1252"/>
                    <a:pt x="4937" y="818"/>
                    <a:pt x="3736" y="151"/>
                  </a:cubicBezTo>
                  <a:cubicBezTo>
                    <a:pt x="3546" y="45"/>
                    <a:pt x="3321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4083925" y="5096450"/>
              <a:ext cx="123450" cy="31025"/>
            </a:xfrm>
            <a:custGeom>
              <a:avLst/>
              <a:gdLst/>
              <a:ahLst/>
              <a:cxnLst/>
              <a:rect l="l" t="t" r="r" b="b"/>
              <a:pathLst>
                <a:path w="4938" h="1241" extrusionOk="0">
                  <a:moveTo>
                    <a:pt x="3099" y="0"/>
                  </a:moveTo>
                  <a:cubicBezTo>
                    <a:pt x="1813" y="0"/>
                    <a:pt x="0" y="1240"/>
                    <a:pt x="0" y="1240"/>
                  </a:cubicBezTo>
                  <a:cubicBezTo>
                    <a:pt x="0" y="1240"/>
                    <a:pt x="4937" y="807"/>
                    <a:pt x="3736" y="140"/>
                  </a:cubicBezTo>
                  <a:cubicBezTo>
                    <a:pt x="3551" y="42"/>
                    <a:pt x="3333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4197325" y="502195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0"/>
                  </a:moveTo>
                  <a:cubicBezTo>
                    <a:pt x="1795" y="0"/>
                    <a:pt x="1" y="1252"/>
                    <a:pt x="1" y="1252"/>
                  </a:cubicBezTo>
                  <a:cubicBezTo>
                    <a:pt x="1" y="1252"/>
                    <a:pt x="4938" y="785"/>
                    <a:pt x="3737" y="151"/>
                  </a:cubicBezTo>
                  <a:cubicBezTo>
                    <a:pt x="3546" y="45"/>
                    <a:pt x="3322" y="0"/>
                    <a:pt x="3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4204850" y="5165375"/>
              <a:ext cx="123425" cy="31300"/>
            </a:xfrm>
            <a:custGeom>
              <a:avLst/>
              <a:gdLst/>
              <a:ahLst/>
              <a:cxnLst/>
              <a:rect l="l" t="t" r="r" b="b"/>
              <a:pathLst>
                <a:path w="4937" h="1252" extrusionOk="0">
                  <a:moveTo>
                    <a:pt x="3079" y="1"/>
                  </a:moveTo>
                  <a:cubicBezTo>
                    <a:pt x="1794" y="1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6" y="45"/>
                    <a:pt x="3321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4299900" y="49077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0"/>
                  </a:moveTo>
                  <a:cubicBezTo>
                    <a:pt x="1795" y="0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6" y="45"/>
                    <a:pt x="3322" y="0"/>
                    <a:pt x="3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4307425" y="5058975"/>
              <a:ext cx="123425" cy="31800"/>
            </a:xfrm>
            <a:custGeom>
              <a:avLst/>
              <a:gdLst/>
              <a:ahLst/>
              <a:cxnLst/>
              <a:rect l="l" t="t" r="r" b="b"/>
              <a:pathLst>
                <a:path w="4937" h="1272" extrusionOk="0">
                  <a:moveTo>
                    <a:pt x="3110" y="0"/>
                  </a:moveTo>
                  <a:cubicBezTo>
                    <a:pt x="1823" y="0"/>
                    <a:pt x="0" y="1272"/>
                    <a:pt x="0" y="1272"/>
                  </a:cubicBezTo>
                  <a:cubicBezTo>
                    <a:pt x="0" y="1272"/>
                    <a:pt x="4937" y="805"/>
                    <a:pt x="3736" y="137"/>
                  </a:cubicBezTo>
                  <a:cubicBezTo>
                    <a:pt x="3554" y="41"/>
                    <a:pt x="3340" y="0"/>
                    <a:pt x="3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4420825" y="4984425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0"/>
                  </a:moveTo>
                  <a:cubicBezTo>
                    <a:pt x="1795" y="0"/>
                    <a:pt x="1" y="1251"/>
                    <a:pt x="1" y="1251"/>
                  </a:cubicBezTo>
                  <a:cubicBezTo>
                    <a:pt x="1" y="1251"/>
                    <a:pt x="4971" y="784"/>
                    <a:pt x="3737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4067250" y="4969400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79" y="1"/>
                  </a:moveTo>
                  <a:cubicBezTo>
                    <a:pt x="1794" y="1"/>
                    <a:pt x="0" y="1252"/>
                    <a:pt x="0" y="1252"/>
                  </a:cubicBezTo>
                  <a:cubicBezTo>
                    <a:pt x="0" y="1252"/>
                    <a:pt x="4937" y="818"/>
                    <a:pt x="3736" y="151"/>
                  </a:cubicBezTo>
                  <a:cubicBezTo>
                    <a:pt x="3546" y="45"/>
                    <a:pt x="3321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4173150" y="4859325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71" y="785"/>
                    <a:pt x="3737" y="151"/>
                  </a:cubicBezTo>
                  <a:cubicBezTo>
                    <a:pt x="3546" y="45"/>
                    <a:pt x="3322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4255700" y="4766200"/>
              <a:ext cx="123450" cy="31025"/>
            </a:xfrm>
            <a:custGeom>
              <a:avLst/>
              <a:gdLst/>
              <a:ahLst/>
              <a:cxnLst/>
              <a:rect l="l" t="t" r="r" b="b"/>
              <a:pathLst>
                <a:path w="4938" h="1241" extrusionOk="0">
                  <a:moveTo>
                    <a:pt x="3099" y="1"/>
                  </a:moveTo>
                  <a:cubicBezTo>
                    <a:pt x="1813" y="1"/>
                    <a:pt x="1" y="1241"/>
                    <a:pt x="1" y="1241"/>
                  </a:cubicBezTo>
                  <a:cubicBezTo>
                    <a:pt x="1" y="1241"/>
                    <a:pt x="4938" y="807"/>
                    <a:pt x="3737" y="140"/>
                  </a:cubicBezTo>
                  <a:cubicBezTo>
                    <a:pt x="3551" y="42"/>
                    <a:pt x="3334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4439175" y="51220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0" y="1251"/>
                    <a:pt x="0" y="1251"/>
                  </a:cubicBezTo>
                  <a:cubicBezTo>
                    <a:pt x="0" y="1251"/>
                    <a:pt x="4937" y="818"/>
                    <a:pt x="3736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4339925" y="5217075"/>
              <a:ext cx="124300" cy="31325"/>
            </a:xfrm>
            <a:custGeom>
              <a:avLst/>
              <a:gdLst/>
              <a:ahLst/>
              <a:cxnLst/>
              <a:rect l="l" t="t" r="r" b="b"/>
              <a:pathLst>
                <a:path w="4972" h="1253" extrusionOk="0">
                  <a:moveTo>
                    <a:pt x="310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71" y="785"/>
                    <a:pt x="3770" y="151"/>
                  </a:cubicBezTo>
                  <a:cubicBezTo>
                    <a:pt x="3574" y="45"/>
                    <a:pt x="3346" y="1"/>
                    <a:pt x="3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4601800" y="5168725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0"/>
                  </a:moveTo>
                  <a:cubicBezTo>
                    <a:pt x="1794" y="0"/>
                    <a:pt x="0" y="1251"/>
                    <a:pt x="0" y="1251"/>
                  </a:cubicBezTo>
                  <a:cubicBezTo>
                    <a:pt x="0" y="1251"/>
                    <a:pt x="4970" y="784"/>
                    <a:pt x="3736" y="151"/>
                  </a:cubicBezTo>
                  <a:cubicBezTo>
                    <a:pt x="3546" y="45"/>
                    <a:pt x="3321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4761075" y="47217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68" y="1"/>
                  </a:moveTo>
                  <a:cubicBezTo>
                    <a:pt x="1771" y="1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0" y="45"/>
                    <a:pt x="331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4887825" y="51337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1" y="1251"/>
                    <a:pt x="1" y="1251"/>
                  </a:cubicBezTo>
                  <a:cubicBezTo>
                    <a:pt x="1" y="1251"/>
                    <a:pt x="4937" y="818"/>
                    <a:pt x="3737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4995400" y="5023100"/>
              <a:ext cx="124275" cy="31825"/>
            </a:xfrm>
            <a:custGeom>
              <a:avLst/>
              <a:gdLst/>
              <a:ahLst/>
              <a:cxnLst/>
              <a:rect l="l" t="t" r="r" b="b"/>
              <a:pathLst>
                <a:path w="4971" h="1273" extrusionOk="0">
                  <a:moveTo>
                    <a:pt x="3110" y="1"/>
                  </a:moveTo>
                  <a:cubicBezTo>
                    <a:pt x="1824" y="1"/>
                    <a:pt x="1" y="1272"/>
                    <a:pt x="1" y="1272"/>
                  </a:cubicBezTo>
                  <a:cubicBezTo>
                    <a:pt x="1" y="1272"/>
                    <a:pt x="4971" y="805"/>
                    <a:pt x="3737" y="138"/>
                  </a:cubicBezTo>
                  <a:cubicBezTo>
                    <a:pt x="3554" y="42"/>
                    <a:pt x="3341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5138000" y="49177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68" y="1"/>
                  </a:moveTo>
                  <a:cubicBezTo>
                    <a:pt x="1771" y="1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1" y="45"/>
                    <a:pt x="331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5245575" y="4807125"/>
              <a:ext cx="123450" cy="31800"/>
            </a:xfrm>
            <a:custGeom>
              <a:avLst/>
              <a:gdLst/>
              <a:ahLst/>
              <a:cxnLst/>
              <a:rect l="l" t="t" r="r" b="b"/>
              <a:pathLst>
                <a:path w="4938" h="1272" extrusionOk="0">
                  <a:moveTo>
                    <a:pt x="3110" y="0"/>
                  </a:moveTo>
                  <a:cubicBezTo>
                    <a:pt x="1824" y="0"/>
                    <a:pt x="1" y="1272"/>
                    <a:pt x="1" y="1272"/>
                  </a:cubicBezTo>
                  <a:cubicBezTo>
                    <a:pt x="1" y="1272"/>
                    <a:pt x="4938" y="805"/>
                    <a:pt x="3737" y="138"/>
                  </a:cubicBezTo>
                  <a:cubicBezTo>
                    <a:pt x="3554" y="41"/>
                    <a:pt x="3341" y="0"/>
                    <a:pt x="3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5012075" y="519957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0"/>
                  </a:moveTo>
                  <a:cubicBezTo>
                    <a:pt x="1795" y="0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6" y="45"/>
                    <a:pt x="3322" y="0"/>
                    <a:pt x="3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5119650" y="5088650"/>
              <a:ext cx="124300" cy="31325"/>
            </a:xfrm>
            <a:custGeom>
              <a:avLst/>
              <a:gdLst/>
              <a:ahLst/>
              <a:cxnLst/>
              <a:rect l="l" t="t" r="r" b="b"/>
              <a:pathLst>
                <a:path w="4972" h="1253" extrusionOk="0">
                  <a:moveTo>
                    <a:pt x="310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71" y="818"/>
                    <a:pt x="3770" y="151"/>
                  </a:cubicBezTo>
                  <a:cubicBezTo>
                    <a:pt x="3574" y="45"/>
                    <a:pt x="3346" y="1"/>
                    <a:pt x="3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5262250" y="4983575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8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6" y="45"/>
                    <a:pt x="3322" y="1"/>
                    <a:pt x="3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5369850" y="4872675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0"/>
                  </a:moveTo>
                  <a:cubicBezTo>
                    <a:pt x="1794" y="0"/>
                    <a:pt x="0" y="1252"/>
                    <a:pt x="0" y="1252"/>
                  </a:cubicBezTo>
                  <a:cubicBezTo>
                    <a:pt x="0" y="1252"/>
                    <a:pt x="4970" y="818"/>
                    <a:pt x="3736" y="151"/>
                  </a:cubicBezTo>
                  <a:cubicBezTo>
                    <a:pt x="3545" y="45"/>
                    <a:pt x="3321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4892000" y="46175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0" y="1251"/>
                    <a:pt x="0" y="1251"/>
                  </a:cubicBezTo>
                  <a:cubicBezTo>
                    <a:pt x="0" y="1251"/>
                    <a:pt x="4937" y="818"/>
                    <a:pt x="3736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9" name="Google Shape;979;p34"/>
          <p:cNvGrpSpPr/>
          <p:nvPr/>
        </p:nvGrpSpPr>
        <p:grpSpPr>
          <a:xfrm>
            <a:off x="-1380225" y="-514250"/>
            <a:ext cx="5160807" cy="1982195"/>
            <a:chOff x="-1498700" y="-442525"/>
            <a:chExt cx="5160807" cy="1982195"/>
          </a:xfrm>
        </p:grpSpPr>
        <p:sp>
          <p:nvSpPr>
            <p:cNvPr id="980" name="Google Shape;980;p34"/>
            <p:cNvSpPr/>
            <p:nvPr/>
          </p:nvSpPr>
          <p:spPr>
            <a:xfrm>
              <a:off x="-689033" y="917361"/>
              <a:ext cx="518532" cy="622310"/>
            </a:xfrm>
            <a:custGeom>
              <a:avLst/>
              <a:gdLst/>
              <a:ahLst/>
              <a:cxnLst/>
              <a:rect l="l" t="t" r="r" b="b"/>
              <a:pathLst>
                <a:path w="4337" h="5205" extrusionOk="0">
                  <a:moveTo>
                    <a:pt x="4070" y="1"/>
                  </a:moveTo>
                  <a:lnTo>
                    <a:pt x="0" y="334"/>
                  </a:lnTo>
                  <a:lnTo>
                    <a:pt x="67" y="5205"/>
                  </a:lnTo>
                  <a:lnTo>
                    <a:pt x="1835" y="3503"/>
                  </a:lnTo>
                  <a:lnTo>
                    <a:pt x="4337" y="4804"/>
                  </a:lnTo>
                  <a:lnTo>
                    <a:pt x="4070" y="1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80701" y="773768"/>
              <a:ext cx="678025" cy="686155"/>
            </a:xfrm>
            <a:custGeom>
              <a:avLst/>
              <a:gdLst/>
              <a:ahLst/>
              <a:cxnLst/>
              <a:rect l="l" t="t" r="r" b="b"/>
              <a:pathLst>
                <a:path w="5671" h="5739" extrusionOk="0">
                  <a:moveTo>
                    <a:pt x="4537" y="1"/>
                  </a:moveTo>
                  <a:lnTo>
                    <a:pt x="67" y="802"/>
                  </a:lnTo>
                  <a:cubicBezTo>
                    <a:pt x="0" y="1002"/>
                    <a:pt x="467" y="5738"/>
                    <a:pt x="467" y="5738"/>
                  </a:cubicBezTo>
                  <a:lnTo>
                    <a:pt x="2902" y="4171"/>
                  </a:lnTo>
                  <a:lnTo>
                    <a:pt x="5671" y="5071"/>
                  </a:lnTo>
                  <a:lnTo>
                    <a:pt x="4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1009929" y="498658"/>
              <a:ext cx="813725" cy="829627"/>
            </a:xfrm>
            <a:custGeom>
              <a:avLst/>
              <a:gdLst/>
              <a:ahLst/>
              <a:cxnLst/>
              <a:rect l="l" t="t" r="r" b="b"/>
              <a:pathLst>
                <a:path w="6806" h="6939" extrusionOk="0">
                  <a:moveTo>
                    <a:pt x="4537" y="0"/>
                  </a:moveTo>
                  <a:lnTo>
                    <a:pt x="0" y="1535"/>
                  </a:lnTo>
                  <a:lnTo>
                    <a:pt x="1134" y="6939"/>
                  </a:lnTo>
                  <a:lnTo>
                    <a:pt x="3303" y="4170"/>
                  </a:lnTo>
                  <a:lnTo>
                    <a:pt x="6805" y="5271"/>
                  </a:lnTo>
                  <a:lnTo>
                    <a:pt x="45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1875311" y="239450"/>
              <a:ext cx="757891" cy="817671"/>
            </a:xfrm>
            <a:custGeom>
              <a:avLst/>
              <a:gdLst/>
              <a:ahLst/>
              <a:cxnLst/>
              <a:rect l="l" t="t" r="r" b="b"/>
              <a:pathLst>
                <a:path w="6339" h="6839" extrusionOk="0">
                  <a:moveTo>
                    <a:pt x="3437" y="0"/>
                  </a:moveTo>
                  <a:lnTo>
                    <a:pt x="1" y="1334"/>
                  </a:lnTo>
                  <a:lnTo>
                    <a:pt x="1869" y="6838"/>
                  </a:lnTo>
                  <a:lnTo>
                    <a:pt x="2970" y="3970"/>
                  </a:lnTo>
                  <a:lnTo>
                    <a:pt x="6339" y="4403"/>
                  </a:lnTo>
                  <a:lnTo>
                    <a:pt x="34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-1498700" y="-442525"/>
              <a:ext cx="5160807" cy="1463773"/>
            </a:xfrm>
            <a:custGeom>
              <a:avLst/>
              <a:gdLst/>
              <a:ahLst/>
              <a:cxnLst/>
              <a:rect l="l" t="t" r="r" b="b"/>
              <a:pathLst>
                <a:path w="43165" h="12243" extrusionOk="0">
                  <a:moveTo>
                    <a:pt x="43098" y="0"/>
                  </a:moveTo>
                  <a:cubicBezTo>
                    <a:pt x="32224" y="6438"/>
                    <a:pt x="21116" y="9373"/>
                    <a:pt x="13677" y="10708"/>
                  </a:cubicBezTo>
                  <a:cubicBezTo>
                    <a:pt x="6292" y="12020"/>
                    <a:pt x="1028" y="12076"/>
                    <a:pt x="135" y="12076"/>
                  </a:cubicBezTo>
                  <a:cubicBezTo>
                    <a:pt x="52" y="12076"/>
                    <a:pt x="6" y="12075"/>
                    <a:pt x="1" y="12075"/>
                  </a:cubicBezTo>
                  <a:lnTo>
                    <a:pt x="1" y="12242"/>
                  </a:lnTo>
                  <a:lnTo>
                    <a:pt x="167" y="12242"/>
                  </a:lnTo>
                  <a:cubicBezTo>
                    <a:pt x="1135" y="12242"/>
                    <a:pt x="6405" y="12175"/>
                    <a:pt x="13710" y="10874"/>
                  </a:cubicBezTo>
                  <a:cubicBezTo>
                    <a:pt x="21149" y="9540"/>
                    <a:pt x="32290" y="6605"/>
                    <a:pt x="43165" y="167"/>
                  </a:cubicBezTo>
                  <a:lnTo>
                    <a:pt x="43098" y="0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5" name="Google Shape;985;p3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986" name="Google Shape;986;p34"/>
          <p:cNvSpPr txBox="1">
            <a:spLocks noGrp="1"/>
          </p:cNvSpPr>
          <p:nvPr>
            <p:ph type="subTitle" idx="1"/>
          </p:nvPr>
        </p:nvSpPr>
        <p:spPr>
          <a:xfrm>
            <a:off x="3940925" y="1668625"/>
            <a:ext cx="22449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eckerli One"/>
              <a:buNone/>
              <a:defRPr sz="2700"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9pPr>
          </a:lstStyle>
          <a:p>
            <a:endParaRPr/>
          </a:p>
        </p:txBody>
      </p:sp>
      <p:sp>
        <p:nvSpPr>
          <p:cNvPr id="987" name="Google Shape;987;p34"/>
          <p:cNvSpPr txBox="1">
            <a:spLocks noGrp="1"/>
          </p:cNvSpPr>
          <p:nvPr>
            <p:ph type="subTitle" idx="2"/>
          </p:nvPr>
        </p:nvSpPr>
        <p:spPr>
          <a:xfrm>
            <a:off x="6185850" y="1668625"/>
            <a:ext cx="22449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eckerli One"/>
              <a:buNone/>
              <a:defRPr sz="2700"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9pPr>
          </a:lstStyle>
          <a:p>
            <a:endParaRPr/>
          </a:p>
        </p:txBody>
      </p:sp>
      <p:sp>
        <p:nvSpPr>
          <p:cNvPr id="988" name="Google Shape;988;p34"/>
          <p:cNvSpPr txBox="1">
            <a:spLocks noGrp="1"/>
          </p:cNvSpPr>
          <p:nvPr>
            <p:ph type="subTitle" idx="3"/>
          </p:nvPr>
        </p:nvSpPr>
        <p:spPr>
          <a:xfrm>
            <a:off x="3940939" y="2135550"/>
            <a:ext cx="2244900" cy="7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89" name="Google Shape;989;p34"/>
          <p:cNvSpPr txBox="1">
            <a:spLocks noGrp="1"/>
          </p:cNvSpPr>
          <p:nvPr>
            <p:ph type="subTitle" idx="4"/>
          </p:nvPr>
        </p:nvSpPr>
        <p:spPr>
          <a:xfrm>
            <a:off x="6185864" y="2135550"/>
            <a:ext cx="2244900" cy="7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eckerli One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9pPr>
          </a:lstStyle>
          <a:p>
            <a:endParaRPr/>
          </a:p>
        </p:txBody>
      </p:sp>
      <p:sp>
        <p:nvSpPr>
          <p:cNvPr id="990" name="Google Shape;990;p34"/>
          <p:cNvSpPr txBox="1">
            <a:spLocks noGrp="1"/>
          </p:cNvSpPr>
          <p:nvPr>
            <p:ph type="subTitle" idx="5"/>
          </p:nvPr>
        </p:nvSpPr>
        <p:spPr>
          <a:xfrm>
            <a:off x="3940925" y="3014825"/>
            <a:ext cx="22449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eckerli One"/>
              <a:buNone/>
              <a:defRPr sz="2700"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9pPr>
          </a:lstStyle>
          <a:p>
            <a:endParaRPr/>
          </a:p>
        </p:txBody>
      </p:sp>
      <p:sp>
        <p:nvSpPr>
          <p:cNvPr id="991" name="Google Shape;991;p34"/>
          <p:cNvSpPr txBox="1">
            <a:spLocks noGrp="1"/>
          </p:cNvSpPr>
          <p:nvPr>
            <p:ph type="subTitle" idx="6"/>
          </p:nvPr>
        </p:nvSpPr>
        <p:spPr>
          <a:xfrm>
            <a:off x="3940939" y="3481750"/>
            <a:ext cx="2244900" cy="7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34"/>
          <p:cNvSpPr txBox="1">
            <a:spLocks noGrp="1"/>
          </p:cNvSpPr>
          <p:nvPr>
            <p:ph type="subTitle" idx="7"/>
          </p:nvPr>
        </p:nvSpPr>
        <p:spPr>
          <a:xfrm>
            <a:off x="6185850" y="3014825"/>
            <a:ext cx="22449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eckerli One"/>
              <a:buNone/>
              <a:defRPr sz="2700"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ckerli One"/>
              <a:buNone/>
              <a:defRPr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9pPr>
          </a:lstStyle>
          <a:p>
            <a:endParaRPr/>
          </a:p>
        </p:txBody>
      </p:sp>
      <p:sp>
        <p:nvSpPr>
          <p:cNvPr id="993" name="Google Shape;993;p34"/>
          <p:cNvSpPr txBox="1">
            <a:spLocks noGrp="1"/>
          </p:cNvSpPr>
          <p:nvPr>
            <p:ph type="subTitle" idx="8"/>
          </p:nvPr>
        </p:nvSpPr>
        <p:spPr>
          <a:xfrm>
            <a:off x="6185864" y="3481750"/>
            <a:ext cx="2244900" cy="7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94" name="Google Shape;994;p34"/>
          <p:cNvSpPr/>
          <p:nvPr/>
        </p:nvSpPr>
        <p:spPr>
          <a:xfrm>
            <a:off x="6185835" y="4361025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4"/>
          <p:cNvSpPr/>
          <p:nvPr/>
        </p:nvSpPr>
        <p:spPr>
          <a:xfrm>
            <a:off x="8369260" y="1110250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4"/>
          <p:cNvSpPr/>
          <p:nvPr/>
        </p:nvSpPr>
        <p:spPr>
          <a:xfrm>
            <a:off x="485010" y="2338825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5"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>
            <a:spLocks noGrp="1"/>
          </p:cNvSpPr>
          <p:nvPr>
            <p:ph type="title"/>
          </p:nvPr>
        </p:nvSpPr>
        <p:spPr>
          <a:xfrm>
            <a:off x="5643775" y="2277075"/>
            <a:ext cx="278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5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3"/>
          <p:cNvSpPr txBox="1">
            <a:spLocks noGrp="1"/>
          </p:cNvSpPr>
          <p:nvPr>
            <p:ph type="subTitle" idx="1"/>
          </p:nvPr>
        </p:nvSpPr>
        <p:spPr>
          <a:xfrm>
            <a:off x="5643775" y="3218775"/>
            <a:ext cx="2787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5643775" y="1082925"/>
            <a:ext cx="2787000" cy="14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900"/>
              <a:buNone/>
              <a:defRPr sz="89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900"/>
              <a:buNone/>
              <a:defRPr sz="89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900"/>
              <a:buNone/>
              <a:defRPr sz="89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900"/>
              <a:buNone/>
              <a:defRPr sz="89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900"/>
              <a:buNone/>
              <a:defRPr sz="89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900"/>
              <a:buNone/>
              <a:defRPr sz="89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900"/>
              <a:buNone/>
              <a:defRPr sz="89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900"/>
              <a:buNone/>
              <a:defRPr sz="89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900"/>
              <a:buNone/>
              <a:defRPr sz="89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70" name="Google Shape;70;p3"/>
          <p:cNvGrpSpPr/>
          <p:nvPr/>
        </p:nvGrpSpPr>
        <p:grpSpPr>
          <a:xfrm rot="478809">
            <a:off x="-862730" y="3551226"/>
            <a:ext cx="7097083" cy="2953580"/>
            <a:chOff x="3860675" y="4556700"/>
            <a:chExt cx="1906150" cy="793300"/>
          </a:xfrm>
        </p:grpSpPr>
        <p:sp>
          <p:nvSpPr>
            <p:cNvPr id="71" name="Google Shape;71;p3"/>
            <p:cNvSpPr/>
            <p:nvPr/>
          </p:nvSpPr>
          <p:spPr>
            <a:xfrm>
              <a:off x="3860675" y="4556700"/>
              <a:ext cx="1906150" cy="793300"/>
            </a:xfrm>
            <a:custGeom>
              <a:avLst/>
              <a:gdLst/>
              <a:ahLst/>
              <a:cxnLst/>
              <a:rect l="l" t="t" r="r" b="b"/>
              <a:pathLst>
                <a:path w="76246" h="31732" extrusionOk="0">
                  <a:moveTo>
                    <a:pt x="39041" y="1"/>
                  </a:moveTo>
                  <a:cubicBezTo>
                    <a:pt x="27430" y="1"/>
                    <a:pt x="18804" y="5685"/>
                    <a:pt x="18804" y="5685"/>
                  </a:cubicBezTo>
                  <a:cubicBezTo>
                    <a:pt x="0" y="17698"/>
                    <a:pt x="13357" y="31731"/>
                    <a:pt x="29074" y="31731"/>
                  </a:cubicBezTo>
                  <a:cubicBezTo>
                    <a:pt x="31424" y="31731"/>
                    <a:pt x="33827" y="31417"/>
                    <a:pt x="36183" y="30736"/>
                  </a:cubicBezTo>
                  <a:cubicBezTo>
                    <a:pt x="54329" y="25532"/>
                    <a:pt x="76245" y="16559"/>
                    <a:pt x="56865" y="4984"/>
                  </a:cubicBezTo>
                  <a:cubicBezTo>
                    <a:pt x="50654" y="1264"/>
                    <a:pt x="44516" y="1"/>
                    <a:pt x="390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378300" y="4700375"/>
              <a:ext cx="123450" cy="31825"/>
            </a:xfrm>
            <a:custGeom>
              <a:avLst/>
              <a:gdLst/>
              <a:ahLst/>
              <a:cxnLst/>
              <a:rect l="l" t="t" r="r" b="b"/>
              <a:pathLst>
                <a:path w="4938" h="1273" extrusionOk="0">
                  <a:moveTo>
                    <a:pt x="3099" y="1"/>
                  </a:moveTo>
                  <a:cubicBezTo>
                    <a:pt x="1799" y="1"/>
                    <a:pt x="0" y="1272"/>
                    <a:pt x="0" y="1272"/>
                  </a:cubicBezTo>
                  <a:cubicBezTo>
                    <a:pt x="0" y="1272"/>
                    <a:pt x="4937" y="805"/>
                    <a:pt x="3736" y="138"/>
                  </a:cubicBezTo>
                  <a:cubicBezTo>
                    <a:pt x="3549" y="42"/>
                    <a:pt x="3332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491700" y="46258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69" y="1"/>
                  </a:moveTo>
                  <a:cubicBezTo>
                    <a:pt x="1772" y="1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1" y="45"/>
                    <a:pt x="3313" y="1"/>
                    <a:pt x="3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425000" y="4805400"/>
              <a:ext cx="124275" cy="31025"/>
            </a:xfrm>
            <a:custGeom>
              <a:avLst/>
              <a:gdLst/>
              <a:ahLst/>
              <a:cxnLst/>
              <a:rect l="l" t="t" r="r" b="b"/>
              <a:pathLst>
                <a:path w="4971" h="1241" extrusionOk="0">
                  <a:moveTo>
                    <a:pt x="3099" y="1"/>
                  </a:moveTo>
                  <a:cubicBezTo>
                    <a:pt x="1813" y="1"/>
                    <a:pt x="0" y="1241"/>
                    <a:pt x="0" y="1241"/>
                  </a:cubicBezTo>
                  <a:cubicBezTo>
                    <a:pt x="0" y="1241"/>
                    <a:pt x="4971" y="807"/>
                    <a:pt x="3736" y="140"/>
                  </a:cubicBezTo>
                  <a:cubicBezTo>
                    <a:pt x="3551" y="42"/>
                    <a:pt x="3334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538400" y="4730900"/>
              <a:ext cx="124300" cy="31300"/>
            </a:xfrm>
            <a:custGeom>
              <a:avLst/>
              <a:gdLst/>
              <a:ahLst/>
              <a:cxnLst/>
              <a:rect l="l" t="t" r="r" b="b"/>
              <a:pathLst>
                <a:path w="4972" h="1252" extrusionOk="0">
                  <a:moveTo>
                    <a:pt x="308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71" y="785"/>
                    <a:pt x="3737" y="151"/>
                  </a:cubicBezTo>
                  <a:cubicBezTo>
                    <a:pt x="3546" y="45"/>
                    <a:pt x="3322" y="1"/>
                    <a:pt x="3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614300" y="4647500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79" y="1"/>
                  </a:moveTo>
                  <a:cubicBezTo>
                    <a:pt x="1795" y="1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6" y="45"/>
                    <a:pt x="3322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727725" y="4572450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1"/>
                  </a:moveTo>
                  <a:cubicBezTo>
                    <a:pt x="1794" y="1"/>
                    <a:pt x="0" y="1252"/>
                    <a:pt x="0" y="1252"/>
                  </a:cubicBezTo>
                  <a:cubicBezTo>
                    <a:pt x="0" y="1252"/>
                    <a:pt x="4970" y="818"/>
                    <a:pt x="3736" y="151"/>
                  </a:cubicBezTo>
                  <a:cubicBezTo>
                    <a:pt x="3545" y="45"/>
                    <a:pt x="3321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548425" y="4899350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68" y="1"/>
                  </a:moveTo>
                  <a:cubicBezTo>
                    <a:pt x="1771" y="1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0" y="45"/>
                    <a:pt x="331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661825" y="48243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6" y="45"/>
                    <a:pt x="3322" y="1"/>
                    <a:pt x="3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4574275" y="50336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0" y="1252"/>
                    <a:pt x="0" y="1252"/>
                  </a:cubicBezTo>
                  <a:cubicBezTo>
                    <a:pt x="0" y="1252"/>
                    <a:pt x="4937" y="818"/>
                    <a:pt x="3736" y="151"/>
                  </a:cubicBezTo>
                  <a:cubicBezTo>
                    <a:pt x="3546" y="45"/>
                    <a:pt x="3321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687675" y="495857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0"/>
                  </a:moveTo>
                  <a:cubicBezTo>
                    <a:pt x="1795" y="0"/>
                    <a:pt x="1" y="1251"/>
                    <a:pt x="1" y="1251"/>
                  </a:cubicBezTo>
                  <a:cubicBezTo>
                    <a:pt x="1" y="1251"/>
                    <a:pt x="4938" y="818"/>
                    <a:pt x="3737" y="151"/>
                  </a:cubicBezTo>
                  <a:cubicBezTo>
                    <a:pt x="3546" y="45"/>
                    <a:pt x="3322" y="0"/>
                    <a:pt x="3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815275" y="4842100"/>
              <a:ext cx="124275" cy="31025"/>
            </a:xfrm>
            <a:custGeom>
              <a:avLst/>
              <a:gdLst/>
              <a:ahLst/>
              <a:cxnLst/>
              <a:rect l="l" t="t" r="r" b="b"/>
              <a:pathLst>
                <a:path w="4971" h="1241" extrusionOk="0">
                  <a:moveTo>
                    <a:pt x="3119" y="0"/>
                  </a:moveTo>
                  <a:cubicBezTo>
                    <a:pt x="1813" y="0"/>
                    <a:pt x="1" y="1240"/>
                    <a:pt x="1" y="1240"/>
                  </a:cubicBezTo>
                  <a:cubicBezTo>
                    <a:pt x="1" y="1240"/>
                    <a:pt x="4971" y="807"/>
                    <a:pt x="3770" y="140"/>
                  </a:cubicBezTo>
                  <a:cubicBezTo>
                    <a:pt x="3579" y="42"/>
                    <a:pt x="3358" y="0"/>
                    <a:pt x="3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4929525" y="47676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68" y="0"/>
                  </a:moveTo>
                  <a:cubicBezTo>
                    <a:pt x="1771" y="0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1" y="45"/>
                    <a:pt x="3313" y="0"/>
                    <a:pt x="3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822775" y="4985525"/>
              <a:ext cx="124275" cy="31025"/>
            </a:xfrm>
            <a:custGeom>
              <a:avLst/>
              <a:gdLst/>
              <a:ahLst/>
              <a:cxnLst/>
              <a:rect l="l" t="t" r="r" b="b"/>
              <a:pathLst>
                <a:path w="4971" h="1241" extrusionOk="0">
                  <a:moveTo>
                    <a:pt x="3119" y="1"/>
                  </a:moveTo>
                  <a:cubicBezTo>
                    <a:pt x="1813" y="1"/>
                    <a:pt x="1" y="1241"/>
                    <a:pt x="1" y="1241"/>
                  </a:cubicBezTo>
                  <a:cubicBezTo>
                    <a:pt x="1" y="1241"/>
                    <a:pt x="4971" y="807"/>
                    <a:pt x="3770" y="140"/>
                  </a:cubicBezTo>
                  <a:cubicBezTo>
                    <a:pt x="3579" y="42"/>
                    <a:pt x="3358" y="1"/>
                    <a:pt x="3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937025" y="4911025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68" y="1"/>
                  </a:moveTo>
                  <a:cubicBezTo>
                    <a:pt x="1771" y="1"/>
                    <a:pt x="1" y="1252"/>
                    <a:pt x="1" y="1252"/>
                  </a:cubicBezTo>
                  <a:cubicBezTo>
                    <a:pt x="1" y="1252"/>
                    <a:pt x="4938" y="785"/>
                    <a:pt x="3737" y="151"/>
                  </a:cubicBezTo>
                  <a:cubicBezTo>
                    <a:pt x="3541" y="45"/>
                    <a:pt x="331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032100" y="4653625"/>
              <a:ext cx="123450" cy="31025"/>
            </a:xfrm>
            <a:custGeom>
              <a:avLst/>
              <a:gdLst/>
              <a:ahLst/>
              <a:cxnLst/>
              <a:rect l="l" t="t" r="r" b="b"/>
              <a:pathLst>
                <a:path w="4938" h="1241" extrusionOk="0">
                  <a:moveTo>
                    <a:pt x="3088" y="1"/>
                  </a:moveTo>
                  <a:cubicBezTo>
                    <a:pt x="1789" y="1"/>
                    <a:pt x="0" y="1241"/>
                    <a:pt x="0" y="1241"/>
                  </a:cubicBezTo>
                  <a:cubicBezTo>
                    <a:pt x="0" y="1241"/>
                    <a:pt x="4937" y="807"/>
                    <a:pt x="3736" y="140"/>
                  </a:cubicBezTo>
                  <a:cubicBezTo>
                    <a:pt x="3546" y="42"/>
                    <a:pt x="3325" y="1"/>
                    <a:pt x="3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4717700" y="5088950"/>
              <a:ext cx="124275" cy="31025"/>
            </a:xfrm>
            <a:custGeom>
              <a:avLst/>
              <a:gdLst/>
              <a:ahLst/>
              <a:cxnLst/>
              <a:rect l="l" t="t" r="r" b="b"/>
              <a:pathLst>
                <a:path w="4971" h="1241" extrusionOk="0">
                  <a:moveTo>
                    <a:pt x="3099" y="0"/>
                  </a:moveTo>
                  <a:cubicBezTo>
                    <a:pt x="1813" y="0"/>
                    <a:pt x="1" y="1240"/>
                    <a:pt x="1" y="1240"/>
                  </a:cubicBezTo>
                  <a:cubicBezTo>
                    <a:pt x="1" y="1240"/>
                    <a:pt x="4971" y="806"/>
                    <a:pt x="3737" y="139"/>
                  </a:cubicBezTo>
                  <a:cubicBezTo>
                    <a:pt x="3551" y="41"/>
                    <a:pt x="3334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039600" y="48051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1" y="1252"/>
                    <a:pt x="1" y="1252"/>
                  </a:cubicBezTo>
                  <a:cubicBezTo>
                    <a:pt x="1" y="1252"/>
                    <a:pt x="4937" y="785"/>
                    <a:pt x="3737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5153025" y="473007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4" y="0"/>
                    <a:pt x="0" y="1252"/>
                    <a:pt x="0" y="1252"/>
                  </a:cubicBezTo>
                  <a:cubicBezTo>
                    <a:pt x="0" y="1252"/>
                    <a:pt x="4937" y="818"/>
                    <a:pt x="3736" y="151"/>
                  </a:cubicBezTo>
                  <a:cubicBezTo>
                    <a:pt x="3546" y="45"/>
                    <a:pt x="3321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083925" y="5096450"/>
              <a:ext cx="123450" cy="31025"/>
            </a:xfrm>
            <a:custGeom>
              <a:avLst/>
              <a:gdLst/>
              <a:ahLst/>
              <a:cxnLst/>
              <a:rect l="l" t="t" r="r" b="b"/>
              <a:pathLst>
                <a:path w="4938" h="1241" extrusionOk="0">
                  <a:moveTo>
                    <a:pt x="3099" y="0"/>
                  </a:moveTo>
                  <a:cubicBezTo>
                    <a:pt x="1813" y="0"/>
                    <a:pt x="0" y="1240"/>
                    <a:pt x="0" y="1240"/>
                  </a:cubicBezTo>
                  <a:cubicBezTo>
                    <a:pt x="0" y="1240"/>
                    <a:pt x="4937" y="807"/>
                    <a:pt x="3736" y="140"/>
                  </a:cubicBezTo>
                  <a:cubicBezTo>
                    <a:pt x="3551" y="42"/>
                    <a:pt x="3333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4197325" y="502195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0"/>
                  </a:moveTo>
                  <a:cubicBezTo>
                    <a:pt x="1795" y="0"/>
                    <a:pt x="1" y="1252"/>
                    <a:pt x="1" y="1252"/>
                  </a:cubicBezTo>
                  <a:cubicBezTo>
                    <a:pt x="1" y="1252"/>
                    <a:pt x="4938" y="785"/>
                    <a:pt x="3737" y="151"/>
                  </a:cubicBezTo>
                  <a:cubicBezTo>
                    <a:pt x="3546" y="45"/>
                    <a:pt x="3322" y="0"/>
                    <a:pt x="3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4204850" y="5165375"/>
              <a:ext cx="123425" cy="31300"/>
            </a:xfrm>
            <a:custGeom>
              <a:avLst/>
              <a:gdLst/>
              <a:ahLst/>
              <a:cxnLst/>
              <a:rect l="l" t="t" r="r" b="b"/>
              <a:pathLst>
                <a:path w="4937" h="1252" extrusionOk="0">
                  <a:moveTo>
                    <a:pt x="3079" y="1"/>
                  </a:moveTo>
                  <a:cubicBezTo>
                    <a:pt x="1794" y="1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6" y="45"/>
                    <a:pt x="3321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4299900" y="49077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0"/>
                  </a:moveTo>
                  <a:cubicBezTo>
                    <a:pt x="1795" y="0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6" y="45"/>
                    <a:pt x="3322" y="0"/>
                    <a:pt x="3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307425" y="5058975"/>
              <a:ext cx="123425" cy="31800"/>
            </a:xfrm>
            <a:custGeom>
              <a:avLst/>
              <a:gdLst/>
              <a:ahLst/>
              <a:cxnLst/>
              <a:rect l="l" t="t" r="r" b="b"/>
              <a:pathLst>
                <a:path w="4937" h="1272" extrusionOk="0">
                  <a:moveTo>
                    <a:pt x="3110" y="0"/>
                  </a:moveTo>
                  <a:cubicBezTo>
                    <a:pt x="1823" y="0"/>
                    <a:pt x="0" y="1272"/>
                    <a:pt x="0" y="1272"/>
                  </a:cubicBezTo>
                  <a:cubicBezTo>
                    <a:pt x="0" y="1272"/>
                    <a:pt x="4937" y="805"/>
                    <a:pt x="3736" y="137"/>
                  </a:cubicBezTo>
                  <a:cubicBezTo>
                    <a:pt x="3554" y="41"/>
                    <a:pt x="3340" y="0"/>
                    <a:pt x="3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420825" y="4984425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0"/>
                  </a:moveTo>
                  <a:cubicBezTo>
                    <a:pt x="1795" y="0"/>
                    <a:pt x="1" y="1251"/>
                    <a:pt x="1" y="1251"/>
                  </a:cubicBezTo>
                  <a:cubicBezTo>
                    <a:pt x="1" y="1251"/>
                    <a:pt x="4971" y="784"/>
                    <a:pt x="3737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067250" y="4969400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79" y="1"/>
                  </a:moveTo>
                  <a:cubicBezTo>
                    <a:pt x="1794" y="1"/>
                    <a:pt x="0" y="1252"/>
                    <a:pt x="0" y="1252"/>
                  </a:cubicBezTo>
                  <a:cubicBezTo>
                    <a:pt x="0" y="1252"/>
                    <a:pt x="4937" y="818"/>
                    <a:pt x="3736" y="151"/>
                  </a:cubicBezTo>
                  <a:cubicBezTo>
                    <a:pt x="3546" y="45"/>
                    <a:pt x="3321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173150" y="4859325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71" y="785"/>
                    <a:pt x="3737" y="151"/>
                  </a:cubicBezTo>
                  <a:cubicBezTo>
                    <a:pt x="3546" y="45"/>
                    <a:pt x="3322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255700" y="4766200"/>
              <a:ext cx="123450" cy="31025"/>
            </a:xfrm>
            <a:custGeom>
              <a:avLst/>
              <a:gdLst/>
              <a:ahLst/>
              <a:cxnLst/>
              <a:rect l="l" t="t" r="r" b="b"/>
              <a:pathLst>
                <a:path w="4938" h="1241" extrusionOk="0">
                  <a:moveTo>
                    <a:pt x="3099" y="1"/>
                  </a:moveTo>
                  <a:cubicBezTo>
                    <a:pt x="1813" y="1"/>
                    <a:pt x="1" y="1241"/>
                    <a:pt x="1" y="1241"/>
                  </a:cubicBezTo>
                  <a:cubicBezTo>
                    <a:pt x="1" y="1241"/>
                    <a:pt x="4938" y="807"/>
                    <a:pt x="3737" y="140"/>
                  </a:cubicBezTo>
                  <a:cubicBezTo>
                    <a:pt x="3551" y="42"/>
                    <a:pt x="3334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439175" y="51220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0" y="1251"/>
                    <a:pt x="0" y="1251"/>
                  </a:cubicBezTo>
                  <a:cubicBezTo>
                    <a:pt x="0" y="1251"/>
                    <a:pt x="4937" y="818"/>
                    <a:pt x="3736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339925" y="5217075"/>
              <a:ext cx="124300" cy="31325"/>
            </a:xfrm>
            <a:custGeom>
              <a:avLst/>
              <a:gdLst/>
              <a:ahLst/>
              <a:cxnLst/>
              <a:rect l="l" t="t" r="r" b="b"/>
              <a:pathLst>
                <a:path w="4972" h="1253" extrusionOk="0">
                  <a:moveTo>
                    <a:pt x="310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71" y="785"/>
                    <a:pt x="3770" y="151"/>
                  </a:cubicBezTo>
                  <a:cubicBezTo>
                    <a:pt x="3574" y="45"/>
                    <a:pt x="3346" y="1"/>
                    <a:pt x="3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601800" y="5168725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0"/>
                  </a:moveTo>
                  <a:cubicBezTo>
                    <a:pt x="1794" y="0"/>
                    <a:pt x="0" y="1251"/>
                    <a:pt x="0" y="1251"/>
                  </a:cubicBezTo>
                  <a:cubicBezTo>
                    <a:pt x="0" y="1251"/>
                    <a:pt x="4970" y="784"/>
                    <a:pt x="3736" y="151"/>
                  </a:cubicBezTo>
                  <a:cubicBezTo>
                    <a:pt x="3546" y="45"/>
                    <a:pt x="3321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761075" y="47217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68" y="1"/>
                  </a:moveTo>
                  <a:cubicBezTo>
                    <a:pt x="1771" y="1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0" y="45"/>
                    <a:pt x="331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4887825" y="51337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1" y="1251"/>
                    <a:pt x="1" y="1251"/>
                  </a:cubicBezTo>
                  <a:cubicBezTo>
                    <a:pt x="1" y="1251"/>
                    <a:pt x="4937" y="818"/>
                    <a:pt x="3737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995400" y="5023100"/>
              <a:ext cx="124275" cy="31825"/>
            </a:xfrm>
            <a:custGeom>
              <a:avLst/>
              <a:gdLst/>
              <a:ahLst/>
              <a:cxnLst/>
              <a:rect l="l" t="t" r="r" b="b"/>
              <a:pathLst>
                <a:path w="4971" h="1273" extrusionOk="0">
                  <a:moveTo>
                    <a:pt x="3110" y="1"/>
                  </a:moveTo>
                  <a:cubicBezTo>
                    <a:pt x="1824" y="1"/>
                    <a:pt x="1" y="1272"/>
                    <a:pt x="1" y="1272"/>
                  </a:cubicBezTo>
                  <a:cubicBezTo>
                    <a:pt x="1" y="1272"/>
                    <a:pt x="4971" y="805"/>
                    <a:pt x="3737" y="138"/>
                  </a:cubicBezTo>
                  <a:cubicBezTo>
                    <a:pt x="3554" y="42"/>
                    <a:pt x="3341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138000" y="49177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68" y="1"/>
                  </a:moveTo>
                  <a:cubicBezTo>
                    <a:pt x="1771" y="1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1" y="45"/>
                    <a:pt x="331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245575" y="4807125"/>
              <a:ext cx="123450" cy="31800"/>
            </a:xfrm>
            <a:custGeom>
              <a:avLst/>
              <a:gdLst/>
              <a:ahLst/>
              <a:cxnLst/>
              <a:rect l="l" t="t" r="r" b="b"/>
              <a:pathLst>
                <a:path w="4938" h="1272" extrusionOk="0">
                  <a:moveTo>
                    <a:pt x="3110" y="0"/>
                  </a:moveTo>
                  <a:cubicBezTo>
                    <a:pt x="1824" y="0"/>
                    <a:pt x="1" y="1272"/>
                    <a:pt x="1" y="1272"/>
                  </a:cubicBezTo>
                  <a:cubicBezTo>
                    <a:pt x="1" y="1272"/>
                    <a:pt x="4938" y="805"/>
                    <a:pt x="3737" y="138"/>
                  </a:cubicBezTo>
                  <a:cubicBezTo>
                    <a:pt x="3554" y="41"/>
                    <a:pt x="3341" y="0"/>
                    <a:pt x="3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012075" y="519957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0"/>
                  </a:moveTo>
                  <a:cubicBezTo>
                    <a:pt x="1795" y="0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6" y="45"/>
                    <a:pt x="3322" y="0"/>
                    <a:pt x="3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119650" y="5088650"/>
              <a:ext cx="124300" cy="31325"/>
            </a:xfrm>
            <a:custGeom>
              <a:avLst/>
              <a:gdLst/>
              <a:ahLst/>
              <a:cxnLst/>
              <a:rect l="l" t="t" r="r" b="b"/>
              <a:pathLst>
                <a:path w="4972" h="1253" extrusionOk="0">
                  <a:moveTo>
                    <a:pt x="310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71" y="818"/>
                    <a:pt x="3770" y="151"/>
                  </a:cubicBezTo>
                  <a:cubicBezTo>
                    <a:pt x="3574" y="45"/>
                    <a:pt x="3346" y="1"/>
                    <a:pt x="3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5262250" y="4983575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8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6" y="45"/>
                    <a:pt x="3322" y="1"/>
                    <a:pt x="3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5369850" y="4872675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0"/>
                  </a:moveTo>
                  <a:cubicBezTo>
                    <a:pt x="1794" y="0"/>
                    <a:pt x="0" y="1252"/>
                    <a:pt x="0" y="1252"/>
                  </a:cubicBezTo>
                  <a:cubicBezTo>
                    <a:pt x="0" y="1252"/>
                    <a:pt x="4970" y="818"/>
                    <a:pt x="3736" y="151"/>
                  </a:cubicBezTo>
                  <a:cubicBezTo>
                    <a:pt x="3545" y="45"/>
                    <a:pt x="3321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892000" y="46175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0" y="1251"/>
                    <a:pt x="0" y="1251"/>
                  </a:cubicBezTo>
                  <a:cubicBezTo>
                    <a:pt x="0" y="1251"/>
                    <a:pt x="4937" y="818"/>
                    <a:pt x="3736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Google Shape;112;p3"/>
          <p:cNvGrpSpPr/>
          <p:nvPr/>
        </p:nvGrpSpPr>
        <p:grpSpPr>
          <a:xfrm>
            <a:off x="-295868" y="-891760"/>
            <a:ext cx="5642508" cy="2024220"/>
            <a:chOff x="1676375" y="690675"/>
            <a:chExt cx="1754675" cy="629500"/>
          </a:xfrm>
        </p:grpSpPr>
        <p:sp>
          <p:nvSpPr>
            <p:cNvPr id="113" name="Google Shape;113;p3"/>
            <p:cNvSpPr/>
            <p:nvPr/>
          </p:nvSpPr>
          <p:spPr>
            <a:xfrm>
              <a:off x="1676375" y="690675"/>
              <a:ext cx="1754675" cy="569700"/>
            </a:xfrm>
            <a:custGeom>
              <a:avLst/>
              <a:gdLst/>
              <a:ahLst/>
              <a:cxnLst/>
              <a:rect l="l" t="t" r="r" b="b"/>
              <a:pathLst>
                <a:path w="70187" h="22788" extrusionOk="0">
                  <a:moveTo>
                    <a:pt x="69982" y="0"/>
                  </a:moveTo>
                  <a:cubicBezTo>
                    <a:pt x="69949" y="0"/>
                    <a:pt x="69914" y="13"/>
                    <a:pt x="69883" y="44"/>
                  </a:cubicBezTo>
                  <a:cubicBezTo>
                    <a:pt x="62078" y="7383"/>
                    <a:pt x="52905" y="13187"/>
                    <a:pt x="42964" y="17123"/>
                  </a:cubicBezTo>
                  <a:cubicBezTo>
                    <a:pt x="33891" y="20659"/>
                    <a:pt x="24451" y="22527"/>
                    <a:pt x="14711" y="22560"/>
                  </a:cubicBezTo>
                  <a:cubicBezTo>
                    <a:pt x="14374" y="22563"/>
                    <a:pt x="14036" y="22564"/>
                    <a:pt x="13697" y="22564"/>
                  </a:cubicBezTo>
                  <a:cubicBezTo>
                    <a:pt x="9161" y="22564"/>
                    <a:pt x="4412" y="22323"/>
                    <a:pt x="67" y="20926"/>
                  </a:cubicBezTo>
                  <a:cubicBezTo>
                    <a:pt x="34" y="20926"/>
                    <a:pt x="0" y="20993"/>
                    <a:pt x="67" y="20993"/>
                  </a:cubicBezTo>
                  <a:cubicBezTo>
                    <a:pt x="4070" y="22394"/>
                    <a:pt x="8506" y="22661"/>
                    <a:pt x="12709" y="22761"/>
                  </a:cubicBezTo>
                  <a:cubicBezTo>
                    <a:pt x="13471" y="22778"/>
                    <a:pt x="14234" y="22787"/>
                    <a:pt x="14998" y="22787"/>
                  </a:cubicBezTo>
                  <a:cubicBezTo>
                    <a:pt x="18621" y="22787"/>
                    <a:pt x="22265" y="22578"/>
                    <a:pt x="25819" y="22027"/>
                  </a:cubicBezTo>
                  <a:cubicBezTo>
                    <a:pt x="36360" y="20426"/>
                    <a:pt x="46600" y="16590"/>
                    <a:pt x="55707" y="11119"/>
                  </a:cubicBezTo>
                  <a:cubicBezTo>
                    <a:pt x="60877" y="8017"/>
                    <a:pt x="65714" y="4381"/>
                    <a:pt x="70084" y="244"/>
                  </a:cubicBezTo>
                  <a:cubicBezTo>
                    <a:pt x="70186" y="142"/>
                    <a:pt x="70092" y="0"/>
                    <a:pt x="69982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939900" y="1251500"/>
              <a:ext cx="71725" cy="63075"/>
            </a:xfrm>
            <a:custGeom>
              <a:avLst/>
              <a:gdLst/>
              <a:ahLst/>
              <a:cxnLst/>
              <a:rect l="l" t="t" r="r" b="b"/>
              <a:pathLst>
                <a:path w="2869" h="2523" extrusionOk="0">
                  <a:moveTo>
                    <a:pt x="1454" y="1"/>
                  </a:moveTo>
                  <a:cubicBezTo>
                    <a:pt x="1220" y="1"/>
                    <a:pt x="981" y="64"/>
                    <a:pt x="767" y="194"/>
                  </a:cubicBezTo>
                  <a:cubicBezTo>
                    <a:pt x="167" y="561"/>
                    <a:pt x="0" y="1328"/>
                    <a:pt x="367" y="1929"/>
                  </a:cubicBezTo>
                  <a:cubicBezTo>
                    <a:pt x="603" y="2316"/>
                    <a:pt x="1006" y="2522"/>
                    <a:pt x="1423" y="2522"/>
                  </a:cubicBezTo>
                  <a:cubicBezTo>
                    <a:pt x="1653" y="2522"/>
                    <a:pt x="1888" y="2460"/>
                    <a:pt x="2102" y="2329"/>
                  </a:cubicBezTo>
                  <a:cubicBezTo>
                    <a:pt x="2702" y="1995"/>
                    <a:pt x="2869" y="1195"/>
                    <a:pt x="2502" y="594"/>
                  </a:cubicBezTo>
                  <a:cubicBezTo>
                    <a:pt x="2287" y="208"/>
                    <a:pt x="1878" y="1"/>
                    <a:pt x="1454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067475" y="1256750"/>
              <a:ext cx="71750" cy="63425"/>
            </a:xfrm>
            <a:custGeom>
              <a:avLst/>
              <a:gdLst/>
              <a:ahLst/>
              <a:cxnLst/>
              <a:rect l="l" t="t" r="r" b="b"/>
              <a:pathLst>
                <a:path w="2870" h="2537" extrusionOk="0">
                  <a:moveTo>
                    <a:pt x="1425" y="0"/>
                  </a:moveTo>
                  <a:cubicBezTo>
                    <a:pt x="1200" y="0"/>
                    <a:pt x="972" y="59"/>
                    <a:pt x="768" y="184"/>
                  </a:cubicBezTo>
                  <a:cubicBezTo>
                    <a:pt x="168" y="551"/>
                    <a:pt x="1" y="1318"/>
                    <a:pt x="368" y="1919"/>
                  </a:cubicBezTo>
                  <a:cubicBezTo>
                    <a:pt x="610" y="2315"/>
                    <a:pt x="1026" y="2537"/>
                    <a:pt x="1453" y="2537"/>
                  </a:cubicBezTo>
                  <a:cubicBezTo>
                    <a:pt x="1674" y="2537"/>
                    <a:pt x="1898" y="2477"/>
                    <a:pt x="2102" y="2353"/>
                  </a:cubicBezTo>
                  <a:cubicBezTo>
                    <a:pt x="2703" y="1986"/>
                    <a:pt x="2869" y="1218"/>
                    <a:pt x="2503" y="618"/>
                  </a:cubicBezTo>
                  <a:cubicBezTo>
                    <a:pt x="2283" y="222"/>
                    <a:pt x="1860" y="0"/>
                    <a:pt x="1425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200075" y="1252575"/>
              <a:ext cx="71750" cy="63425"/>
            </a:xfrm>
            <a:custGeom>
              <a:avLst/>
              <a:gdLst/>
              <a:ahLst/>
              <a:cxnLst/>
              <a:rect l="l" t="t" r="r" b="b"/>
              <a:pathLst>
                <a:path w="2870" h="2537" extrusionOk="0">
                  <a:moveTo>
                    <a:pt x="1417" y="0"/>
                  </a:moveTo>
                  <a:cubicBezTo>
                    <a:pt x="1196" y="0"/>
                    <a:pt x="972" y="60"/>
                    <a:pt x="768" y="185"/>
                  </a:cubicBezTo>
                  <a:cubicBezTo>
                    <a:pt x="167" y="551"/>
                    <a:pt x="1" y="1319"/>
                    <a:pt x="334" y="1919"/>
                  </a:cubicBezTo>
                  <a:cubicBezTo>
                    <a:pt x="576" y="2315"/>
                    <a:pt x="1007" y="2537"/>
                    <a:pt x="1444" y="2537"/>
                  </a:cubicBezTo>
                  <a:cubicBezTo>
                    <a:pt x="1670" y="2537"/>
                    <a:pt x="1898" y="2478"/>
                    <a:pt x="2102" y="2353"/>
                  </a:cubicBezTo>
                  <a:cubicBezTo>
                    <a:pt x="2669" y="1986"/>
                    <a:pt x="2869" y="1219"/>
                    <a:pt x="2502" y="618"/>
                  </a:cubicBezTo>
                  <a:cubicBezTo>
                    <a:pt x="2260" y="222"/>
                    <a:pt x="1844" y="0"/>
                    <a:pt x="1417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26825" y="1235850"/>
              <a:ext cx="72575" cy="63100"/>
            </a:xfrm>
            <a:custGeom>
              <a:avLst/>
              <a:gdLst/>
              <a:ahLst/>
              <a:cxnLst/>
              <a:rect l="l" t="t" r="r" b="b"/>
              <a:pathLst>
                <a:path w="2903" h="2524" extrusionOk="0">
                  <a:moveTo>
                    <a:pt x="1458" y="1"/>
                  </a:moveTo>
                  <a:cubicBezTo>
                    <a:pt x="1235" y="1"/>
                    <a:pt x="1008" y="60"/>
                    <a:pt x="801" y="186"/>
                  </a:cubicBezTo>
                  <a:cubicBezTo>
                    <a:pt x="201" y="553"/>
                    <a:pt x="1" y="1321"/>
                    <a:pt x="368" y="1921"/>
                  </a:cubicBezTo>
                  <a:cubicBezTo>
                    <a:pt x="610" y="2317"/>
                    <a:pt x="1025" y="2524"/>
                    <a:pt x="1452" y="2524"/>
                  </a:cubicBezTo>
                  <a:cubicBezTo>
                    <a:pt x="1673" y="2524"/>
                    <a:pt x="1898" y="2468"/>
                    <a:pt x="2102" y="2355"/>
                  </a:cubicBezTo>
                  <a:cubicBezTo>
                    <a:pt x="2703" y="1988"/>
                    <a:pt x="2903" y="1187"/>
                    <a:pt x="2536" y="587"/>
                  </a:cubicBezTo>
                  <a:cubicBezTo>
                    <a:pt x="2295" y="215"/>
                    <a:pt x="1883" y="1"/>
                    <a:pt x="1458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471925" y="1200875"/>
              <a:ext cx="72600" cy="63425"/>
            </a:xfrm>
            <a:custGeom>
              <a:avLst/>
              <a:gdLst/>
              <a:ahLst/>
              <a:cxnLst/>
              <a:rect l="l" t="t" r="r" b="b"/>
              <a:pathLst>
                <a:path w="2904" h="2537" extrusionOk="0">
                  <a:moveTo>
                    <a:pt x="1451" y="0"/>
                  </a:moveTo>
                  <a:cubicBezTo>
                    <a:pt x="1230" y="0"/>
                    <a:pt x="1006" y="59"/>
                    <a:pt x="802" y="184"/>
                  </a:cubicBezTo>
                  <a:cubicBezTo>
                    <a:pt x="201" y="551"/>
                    <a:pt x="1" y="1319"/>
                    <a:pt x="368" y="1919"/>
                  </a:cubicBezTo>
                  <a:cubicBezTo>
                    <a:pt x="610" y="2315"/>
                    <a:pt x="1040" y="2537"/>
                    <a:pt x="1468" y="2537"/>
                  </a:cubicBezTo>
                  <a:cubicBezTo>
                    <a:pt x="1689" y="2537"/>
                    <a:pt x="1909" y="2478"/>
                    <a:pt x="2102" y="2353"/>
                  </a:cubicBezTo>
                  <a:cubicBezTo>
                    <a:pt x="2703" y="1986"/>
                    <a:pt x="2903" y="1185"/>
                    <a:pt x="2536" y="618"/>
                  </a:cubicBezTo>
                  <a:cubicBezTo>
                    <a:pt x="2294" y="222"/>
                    <a:pt x="1878" y="0"/>
                    <a:pt x="1451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602875" y="1171675"/>
              <a:ext cx="71725" cy="63450"/>
            </a:xfrm>
            <a:custGeom>
              <a:avLst/>
              <a:gdLst/>
              <a:ahLst/>
              <a:cxnLst/>
              <a:rect l="l" t="t" r="r" b="b"/>
              <a:pathLst>
                <a:path w="2869" h="2538" extrusionOk="0">
                  <a:moveTo>
                    <a:pt x="1424" y="1"/>
                  </a:moveTo>
                  <a:cubicBezTo>
                    <a:pt x="1199" y="1"/>
                    <a:pt x="972" y="60"/>
                    <a:pt x="767" y="185"/>
                  </a:cubicBezTo>
                  <a:cubicBezTo>
                    <a:pt x="167" y="552"/>
                    <a:pt x="0" y="1319"/>
                    <a:pt x="367" y="1919"/>
                  </a:cubicBezTo>
                  <a:cubicBezTo>
                    <a:pt x="609" y="2315"/>
                    <a:pt x="1025" y="2537"/>
                    <a:pt x="1452" y="2537"/>
                  </a:cubicBezTo>
                  <a:cubicBezTo>
                    <a:pt x="1673" y="2537"/>
                    <a:pt x="1897" y="2478"/>
                    <a:pt x="2102" y="2353"/>
                  </a:cubicBezTo>
                  <a:cubicBezTo>
                    <a:pt x="2702" y="1986"/>
                    <a:pt x="2869" y="1186"/>
                    <a:pt x="2502" y="619"/>
                  </a:cubicBezTo>
                  <a:cubicBezTo>
                    <a:pt x="2282" y="223"/>
                    <a:pt x="1859" y="1"/>
                    <a:pt x="1424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714600" y="1129975"/>
              <a:ext cx="71750" cy="63475"/>
            </a:xfrm>
            <a:custGeom>
              <a:avLst/>
              <a:gdLst/>
              <a:ahLst/>
              <a:cxnLst/>
              <a:rect l="l" t="t" r="r" b="b"/>
              <a:pathLst>
                <a:path w="2870" h="2539" extrusionOk="0">
                  <a:moveTo>
                    <a:pt x="1430" y="0"/>
                  </a:moveTo>
                  <a:cubicBezTo>
                    <a:pt x="1019" y="0"/>
                    <a:pt x="620" y="206"/>
                    <a:pt x="368" y="585"/>
                  </a:cubicBezTo>
                  <a:cubicBezTo>
                    <a:pt x="1" y="1152"/>
                    <a:pt x="134" y="1953"/>
                    <a:pt x="735" y="2320"/>
                  </a:cubicBezTo>
                  <a:cubicBezTo>
                    <a:pt x="944" y="2468"/>
                    <a:pt x="1185" y="2538"/>
                    <a:pt x="1424" y="2538"/>
                  </a:cubicBezTo>
                  <a:cubicBezTo>
                    <a:pt x="1834" y="2538"/>
                    <a:pt x="2238" y="2332"/>
                    <a:pt x="2469" y="1953"/>
                  </a:cubicBezTo>
                  <a:cubicBezTo>
                    <a:pt x="2870" y="1386"/>
                    <a:pt x="2703" y="585"/>
                    <a:pt x="2136" y="218"/>
                  </a:cubicBezTo>
                  <a:cubicBezTo>
                    <a:pt x="1914" y="71"/>
                    <a:pt x="1670" y="0"/>
                    <a:pt x="1430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832200" y="1080300"/>
              <a:ext cx="71725" cy="63150"/>
            </a:xfrm>
            <a:custGeom>
              <a:avLst/>
              <a:gdLst/>
              <a:ahLst/>
              <a:cxnLst/>
              <a:rect l="l" t="t" r="r" b="b"/>
              <a:pathLst>
                <a:path w="2869" h="2526" extrusionOk="0">
                  <a:moveTo>
                    <a:pt x="1425" y="0"/>
                  </a:moveTo>
                  <a:cubicBezTo>
                    <a:pt x="1016" y="0"/>
                    <a:pt x="619" y="193"/>
                    <a:pt x="367" y="571"/>
                  </a:cubicBezTo>
                  <a:cubicBezTo>
                    <a:pt x="0" y="1138"/>
                    <a:pt x="134" y="1939"/>
                    <a:pt x="734" y="2305"/>
                  </a:cubicBezTo>
                  <a:cubicBezTo>
                    <a:pt x="946" y="2455"/>
                    <a:pt x="1190" y="2525"/>
                    <a:pt x="1432" y="2525"/>
                  </a:cubicBezTo>
                  <a:cubicBezTo>
                    <a:pt x="1839" y="2525"/>
                    <a:pt x="2239" y="2327"/>
                    <a:pt x="2469" y="1972"/>
                  </a:cubicBezTo>
                  <a:cubicBezTo>
                    <a:pt x="2869" y="1371"/>
                    <a:pt x="2702" y="604"/>
                    <a:pt x="2135" y="204"/>
                  </a:cubicBezTo>
                  <a:cubicBezTo>
                    <a:pt x="1912" y="68"/>
                    <a:pt x="1666" y="0"/>
                    <a:pt x="1425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949775" y="1019625"/>
              <a:ext cx="71750" cy="63150"/>
            </a:xfrm>
            <a:custGeom>
              <a:avLst/>
              <a:gdLst/>
              <a:ahLst/>
              <a:cxnLst/>
              <a:rect l="l" t="t" r="r" b="b"/>
              <a:pathLst>
                <a:path w="2870" h="2526" extrusionOk="0">
                  <a:moveTo>
                    <a:pt x="1447" y="1"/>
                  </a:moveTo>
                  <a:cubicBezTo>
                    <a:pt x="1030" y="1"/>
                    <a:pt x="624" y="200"/>
                    <a:pt x="368" y="563"/>
                  </a:cubicBezTo>
                  <a:cubicBezTo>
                    <a:pt x="1" y="1163"/>
                    <a:pt x="167" y="1930"/>
                    <a:pt x="734" y="2331"/>
                  </a:cubicBezTo>
                  <a:cubicBezTo>
                    <a:pt x="951" y="2463"/>
                    <a:pt x="1188" y="2526"/>
                    <a:pt x="1423" y="2526"/>
                  </a:cubicBezTo>
                  <a:cubicBezTo>
                    <a:pt x="1840" y="2526"/>
                    <a:pt x="2246" y="2327"/>
                    <a:pt x="2502" y="1964"/>
                  </a:cubicBezTo>
                  <a:cubicBezTo>
                    <a:pt x="2869" y="1363"/>
                    <a:pt x="2703" y="596"/>
                    <a:pt x="2135" y="196"/>
                  </a:cubicBezTo>
                  <a:cubicBezTo>
                    <a:pt x="1919" y="64"/>
                    <a:pt x="1682" y="1"/>
                    <a:pt x="1447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057350" y="949575"/>
              <a:ext cx="72575" cy="63375"/>
            </a:xfrm>
            <a:custGeom>
              <a:avLst/>
              <a:gdLst/>
              <a:ahLst/>
              <a:cxnLst/>
              <a:rect l="l" t="t" r="r" b="b"/>
              <a:pathLst>
                <a:path w="2903" h="2535" extrusionOk="0">
                  <a:moveTo>
                    <a:pt x="1464" y="1"/>
                  </a:moveTo>
                  <a:cubicBezTo>
                    <a:pt x="1048" y="1"/>
                    <a:pt x="636" y="200"/>
                    <a:pt x="401" y="563"/>
                  </a:cubicBezTo>
                  <a:cubicBezTo>
                    <a:pt x="1" y="1163"/>
                    <a:pt x="167" y="1930"/>
                    <a:pt x="768" y="2331"/>
                  </a:cubicBezTo>
                  <a:cubicBezTo>
                    <a:pt x="978" y="2467"/>
                    <a:pt x="1221" y="2534"/>
                    <a:pt x="1462" y="2534"/>
                  </a:cubicBezTo>
                  <a:cubicBezTo>
                    <a:pt x="1870" y="2534"/>
                    <a:pt x="2272" y="2341"/>
                    <a:pt x="2502" y="1964"/>
                  </a:cubicBezTo>
                  <a:cubicBezTo>
                    <a:pt x="2903" y="1397"/>
                    <a:pt x="2736" y="596"/>
                    <a:pt x="2136" y="196"/>
                  </a:cubicBezTo>
                  <a:cubicBezTo>
                    <a:pt x="1931" y="64"/>
                    <a:pt x="1697" y="1"/>
                    <a:pt x="1464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3169925" y="880625"/>
              <a:ext cx="72575" cy="63475"/>
            </a:xfrm>
            <a:custGeom>
              <a:avLst/>
              <a:gdLst/>
              <a:ahLst/>
              <a:cxnLst/>
              <a:rect l="l" t="t" r="r" b="b"/>
              <a:pathLst>
                <a:path w="2903" h="2539" extrusionOk="0">
                  <a:moveTo>
                    <a:pt x="1446" y="0"/>
                  </a:moveTo>
                  <a:cubicBezTo>
                    <a:pt x="1037" y="0"/>
                    <a:pt x="633" y="207"/>
                    <a:pt x="401" y="585"/>
                  </a:cubicBezTo>
                  <a:cubicBezTo>
                    <a:pt x="1" y="1153"/>
                    <a:pt x="168" y="1953"/>
                    <a:pt x="768" y="2320"/>
                  </a:cubicBezTo>
                  <a:cubicBezTo>
                    <a:pt x="977" y="2468"/>
                    <a:pt x="1218" y="2538"/>
                    <a:pt x="1458" y="2538"/>
                  </a:cubicBezTo>
                  <a:cubicBezTo>
                    <a:pt x="1867" y="2538"/>
                    <a:pt x="2271" y="2332"/>
                    <a:pt x="2503" y="1953"/>
                  </a:cubicBezTo>
                  <a:cubicBezTo>
                    <a:pt x="2903" y="1386"/>
                    <a:pt x="2736" y="585"/>
                    <a:pt x="2136" y="219"/>
                  </a:cubicBezTo>
                  <a:cubicBezTo>
                    <a:pt x="1927" y="71"/>
                    <a:pt x="1686" y="0"/>
                    <a:pt x="1446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813125" y="1245025"/>
              <a:ext cx="72575" cy="63100"/>
            </a:xfrm>
            <a:custGeom>
              <a:avLst/>
              <a:gdLst/>
              <a:ahLst/>
              <a:cxnLst/>
              <a:rect l="l" t="t" r="r" b="b"/>
              <a:pathLst>
                <a:path w="2903" h="2524" extrusionOk="0">
                  <a:moveTo>
                    <a:pt x="1458" y="1"/>
                  </a:moveTo>
                  <a:cubicBezTo>
                    <a:pt x="1235" y="1"/>
                    <a:pt x="1008" y="60"/>
                    <a:pt x="801" y="186"/>
                  </a:cubicBezTo>
                  <a:cubicBezTo>
                    <a:pt x="201" y="553"/>
                    <a:pt x="1" y="1320"/>
                    <a:pt x="368" y="1921"/>
                  </a:cubicBezTo>
                  <a:cubicBezTo>
                    <a:pt x="609" y="2317"/>
                    <a:pt x="1025" y="2524"/>
                    <a:pt x="1452" y="2524"/>
                  </a:cubicBezTo>
                  <a:cubicBezTo>
                    <a:pt x="1673" y="2524"/>
                    <a:pt x="1897" y="2468"/>
                    <a:pt x="2102" y="2355"/>
                  </a:cubicBezTo>
                  <a:cubicBezTo>
                    <a:pt x="2703" y="1988"/>
                    <a:pt x="2903" y="1187"/>
                    <a:pt x="2536" y="587"/>
                  </a:cubicBezTo>
                  <a:cubicBezTo>
                    <a:pt x="2295" y="215"/>
                    <a:pt x="1883" y="1"/>
                    <a:pt x="1458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1700550" y="1230050"/>
              <a:ext cx="71750" cy="63450"/>
            </a:xfrm>
            <a:custGeom>
              <a:avLst/>
              <a:gdLst/>
              <a:ahLst/>
              <a:cxnLst/>
              <a:rect l="l" t="t" r="r" b="b"/>
              <a:pathLst>
                <a:path w="2870" h="2538" extrusionOk="0">
                  <a:moveTo>
                    <a:pt x="1417" y="1"/>
                  </a:moveTo>
                  <a:cubicBezTo>
                    <a:pt x="1196" y="1"/>
                    <a:pt x="972" y="60"/>
                    <a:pt x="768" y="185"/>
                  </a:cubicBezTo>
                  <a:cubicBezTo>
                    <a:pt x="167" y="552"/>
                    <a:pt x="1" y="1319"/>
                    <a:pt x="334" y="1919"/>
                  </a:cubicBezTo>
                  <a:cubicBezTo>
                    <a:pt x="576" y="2315"/>
                    <a:pt x="1007" y="2537"/>
                    <a:pt x="1444" y="2537"/>
                  </a:cubicBezTo>
                  <a:cubicBezTo>
                    <a:pt x="1670" y="2537"/>
                    <a:pt x="1898" y="2478"/>
                    <a:pt x="2102" y="2353"/>
                  </a:cubicBezTo>
                  <a:cubicBezTo>
                    <a:pt x="2669" y="1986"/>
                    <a:pt x="2869" y="1219"/>
                    <a:pt x="2502" y="619"/>
                  </a:cubicBezTo>
                  <a:cubicBezTo>
                    <a:pt x="2260" y="223"/>
                    <a:pt x="1844" y="1"/>
                    <a:pt x="1417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Google Shape;127;p3"/>
          <p:cNvSpPr/>
          <p:nvPr/>
        </p:nvSpPr>
        <p:spPr>
          <a:xfrm>
            <a:off x="878735" y="1995900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rgbClr val="ECBE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" name="Google Shape;128;p3"/>
          <p:cNvGrpSpPr/>
          <p:nvPr/>
        </p:nvGrpSpPr>
        <p:grpSpPr>
          <a:xfrm>
            <a:off x="5790626" y="4088758"/>
            <a:ext cx="456439" cy="465845"/>
            <a:chOff x="8351576" y="2278158"/>
            <a:chExt cx="456439" cy="465845"/>
          </a:xfrm>
        </p:grpSpPr>
        <p:sp>
          <p:nvSpPr>
            <p:cNvPr id="129" name="Google Shape;129;p3"/>
            <p:cNvSpPr/>
            <p:nvPr/>
          </p:nvSpPr>
          <p:spPr>
            <a:xfrm>
              <a:off x="8395783" y="2353148"/>
              <a:ext cx="311076" cy="260199"/>
            </a:xfrm>
            <a:custGeom>
              <a:avLst/>
              <a:gdLst/>
              <a:ahLst/>
              <a:cxnLst/>
              <a:rect l="l" t="t" r="r" b="b"/>
              <a:pathLst>
                <a:path w="3638" h="3043" extrusionOk="0">
                  <a:moveTo>
                    <a:pt x="3469" y="0"/>
                  </a:moveTo>
                  <a:cubicBezTo>
                    <a:pt x="3452" y="0"/>
                    <a:pt x="3436" y="5"/>
                    <a:pt x="3420" y="16"/>
                  </a:cubicBezTo>
                  <a:cubicBezTo>
                    <a:pt x="2219" y="683"/>
                    <a:pt x="918" y="1684"/>
                    <a:pt x="84" y="2751"/>
                  </a:cubicBezTo>
                  <a:cubicBezTo>
                    <a:pt x="1" y="2862"/>
                    <a:pt x="79" y="3042"/>
                    <a:pt x="204" y="3042"/>
                  </a:cubicBezTo>
                  <a:cubicBezTo>
                    <a:pt x="229" y="3042"/>
                    <a:pt x="256" y="3035"/>
                    <a:pt x="284" y="3018"/>
                  </a:cubicBezTo>
                  <a:cubicBezTo>
                    <a:pt x="851" y="2618"/>
                    <a:pt x="1318" y="2117"/>
                    <a:pt x="1852" y="1684"/>
                  </a:cubicBezTo>
                  <a:cubicBezTo>
                    <a:pt x="2419" y="1183"/>
                    <a:pt x="3020" y="750"/>
                    <a:pt x="3553" y="216"/>
                  </a:cubicBezTo>
                  <a:cubicBezTo>
                    <a:pt x="3637" y="132"/>
                    <a:pt x="3556" y="0"/>
                    <a:pt x="3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8439220" y="2364948"/>
              <a:ext cx="259002" cy="297737"/>
            </a:xfrm>
            <a:custGeom>
              <a:avLst/>
              <a:gdLst/>
              <a:ahLst/>
              <a:cxnLst/>
              <a:rect l="l" t="t" r="r" b="b"/>
              <a:pathLst>
                <a:path w="3029" h="3482" extrusionOk="0">
                  <a:moveTo>
                    <a:pt x="166" y="0"/>
                  </a:moveTo>
                  <a:cubicBezTo>
                    <a:pt x="79" y="0"/>
                    <a:pt x="0" y="135"/>
                    <a:pt x="76" y="211"/>
                  </a:cubicBezTo>
                  <a:cubicBezTo>
                    <a:pt x="944" y="1279"/>
                    <a:pt x="1778" y="2513"/>
                    <a:pt x="2778" y="3447"/>
                  </a:cubicBezTo>
                  <a:cubicBezTo>
                    <a:pt x="2803" y="3471"/>
                    <a:pt x="2831" y="3482"/>
                    <a:pt x="2859" y="3482"/>
                  </a:cubicBezTo>
                  <a:cubicBezTo>
                    <a:pt x="2946" y="3482"/>
                    <a:pt x="3029" y="3381"/>
                    <a:pt x="2979" y="3280"/>
                  </a:cubicBezTo>
                  <a:cubicBezTo>
                    <a:pt x="2211" y="2146"/>
                    <a:pt x="1177" y="1079"/>
                    <a:pt x="243" y="45"/>
                  </a:cubicBezTo>
                  <a:cubicBezTo>
                    <a:pt x="220" y="13"/>
                    <a:pt x="192" y="0"/>
                    <a:pt x="1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8517031" y="2278158"/>
              <a:ext cx="74221" cy="465845"/>
            </a:xfrm>
            <a:custGeom>
              <a:avLst/>
              <a:gdLst/>
              <a:ahLst/>
              <a:cxnLst/>
              <a:rect l="l" t="t" r="r" b="b"/>
              <a:pathLst>
                <a:path w="868" h="5448" extrusionOk="0">
                  <a:moveTo>
                    <a:pt x="401" y="0"/>
                  </a:moveTo>
                  <a:cubicBezTo>
                    <a:pt x="334" y="0"/>
                    <a:pt x="267" y="42"/>
                    <a:pt x="267" y="126"/>
                  </a:cubicBezTo>
                  <a:cubicBezTo>
                    <a:pt x="134" y="1793"/>
                    <a:pt x="0" y="3761"/>
                    <a:pt x="534" y="5363"/>
                  </a:cubicBezTo>
                  <a:cubicBezTo>
                    <a:pt x="563" y="5421"/>
                    <a:pt x="612" y="5448"/>
                    <a:pt x="657" y="5448"/>
                  </a:cubicBezTo>
                  <a:cubicBezTo>
                    <a:pt x="715" y="5448"/>
                    <a:pt x="768" y="5404"/>
                    <a:pt x="768" y="5329"/>
                  </a:cubicBezTo>
                  <a:cubicBezTo>
                    <a:pt x="868" y="3628"/>
                    <a:pt x="567" y="1860"/>
                    <a:pt x="534" y="126"/>
                  </a:cubicBezTo>
                  <a:cubicBezTo>
                    <a:pt x="534" y="42"/>
                    <a:pt x="467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8351576" y="2471403"/>
              <a:ext cx="456439" cy="65413"/>
            </a:xfrm>
            <a:custGeom>
              <a:avLst/>
              <a:gdLst/>
              <a:ahLst/>
              <a:cxnLst/>
              <a:rect l="l" t="t" r="r" b="b"/>
              <a:pathLst>
                <a:path w="5338" h="765" extrusionOk="0">
                  <a:moveTo>
                    <a:pt x="201" y="0"/>
                  </a:moveTo>
                  <a:cubicBezTo>
                    <a:pt x="34" y="0"/>
                    <a:pt x="1" y="234"/>
                    <a:pt x="167" y="267"/>
                  </a:cubicBezTo>
                  <a:cubicBezTo>
                    <a:pt x="1489" y="492"/>
                    <a:pt x="2929" y="765"/>
                    <a:pt x="4308" y="765"/>
                  </a:cubicBezTo>
                  <a:cubicBezTo>
                    <a:pt x="4565" y="765"/>
                    <a:pt x="4820" y="755"/>
                    <a:pt x="5071" y="734"/>
                  </a:cubicBezTo>
                  <a:cubicBezTo>
                    <a:pt x="5271" y="701"/>
                    <a:pt x="5338" y="434"/>
                    <a:pt x="5138" y="401"/>
                  </a:cubicBezTo>
                  <a:cubicBezTo>
                    <a:pt x="3537" y="67"/>
                    <a:pt x="1802" y="100"/>
                    <a:pt x="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3"/>
          <p:cNvGrpSpPr/>
          <p:nvPr/>
        </p:nvGrpSpPr>
        <p:grpSpPr>
          <a:xfrm>
            <a:off x="4343776" y="730208"/>
            <a:ext cx="456439" cy="465845"/>
            <a:chOff x="8351576" y="2278158"/>
            <a:chExt cx="456439" cy="465845"/>
          </a:xfrm>
        </p:grpSpPr>
        <p:sp>
          <p:nvSpPr>
            <p:cNvPr id="134" name="Google Shape;134;p3"/>
            <p:cNvSpPr/>
            <p:nvPr/>
          </p:nvSpPr>
          <p:spPr>
            <a:xfrm>
              <a:off x="8395783" y="2353148"/>
              <a:ext cx="311076" cy="260199"/>
            </a:xfrm>
            <a:custGeom>
              <a:avLst/>
              <a:gdLst/>
              <a:ahLst/>
              <a:cxnLst/>
              <a:rect l="l" t="t" r="r" b="b"/>
              <a:pathLst>
                <a:path w="3638" h="3043" extrusionOk="0">
                  <a:moveTo>
                    <a:pt x="3469" y="0"/>
                  </a:moveTo>
                  <a:cubicBezTo>
                    <a:pt x="3452" y="0"/>
                    <a:pt x="3436" y="5"/>
                    <a:pt x="3420" y="16"/>
                  </a:cubicBezTo>
                  <a:cubicBezTo>
                    <a:pt x="2219" y="683"/>
                    <a:pt x="918" y="1684"/>
                    <a:pt x="84" y="2751"/>
                  </a:cubicBezTo>
                  <a:cubicBezTo>
                    <a:pt x="1" y="2862"/>
                    <a:pt x="79" y="3042"/>
                    <a:pt x="204" y="3042"/>
                  </a:cubicBezTo>
                  <a:cubicBezTo>
                    <a:pt x="229" y="3042"/>
                    <a:pt x="256" y="3035"/>
                    <a:pt x="284" y="3018"/>
                  </a:cubicBezTo>
                  <a:cubicBezTo>
                    <a:pt x="851" y="2618"/>
                    <a:pt x="1318" y="2117"/>
                    <a:pt x="1852" y="1684"/>
                  </a:cubicBezTo>
                  <a:cubicBezTo>
                    <a:pt x="2419" y="1183"/>
                    <a:pt x="3020" y="750"/>
                    <a:pt x="3553" y="216"/>
                  </a:cubicBezTo>
                  <a:cubicBezTo>
                    <a:pt x="3637" y="132"/>
                    <a:pt x="3556" y="0"/>
                    <a:pt x="3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8439220" y="2364948"/>
              <a:ext cx="259002" cy="297737"/>
            </a:xfrm>
            <a:custGeom>
              <a:avLst/>
              <a:gdLst/>
              <a:ahLst/>
              <a:cxnLst/>
              <a:rect l="l" t="t" r="r" b="b"/>
              <a:pathLst>
                <a:path w="3029" h="3482" extrusionOk="0">
                  <a:moveTo>
                    <a:pt x="166" y="0"/>
                  </a:moveTo>
                  <a:cubicBezTo>
                    <a:pt x="79" y="0"/>
                    <a:pt x="0" y="135"/>
                    <a:pt x="76" y="211"/>
                  </a:cubicBezTo>
                  <a:cubicBezTo>
                    <a:pt x="944" y="1279"/>
                    <a:pt x="1778" y="2513"/>
                    <a:pt x="2778" y="3447"/>
                  </a:cubicBezTo>
                  <a:cubicBezTo>
                    <a:pt x="2803" y="3471"/>
                    <a:pt x="2831" y="3482"/>
                    <a:pt x="2859" y="3482"/>
                  </a:cubicBezTo>
                  <a:cubicBezTo>
                    <a:pt x="2946" y="3482"/>
                    <a:pt x="3029" y="3381"/>
                    <a:pt x="2979" y="3280"/>
                  </a:cubicBezTo>
                  <a:cubicBezTo>
                    <a:pt x="2211" y="2146"/>
                    <a:pt x="1177" y="1079"/>
                    <a:pt x="243" y="45"/>
                  </a:cubicBezTo>
                  <a:cubicBezTo>
                    <a:pt x="220" y="13"/>
                    <a:pt x="192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8517031" y="2278158"/>
              <a:ext cx="74221" cy="465845"/>
            </a:xfrm>
            <a:custGeom>
              <a:avLst/>
              <a:gdLst/>
              <a:ahLst/>
              <a:cxnLst/>
              <a:rect l="l" t="t" r="r" b="b"/>
              <a:pathLst>
                <a:path w="868" h="5448" extrusionOk="0">
                  <a:moveTo>
                    <a:pt x="401" y="0"/>
                  </a:moveTo>
                  <a:cubicBezTo>
                    <a:pt x="334" y="0"/>
                    <a:pt x="267" y="42"/>
                    <a:pt x="267" y="126"/>
                  </a:cubicBezTo>
                  <a:cubicBezTo>
                    <a:pt x="134" y="1793"/>
                    <a:pt x="0" y="3761"/>
                    <a:pt x="534" y="5363"/>
                  </a:cubicBezTo>
                  <a:cubicBezTo>
                    <a:pt x="563" y="5421"/>
                    <a:pt x="612" y="5448"/>
                    <a:pt x="657" y="5448"/>
                  </a:cubicBezTo>
                  <a:cubicBezTo>
                    <a:pt x="715" y="5448"/>
                    <a:pt x="768" y="5404"/>
                    <a:pt x="768" y="5329"/>
                  </a:cubicBezTo>
                  <a:cubicBezTo>
                    <a:pt x="868" y="3628"/>
                    <a:pt x="567" y="1860"/>
                    <a:pt x="534" y="126"/>
                  </a:cubicBezTo>
                  <a:cubicBezTo>
                    <a:pt x="534" y="42"/>
                    <a:pt x="467" y="0"/>
                    <a:pt x="4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8351576" y="2471403"/>
              <a:ext cx="456439" cy="65413"/>
            </a:xfrm>
            <a:custGeom>
              <a:avLst/>
              <a:gdLst/>
              <a:ahLst/>
              <a:cxnLst/>
              <a:rect l="l" t="t" r="r" b="b"/>
              <a:pathLst>
                <a:path w="5338" h="765" extrusionOk="0">
                  <a:moveTo>
                    <a:pt x="201" y="0"/>
                  </a:moveTo>
                  <a:cubicBezTo>
                    <a:pt x="34" y="0"/>
                    <a:pt x="1" y="234"/>
                    <a:pt x="167" y="267"/>
                  </a:cubicBezTo>
                  <a:cubicBezTo>
                    <a:pt x="1489" y="492"/>
                    <a:pt x="2929" y="765"/>
                    <a:pt x="4308" y="765"/>
                  </a:cubicBezTo>
                  <a:cubicBezTo>
                    <a:pt x="4565" y="765"/>
                    <a:pt x="4820" y="755"/>
                    <a:pt x="5071" y="734"/>
                  </a:cubicBezTo>
                  <a:cubicBezTo>
                    <a:pt x="5271" y="701"/>
                    <a:pt x="5338" y="434"/>
                    <a:pt x="5138" y="401"/>
                  </a:cubicBezTo>
                  <a:cubicBezTo>
                    <a:pt x="3537" y="67"/>
                    <a:pt x="1802" y="10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8151351" y="315733"/>
            <a:ext cx="456439" cy="465845"/>
            <a:chOff x="8351576" y="2278158"/>
            <a:chExt cx="456439" cy="465845"/>
          </a:xfrm>
        </p:grpSpPr>
        <p:sp>
          <p:nvSpPr>
            <p:cNvPr id="139" name="Google Shape;139;p3"/>
            <p:cNvSpPr/>
            <p:nvPr/>
          </p:nvSpPr>
          <p:spPr>
            <a:xfrm>
              <a:off x="8395783" y="2353148"/>
              <a:ext cx="311076" cy="260199"/>
            </a:xfrm>
            <a:custGeom>
              <a:avLst/>
              <a:gdLst/>
              <a:ahLst/>
              <a:cxnLst/>
              <a:rect l="l" t="t" r="r" b="b"/>
              <a:pathLst>
                <a:path w="3638" h="3043" extrusionOk="0">
                  <a:moveTo>
                    <a:pt x="3469" y="0"/>
                  </a:moveTo>
                  <a:cubicBezTo>
                    <a:pt x="3452" y="0"/>
                    <a:pt x="3436" y="5"/>
                    <a:pt x="3420" y="16"/>
                  </a:cubicBezTo>
                  <a:cubicBezTo>
                    <a:pt x="2219" y="683"/>
                    <a:pt x="918" y="1684"/>
                    <a:pt x="84" y="2751"/>
                  </a:cubicBezTo>
                  <a:cubicBezTo>
                    <a:pt x="1" y="2862"/>
                    <a:pt x="79" y="3042"/>
                    <a:pt x="204" y="3042"/>
                  </a:cubicBezTo>
                  <a:cubicBezTo>
                    <a:pt x="229" y="3042"/>
                    <a:pt x="256" y="3035"/>
                    <a:pt x="284" y="3018"/>
                  </a:cubicBezTo>
                  <a:cubicBezTo>
                    <a:pt x="851" y="2618"/>
                    <a:pt x="1318" y="2117"/>
                    <a:pt x="1852" y="1684"/>
                  </a:cubicBezTo>
                  <a:cubicBezTo>
                    <a:pt x="2419" y="1183"/>
                    <a:pt x="3020" y="750"/>
                    <a:pt x="3553" y="216"/>
                  </a:cubicBezTo>
                  <a:cubicBezTo>
                    <a:pt x="3637" y="132"/>
                    <a:pt x="3556" y="0"/>
                    <a:pt x="3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8439220" y="2364948"/>
              <a:ext cx="259002" cy="297737"/>
            </a:xfrm>
            <a:custGeom>
              <a:avLst/>
              <a:gdLst/>
              <a:ahLst/>
              <a:cxnLst/>
              <a:rect l="l" t="t" r="r" b="b"/>
              <a:pathLst>
                <a:path w="3029" h="3482" extrusionOk="0">
                  <a:moveTo>
                    <a:pt x="166" y="0"/>
                  </a:moveTo>
                  <a:cubicBezTo>
                    <a:pt x="79" y="0"/>
                    <a:pt x="0" y="135"/>
                    <a:pt x="76" y="211"/>
                  </a:cubicBezTo>
                  <a:cubicBezTo>
                    <a:pt x="944" y="1279"/>
                    <a:pt x="1778" y="2513"/>
                    <a:pt x="2778" y="3447"/>
                  </a:cubicBezTo>
                  <a:cubicBezTo>
                    <a:pt x="2803" y="3471"/>
                    <a:pt x="2831" y="3482"/>
                    <a:pt x="2859" y="3482"/>
                  </a:cubicBezTo>
                  <a:cubicBezTo>
                    <a:pt x="2946" y="3482"/>
                    <a:pt x="3029" y="3381"/>
                    <a:pt x="2979" y="3280"/>
                  </a:cubicBezTo>
                  <a:cubicBezTo>
                    <a:pt x="2211" y="2146"/>
                    <a:pt x="1177" y="1079"/>
                    <a:pt x="243" y="45"/>
                  </a:cubicBezTo>
                  <a:cubicBezTo>
                    <a:pt x="220" y="13"/>
                    <a:pt x="192" y="0"/>
                    <a:pt x="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8517031" y="2278158"/>
              <a:ext cx="74221" cy="465845"/>
            </a:xfrm>
            <a:custGeom>
              <a:avLst/>
              <a:gdLst/>
              <a:ahLst/>
              <a:cxnLst/>
              <a:rect l="l" t="t" r="r" b="b"/>
              <a:pathLst>
                <a:path w="868" h="5448" extrusionOk="0">
                  <a:moveTo>
                    <a:pt x="401" y="0"/>
                  </a:moveTo>
                  <a:cubicBezTo>
                    <a:pt x="334" y="0"/>
                    <a:pt x="267" y="42"/>
                    <a:pt x="267" y="126"/>
                  </a:cubicBezTo>
                  <a:cubicBezTo>
                    <a:pt x="134" y="1793"/>
                    <a:pt x="0" y="3761"/>
                    <a:pt x="534" y="5363"/>
                  </a:cubicBezTo>
                  <a:cubicBezTo>
                    <a:pt x="563" y="5421"/>
                    <a:pt x="612" y="5448"/>
                    <a:pt x="657" y="5448"/>
                  </a:cubicBezTo>
                  <a:cubicBezTo>
                    <a:pt x="715" y="5448"/>
                    <a:pt x="768" y="5404"/>
                    <a:pt x="768" y="5329"/>
                  </a:cubicBezTo>
                  <a:cubicBezTo>
                    <a:pt x="868" y="3628"/>
                    <a:pt x="567" y="1860"/>
                    <a:pt x="534" y="126"/>
                  </a:cubicBezTo>
                  <a:cubicBezTo>
                    <a:pt x="534" y="42"/>
                    <a:pt x="467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8351576" y="2471403"/>
              <a:ext cx="456439" cy="65413"/>
            </a:xfrm>
            <a:custGeom>
              <a:avLst/>
              <a:gdLst/>
              <a:ahLst/>
              <a:cxnLst/>
              <a:rect l="l" t="t" r="r" b="b"/>
              <a:pathLst>
                <a:path w="5338" h="765" extrusionOk="0">
                  <a:moveTo>
                    <a:pt x="201" y="0"/>
                  </a:moveTo>
                  <a:cubicBezTo>
                    <a:pt x="34" y="0"/>
                    <a:pt x="1" y="234"/>
                    <a:pt x="167" y="267"/>
                  </a:cubicBezTo>
                  <a:cubicBezTo>
                    <a:pt x="1489" y="492"/>
                    <a:pt x="2929" y="765"/>
                    <a:pt x="4308" y="765"/>
                  </a:cubicBezTo>
                  <a:cubicBezTo>
                    <a:pt x="4565" y="765"/>
                    <a:pt x="4820" y="755"/>
                    <a:pt x="5071" y="734"/>
                  </a:cubicBezTo>
                  <a:cubicBezTo>
                    <a:pt x="5271" y="701"/>
                    <a:pt x="5338" y="434"/>
                    <a:pt x="5138" y="401"/>
                  </a:cubicBezTo>
                  <a:cubicBezTo>
                    <a:pt x="3537" y="67"/>
                    <a:pt x="1802" y="10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"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Google Shape;1085;p38"/>
          <p:cNvGrpSpPr/>
          <p:nvPr/>
        </p:nvGrpSpPr>
        <p:grpSpPr>
          <a:xfrm>
            <a:off x="-378975" y="2108770"/>
            <a:ext cx="3873089" cy="3457032"/>
            <a:chOff x="3240075" y="3880850"/>
            <a:chExt cx="1024925" cy="914825"/>
          </a:xfrm>
        </p:grpSpPr>
        <p:sp>
          <p:nvSpPr>
            <p:cNvPr id="1086" name="Google Shape;1086;p38"/>
            <p:cNvSpPr/>
            <p:nvPr/>
          </p:nvSpPr>
          <p:spPr>
            <a:xfrm>
              <a:off x="3250075" y="3880850"/>
              <a:ext cx="942550" cy="888725"/>
            </a:xfrm>
            <a:custGeom>
              <a:avLst/>
              <a:gdLst/>
              <a:ahLst/>
              <a:cxnLst/>
              <a:rect l="l" t="t" r="r" b="b"/>
              <a:pathLst>
                <a:path w="37702" h="35549" extrusionOk="0">
                  <a:moveTo>
                    <a:pt x="2169" y="0"/>
                  </a:moveTo>
                  <a:lnTo>
                    <a:pt x="2169" y="734"/>
                  </a:lnTo>
                  <a:lnTo>
                    <a:pt x="1" y="34058"/>
                  </a:lnTo>
                  <a:lnTo>
                    <a:pt x="30489" y="35492"/>
                  </a:lnTo>
                  <a:cubicBezTo>
                    <a:pt x="30489" y="35492"/>
                    <a:pt x="30773" y="35548"/>
                    <a:pt x="31181" y="35548"/>
                  </a:cubicBezTo>
                  <a:cubicBezTo>
                    <a:pt x="33087" y="35548"/>
                    <a:pt x="37702" y="34326"/>
                    <a:pt x="28688" y="20448"/>
                  </a:cubicBezTo>
                  <a:cubicBezTo>
                    <a:pt x="17747" y="3603"/>
                    <a:pt x="2169" y="0"/>
                    <a:pt x="2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260100" y="3910025"/>
              <a:ext cx="293550" cy="149300"/>
            </a:xfrm>
            <a:custGeom>
              <a:avLst/>
              <a:gdLst/>
              <a:ahLst/>
              <a:cxnLst/>
              <a:rect l="l" t="t" r="r" b="b"/>
              <a:pathLst>
                <a:path w="11742" h="5972" extrusionOk="0">
                  <a:moveTo>
                    <a:pt x="11742" y="1"/>
                  </a:moveTo>
                  <a:lnTo>
                    <a:pt x="11742" y="1"/>
                  </a:lnTo>
                  <a:cubicBezTo>
                    <a:pt x="7372" y="868"/>
                    <a:pt x="3269" y="2969"/>
                    <a:pt x="0" y="5972"/>
                  </a:cubicBezTo>
                  <a:lnTo>
                    <a:pt x="11742" y="1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258425" y="3920025"/>
              <a:ext cx="417825" cy="215200"/>
            </a:xfrm>
            <a:custGeom>
              <a:avLst/>
              <a:gdLst/>
              <a:ahLst/>
              <a:cxnLst/>
              <a:rect l="l" t="t" r="r" b="b"/>
              <a:pathLst>
                <a:path w="16713" h="8608" extrusionOk="0">
                  <a:moveTo>
                    <a:pt x="16712" y="1"/>
                  </a:moveTo>
                  <a:cubicBezTo>
                    <a:pt x="10808" y="2203"/>
                    <a:pt x="5204" y="5105"/>
                    <a:pt x="1" y="8607"/>
                  </a:cubicBezTo>
                  <a:lnTo>
                    <a:pt x="16712" y="1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3240075" y="3974250"/>
              <a:ext cx="526250" cy="316075"/>
            </a:xfrm>
            <a:custGeom>
              <a:avLst/>
              <a:gdLst/>
              <a:ahLst/>
              <a:cxnLst/>
              <a:rect l="l" t="t" r="r" b="b"/>
              <a:pathLst>
                <a:path w="21050" h="12643" extrusionOk="0">
                  <a:moveTo>
                    <a:pt x="21049" y="0"/>
                  </a:moveTo>
                  <a:lnTo>
                    <a:pt x="21049" y="0"/>
                  </a:lnTo>
                  <a:cubicBezTo>
                    <a:pt x="13610" y="3469"/>
                    <a:pt x="6539" y="7706"/>
                    <a:pt x="1" y="12643"/>
                  </a:cubicBezTo>
                  <a:lnTo>
                    <a:pt x="21049" y="0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3258425" y="4040950"/>
              <a:ext cx="660500" cy="366125"/>
            </a:xfrm>
            <a:custGeom>
              <a:avLst/>
              <a:gdLst/>
              <a:ahLst/>
              <a:cxnLst/>
              <a:rect l="l" t="t" r="r" b="b"/>
              <a:pathLst>
                <a:path w="26420" h="14645" extrusionOk="0">
                  <a:moveTo>
                    <a:pt x="26419" y="1"/>
                  </a:moveTo>
                  <a:cubicBezTo>
                    <a:pt x="17113" y="3870"/>
                    <a:pt x="8206" y="8807"/>
                    <a:pt x="1" y="14645"/>
                  </a:cubicBezTo>
                  <a:lnTo>
                    <a:pt x="26419" y="1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3297625" y="4166875"/>
              <a:ext cx="700525" cy="406975"/>
            </a:xfrm>
            <a:custGeom>
              <a:avLst/>
              <a:gdLst/>
              <a:ahLst/>
              <a:cxnLst/>
              <a:rect l="l" t="t" r="r" b="b"/>
              <a:pathLst>
                <a:path w="28021" h="16279" extrusionOk="0">
                  <a:moveTo>
                    <a:pt x="28020" y="1"/>
                  </a:moveTo>
                  <a:lnTo>
                    <a:pt x="28020" y="1"/>
                  </a:lnTo>
                  <a:cubicBezTo>
                    <a:pt x="18047" y="4204"/>
                    <a:pt x="8606" y="9708"/>
                    <a:pt x="0" y="16279"/>
                  </a:cubicBezTo>
                  <a:lnTo>
                    <a:pt x="28020" y="1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342650" y="4294475"/>
              <a:ext cx="704700" cy="424500"/>
            </a:xfrm>
            <a:custGeom>
              <a:avLst/>
              <a:gdLst/>
              <a:ahLst/>
              <a:cxnLst/>
              <a:rect l="l" t="t" r="r" b="b"/>
              <a:pathLst>
                <a:path w="28188" h="16980" extrusionOk="0">
                  <a:moveTo>
                    <a:pt x="28187" y="0"/>
                  </a:moveTo>
                  <a:lnTo>
                    <a:pt x="28187" y="0"/>
                  </a:lnTo>
                  <a:cubicBezTo>
                    <a:pt x="18280" y="4770"/>
                    <a:pt x="8840" y="10441"/>
                    <a:pt x="1" y="16979"/>
                  </a:cubicBezTo>
                  <a:lnTo>
                    <a:pt x="28187" y="0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3504425" y="4380375"/>
              <a:ext cx="617150" cy="389450"/>
            </a:xfrm>
            <a:custGeom>
              <a:avLst/>
              <a:gdLst/>
              <a:ahLst/>
              <a:cxnLst/>
              <a:rect l="l" t="t" r="r" b="b"/>
              <a:pathLst>
                <a:path w="24686" h="15578" extrusionOk="0">
                  <a:moveTo>
                    <a:pt x="24685" y="0"/>
                  </a:moveTo>
                  <a:lnTo>
                    <a:pt x="24685" y="0"/>
                  </a:lnTo>
                  <a:cubicBezTo>
                    <a:pt x="21750" y="1601"/>
                    <a:pt x="18848" y="3236"/>
                    <a:pt x="15946" y="4837"/>
                  </a:cubicBezTo>
                  <a:cubicBezTo>
                    <a:pt x="12610" y="6672"/>
                    <a:pt x="9274" y="8506"/>
                    <a:pt x="6072" y="10541"/>
                  </a:cubicBezTo>
                  <a:cubicBezTo>
                    <a:pt x="3837" y="11975"/>
                    <a:pt x="1635" y="13510"/>
                    <a:pt x="1" y="15578"/>
                  </a:cubicBezTo>
                  <a:lnTo>
                    <a:pt x="24685" y="0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3717075" y="4477925"/>
              <a:ext cx="527925" cy="296925"/>
            </a:xfrm>
            <a:custGeom>
              <a:avLst/>
              <a:gdLst/>
              <a:ahLst/>
              <a:cxnLst/>
              <a:rect l="l" t="t" r="r" b="b"/>
              <a:pathLst>
                <a:path w="21117" h="11877" extrusionOk="0">
                  <a:moveTo>
                    <a:pt x="21116" y="1"/>
                  </a:moveTo>
                  <a:cubicBezTo>
                    <a:pt x="13744" y="3370"/>
                    <a:pt x="6706" y="7339"/>
                    <a:pt x="1" y="11876"/>
                  </a:cubicBezTo>
                  <a:lnTo>
                    <a:pt x="21116" y="1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3906400" y="4590525"/>
              <a:ext cx="358600" cy="205150"/>
            </a:xfrm>
            <a:custGeom>
              <a:avLst/>
              <a:gdLst/>
              <a:ahLst/>
              <a:cxnLst/>
              <a:rect l="l" t="t" r="r" b="b"/>
              <a:pathLst>
                <a:path w="14344" h="8206" extrusionOk="0">
                  <a:moveTo>
                    <a:pt x="14344" y="0"/>
                  </a:moveTo>
                  <a:lnTo>
                    <a:pt x="14344" y="0"/>
                  </a:lnTo>
                  <a:cubicBezTo>
                    <a:pt x="9140" y="1901"/>
                    <a:pt x="4270" y="4670"/>
                    <a:pt x="0" y="8206"/>
                  </a:cubicBezTo>
                  <a:lnTo>
                    <a:pt x="14344" y="0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6" name="Google Shape;1096;p38"/>
          <p:cNvGrpSpPr/>
          <p:nvPr/>
        </p:nvGrpSpPr>
        <p:grpSpPr>
          <a:xfrm rot="749042" flipH="1">
            <a:off x="3128180" y="164239"/>
            <a:ext cx="6070821" cy="921074"/>
            <a:chOff x="1520275" y="709700"/>
            <a:chExt cx="2338825" cy="354850"/>
          </a:xfrm>
        </p:grpSpPr>
        <p:sp>
          <p:nvSpPr>
            <p:cNvPr id="1097" name="Google Shape;1097;p38"/>
            <p:cNvSpPr/>
            <p:nvPr/>
          </p:nvSpPr>
          <p:spPr>
            <a:xfrm>
              <a:off x="1657200" y="771000"/>
              <a:ext cx="85900" cy="110925"/>
            </a:xfrm>
            <a:custGeom>
              <a:avLst/>
              <a:gdLst/>
              <a:ahLst/>
              <a:cxnLst/>
              <a:rect l="l" t="t" r="r" b="b"/>
              <a:pathLst>
                <a:path w="3436" h="4437" extrusionOk="0">
                  <a:moveTo>
                    <a:pt x="0" y="0"/>
                  </a:moveTo>
                  <a:lnTo>
                    <a:pt x="0" y="0"/>
                  </a:lnTo>
                  <a:cubicBezTo>
                    <a:pt x="267" y="1501"/>
                    <a:pt x="500" y="2969"/>
                    <a:pt x="734" y="4437"/>
                  </a:cubicBezTo>
                  <a:cubicBezTo>
                    <a:pt x="1168" y="4370"/>
                    <a:pt x="1468" y="3970"/>
                    <a:pt x="1735" y="3636"/>
                  </a:cubicBezTo>
                  <a:cubicBezTo>
                    <a:pt x="2302" y="2836"/>
                    <a:pt x="2869" y="2035"/>
                    <a:pt x="3436" y="1268"/>
                  </a:cubicBezTo>
                  <a:cubicBezTo>
                    <a:pt x="2302" y="868"/>
                    <a:pt x="1134" y="46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793125" y="818525"/>
              <a:ext cx="86750" cy="108650"/>
            </a:xfrm>
            <a:custGeom>
              <a:avLst/>
              <a:gdLst/>
              <a:ahLst/>
              <a:cxnLst/>
              <a:rect l="l" t="t" r="r" b="b"/>
              <a:pathLst>
                <a:path w="3470" h="4346" extrusionOk="0">
                  <a:moveTo>
                    <a:pt x="0" y="1"/>
                  </a:moveTo>
                  <a:lnTo>
                    <a:pt x="0" y="1"/>
                  </a:lnTo>
                  <a:cubicBezTo>
                    <a:pt x="200" y="1402"/>
                    <a:pt x="401" y="2803"/>
                    <a:pt x="601" y="4237"/>
                  </a:cubicBezTo>
                  <a:cubicBezTo>
                    <a:pt x="601" y="4270"/>
                    <a:pt x="601" y="4304"/>
                    <a:pt x="634" y="4337"/>
                  </a:cubicBezTo>
                  <a:cubicBezTo>
                    <a:pt x="646" y="4343"/>
                    <a:pt x="658" y="4346"/>
                    <a:pt x="671" y="4346"/>
                  </a:cubicBezTo>
                  <a:cubicBezTo>
                    <a:pt x="725" y="4346"/>
                    <a:pt x="780" y="4291"/>
                    <a:pt x="834" y="4237"/>
                  </a:cubicBezTo>
                  <a:cubicBezTo>
                    <a:pt x="1701" y="3170"/>
                    <a:pt x="2569" y="2069"/>
                    <a:pt x="3469" y="968"/>
                  </a:cubicBezTo>
                  <a:cubicBezTo>
                    <a:pt x="2302" y="668"/>
                    <a:pt x="1134" y="368"/>
                    <a:pt x="0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932375" y="856900"/>
              <a:ext cx="71750" cy="118425"/>
            </a:xfrm>
            <a:custGeom>
              <a:avLst/>
              <a:gdLst/>
              <a:ahLst/>
              <a:cxnLst/>
              <a:rect l="l" t="t" r="r" b="b"/>
              <a:pathLst>
                <a:path w="2870" h="4737" extrusionOk="0">
                  <a:moveTo>
                    <a:pt x="1" y="0"/>
                  </a:moveTo>
                  <a:lnTo>
                    <a:pt x="1" y="0"/>
                  </a:lnTo>
                  <a:cubicBezTo>
                    <a:pt x="134" y="1067"/>
                    <a:pt x="268" y="2135"/>
                    <a:pt x="368" y="3202"/>
                  </a:cubicBezTo>
                  <a:cubicBezTo>
                    <a:pt x="435" y="3736"/>
                    <a:pt x="501" y="4303"/>
                    <a:pt x="835" y="4737"/>
                  </a:cubicBezTo>
                  <a:cubicBezTo>
                    <a:pt x="1402" y="3336"/>
                    <a:pt x="2069" y="1935"/>
                    <a:pt x="2870" y="634"/>
                  </a:cubicBezTo>
                  <a:cubicBezTo>
                    <a:pt x="1902" y="434"/>
                    <a:pt x="968" y="200"/>
                    <a:pt x="1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2064975" y="884400"/>
              <a:ext cx="95100" cy="120950"/>
            </a:xfrm>
            <a:custGeom>
              <a:avLst/>
              <a:gdLst/>
              <a:ahLst/>
              <a:cxnLst/>
              <a:rect l="l" t="t" r="r" b="b"/>
              <a:pathLst>
                <a:path w="3804" h="4838" extrusionOk="0">
                  <a:moveTo>
                    <a:pt x="1" y="1"/>
                  </a:moveTo>
                  <a:lnTo>
                    <a:pt x="1" y="1"/>
                  </a:lnTo>
                  <a:cubicBezTo>
                    <a:pt x="268" y="1402"/>
                    <a:pt x="534" y="2769"/>
                    <a:pt x="801" y="4170"/>
                  </a:cubicBezTo>
                  <a:cubicBezTo>
                    <a:pt x="868" y="4437"/>
                    <a:pt x="1001" y="4804"/>
                    <a:pt x="1268" y="4838"/>
                  </a:cubicBezTo>
                  <a:cubicBezTo>
                    <a:pt x="2102" y="3437"/>
                    <a:pt x="2969" y="2036"/>
                    <a:pt x="3803" y="66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2213425" y="908600"/>
              <a:ext cx="87575" cy="120925"/>
            </a:xfrm>
            <a:custGeom>
              <a:avLst/>
              <a:gdLst/>
              <a:ahLst/>
              <a:cxnLst/>
              <a:rect l="l" t="t" r="r" b="b"/>
              <a:pathLst>
                <a:path w="3503" h="4837" extrusionOk="0">
                  <a:moveTo>
                    <a:pt x="0" y="0"/>
                  </a:moveTo>
                  <a:lnTo>
                    <a:pt x="0" y="0"/>
                  </a:lnTo>
                  <a:cubicBezTo>
                    <a:pt x="401" y="1635"/>
                    <a:pt x="801" y="3236"/>
                    <a:pt x="1201" y="4837"/>
                  </a:cubicBezTo>
                  <a:cubicBezTo>
                    <a:pt x="1701" y="4403"/>
                    <a:pt x="2002" y="3803"/>
                    <a:pt x="2269" y="3202"/>
                  </a:cubicBezTo>
                  <a:cubicBezTo>
                    <a:pt x="2669" y="2268"/>
                    <a:pt x="3102" y="1368"/>
                    <a:pt x="3503" y="467"/>
                  </a:cubicBezTo>
                  <a:cubicBezTo>
                    <a:pt x="2335" y="334"/>
                    <a:pt x="1168" y="167"/>
                    <a:pt x="0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2354350" y="926100"/>
              <a:ext cx="94250" cy="102600"/>
            </a:xfrm>
            <a:custGeom>
              <a:avLst/>
              <a:gdLst/>
              <a:ahLst/>
              <a:cxnLst/>
              <a:rect l="l" t="t" r="r" b="b"/>
              <a:pathLst>
                <a:path w="3770" h="4104" extrusionOk="0">
                  <a:moveTo>
                    <a:pt x="1" y="1"/>
                  </a:moveTo>
                  <a:cubicBezTo>
                    <a:pt x="401" y="1402"/>
                    <a:pt x="968" y="2803"/>
                    <a:pt x="1635" y="4104"/>
                  </a:cubicBezTo>
                  <a:cubicBezTo>
                    <a:pt x="2369" y="2836"/>
                    <a:pt x="3069" y="1602"/>
                    <a:pt x="3770" y="334"/>
                  </a:cubicBezTo>
                  <a:cubicBezTo>
                    <a:pt x="2536" y="234"/>
                    <a:pt x="1268" y="10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2513625" y="939450"/>
              <a:ext cx="87600" cy="113425"/>
            </a:xfrm>
            <a:custGeom>
              <a:avLst/>
              <a:gdLst/>
              <a:ahLst/>
              <a:cxnLst/>
              <a:rect l="l" t="t" r="r" b="b"/>
              <a:pathLst>
                <a:path w="3504" h="4537" extrusionOk="0">
                  <a:moveTo>
                    <a:pt x="1" y="0"/>
                  </a:moveTo>
                  <a:lnTo>
                    <a:pt x="1" y="0"/>
                  </a:lnTo>
                  <a:cubicBezTo>
                    <a:pt x="401" y="1535"/>
                    <a:pt x="835" y="3036"/>
                    <a:pt x="1302" y="4537"/>
                  </a:cubicBezTo>
                  <a:cubicBezTo>
                    <a:pt x="2036" y="3103"/>
                    <a:pt x="2769" y="1668"/>
                    <a:pt x="3503" y="2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2667075" y="948625"/>
              <a:ext cx="87600" cy="115925"/>
            </a:xfrm>
            <a:custGeom>
              <a:avLst/>
              <a:gdLst/>
              <a:ahLst/>
              <a:cxnLst/>
              <a:rect l="l" t="t" r="r" b="b"/>
              <a:pathLst>
                <a:path w="3504" h="4637" extrusionOk="0">
                  <a:moveTo>
                    <a:pt x="1" y="0"/>
                  </a:moveTo>
                  <a:lnTo>
                    <a:pt x="1" y="0"/>
                  </a:lnTo>
                  <a:cubicBezTo>
                    <a:pt x="601" y="1535"/>
                    <a:pt x="1168" y="3069"/>
                    <a:pt x="1668" y="4637"/>
                  </a:cubicBezTo>
                  <a:cubicBezTo>
                    <a:pt x="2269" y="3136"/>
                    <a:pt x="2903" y="1668"/>
                    <a:pt x="3503" y="167"/>
                  </a:cubicBezTo>
                  <a:cubicBezTo>
                    <a:pt x="2969" y="134"/>
                    <a:pt x="2436" y="134"/>
                    <a:pt x="1902" y="100"/>
                  </a:cubicBezTo>
                  <a:cubicBezTo>
                    <a:pt x="1268" y="67"/>
                    <a:pt x="634" y="34"/>
                    <a:pt x="1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2848875" y="956950"/>
              <a:ext cx="80925" cy="103450"/>
            </a:xfrm>
            <a:custGeom>
              <a:avLst/>
              <a:gdLst/>
              <a:ahLst/>
              <a:cxnLst/>
              <a:rect l="l" t="t" r="r" b="b"/>
              <a:pathLst>
                <a:path w="3237" h="4138" extrusionOk="0">
                  <a:moveTo>
                    <a:pt x="0" y="1"/>
                  </a:moveTo>
                  <a:cubicBezTo>
                    <a:pt x="601" y="1335"/>
                    <a:pt x="1135" y="2736"/>
                    <a:pt x="1668" y="4137"/>
                  </a:cubicBezTo>
                  <a:cubicBezTo>
                    <a:pt x="2202" y="2770"/>
                    <a:pt x="2702" y="1435"/>
                    <a:pt x="3236" y="68"/>
                  </a:cubicBezTo>
                  <a:cubicBezTo>
                    <a:pt x="2135" y="68"/>
                    <a:pt x="1068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3007325" y="960300"/>
              <a:ext cx="70075" cy="96750"/>
            </a:xfrm>
            <a:custGeom>
              <a:avLst/>
              <a:gdLst/>
              <a:ahLst/>
              <a:cxnLst/>
              <a:rect l="l" t="t" r="r" b="b"/>
              <a:pathLst>
                <a:path w="2803" h="3870" extrusionOk="0">
                  <a:moveTo>
                    <a:pt x="0" y="0"/>
                  </a:moveTo>
                  <a:cubicBezTo>
                    <a:pt x="467" y="1268"/>
                    <a:pt x="968" y="2569"/>
                    <a:pt x="1468" y="3870"/>
                  </a:cubicBezTo>
                  <a:cubicBezTo>
                    <a:pt x="2002" y="2602"/>
                    <a:pt x="2469" y="1335"/>
                    <a:pt x="2802" y="0"/>
                  </a:cubicBezTo>
                  <a:close/>
                </a:path>
              </a:pathLst>
            </a:custGeom>
            <a:solidFill>
              <a:srgbClr val="75A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3136575" y="958625"/>
              <a:ext cx="70900" cy="100100"/>
            </a:xfrm>
            <a:custGeom>
              <a:avLst/>
              <a:gdLst/>
              <a:ahLst/>
              <a:cxnLst/>
              <a:rect l="l" t="t" r="r" b="b"/>
              <a:pathLst>
                <a:path w="2836" h="4004" extrusionOk="0">
                  <a:moveTo>
                    <a:pt x="2836" y="1"/>
                  </a:moveTo>
                  <a:lnTo>
                    <a:pt x="2836" y="1"/>
                  </a:lnTo>
                  <a:cubicBezTo>
                    <a:pt x="1902" y="34"/>
                    <a:pt x="935" y="34"/>
                    <a:pt x="1" y="67"/>
                  </a:cubicBezTo>
                  <a:cubicBezTo>
                    <a:pt x="534" y="1368"/>
                    <a:pt x="1101" y="2703"/>
                    <a:pt x="1635" y="4003"/>
                  </a:cubicBezTo>
                  <a:cubicBezTo>
                    <a:pt x="2102" y="2703"/>
                    <a:pt x="2502" y="1368"/>
                    <a:pt x="2836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3260825" y="952800"/>
              <a:ext cx="83425" cy="100075"/>
            </a:xfrm>
            <a:custGeom>
              <a:avLst/>
              <a:gdLst/>
              <a:ahLst/>
              <a:cxnLst/>
              <a:rect l="l" t="t" r="r" b="b"/>
              <a:pathLst>
                <a:path w="3337" h="4003" extrusionOk="0">
                  <a:moveTo>
                    <a:pt x="3337" y="0"/>
                  </a:moveTo>
                  <a:lnTo>
                    <a:pt x="1" y="167"/>
                  </a:lnTo>
                  <a:cubicBezTo>
                    <a:pt x="735" y="1434"/>
                    <a:pt x="1502" y="2735"/>
                    <a:pt x="2236" y="4003"/>
                  </a:cubicBezTo>
                  <a:cubicBezTo>
                    <a:pt x="2669" y="2702"/>
                    <a:pt x="3036" y="1334"/>
                    <a:pt x="3337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3412600" y="940275"/>
              <a:ext cx="82600" cy="103450"/>
            </a:xfrm>
            <a:custGeom>
              <a:avLst/>
              <a:gdLst/>
              <a:ahLst/>
              <a:cxnLst/>
              <a:rect l="l" t="t" r="r" b="b"/>
              <a:pathLst>
                <a:path w="3304" h="4138" extrusionOk="0">
                  <a:moveTo>
                    <a:pt x="3303" y="1"/>
                  </a:moveTo>
                  <a:lnTo>
                    <a:pt x="3303" y="1"/>
                  </a:lnTo>
                  <a:cubicBezTo>
                    <a:pt x="2202" y="101"/>
                    <a:pt x="1102" y="201"/>
                    <a:pt x="1" y="301"/>
                  </a:cubicBezTo>
                  <a:cubicBezTo>
                    <a:pt x="568" y="1569"/>
                    <a:pt x="1135" y="2869"/>
                    <a:pt x="1735" y="4137"/>
                  </a:cubicBezTo>
                  <a:cubicBezTo>
                    <a:pt x="2369" y="2803"/>
                    <a:pt x="2870" y="1402"/>
                    <a:pt x="3303" y="1"/>
                  </a:cubicBezTo>
                  <a:close/>
                </a:path>
              </a:pathLst>
            </a:custGeom>
            <a:solidFill>
              <a:srgbClr val="75A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3540200" y="922775"/>
              <a:ext cx="90925" cy="114275"/>
            </a:xfrm>
            <a:custGeom>
              <a:avLst/>
              <a:gdLst/>
              <a:ahLst/>
              <a:cxnLst/>
              <a:rect l="l" t="t" r="r" b="b"/>
              <a:pathLst>
                <a:path w="3637" h="4571" extrusionOk="0">
                  <a:moveTo>
                    <a:pt x="3636" y="0"/>
                  </a:moveTo>
                  <a:cubicBezTo>
                    <a:pt x="2436" y="167"/>
                    <a:pt x="1235" y="334"/>
                    <a:pt x="0" y="501"/>
                  </a:cubicBezTo>
                  <a:cubicBezTo>
                    <a:pt x="601" y="1902"/>
                    <a:pt x="1301" y="3236"/>
                    <a:pt x="2069" y="4570"/>
                  </a:cubicBezTo>
                  <a:cubicBezTo>
                    <a:pt x="2302" y="4170"/>
                    <a:pt x="2436" y="3736"/>
                    <a:pt x="2569" y="3303"/>
                  </a:cubicBezTo>
                  <a:cubicBezTo>
                    <a:pt x="2936" y="2202"/>
                    <a:pt x="3269" y="1101"/>
                    <a:pt x="3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520275" y="709700"/>
              <a:ext cx="2338825" cy="257050"/>
            </a:xfrm>
            <a:custGeom>
              <a:avLst/>
              <a:gdLst/>
              <a:ahLst/>
              <a:cxnLst/>
              <a:rect l="l" t="t" r="r" b="b"/>
              <a:pathLst>
                <a:path w="93553" h="10282" extrusionOk="0">
                  <a:moveTo>
                    <a:pt x="326" y="0"/>
                  </a:moveTo>
                  <a:cubicBezTo>
                    <a:pt x="132" y="0"/>
                    <a:pt x="1" y="296"/>
                    <a:pt x="207" y="384"/>
                  </a:cubicBezTo>
                  <a:cubicBezTo>
                    <a:pt x="11415" y="5788"/>
                    <a:pt x="23790" y="8023"/>
                    <a:pt x="36099" y="9090"/>
                  </a:cubicBezTo>
                  <a:cubicBezTo>
                    <a:pt x="44306" y="9818"/>
                    <a:pt x="52607" y="10282"/>
                    <a:pt x="60884" y="10282"/>
                  </a:cubicBezTo>
                  <a:cubicBezTo>
                    <a:pt x="64751" y="10282"/>
                    <a:pt x="68613" y="10181"/>
                    <a:pt x="72458" y="9958"/>
                  </a:cubicBezTo>
                  <a:cubicBezTo>
                    <a:pt x="79463" y="9524"/>
                    <a:pt x="86468" y="8623"/>
                    <a:pt x="93306" y="6989"/>
                  </a:cubicBezTo>
                  <a:cubicBezTo>
                    <a:pt x="93553" y="6927"/>
                    <a:pt x="93458" y="6581"/>
                    <a:pt x="93258" y="6581"/>
                  </a:cubicBezTo>
                  <a:cubicBezTo>
                    <a:pt x="93241" y="6581"/>
                    <a:pt x="93224" y="6583"/>
                    <a:pt x="93206" y="6589"/>
                  </a:cubicBezTo>
                  <a:cubicBezTo>
                    <a:pt x="82974" y="9060"/>
                    <a:pt x="72445" y="9848"/>
                    <a:pt x="61939" y="9848"/>
                  </a:cubicBezTo>
                  <a:cubicBezTo>
                    <a:pt x="60252" y="9848"/>
                    <a:pt x="58565" y="9828"/>
                    <a:pt x="56880" y="9791"/>
                  </a:cubicBezTo>
                  <a:cubicBezTo>
                    <a:pt x="44672" y="9524"/>
                    <a:pt x="32296" y="8924"/>
                    <a:pt x="20288" y="6488"/>
                  </a:cubicBezTo>
                  <a:cubicBezTo>
                    <a:pt x="13416" y="5121"/>
                    <a:pt x="6711" y="3053"/>
                    <a:pt x="407" y="17"/>
                  </a:cubicBezTo>
                  <a:cubicBezTo>
                    <a:pt x="379" y="5"/>
                    <a:pt x="352" y="0"/>
                    <a:pt x="326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2" name="Google Shape;1112;p38"/>
          <p:cNvGrpSpPr/>
          <p:nvPr/>
        </p:nvGrpSpPr>
        <p:grpSpPr>
          <a:xfrm>
            <a:off x="1067876" y="760708"/>
            <a:ext cx="456439" cy="465845"/>
            <a:chOff x="8351576" y="2278158"/>
            <a:chExt cx="456439" cy="465845"/>
          </a:xfrm>
        </p:grpSpPr>
        <p:sp>
          <p:nvSpPr>
            <p:cNvPr id="1113" name="Google Shape;1113;p38"/>
            <p:cNvSpPr/>
            <p:nvPr/>
          </p:nvSpPr>
          <p:spPr>
            <a:xfrm>
              <a:off x="8395783" y="2353148"/>
              <a:ext cx="311076" cy="260199"/>
            </a:xfrm>
            <a:custGeom>
              <a:avLst/>
              <a:gdLst/>
              <a:ahLst/>
              <a:cxnLst/>
              <a:rect l="l" t="t" r="r" b="b"/>
              <a:pathLst>
                <a:path w="3638" h="3043" extrusionOk="0">
                  <a:moveTo>
                    <a:pt x="3469" y="0"/>
                  </a:moveTo>
                  <a:cubicBezTo>
                    <a:pt x="3452" y="0"/>
                    <a:pt x="3436" y="5"/>
                    <a:pt x="3420" y="16"/>
                  </a:cubicBezTo>
                  <a:cubicBezTo>
                    <a:pt x="2219" y="683"/>
                    <a:pt x="918" y="1684"/>
                    <a:pt x="84" y="2751"/>
                  </a:cubicBezTo>
                  <a:cubicBezTo>
                    <a:pt x="1" y="2862"/>
                    <a:pt x="79" y="3042"/>
                    <a:pt x="204" y="3042"/>
                  </a:cubicBezTo>
                  <a:cubicBezTo>
                    <a:pt x="229" y="3042"/>
                    <a:pt x="256" y="3035"/>
                    <a:pt x="284" y="3018"/>
                  </a:cubicBezTo>
                  <a:cubicBezTo>
                    <a:pt x="851" y="2618"/>
                    <a:pt x="1318" y="2117"/>
                    <a:pt x="1852" y="1684"/>
                  </a:cubicBezTo>
                  <a:cubicBezTo>
                    <a:pt x="2419" y="1183"/>
                    <a:pt x="3020" y="750"/>
                    <a:pt x="3553" y="216"/>
                  </a:cubicBezTo>
                  <a:cubicBezTo>
                    <a:pt x="3637" y="132"/>
                    <a:pt x="3556" y="0"/>
                    <a:pt x="34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8439220" y="2364948"/>
              <a:ext cx="259002" cy="297737"/>
            </a:xfrm>
            <a:custGeom>
              <a:avLst/>
              <a:gdLst/>
              <a:ahLst/>
              <a:cxnLst/>
              <a:rect l="l" t="t" r="r" b="b"/>
              <a:pathLst>
                <a:path w="3029" h="3482" extrusionOk="0">
                  <a:moveTo>
                    <a:pt x="166" y="0"/>
                  </a:moveTo>
                  <a:cubicBezTo>
                    <a:pt x="79" y="0"/>
                    <a:pt x="0" y="135"/>
                    <a:pt x="76" y="211"/>
                  </a:cubicBezTo>
                  <a:cubicBezTo>
                    <a:pt x="944" y="1279"/>
                    <a:pt x="1778" y="2513"/>
                    <a:pt x="2778" y="3447"/>
                  </a:cubicBezTo>
                  <a:cubicBezTo>
                    <a:pt x="2803" y="3471"/>
                    <a:pt x="2831" y="3482"/>
                    <a:pt x="2859" y="3482"/>
                  </a:cubicBezTo>
                  <a:cubicBezTo>
                    <a:pt x="2946" y="3482"/>
                    <a:pt x="3029" y="3381"/>
                    <a:pt x="2979" y="3280"/>
                  </a:cubicBezTo>
                  <a:cubicBezTo>
                    <a:pt x="2211" y="2146"/>
                    <a:pt x="1177" y="1079"/>
                    <a:pt x="243" y="45"/>
                  </a:cubicBezTo>
                  <a:cubicBezTo>
                    <a:pt x="220" y="13"/>
                    <a:pt x="192" y="0"/>
                    <a:pt x="1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8517031" y="2278158"/>
              <a:ext cx="74221" cy="465845"/>
            </a:xfrm>
            <a:custGeom>
              <a:avLst/>
              <a:gdLst/>
              <a:ahLst/>
              <a:cxnLst/>
              <a:rect l="l" t="t" r="r" b="b"/>
              <a:pathLst>
                <a:path w="868" h="5448" extrusionOk="0">
                  <a:moveTo>
                    <a:pt x="401" y="0"/>
                  </a:moveTo>
                  <a:cubicBezTo>
                    <a:pt x="334" y="0"/>
                    <a:pt x="267" y="42"/>
                    <a:pt x="267" y="126"/>
                  </a:cubicBezTo>
                  <a:cubicBezTo>
                    <a:pt x="134" y="1793"/>
                    <a:pt x="0" y="3761"/>
                    <a:pt x="534" y="5363"/>
                  </a:cubicBezTo>
                  <a:cubicBezTo>
                    <a:pt x="563" y="5421"/>
                    <a:pt x="612" y="5448"/>
                    <a:pt x="657" y="5448"/>
                  </a:cubicBezTo>
                  <a:cubicBezTo>
                    <a:pt x="715" y="5448"/>
                    <a:pt x="768" y="5404"/>
                    <a:pt x="768" y="5329"/>
                  </a:cubicBezTo>
                  <a:cubicBezTo>
                    <a:pt x="868" y="3628"/>
                    <a:pt x="567" y="1860"/>
                    <a:pt x="534" y="126"/>
                  </a:cubicBezTo>
                  <a:cubicBezTo>
                    <a:pt x="534" y="42"/>
                    <a:pt x="467" y="0"/>
                    <a:pt x="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8351576" y="2471403"/>
              <a:ext cx="456439" cy="65413"/>
            </a:xfrm>
            <a:custGeom>
              <a:avLst/>
              <a:gdLst/>
              <a:ahLst/>
              <a:cxnLst/>
              <a:rect l="l" t="t" r="r" b="b"/>
              <a:pathLst>
                <a:path w="5338" h="765" extrusionOk="0">
                  <a:moveTo>
                    <a:pt x="201" y="0"/>
                  </a:moveTo>
                  <a:cubicBezTo>
                    <a:pt x="34" y="0"/>
                    <a:pt x="1" y="234"/>
                    <a:pt x="167" y="267"/>
                  </a:cubicBezTo>
                  <a:cubicBezTo>
                    <a:pt x="1489" y="492"/>
                    <a:pt x="2929" y="765"/>
                    <a:pt x="4308" y="765"/>
                  </a:cubicBezTo>
                  <a:cubicBezTo>
                    <a:pt x="4565" y="765"/>
                    <a:pt x="4820" y="755"/>
                    <a:pt x="5071" y="734"/>
                  </a:cubicBezTo>
                  <a:cubicBezTo>
                    <a:pt x="5271" y="701"/>
                    <a:pt x="5338" y="434"/>
                    <a:pt x="5138" y="401"/>
                  </a:cubicBezTo>
                  <a:cubicBezTo>
                    <a:pt x="3537" y="67"/>
                    <a:pt x="1802" y="10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7" name="Google Shape;1117;p38"/>
          <p:cNvGrpSpPr/>
          <p:nvPr/>
        </p:nvGrpSpPr>
        <p:grpSpPr>
          <a:xfrm>
            <a:off x="5101251" y="4017933"/>
            <a:ext cx="456439" cy="465845"/>
            <a:chOff x="8351576" y="2278158"/>
            <a:chExt cx="456439" cy="465845"/>
          </a:xfrm>
        </p:grpSpPr>
        <p:sp>
          <p:nvSpPr>
            <p:cNvPr id="1118" name="Google Shape;1118;p38"/>
            <p:cNvSpPr/>
            <p:nvPr/>
          </p:nvSpPr>
          <p:spPr>
            <a:xfrm>
              <a:off x="8395783" y="2353148"/>
              <a:ext cx="311076" cy="260199"/>
            </a:xfrm>
            <a:custGeom>
              <a:avLst/>
              <a:gdLst/>
              <a:ahLst/>
              <a:cxnLst/>
              <a:rect l="l" t="t" r="r" b="b"/>
              <a:pathLst>
                <a:path w="3638" h="3043" extrusionOk="0">
                  <a:moveTo>
                    <a:pt x="3469" y="0"/>
                  </a:moveTo>
                  <a:cubicBezTo>
                    <a:pt x="3452" y="0"/>
                    <a:pt x="3436" y="5"/>
                    <a:pt x="3420" y="16"/>
                  </a:cubicBezTo>
                  <a:cubicBezTo>
                    <a:pt x="2219" y="683"/>
                    <a:pt x="918" y="1684"/>
                    <a:pt x="84" y="2751"/>
                  </a:cubicBezTo>
                  <a:cubicBezTo>
                    <a:pt x="1" y="2862"/>
                    <a:pt x="79" y="3042"/>
                    <a:pt x="204" y="3042"/>
                  </a:cubicBezTo>
                  <a:cubicBezTo>
                    <a:pt x="229" y="3042"/>
                    <a:pt x="256" y="3035"/>
                    <a:pt x="284" y="3018"/>
                  </a:cubicBezTo>
                  <a:cubicBezTo>
                    <a:pt x="851" y="2618"/>
                    <a:pt x="1318" y="2117"/>
                    <a:pt x="1852" y="1684"/>
                  </a:cubicBezTo>
                  <a:cubicBezTo>
                    <a:pt x="2419" y="1183"/>
                    <a:pt x="3020" y="750"/>
                    <a:pt x="3553" y="216"/>
                  </a:cubicBezTo>
                  <a:cubicBezTo>
                    <a:pt x="3637" y="132"/>
                    <a:pt x="3556" y="0"/>
                    <a:pt x="3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8439220" y="2364948"/>
              <a:ext cx="259002" cy="297737"/>
            </a:xfrm>
            <a:custGeom>
              <a:avLst/>
              <a:gdLst/>
              <a:ahLst/>
              <a:cxnLst/>
              <a:rect l="l" t="t" r="r" b="b"/>
              <a:pathLst>
                <a:path w="3029" h="3482" extrusionOk="0">
                  <a:moveTo>
                    <a:pt x="166" y="0"/>
                  </a:moveTo>
                  <a:cubicBezTo>
                    <a:pt x="79" y="0"/>
                    <a:pt x="0" y="135"/>
                    <a:pt x="76" y="211"/>
                  </a:cubicBezTo>
                  <a:cubicBezTo>
                    <a:pt x="944" y="1279"/>
                    <a:pt x="1778" y="2513"/>
                    <a:pt x="2778" y="3447"/>
                  </a:cubicBezTo>
                  <a:cubicBezTo>
                    <a:pt x="2803" y="3471"/>
                    <a:pt x="2831" y="3482"/>
                    <a:pt x="2859" y="3482"/>
                  </a:cubicBezTo>
                  <a:cubicBezTo>
                    <a:pt x="2946" y="3482"/>
                    <a:pt x="3029" y="3381"/>
                    <a:pt x="2979" y="3280"/>
                  </a:cubicBezTo>
                  <a:cubicBezTo>
                    <a:pt x="2211" y="2146"/>
                    <a:pt x="1177" y="1079"/>
                    <a:pt x="243" y="45"/>
                  </a:cubicBezTo>
                  <a:cubicBezTo>
                    <a:pt x="220" y="13"/>
                    <a:pt x="192" y="0"/>
                    <a:pt x="1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8517031" y="2278158"/>
              <a:ext cx="74221" cy="465845"/>
            </a:xfrm>
            <a:custGeom>
              <a:avLst/>
              <a:gdLst/>
              <a:ahLst/>
              <a:cxnLst/>
              <a:rect l="l" t="t" r="r" b="b"/>
              <a:pathLst>
                <a:path w="868" h="5448" extrusionOk="0">
                  <a:moveTo>
                    <a:pt x="401" y="0"/>
                  </a:moveTo>
                  <a:cubicBezTo>
                    <a:pt x="334" y="0"/>
                    <a:pt x="267" y="42"/>
                    <a:pt x="267" y="126"/>
                  </a:cubicBezTo>
                  <a:cubicBezTo>
                    <a:pt x="134" y="1793"/>
                    <a:pt x="0" y="3761"/>
                    <a:pt x="534" y="5363"/>
                  </a:cubicBezTo>
                  <a:cubicBezTo>
                    <a:pt x="563" y="5421"/>
                    <a:pt x="612" y="5448"/>
                    <a:pt x="657" y="5448"/>
                  </a:cubicBezTo>
                  <a:cubicBezTo>
                    <a:pt x="715" y="5448"/>
                    <a:pt x="768" y="5404"/>
                    <a:pt x="768" y="5329"/>
                  </a:cubicBezTo>
                  <a:cubicBezTo>
                    <a:pt x="868" y="3628"/>
                    <a:pt x="567" y="1860"/>
                    <a:pt x="534" y="126"/>
                  </a:cubicBezTo>
                  <a:cubicBezTo>
                    <a:pt x="534" y="42"/>
                    <a:pt x="467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8351576" y="2471403"/>
              <a:ext cx="456439" cy="65413"/>
            </a:xfrm>
            <a:custGeom>
              <a:avLst/>
              <a:gdLst/>
              <a:ahLst/>
              <a:cxnLst/>
              <a:rect l="l" t="t" r="r" b="b"/>
              <a:pathLst>
                <a:path w="5338" h="765" extrusionOk="0">
                  <a:moveTo>
                    <a:pt x="201" y="0"/>
                  </a:moveTo>
                  <a:cubicBezTo>
                    <a:pt x="34" y="0"/>
                    <a:pt x="1" y="234"/>
                    <a:pt x="167" y="267"/>
                  </a:cubicBezTo>
                  <a:cubicBezTo>
                    <a:pt x="1489" y="492"/>
                    <a:pt x="2929" y="765"/>
                    <a:pt x="4308" y="765"/>
                  </a:cubicBezTo>
                  <a:cubicBezTo>
                    <a:pt x="4565" y="765"/>
                    <a:pt x="4820" y="755"/>
                    <a:pt x="5071" y="734"/>
                  </a:cubicBezTo>
                  <a:cubicBezTo>
                    <a:pt x="5271" y="701"/>
                    <a:pt x="5338" y="434"/>
                    <a:pt x="5138" y="401"/>
                  </a:cubicBezTo>
                  <a:cubicBezTo>
                    <a:pt x="3537" y="67"/>
                    <a:pt x="1802" y="100"/>
                    <a:pt x="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>
            <a:off x="8367901" y="2485408"/>
            <a:ext cx="456439" cy="465845"/>
            <a:chOff x="8351576" y="2278158"/>
            <a:chExt cx="456439" cy="465845"/>
          </a:xfrm>
        </p:grpSpPr>
        <p:sp>
          <p:nvSpPr>
            <p:cNvPr id="1123" name="Google Shape;1123;p38"/>
            <p:cNvSpPr/>
            <p:nvPr/>
          </p:nvSpPr>
          <p:spPr>
            <a:xfrm>
              <a:off x="8395783" y="2353148"/>
              <a:ext cx="311076" cy="260199"/>
            </a:xfrm>
            <a:custGeom>
              <a:avLst/>
              <a:gdLst/>
              <a:ahLst/>
              <a:cxnLst/>
              <a:rect l="l" t="t" r="r" b="b"/>
              <a:pathLst>
                <a:path w="3638" h="3043" extrusionOk="0">
                  <a:moveTo>
                    <a:pt x="3469" y="0"/>
                  </a:moveTo>
                  <a:cubicBezTo>
                    <a:pt x="3452" y="0"/>
                    <a:pt x="3436" y="5"/>
                    <a:pt x="3420" y="16"/>
                  </a:cubicBezTo>
                  <a:cubicBezTo>
                    <a:pt x="2219" y="683"/>
                    <a:pt x="918" y="1684"/>
                    <a:pt x="84" y="2751"/>
                  </a:cubicBezTo>
                  <a:cubicBezTo>
                    <a:pt x="1" y="2862"/>
                    <a:pt x="79" y="3042"/>
                    <a:pt x="204" y="3042"/>
                  </a:cubicBezTo>
                  <a:cubicBezTo>
                    <a:pt x="229" y="3042"/>
                    <a:pt x="256" y="3035"/>
                    <a:pt x="284" y="3018"/>
                  </a:cubicBezTo>
                  <a:cubicBezTo>
                    <a:pt x="851" y="2618"/>
                    <a:pt x="1318" y="2117"/>
                    <a:pt x="1852" y="1684"/>
                  </a:cubicBezTo>
                  <a:cubicBezTo>
                    <a:pt x="2419" y="1183"/>
                    <a:pt x="3020" y="750"/>
                    <a:pt x="3553" y="216"/>
                  </a:cubicBezTo>
                  <a:cubicBezTo>
                    <a:pt x="3637" y="132"/>
                    <a:pt x="3556" y="0"/>
                    <a:pt x="3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8439220" y="2364948"/>
              <a:ext cx="259002" cy="297737"/>
            </a:xfrm>
            <a:custGeom>
              <a:avLst/>
              <a:gdLst/>
              <a:ahLst/>
              <a:cxnLst/>
              <a:rect l="l" t="t" r="r" b="b"/>
              <a:pathLst>
                <a:path w="3029" h="3482" extrusionOk="0">
                  <a:moveTo>
                    <a:pt x="166" y="0"/>
                  </a:moveTo>
                  <a:cubicBezTo>
                    <a:pt x="79" y="0"/>
                    <a:pt x="0" y="135"/>
                    <a:pt x="76" y="211"/>
                  </a:cubicBezTo>
                  <a:cubicBezTo>
                    <a:pt x="944" y="1279"/>
                    <a:pt x="1778" y="2513"/>
                    <a:pt x="2778" y="3447"/>
                  </a:cubicBezTo>
                  <a:cubicBezTo>
                    <a:pt x="2803" y="3471"/>
                    <a:pt x="2831" y="3482"/>
                    <a:pt x="2859" y="3482"/>
                  </a:cubicBezTo>
                  <a:cubicBezTo>
                    <a:pt x="2946" y="3482"/>
                    <a:pt x="3029" y="3381"/>
                    <a:pt x="2979" y="3280"/>
                  </a:cubicBezTo>
                  <a:cubicBezTo>
                    <a:pt x="2211" y="2146"/>
                    <a:pt x="1177" y="1079"/>
                    <a:pt x="243" y="45"/>
                  </a:cubicBezTo>
                  <a:cubicBezTo>
                    <a:pt x="220" y="13"/>
                    <a:pt x="192" y="0"/>
                    <a:pt x="1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8517031" y="2278158"/>
              <a:ext cx="74221" cy="465845"/>
            </a:xfrm>
            <a:custGeom>
              <a:avLst/>
              <a:gdLst/>
              <a:ahLst/>
              <a:cxnLst/>
              <a:rect l="l" t="t" r="r" b="b"/>
              <a:pathLst>
                <a:path w="868" h="5448" extrusionOk="0">
                  <a:moveTo>
                    <a:pt x="401" y="0"/>
                  </a:moveTo>
                  <a:cubicBezTo>
                    <a:pt x="334" y="0"/>
                    <a:pt x="267" y="42"/>
                    <a:pt x="267" y="126"/>
                  </a:cubicBezTo>
                  <a:cubicBezTo>
                    <a:pt x="134" y="1793"/>
                    <a:pt x="0" y="3761"/>
                    <a:pt x="534" y="5363"/>
                  </a:cubicBezTo>
                  <a:cubicBezTo>
                    <a:pt x="563" y="5421"/>
                    <a:pt x="612" y="5448"/>
                    <a:pt x="657" y="5448"/>
                  </a:cubicBezTo>
                  <a:cubicBezTo>
                    <a:pt x="715" y="5448"/>
                    <a:pt x="768" y="5404"/>
                    <a:pt x="768" y="5329"/>
                  </a:cubicBezTo>
                  <a:cubicBezTo>
                    <a:pt x="868" y="3628"/>
                    <a:pt x="567" y="1860"/>
                    <a:pt x="534" y="126"/>
                  </a:cubicBezTo>
                  <a:cubicBezTo>
                    <a:pt x="534" y="42"/>
                    <a:pt x="467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8351576" y="2471403"/>
              <a:ext cx="456439" cy="65413"/>
            </a:xfrm>
            <a:custGeom>
              <a:avLst/>
              <a:gdLst/>
              <a:ahLst/>
              <a:cxnLst/>
              <a:rect l="l" t="t" r="r" b="b"/>
              <a:pathLst>
                <a:path w="5338" h="765" extrusionOk="0">
                  <a:moveTo>
                    <a:pt x="201" y="0"/>
                  </a:moveTo>
                  <a:cubicBezTo>
                    <a:pt x="34" y="0"/>
                    <a:pt x="1" y="234"/>
                    <a:pt x="167" y="267"/>
                  </a:cubicBezTo>
                  <a:cubicBezTo>
                    <a:pt x="1489" y="492"/>
                    <a:pt x="2929" y="765"/>
                    <a:pt x="4308" y="765"/>
                  </a:cubicBezTo>
                  <a:cubicBezTo>
                    <a:pt x="4565" y="765"/>
                    <a:pt x="4820" y="755"/>
                    <a:pt x="5071" y="734"/>
                  </a:cubicBezTo>
                  <a:cubicBezTo>
                    <a:pt x="5271" y="701"/>
                    <a:pt x="5338" y="434"/>
                    <a:pt x="5138" y="401"/>
                  </a:cubicBezTo>
                  <a:cubicBezTo>
                    <a:pt x="3537" y="67"/>
                    <a:pt x="1802" y="100"/>
                    <a:pt x="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" name="Google Shape;1128;p39"/>
          <p:cNvGrpSpPr/>
          <p:nvPr/>
        </p:nvGrpSpPr>
        <p:grpSpPr>
          <a:xfrm rot="478809">
            <a:off x="4061895" y="2936151"/>
            <a:ext cx="7097083" cy="2953580"/>
            <a:chOff x="3860675" y="4556700"/>
            <a:chExt cx="1906150" cy="793300"/>
          </a:xfrm>
        </p:grpSpPr>
        <p:sp>
          <p:nvSpPr>
            <p:cNvPr id="1129" name="Google Shape;1129;p39"/>
            <p:cNvSpPr/>
            <p:nvPr/>
          </p:nvSpPr>
          <p:spPr>
            <a:xfrm>
              <a:off x="3860675" y="4556700"/>
              <a:ext cx="1906150" cy="793300"/>
            </a:xfrm>
            <a:custGeom>
              <a:avLst/>
              <a:gdLst/>
              <a:ahLst/>
              <a:cxnLst/>
              <a:rect l="l" t="t" r="r" b="b"/>
              <a:pathLst>
                <a:path w="76246" h="31732" extrusionOk="0">
                  <a:moveTo>
                    <a:pt x="39041" y="1"/>
                  </a:moveTo>
                  <a:cubicBezTo>
                    <a:pt x="27430" y="1"/>
                    <a:pt x="18804" y="5685"/>
                    <a:pt x="18804" y="5685"/>
                  </a:cubicBezTo>
                  <a:cubicBezTo>
                    <a:pt x="0" y="17698"/>
                    <a:pt x="13357" y="31731"/>
                    <a:pt x="29074" y="31731"/>
                  </a:cubicBezTo>
                  <a:cubicBezTo>
                    <a:pt x="31424" y="31731"/>
                    <a:pt x="33827" y="31417"/>
                    <a:pt x="36183" y="30736"/>
                  </a:cubicBezTo>
                  <a:cubicBezTo>
                    <a:pt x="54329" y="25532"/>
                    <a:pt x="76245" y="16559"/>
                    <a:pt x="56865" y="4984"/>
                  </a:cubicBezTo>
                  <a:cubicBezTo>
                    <a:pt x="50654" y="1264"/>
                    <a:pt x="44516" y="1"/>
                    <a:pt x="390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9"/>
            <p:cNvSpPr/>
            <p:nvPr/>
          </p:nvSpPr>
          <p:spPr>
            <a:xfrm>
              <a:off x="4378300" y="4700375"/>
              <a:ext cx="123450" cy="31825"/>
            </a:xfrm>
            <a:custGeom>
              <a:avLst/>
              <a:gdLst/>
              <a:ahLst/>
              <a:cxnLst/>
              <a:rect l="l" t="t" r="r" b="b"/>
              <a:pathLst>
                <a:path w="4938" h="1273" extrusionOk="0">
                  <a:moveTo>
                    <a:pt x="3099" y="1"/>
                  </a:moveTo>
                  <a:cubicBezTo>
                    <a:pt x="1799" y="1"/>
                    <a:pt x="0" y="1272"/>
                    <a:pt x="0" y="1272"/>
                  </a:cubicBezTo>
                  <a:cubicBezTo>
                    <a:pt x="0" y="1272"/>
                    <a:pt x="4937" y="805"/>
                    <a:pt x="3736" y="138"/>
                  </a:cubicBezTo>
                  <a:cubicBezTo>
                    <a:pt x="3549" y="42"/>
                    <a:pt x="3332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4491700" y="46258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69" y="1"/>
                  </a:moveTo>
                  <a:cubicBezTo>
                    <a:pt x="1772" y="1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1" y="45"/>
                    <a:pt x="3313" y="1"/>
                    <a:pt x="3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4425000" y="4805400"/>
              <a:ext cx="124275" cy="31025"/>
            </a:xfrm>
            <a:custGeom>
              <a:avLst/>
              <a:gdLst/>
              <a:ahLst/>
              <a:cxnLst/>
              <a:rect l="l" t="t" r="r" b="b"/>
              <a:pathLst>
                <a:path w="4971" h="1241" extrusionOk="0">
                  <a:moveTo>
                    <a:pt x="3099" y="1"/>
                  </a:moveTo>
                  <a:cubicBezTo>
                    <a:pt x="1813" y="1"/>
                    <a:pt x="0" y="1241"/>
                    <a:pt x="0" y="1241"/>
                  </a:cubicBezTo>
                  <a:cubicBezTo>
                    <a:pt x="0" y="1241"/>
                    <a:pt x="4971" y="807"/>
                    <a:pt x="3736" y="140"/>
                  </a:cubicBezTo>
                  <a:cubicBezTo>
                    <a:pt x="3551" y="42"/>
                    <a:pt x="3334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9"/>
            <p:cNvSpPr/>
            <p:nvPr/>
          </p:nvSpPr>
          <p:spPr>
            <a:xfrm>
              <a:off x="4538400" y="4730900"/>
              <a:ext cx="124300" cy="31300"/>
            </a:xfrm>
            <a:custGeom>
              <a:avLst/>
              <a:gdLst/>
              <a:ahLst/>
              <a:cxnLst/>
              <a:rect l="l" t="t" r="r" b="b"/>
              <a:pathLst>
                <a:path w="4972" h="1252" extrusionOk="0">
                  <a:moveTo>
                    <a:pt x="308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71" y="785"/>
                    <a:pt x="3737" y="151"/>
                  </a:cubicBezTo>
                  <a:cubicBezTo>
                    <a:pt x="3546" y="45"/>
                    <a:pt x="3322" y="1"/>
                    <a:pt x="3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9"/>
            <p:cNvSpPr/>
            <p:nvPr/>
          </p:nvSpPr>
          <p:spPr>
            <a:xfrm>
              <a:off x="4614300" y="4647500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79" y="1"/>
                  </a:moveTo>
                  <a:cubicBezTo>
                    <a:pt x="1795" y="1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6" y="45"/>
                    <a:pt x="3322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4727725" y="4572450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1"/>
                  </a:moveTo>
                  <a:cubicBezTo>
                    <a:pt x="1794" y="1"/>
                    <a:pt x="0" y="1252"/>
                    <a:pt x="0" y="1252"/>
                  </a:cubicBezTo>
                  <a:cubicBezTo>
                    <a:pt x="0" y="1252"/>
                    <a:pt x="4970" y="818"/>
                    <a:pt x="3736" y="151"/>
                  </a:cubicBezTo>
                  <a:cubicBezTo>
                    <a:pt x="3545" y="45"/>
                    <a:pt x="3321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4548425" y="4899350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68" y="1"/>
                  </a:moveTo>
                  <a:cubicBezTo>
                    <a:pt x="1771" y="1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0" y="45"/>
                    <a:pt x="331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4661825" y="48243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6" y="45"/>
                    <a:pt x="3322" y="1"/>
                    <a:pt x="3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4574275" y="50336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0" y="1252"/>
                    <a:pt x="0" y="1252"/>
                  </a:cubicBezTo>
                  <a:cubicBezTo>
                    <a:pt x="0" y="1252"/>
                    <a:pt x="4937" y="818"/>
                    <a:pt x="3736" y="151"/>
                  </a:cubicBezTo>
                  <a:cubicBezTo>
                    <a:pt x="3546" y="45"/>
                    <a:pt x="3321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4687675" y="495857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0"/>
                  </a:moveTo>
                  <a:cubicBezTo>
                    <a:pt x="1795" y="0"/>
                    <a:pt x="1" y="1251"/>
                    <a:pt x="1" y="1251"/>
                  </a:cubicBezTo>
                  <a:cubicBezTo>
                    <a:pt x="1" y="1251"/>
                    <a:pt x="4938" y="818"/>
                    <a:pt x="3737" y="151"/>
                  </a:cubicBezTo>
                  <a:cubicBezTo>
                    <a:pt x="3546" y="45"/>
                    <a:pt x="3322" y="0"/>
                    <a:pt x="3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4815275" y="4842100"/>
              <a:ext cx="124275" cy="31025"/>
            </a:xfrm>
            <a:custGeom>
              <a:avLst/>
              <a:gdLst/>
              <a:ahLst/>
              <a:cxnLst/>
              <a:rect l="l" t="t" r="r" b="b"/>
              <a:pathLst>
                <a:path w="4971" h="1241" extrusionOk="0">
                  <a:moveTo>
                    <a:pt x="3119" y="0"/>
                  </a:moveTo>
                  <a:cubicBezTo>
                    <a:pt x="1813" y="0"/>
                    <a:pt x="1" y="1240"/>
                    <a:pt x="1" y="1240"/>
                  </a:cubicBezTo>
                  <a:cubicBezTo>
                    <a:pt x="1" y="1240"/>
                    <a:pt x="4971" y="807"/>
                    <a:pt x="3770" y="140"/>
                  </a:cubicBezTo>
                  <a:cubicBezTo>
                    <a:pt x="3579" y="42"/>
                    <a:pt x="3358" y="0"/>
                    <a:pt x="3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4929525" y="47676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68" y="0"/>
                  </a:moveTo>
                  <a:cubicBezTo>
                    <a:pt x="1771" y="0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1" y="45"/>
                    <a:pt x="3313" y="0"/>
                    <a:pt x="3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4822775" y="4985525"/>
              <a:ext cx="124275" cy="31025"/>
            </a:xfrm>
            <a:custGeom>
              <a:avLst/>
              <a:gdLst/>
              <a:ahLst/>
              <a:cxnLst/>
              <a:rect l="l" t="t" r="r" b="b"/>
              <a:pathLst>
                <a:path w="4971" h="1241" extrusionOk="0">
                  <a:moveTo>
                    <a:pt x="3119" y="1"/>
                  </a:moveTo>
                  <a:cubicBezTo>
                    <a:pt x="1813" y="1"/>
                    <a:pt x="1" y="1241"/>
                    <a:pt x="1" y="1241"/>
                  </a:cubicBezTo>
                  <a:cubicBezTo>
                    <a:pt x="1" y="1241"/>
                    <a:pt x="4971" y="807"/>
                    <a:pt x="3770" y="140"/>
                  </a:cubicBezTo>
                  <a:cubicBezTo>
                    <a:pt x="3579" y="42"/>
                    <a:pt x="3358" y="1"/>
                    <a:pt x="3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4937025" y="4911025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68" y="1"/>
                  </a:moveTo>
                  <a:cubicBezTo>
                    <a:pt x="1771" y="1"/>
                    <a:pt x="1" y="1252"/>
                    <a:pt x="1" y="1252"/>
                  </a:cubicBezTo>
                  <a:cubicBezTo>
                    <a:pt x="1" y="1252"/>
                    <a:pt x="4938" y="785"/>
                    <a:pt x="3737" y="151"/>
                  </a:cubicBezTo>
                  <a:cubicBezTo>
                    <a:pt x="3541" y="45"/>
                    <a:pt x="331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5032100" y="4653625"/>
              <a:ext cx="123450" cy="31025"/>
            </a:xfrm>
            <a:custGeom>
              <a:avLst/>
              <a:gdLst/>
              <a:ahLst/>
              <a:cxnLst/>
              <a:rect l="l" t="t" r="r" b="b"/>
              <a:pathLst>
                <a:path w="4938" h="1241" extrusionOk="0">
                  <a:moveTo>
                    <a:pt x="3088" y="1"/>
                  </a:moveTo>
                  <a:cubicBezTo>
                    <a:pt x="1789" y="1"/>
                    <a:pt x="0" y="1241"/>
                    <a:pt x="0" y="1241"/>
                  </a:cubicBezTo>
                  <a:cubicBezTo>
                    <a:pt x="0" y="1241"/>
                    <a:pt x="4937" y="807"/>
                    <a:pt x="3736" y="140"/>
                  </a:cubicBezTo>
                  <a:cubicBezTo>
                    <a:pt x="3546" y="42"/>
                    <a:pt x="3325" y="1"/>
                    <a:pt x="3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9"/>
            <p:cNvSpPr/>
            <p:nvPr/>
          </p:nvSpPr>
          <p:spPr>
            <a:xfrm>
              <a:off x="4717700" y="5088950"/>
              <a:ext cx="124275" cy="31025"/>
            </a:xfrm>
            <a:custGeom>
              <a:avLst/>
              <a:gdLst/>
              <a:ahLst/>
              <a:cxnLst/>
              <a:rect l="l" t="t" r="r" b="b"/>
              <a:pathLst>
                <a:path w="4971" h="1241" extrusionOk="0">
                  <a:moveTo>
                    <a:pt x="3099" y="0"/>
                  </a:moveTo>
                  <a:cubicBezTo>
                    <a:pt x="1813" y="0"/>
                    <a:pt x="1" y="1240"/>
                    <a:pt x="1" y="1240"/>
                  </a:cubicBezTo>
                  <a:cubicBezTo>
                    <a:pt x="1" y="1240"/>
                    <a:pt x="4971" y="806"/>
                    <a:pt x="3737" y="139"/>
                  </a:cubicBezTo>
                  <a:cubicBezTo>
                    <a:pt x="3551" y="41"/>
                    <a:pt x="3334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9"/>
            <p:cNvSpPr/>
            <p:nvPr/>
          </p:nvSpPr>
          <p:spPr>
            <a:xfrm>
              <a:off x="5039600" y="48051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1" y="1252"/>
                    <a:pt x="1" y="1252"/>
                  </a:cubicBezTo>
                  <a:cubicBezTo>
                    <a:pt x="1" y="1252"/>
                    <a:pt x="4937" y="785"/>
                    <a:pt x="3737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9"/>
            <p:cNvSpPr/>
            <p:nvPr/>
          </p:nvSpPr>
          <p:spPr>
            <a:xfrm>
              <a:off x="5153025" y="473007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4" y="0"/>
                    <a:pt x="0" y="1252"/>
                    <a:pt x="0" y="1252"/>
                  </a:cubicBezTo>
                  <a:cubicBezTo>
                    <a:pt x="0" y="1252"/>
                    <a:pt x="4937" y="818"/>
                    <a:pt x="3736" y="151"/>
                  </a:cubicBezTo>
                  <a:cubicBezTo>
                    <a:pt x="3546" y="45"/>
                    <a:pt x="3321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9"/>
            <p:cNvSpPr/>
            <p:nvPr/>
          </p:nvSpPr>
          <p:spPr>
            <a:xfrm>
              <a:off x="4083925" y="5096450"/>
              <a:ext cx="123450" cy="31025"/>
            </a:xfrm>
            <a:custGeom>
              <a:avLst/>
              <a:gdLst/>
              <a:ahLst/>
              <a:cxnLst/>
              <a:rect l="l" t="t" r="r" b="b"/>
              <a:pathLst>
                <a:path w="4938" h="1241" extrusionOk="0">
                  <a:moveTo>
                    <a:pt x="3099" y="0"/>
                  </a:moveTo>
                  <a:cubicBezTo>
                    <a:pt x="1813" y="0"/>
                    <a:pt x="0" y="1240"/>
                    <a:pt x="0" y="1240"/>
                  </a:cubicBezTo>
                  <a:cubicBezTo>
                    <a:pt x="0" y="1240"/>
                    <a:pt x="4937" y="807"/>
                    <a:pt x="3736" y="140"/>
                  </a:cubicBezTo>
                  <a:cubicBezTo>
                    <a:pt x="3551" y="42"/>
                    <a:pt x="3333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9"/>
            <p:cNvSpPr/>
            <p:nvPr/>
          </p:nvSpPr>
          <p:spPr>
            <a:xfrm>
              <a:off x="4197325" y="502195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0"/>
                  </a:moveTo>
                  <a:cubicBezTo>
                    <a:pt x="1795" y="0"/>
                    <a:pt x="1" y="1252"/>
                    <a:pt x="1" y="1252"/>
                  </a:cubicBezTo>
                  <a:cubicBezTo>
                    <a:pt x="1" y="1252"/>
                    <a:pt x="4938" y="785"/>
                    <a:pt x="3737" y="151"/>
                  </a:cubicBezTo>
                  <a:cubicBezTo>
                    <a:pt x="3546" y="45"/>
                    <a:pt x="3322" y="0"/>
                    <a:pt x="3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9"/>
            <p:cNvSpPr/>
            <p:nvPr/>
          </p:nvSpPr>
          <p:spPr>
            <a:xfrm>
              <a:off x="4204850" y="5165375"/>
              <a:ext cx="123425" cy="31300"/>
            </a:xfrm>
            <a:custGeom>
              <a:avLst/>
              <a:gdLst/>
              <a:ahLst/>
              <a:cxnLst/>
              <a:rect l="l" t="t" r="r" b="b"/>
              <a:pathLst>
                <a:path w="4937" h="1252" extrusionOk="0">
                  <a:moveTo>
                    <a:pt x="3079" y="1"/>
                  </a:moveTo>
                  <a:cubicBezTo>
                    <a:pt x="1794" y="1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6" y="45"/>
                    <a:pt x="3321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9"/>
            <p:cNvSpPr/>
            <p:nvPr/>
          </p:nvSpPr>
          <p:spPr>
            <a:xfrm>
              <a:off x="4299900" y="49077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0"/>
                  </a:moveTo>
                  <a:cubicBezTo>
                    <a:pt x="1795" y="0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6" y="45"/>
                    <a:pt x="3322" y="0"/>
                    <a:pt x="3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9"/>
            <p:cNvSpPr/>
            <p:nvPr/>
          </p:nvSpPr>
          <p:spPr>
            <a:xfrm>
              <a:off x="4307425" y="5058975"/>
              <a:ext cx="123425" cy="31800"/>
            </a:xfrm>
            <a:custGeom>
              <a:avLst/>
              <a:gdLst/>
              <a:ahLst/>
              <a:cxnLst/>
              <a:rect l="l" t="t" r="r" b="b"/>
              <a:pathLst>
                <a:path w="4937" h="1272" extrusionOk="0">
                  <a:moveTo>
                    <a:pt x="3110" y="0"/>
                  </a:moveTo>
                  <a:cubicBezTo>
                    <a:pt x="1823" y="0"/>
                    <a:pt x="0" y="1272"/>
                    <a:pt x="0" y="1272"/>
                  </a:cubicBezTo>
                  <a:cubicBezTo>
                    <a:pt x="0" y="1272"/>
                    <a:pt x="4937" y="805"/>
                    <a:pt x="3736" y="137"/>
                  </a:cubicBezTo>
                  <a:cubicBezTo>
                    <a:pt x="3554" y="41"/>
                    <a:pt x="3340" y="0"/>
                    <a:pt x="3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4420825" y="4984425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0"/>
                  </a:moveTo>
                  <a:cubicBezTo>
                    <a:pt x="1795" y="0"/>
                    <a:pt x="1" y="1251"/>
                    <a:pt x="1" y="1251"/>
                  </a:cubicBezTo>
                  <a:cubicBezTo>
                    <a:pt x="1" y="1251"/>
                    <a:pt x="4971" y="784"/>
                    <a:pt x="3737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4067250" y="4969400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79" y="1"/>
                  </a:moveTo>
                  <a:cubicBezTo>
                    <a:pt x="1794" y="1"/>
                    <a:pt x="0" y="1252"/>
                    <a:pt x="0" y="1252"/>
                  </a:cubicBezTo>
                  <a:cubicBezTo>
                    <a:pt x="0" y="1252"/>
                    <a:pt x="4937" y="818"/>
                    <a:pt x="3736" y="151"/>
                  </a:cubicBezTo>
                  <a:cubicBezTo>
                    <a:pt x="3546" y="45"/>
                    <a:pt x="3321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4173150" y="4859325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71" y="785"/>
                    <a:pt x="3737" y="151"/>
                  </a:cubicBezTo>
                  <a:cubicBezTo>
                    <a:pt x="3546" y="45"/>
                    <a:pt x="3322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4255700" y="4766200"/>
              <a:ext cx="123450" cy="31025"/>
            </a:xfrm>
            <a:custGeom>
              <a:avLst/>
              <a:gdLst/>
              <a:ahLst/>
              <a:cxnLst/>
              <a:rect l="l" t="t" r="r" b="b"/>
              <a:pathLst>
                <a:path w="4938" h="1241" extrusionOk="0">
                  <a:moveTo>
                    <a:pt x="3099" y="1"/>
                  </a:moveTo>
                  <a:cubicBezTo>
                    <a:pt x="1813" y="1"/>
                    <a:pt x="1" y="1241"/>
                    <a:pt x="1" y="1241"/>
                  </a:cubicBezTo>
                  <a:cubicBezTo>
                    <a:pt x="1" y="1241"/>
                    <a:pt x="4938" y="807"/>
                    <a:pt x="3737" y="140"/>
                  </a:cubicBezTo>
                  <a:cubicBezTo>
                    <a:pt x="3551" y="42"/>
                    <a:pt x="3334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4439175" y="51220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0" y="1251"/>
                    <a:pt x="0" y="1251"/>
                  </a:cubicBezTo>
                  <a:cubicBezTo>
                    <a:pt x="0" y="1251"/>
                    <a:pt x="4937" y="818"/>
                    <a:pt x="3736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4339925" y="5217075"/>
              <a:ext cx="124300" cy="31325"/>
            </a:xfrm>
            <a:custGeom>
              <a:avLst/>
              <a:gdLst/>
              <a:ahLst/>
              <a:cxnLst/>
              <a:rect l="l" t="t" r="r" b="b"/>
              <a:pathLst>
                <a:path w="4972" h="1253" extrusionOk="0">
                  <a:moveTo>
                    <a:pt x="310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71" y="785"/>
                    <a:pt x="3770" y="151"/>
                  </a:cubicBezTo>
                  <a:cubicBezTo>
                    <a:pt x="3574" y="45"/>
                    <a:pt x="3346" y="1"/>
                    <a:pt x="3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4601800" y="5168725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0"/>
                  </a:moveTo>
                  <a:cubicBezTo>
                    <a:pt x="1794" y="0"/>
                    <a:pt x="0" y="1251"/>
                    <a:pt x="0" y="1251"/>
                  </a:cubicBezTo>
                  <a:cubicBezTo>
                    <a:pt x="0" y="1251"/>
                    <a:pt x="4970" y="784"/>
                    <a:pt x="3736" y="151"/>
                  </a:cubicBezTo>
                  <a:cubicBezTo>
                    <a:pt x="3546" y="45"/>
                    <a:pt x="3321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4761075" y="47217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68" y="1"/>
                  </a:moveTo>
                  <a:cubicBezTo>
                    <a:pt x="1771" y="1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0" y="45"/>
                    <a:pt x="331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4887825" y="51337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1" y="1251"/>
                    <a:pt x="1" y="1251"/>
                  </a:cubicBezTo>
                  <a:cubicBezTo>
                    <a:pt x="1" y="1251"/>
                    <a:pt x="4937" y="818"/>
                    <a:pt x="3737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4995400" y="5023100"/>
              <a:ext cx="124275" cy="31825"/>
            </a:xfrm>
            <a:custGeom>
              <a:avLst/>
              <a:gdLst/>
              <a:ahLst/>
              <a:cxnLst/>
              <a:rect l="l" t="t" r="r" b="b"/>
              <a:pathLst>
                <a:path w="4971" h="1273" extrusionOk="0">
                  <a:moveTo>
                    <a:pt x="3110" y="1"/>
                  </a:moveTo>
                  <a:cubicBezTo>
                    <a:pt x="1824" y="1"/>
                    <a:pt x="1" y="1272"/>
                    <a:pt x="1" y="1272"/>
                  </a:cubicBezTo>
                  <a:cubicBezTo>
                    <a:pt x="1" y="1272"/>
                    <a:pt x="4971" y="805"/>
                    <a:pt x="3737" y="138"/>
                  </a:cubicBezTo>
                  <a:cubicBezTo>
                    <a:pt x="3554" y="42"/>
                    <a:pt x="3341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138000" y="49177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68" y="1"/>
                  </a:moveTo>
                  <a:cubicBezTo>
                    <a:pt x="1771" y="1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1" y="45"/>
                    <a:pt x="331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245575" y="4807125"/>
              <a:ext cx="123450" cy="31800"/>
            </a:xfrm>
            <a:custGeom>
              <a:avLst/>
              <a:gdLst/>
              <a:ahLst/>
              <a:cxnLst/>
              <a:rect l="l" t="t" r="r" b="b"/>
              <a:pathLst>
                <a:path w="4938" h="1272" extrusionOk="0">
                  <a:moveTo>
                    <a:pt x="3110" y="0"/>
                  </a:moveTo>
                  <a:cubicBezTo>
                    <a:pt x="1824" y="0"/>
                    <a:pt x="1" y="1272"/>
                    <a:pt x="1" y="1272"/>
                  </a:cubicBezTo>
                  <a:cubicBezTo>
                    <a:pt x="1" y="1272"/>
                    <a:pt x="4938" y="805"/>
                    <a:pt x="3737" y="138"/>
                  </a:cubicBezTo>
                  <a:cubicBezTo>
                    <a:pt x="3554" y="41"/>
                    <a:pt x="3341" y="0"/>
                    <a:pt x="3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5012075" y="519957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0"/>
                  </a:moveTo>
                  <a:cubicBezTo>
                    <a:pt x="1795" y="0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6" y="45"/>
                    <a:pt x="3322" y="0"/>
                    <a:pt x="3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119650" y="5088650"/>
              <a:ext cx="124300" cy="31325"/>
            </a:xfrm>
            <a:custGeom>
              <a:avLst/>
              <a:gdLst/>
              <a:ahLst/>
              <a:cxnLst/>
              <a:rect l="l" t="t" r="r" b="b"/>
              <a:pathLst>
                <a:path w="4972" h="1253" extrusionOk="0">
                  <a:moveTo>
                    <a:pt x="310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71" y="818"/>
                    <a:pt x="3770" y="151"/>
                  </a:cubicBezTo>
                  <a:cubicBezTo>
                    <a:pt x="3574" y="45"/>
                    <a:pt x="3346" y="1"/>
                    <a:pt x="3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262250" y="4983575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8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6" y="45"/>
                    <a:pt x="3322" y="1"/>
                    <a:pt x="3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5369850" y="4872675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0"/>
                  </a:moveTo>
                  <a:cubicBezTo>
                    <a:pt x="1794" y="0"/>
                    <a:pt x="0" y="1252"/>
                    <a:pt x="0" y="1252"/>
                  </a:cubicBezTo>
                  <a:cubicBezTo>
                    <a:pt x="0" y="1252"/>
                    <a:pt x="4970" y="818"/>
                    <a:pt x="3736" y="151"/>
                  </a:cubicBezTo>
                  <a:cubicBezTo>
                    <a:pt x="3545" y="45"/>
                    <a:pt x="3321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892000" y="46175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0" y="1251"/>
                    <a:pt x="0" y="1251"/>
                  </a:cubicBezTo>
                  <a:cubicBezTo>
                    <a:pt x="0" y="1251"/>
                    <a:pt x="4937" y="818"/>
                    <a:pt x="3736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0" name="Google Shape;1170;p39"/>
          <p:cNvGrpSpPr/>
          <p:nvPr/>
        </p:nvGrpSpPr>
        <p:grpSpPr>
          <a:xfrm rot="-718001">
            <a:off x="-357483" y="220192"/>
            <a:ext cx="5742365" cy="1104573"/>
            <a:chOff x="1655525" y="2966725"/>
            <a:chExt cx="2046475" cy="393650"/>
          </a:xfrm>
        </p:grpSpPr>
        <p:sp>
          <p:nvSpPr>
            <p:cNvPr id="1171" name="Google Shape;1171;p39"/>
            <p:cNvSpPr/>
            <p:nvPr/>
          </p:nvSpPr>
          <p:spPr>
            <a:xfrm>
              <a:off x="1709725" y="2993425"/>
              <a:ext cx="185150" cy="259900"/>
            </a:xfrm>
            <a:custGeom>
              <a:avLst/>
              <a:gdLst/>
              <a:ahLst/>
              <a:cxnLst/>
              <a:rect l="l" t="t" r="r" b="b"/>
              <a:pathLst>
                <a:path w="7406" h="10396" extrusionOk="0">
                  <a:moveTo>
                    <a:pt x="1735" y="0"/>
                  </a:moveTo>
                  <a:lnTo>
                    <a:pt x="1502" y="1101"/>
                  </a:lnTo>
                  <a:lnTo>
                    <a:pt x="1468" y="1268"/>
                  </a:lnTo>
                  <a:lnTo>
                    <a:pt x="1468" y="1368"/>
                  </a:lnTo>
                  <a:lnTo>
                    <a:pt x="1402" y="1668"/>
                  </a:lnTo>
                  <a:lnTo>
                    <a:pt x="1335" y="1968"/>
                  </a:lnTo>
                  <a:lnTo>
                    <a:pt x="1335" y="2035"/>
                  </a:lnTo>
                  <a:lnTo>
                    <a:pt x="1301" y="2168"/>
                  </a:lnTo>
                  <a:lnTo>
                    <a:pt x="1235" y="2535"/>
                  </a:lnTo>
                  <a:lnTo>
                    <a:pt x="1168" y="2902"/>
                  </a:lnTo>
                  <a:lnTo>
                    <a:pt x="1135" y="3002"/>
                  </a:lnTo>
                  <a:lnTo>
                    <a:pt x="801" y="4870"/>
                  </a:lnTo>
                  <a:lnTo>
                    <a:pt x="701" y="5337"/>
                  </a:lnTo>
                  <a:lnTo>
                    <a:pt x="701" y="5371"/>
                  </a:lnTo>
                  <a:lnTo>
                    <a:pt x="668" y="5471"/>
                  </a:lnTo>
                  <a:lnTo>
                    <a:pt x="601" y="5804"/>
                  </a:lnTo>
                  <a:lnTo>
                    <a:pt x="568" y="5971"/>
                  </a:lnTo>
                  <a:lnTo>
                    <a:pt x="568" y="6071"/>
                  </a:lnTo>
                  <a:lnTo>
                    <a:pt x="534" y="6238"/>
                  </a:lnTo>
                  <a:lnTo>
                    <a:pt x="468" y="6505"/>
                  </a:lnTo>
                  <a:lnTo>
                    <a:pt x="401" y="6838"/>
                  </a:lnTo>
                  <a:lnTo>
                    <a:pt x="1" y="8940"/>
                  </a:lnTo>
                  <a:lnTo>
                    <a:pt x="2736" y="7539"/>
                  </a:lnTo>
                  <a:lnTo>
                    <a:pt x="2769" y="7506"/>
                  </a:lnTo>
                  <a:lnTo>
                    <a:pt x="2803" y="7506"/>
                  </a:lnTo>
                  <a:lnTo>
                    <a:pt x="2836" y="7472"/>
                  </a:lnTo>
                  <a:lnTo>
                    <a:pt x="3303" y="7239"/>
                  </a:lnTo>
                  <a:lnTo>
                    <a:pt x="3703" y="7039"/>
                  </a:lnTo>
                  <a:lnTo>
                    <a:pt x="3870" y="6939"/>
                  </a:lnTo>
                  <a:lnTo>
                    <a:pt x="3903" y="6939"/>
                  </a:lnTo>
                  <a:lnTo>
                    <a:pt x="3937" y="6905"/>
                  </a:lnTo>
                  <a:cubicBezTo>
                    <a:pt x="3937" y="6905"/>
                    <a:pt x="3970" y="6939"/>
                    <a:pt x="3970" y="6972"/>
                  </a:cubicBezTo>
                  <a:cubicBezTo>
                    <a:pt x="3970" y="6972"/>
                    <a:pt x="4003" y="7005"/>
                    <a:pt x="4003" y="7005"/>
                  </a:cubicBezTo>
                  <a:cubicBezTo>
                    <a:pt x="4037" y="7072"/>
                    <a:pt x="4070" y="7139"/>
                    <a:pt x="4137" y="7205"/>
                  </a:cubicBezTo>
                  <a:cubicBezTo>
                    <a:pt x="4237" y="7372"/>
                    <a:pt x="4337" y="7572"/>
                    <a:pt x="4470" y="7772"/>
                  </a:cubicBezTo>
                  <a:cubicBezTo>
                    <a:pt x="4537" y="7873"/>
                    <a:pt x="4604" y="7973"/>
                    <a:pt x="4671" y="8073"/>
                  </a:cubicBezTo>
                  <a:cubicBezTo>
                    <a:pt x="4671" y="8073"/>
                    <a:pt x="4704" y="8106"/>
                    <a:pt x="4704" y="8106"/>
                  </a:cubicBezTo>
                  <a:cubicBezTo>
                    <a:pt x="4737" y="8173"/>
                    <a:pt x="4771" y="8206"/>
                    <a:pt x="4804" y="8239"/>
                  </a:cubicBezTo>
                  <a:cubicBezTo>
                    <a:pt x="5424" y="9231"/>
                    <a:pt x="6159" y="10395"/>
                    <a:pt x="6206" y="10395"/>
                  </a:cubicBezTo>
                  <a:cubicBezTo>
                    <a:pt x="6210" y="10395"/>
                    <a:pt x="6210" y="10389"/>
                    <a:pt x="6205" y="10374"/>
                  </a:cubicBezTo>
                  <a:cubicBezTo>
                    <a:pt x="6172" y="10274"/>
                    <a:pt x="6238" y="9707"/>
                    <a:pt x="6338" y="8840"/>
                  </a:cubicBezTo>
                  <a:cubicBezTo>
                    <a:pt x="6372" y="8773"/>
                    <a:pt x="6372" y="8706"/>
                    <a:pt x="6372" y="8606"/>
                  </a:cubicBezTo>
                  <a:cubicBezTo>
                    <a:pt x="6405" y="8473"/>
                    <a:pt x="6405" y="8306"/>
                    <a:pt x="6438" y="8139"/>
                  </a:cubicBezTo>
                  <a:cubicBezTo>
                    <a:pt x="6438" y="8073"/>
                    <a:pt x="6472" y="7973"/>
                    <a:pt x="6472" y="7906"/>
                  </a:cubicBezTo>
                  <a:cubicBezTo>
                    <a:pt x="6472" y="7873"/>
                    <a:pt x="6472" y="7873"/>
                    <a:pt x="6472" y="7839"/>
                  </a:cubicBezTo>
                  <a:cubicBezTo>
                    <a:pt x="6472" y="7772"/>
                    <a:pt x="6505" y="7739"/>
                    <a:pt x="6505" y="7672"/>
                  </a:cubicBezTo>
                  <a:cubicBezTo>
                    <a:pt x="6505" y="7572"/>
                    <a:pt x="6539" y="7439"/>
                    <a:pt x="6539" y="7339"/>
                  </a:cubicBezTo>
                  <a:cubicBezTo>
                    <a:pt x="6572" y="7205"/>
                    <a:pt x="6572" y="7105"/>
                    <a:pt x="6605" y="6972"/>
                  </a:cubicBezTo>
                  <a:cubicBezTo>
                    <a:pt x="6672" y="6305"/>
                    <a:pt x="6772" y="5571"/>
                    <a:pt x="6872" y="4870"/>
                  </a:cubicBezTo>
                  <a:cubicBezTo>
                    <a:pt x="6905" y="4770"/>
                    <a:pt x="6905" y="4637"/>
                    <a:pt x="6939" y="4537"/>
                  </a:cubicBezTo>
                  <a:cubicBezTo>
                    <a:pt x="6939" y="4503"/>
                    <a:pt x="6939" y="4503"/>
                    <a:pt x="6939" y="4470"/>
                  </a:cubicBezTo>
                  <a:cubicBezTo>
                    <a:pt x="6939" y="4403"/>
                    <a:pt x="6972" y="4303"/>
                    <a:pt x="6972" y="4237"/>
                  </a:cubicBezTo>
                  <a:cubicBezTo>
                    <a:pt x="6972" y="4170"/>
                    <a:pt x="7006" y="4137"/>
                    <a:pt x="7006" y="4070"/>
                  </a:cubicBezTo>
                  <a:cubicBezTo>
                    <a:pt x="7006" y="4036"/>
                    <a:pt x="7006" y="3970"/>
                    <a:pt x="7006" y="3936"/>
                  </a:cubicBezTo>
                  <a:cubicBezTo>
                    <a:pt x="7006" y="3936"/>
                    <a:pt x="7006" y="3903"/>
                    <a:pt x="7039" y="3870"/>
                  </a:cubicBezTo>
                  <a:cubicBezTo>
                    <a:pt x="7039" y="3770"/>
                    <a:pt x="7039" y="3703"/>
                    <a:pt x="7072" y="3603"/>
                  </a:cubicBezTo>
                  <a:cubicBezTo>
                    <a:pt x="7072" y="3536"/>
                    <a:pt x="7072" y="3469"/>
                    <a:pt x="7106" y="3403"/>
                  </a:cubicBezTo>
                  <a:cubicBezTo>
                    <a:pt x="7106" y="3336"/>
                    <a:pt x="7106" y="3236"/>
                    <a:pt x="7139" y="3136"/>
                  </a:cubicBezTo>
                  <a:cubicBezTo>
                    <a:pt x="7139" y="3069"/>
                    <a:pt x="7139" y="3002"/>
                    <a:pt x="7172" y="2936"/>
                  </a:cubicBezTo>
                  <a:cubicBezTo>
                    <a:pt x="7272" y="2269"/>
                    <a:pt x="7339" y="1701"/>
                    <a:pt x="7406" y="1268"/>
                  </a:cubicBezTo>
                  <a:cubicBezTo>
                    <a:pt x="5138" y="801"/>
                    <a:pt x="3236" y="367"/>
                    <a:pt x="1735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1939900" y="3043450"/>
              <a:ext cx="181800" cy="256875"/>
            </a:xfrm>
            <a:custGeom>
              <a:avLst/>
              <a:gdLst/>
              <a:ahLst/>
              <a:cxnLst/>
              <a:rect l="l" t="t" r="r" b="b"/>
              <a:pathLst>
                <a:path w="7272" h="10275" extrusionOk="0">
                  <a:moveTo>
                    <a:pt x="1968" y="1"/>
                  </a:moveTo>
                  <a:cubicBezTo>
                    <a:pt x="1835" y="501"/>
                    <a:pt x="1701" y="1135"/>
                    <a:pt x="1568" y="1835"/>
                  </a:cubicBezTo>
                  <a:cubicBezTo>
                    <a:pt x="1501" y="2035"/>
                    <a:pt x="1468" y="2269"/>
                    <a:pt x="1401" y="2469"/>
                  </a:cubicBezTo>
                  <a:cubicBezTo>
                    <a:pt x="1201" y="3470"/>
                    <a:pt x="967" y="4504"/>
                    <a:pt x="767" y="5505"/>
                  </a:cubicBezTo>
                  <a:cubicBezTo>
                    <a:pt x="701" y="5738"/>
                    <a:pt x="667" y="5972"/>
                    <a:pt x="601" y="6205"/>
                  </a:cubicBezTo>
                  <a:cubicBezTo>
                    <a:pt x="267" y="7840"/>
                    <a:pt x="0" y="9074"/>
                    <a:pt x="0" y="9074"/>
                  </a:cubicBezTo>
                  <a:lnTo>
                    <a:pt x="2035" y="7806"/>
                  </a:lnTo>
                  <a:lnTo>
                    <a:pt x="2535" y="7473"/>
                  </a:lnTo>
                  <a:lnTo>
                    <a:pt x="4303" y="6339"/>
                  </a:lnTo>
                  <a:lnTo>
                    <a:pt x="6338" y="10275"/>
                  </a:lnTo>
                  <a:lnTo>
                    <a:pt x="6471" y="8907"/>
                  </a:lnTo>
                  <a:lnTo>
                    <a:pt x="6571" y="7773"/>
                  </a:lnTo>
                  <a:lnTo>
                    <a:pt x="6838" y="5138"/>
                  </a:lnTo>
                  <a:lnTo>
                    <a:pt x="6972" y="3637"/>
                  </a:lnTo>
                  <a:lnTo>
                    <a:pt x="7272" y="868"/>
                  </a:lnTo>
                  <a:cubicBezTo>
                    <a:pt x="6271" y="701"/>
                    <a:pt x="5337" y="568"/>
                    <a:pt x="4437" y="401"/>
                  </a:cubicBezTo>
                  <a:cubicBezTo>
                    <a:pt x="4070" y="368"/>
                    <a:pt x="3703" y="301"/>
                    <a:pt x="3369" y="234"/>
                  </a:cubicBezTo>
                  <a:cubicBezTo>
                    <a:pt x="2869" y="167"/>
                    <a:pt x="2402" y="67"/>
                    <a:pt x="1968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2184225" y="3077650"/>
              <a:ext cx="185175" cy="246875"/>
            </a:xfrm>
            <a:custGeom>
              <a:avLst/>
              <a:gdLst/>
              <a:ahLst/>
              <a:cxnLst/>
              <a:rect l="l" t="t" r="r" b="b"/>
              <a:pathLst>
                <a:path w="7407" h="9875" extrusionOk="0">
                  <a:moveTo>
                    <a:pt x="935" y="0"/>
                  </a:moveTo>
                  <a:cubicBezTo>
                    <a:pt x="835" y="801"/>
                    <a:pt x="701" y="1935"/>
                    <a:pt x="601" y="3103"/>
                  </a:cubicBezTo>
                  <a:cubicBezTo>
                    <a:pt x="568" y="3369"/>
                    <a:pt x="534" y="3670"/>
                    <a:pt x="501" y="3936"/>
                  </a:cubicBezTo>
                  <a:cubicBezTo>
                    <a:pt x="434" y="4737"/>
                    <a:pt x="368" y="5504"/>
                    <a:pt x="301" y="6205"/>
                  </a:cubicBezTo>
                  <a:lnTo>
                    <a:pt x="301" y="6238"/>
                  </a:lnTo>
                  <a:cubicBezTo>
                    <a:pt x="268" y="6438"/>
                    <a:pt x="268" y="6672"/>
                    <a:pt x="234" y="6872"/>
                  </a:cubicBezTo>
                  <a:cubicBezTo>
                    <a:pt x="101" y="8206"/>
                    <a:pt x="1" y="9140"/>
                    <a:pt x="1" y="9140"/>
                  </a:cubicBezTo>
                  <a:lnTo>
                    <a:pt x="4671" y="7005"/>
                  </a:lnTo>
                  <a:lnTo>
                    <a:pt x="7306" y="9874"/>
                  </a:lnTo>
                  <a:lnTo>
                    <a:pt x="7306" y="8506"/>
                  </a:lnTo>
                  <a:lnTo>
                    <a:pt x="7339" y="7139"/>
                  </a:lnTo>
                  <a:lnTo>
                    <a:pt x="7373" y="4837"/>
                  </a:lnTo>
                  <a:lnTo>
                    <a:pt x="7373" y="3436"/>
                  </a:lnTo>
                  <a:lnTo>
                    <a:pt x="7406" y="734"/>
                  </a:lnTo>
                  <a:cubicBezTo>
                    <a:pt x="5138" y="501"/>
                    <a:pt x="2970" y="267"/>
                    <a:pt x="9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2456100" y="3104325"/>
              <a:ext cx="175150" cy="256050"/>
            </a:xfrm>
            <a:custGeom>
              <a:avLst/>
              <a:gdLst/>
              <a:ahLst/>
              <a:cxnLst/>
              <a:rect l="l" t="t" r="r" b="b"/>
              <a:pathLst>
                <a:path w="7006" h="10242" extrusionOk="0">
                  <a:moveTo>
                    <a:pt x="300" y="1"/>
                  </a:moveTo>
                  <a:cubicBezTo>
                    <a:pt x="267" y="401"/>
                    <a:pt x="267" y="901"/>
                    <a:pt x="234" y="1435"/>
                  </a:cubicBezTo>
                  <a:cubicBezTo>
                    <a:pt x="234" y="1635"/>
                    <a:pt x="234" y="1835"/>
                    <a:pt x="234" y="2036"/>
                  </a:cubicBezTo>
                  <a:cubicBezTo>
                    <a:pt x="200" y="2569"/>
                    <a:pt x="200" y="3136"/>
                    <a:pt x="167" y="3703"/>
                  </a:cubicBezTo>
                  <a:cubicBezTo>
                    <a:pt x="167" y="3837"/>
                    <a:pt x="167" y="3970"/>
                    <a:pt x="167" y="4104"/>
                  </a:cubicBezTo>
                  <a:cubicBezTo>
                    <a:pt x="134" y="4871"/>
                    <a:pt x="100" y="5638"/>
                    <a:pt x="100" y="6372"/>
                  </a:cubicBezTo>
                  <a:cubicBezTo>
                    <a:pt x="100" y="6539"/>
                    <a:pt x="100" y="6739"/>
                    <a:pt x="100" y="6906"/>
                  </a:cubicBezTo>
                  <a:cubicBezTo>
                    <a:pt x="67" y="7439"/>
                    <a:pt x="67" y="7940"/>
                    <a:pt x="34" y="8373"/>
                  </a:cubicBezTo>
                  <a:cubicBezTo>
                    <a:pt x="34" y="8473"/>
                    <a:pt x="34" y="8574"/>
                    <a:pt x="34" y="8674"/>
                  </a:cubicBezTo>
                  <a:cubicBezTo>
                    <a:pt x="34" y="9407"/>
                    <a:pt x="0" y="9874"/>
                    <a:pt x="0" y="9874"/>
                  </a:cubicBezTo>
                  <a:lnTo>
                    <a:pt x="1101" y="8774"/>
                  </a:lnTo>
                  <a:lnTo>
                    <a:pt x="1468" y="8373"/>
                  </a:lnTo>
                  <a:lnTo>
                    <a:pt x="2836" y="6939"/>
                  </a:lnTo>
                  <a:lnTo>
                    <a:pt x="3102" y="6639"/>
                  </a:lnTo>
                  <a:lnTo>
                    <a:pt x="3403" y="6939"/>
                  </a:lnTo>
                  <a:lnTo>
                    <a:pt x="5004" y="8407"/>
                  </a:lnTo>
                  <a:lnTo>
                    <a:pt x="5638" y="9007"/>
                  </a:lnTo>
                  <a:lnTo>
                    <a:pt x="6938" y="10241"/>
                  </a:lnTo>
                  <a:cubicBezTo>
                    <a:pt x="6938" y="10241"/>
                    <a:pt x="6938" y="9774"/>
                    <a:pt x="6938" y="9074"/>
                  </a:cubicBezTo>
                  <a:cubicBezTo>
                    <a:pt x="6938" y="8907"/>
                    <a:pt x="6972" y="8707"/>
                    <a:pt x="6972" y="8473"/>
                  </a:cubicBezTo>
                  <a:cubicBezTo>
                    <a:pt x="6972" y="8006"/>
                    <a:pt x="6972" y="7473"/>
                    <a:pt x="6972" y="6872"/>
                  </a:cubicBezTo>
                  <a:cubicBezTo>
                    <a:pt x="6972" y="6639"/>
                    <a:pt x="6972" y="6405"/>
                    <a:pt x="6972" y="6138"/>
                  </a:cubicBezTo>
                  <a:cubicBezTo>
                    <a:pt x="6972" y="5571"/>
                    <a:pt x="6972" y="5004"/>
                    <a:pt x="6972" y="4404"/>
                  </a:cubicBezTo>
                  <a:cubicBezTo>
                    <a:pt x="6972" y="4170"/>
                    <a:pt x="6972" y="3904"/>
                    <a:pt x="6972" y="3670"/>
                  </a:cubicBezTo>
                  <a:cubicBezTo>
                    <a:pt x="7005" y="3236"/>
                    <a:pt x="7005" y="2836"/>
                    <a:pt x="7005" y="2436"/>
                  </a:cubicBezTo>
                  <a:cubicBezTo>
                    <a:pt x="7005" y="2236"/>
                    <a:pt x="7005" y="2002"/>
                    <a:pt x="7005" y="1802"/>
                  </a:cubicBezTo>
                  <a:cubicBezTo>
                    <a:pt x="7005" y="1302"/>
                    <a:pt x="7005" y="835"/>
                    <a:pt x="7005" y="401"/>
                  </a:cubicBezTo>
                  <a:cubicBezTo>
                    <a:pt x="4704" y="301"/>
                    <a:pt x="2469" y="168"/>
                    <a:pt x="300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2716275" y="3117675"/>
              <a:ext cx="196825" cy="233525"/>
            </a:xfrm>
            <a:custGeom>
              <a:avLst/>
              <a:gdLst/>
              <a:ahLst/>
              <a:cxnLst/>
              <a:rect l="l" t="t" r="r" b="b"/>
              <a:pathLst>
                <a:path w="7873" h="9341" extrusionOk="0">
                  <a:moveTo>
                    <a:pt x="267" y="0"/>
                  </a:moveTo>
                  <a:cubicBezTo>
                    <a:pt x="201" y="3136"/>
                    <a:pt x="1" y="9340"/>
                    <a:pt x="1" y="9340"/>
                  </a:cubicBezTo>
                  <a:lnTo>
                    <a:pt x="4304" y="5771"/>
                  </a:lnTo>
                  <a:lnTo>
                    <a:pt x="7873" y="8640"/>
                  </a:lnTo>
                  <a:lnTo>
                    <a:pt x="6805" y="34"/>
                  </a:lnTo>
                  <a:cubicBezTo>
                    <a:pt x="6151" y="44"/>
                    <a:pt x="5502" y="48"/>
                    <a:pt x="4858" y="48"/>
                  </a:cubicBezTo>
                  <a:cubicBezTo>
                    <a:pt x="3303" y="48"/>
                    <a:pt x="1777" y="24"/>
                    <a:pt x="267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2997300" y="3106000"/>
              <a:ext cx="200175" cy="239350"/>
            </a:xfrm>
            <a:custGeom>
              <a:avLst/>
              <a:gdLst/>
              <a:ahLst/>
              <a:cxnLst/>
              <a:rect l="l" t="t" r="r" b="b"/>
              <a:pathLst>
                <a:path w="8007" h="9574" extrusionOk="0">
                  <a:moveTo>
                    <a:pt x="5838" y="0"/>
                  </a:moveTo>
                  <a:lnTo>
                    <a:pt x="4204" y="101"/>
                  </a:lnTo>
                  <a:lnTo>
                    <a:pt x="3537" y="134"/>
                  </a:lnTo>
                  <a:lnTo>
                    <a:pt x="2102" y="234"/>
                  </a:lnTo>
                  <a:lnTo>
                    <a:pt x="1469" y="267"/>
                  </a:lnTo>
                  <a:lnTo>
                    <a:pt x="1" y="367"/>
                  </a:lnTo>
                  <a:cubicBezTo>
                    <a:pt x="34" y="701"/>
                    <a:pt x="34" y="1168"/>
                    <a:pt x="68" y="1702"/>
                  </a:cubicBezTo>
                  <a:cubicBezTo>
                    <a:pt x="68" y="1902"/>
                    <a:pt x="101" y="2102"/>
                    <a:pt x="101" y="2302"/>
                  </a:cubicBezTo>
                  <a:cubicBezTo>
                    <a:pt x="134" y="2969"/>
                    <a:pt x="168" y="3670"/>
                    <a:pt x="201" y="4404"/>
                  </a:cubicBezTo>
                  <a:cubicBezTo>
                    <a:pt x="201" y="4604"/>
                    <a:pt x="234" y="4837"/>
                    <a:pt x="234" y="5071"/>
                  </a:cubicBezTo>
                  <a:cubicBezTo>
                    <a:pt x="301" y="6038"/>
                    <a:pt x="335" y="7005"/>
                    <a:pt x="368" y="7773"/>
                  </a:cubicBezTo>
                  <a:cubicBezTo>
                    <a:pt x="368" y="7939"/>
                    <a:pt x="401" y="8140"/>
                    <a:pt x="401" y="8306"/>
                  </a:cubicBezTo>
                  <a:cubicBezTo>
                    <a:pt x="435" y="9074"/>
                    <a:pt x="468" y="9574"/>
                    <a:pt x="468" y="9574"/>
                  </a:cubicBezTo>
                  <a:lnTo>
                    <a:pt x="3570" y="5638"/>
                  </a:lnTo>
                  <a:lnTo>
                    <a:pt x="4404" y="6305"/>
                  </a:lnTo>
                  <a:lnTo>
                    <a:pt x="4804" y="6639"/>
                  </a:lnTo>
                  <a:lnTo>
                    <a:pt x="6072" y="7673"/>
                  </a:lnTo>
                  <a:lnTo>
                    <a:pt x="6406" y="7939"/>
                  </a:lnTo>
                  <a:lnTo>
                    <a:pt x="8007" y="9207"/>
                  </a:lnTo>
                  <a:lnTo>
                    <a:pt x="8007" y="9207"/>
                  </a:lnTo>
                  <a:lnTo>
                    <a:pt x="7440" y="6739"/>
                  </a:lnTo>
                  <a:lnTo>
                    <a:pt x="7273" y="5971"/>
                  </a:lnTo>
                  <a:lnTo>
                    <a:pt x="6806" y="3970"/>
                  </a:lnTo>
                  <a:lnTo>
                    <a:pt x="6639" y="3203"/>
                  </a:lnTo>
                  <a:lnTo>
                    <a:pt x="6105" y="76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3232475" y="3078475"/>
              <a:ext cx="197675" cy="240200"/>
            </a:xfrm>
            <a:custGeom>
              <a:avLst/>
              <a:gdLst/>
              <a:ahLst/>
              <a:cxnLst/>
              <a:rect l="l" t="t" r="r" b="b"/>
              <a:pathLst>
                <a:path w="7907" h="9608" extrusionOk="0">
                  <a:moveTo>
                    <a:pt x="6272" y="1"/>
                  </a:moveTo>
                  <a:cubicBezTo>
                    <a:pt x="4170" y="301"/>
                    <a:pt x="2069" y="568"/>
                    <a:pt x="1" y="768"/>
                  </a:cubicBezTo>
                  <a:cubicBezTo>
                    <a:pt x="34" y="1135"/>
                    <a:pt x="101" y="1635"/>
                    <a:pt x="201" y="2169"/>
                  </a:cubicBezTo>
                  <a:cubicBezTo>
                    <a:pt x="301" y="2803"/>
                    <a:pt x="401" y="3470"/>
                    <a:pt x="501" y="4204"/>
                  </a:cubicBezTo>
                  <a:cubicBezTo>
                    <a:pt x="601" y="4737"/>
                    <a:pt x="668" y="5304"/>
                    <a:pt x="768" y="5838"/>
                  </a:cubicBezTo>
                  <a:cubicBezTo>
                    <a:pt x="901" y="6739"/>
                    <a:pt x="1035" y="7573"/>
                    <a:pt x="1135" y="8240"/>
                  </a:cubicBezTo>
                  <a:cubicBezTo>
                    <a:pt x="1268" y="9007"/>
                    <a:pt x="1335" y="9474"/>
                    <a:pt x="1335" y="9474"/>
                  </a:cubicBezTo>
                  <a:lnTo>
                    <a:pt x="1835" y="8106"/>
                  </a:lnTo>
                  <a:lnTo>
                    <a:pt x="2903" y="5304"/>
                  </a:lnTo>
                  <a:lnTo>
                    <a:pt x="5538" y="7573"/>
                  </a:lnTo>
                  <a:lnTo>
                    <a:pt x="7906" y="9608"/>
                  </a:lnTo>
                  <a:lnTo>
                    <a:pt x="7506" y="7306"/>
                  </a:lnTo>
                  <a:lnTo>
                    <a:pt x="7006" y="4370"/>
                  </a:lnTo>
                  <a:lnTo>
                    <a:pt x="6839" y="3303"/>
                  </a:lnTo>
                  <a:lnTo>
                    <a:pt x="6739" y="2803"/>
                  </a:lnTo>
                  <a:lnTo>
                    <a:pt x="6572" y="1702"/>
                  </a:lnTo>
                  <a:lnTo>
                    <a:pt x="6472" y="1035"/>
                  </a:lnTo>
                  <a:lnTo>
                    <a:pt x="6272" y="1"/>
                  </a:ln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3493500" y="3028450"/>
              <a:ext cx="208500" cy="260200"/>
            </a:xfrm>
            <a:custGeom>
              <a:avLst/>
              <a:gdLst/>
              <a:ahLst/>
              <a:cxnLst/>
              <a:rect l="l" t="t" r="r" b="b"/>
              <a:pathLst>
                <a:path w="8340" h="10408" extrusionOk="0">
                  <a:moveTo>
                    <a:pt x="6338" y="0"/>
                  </a:moveTo>
                  <a:cubicBezTo>
                    <a:pt x="4237" y="501"/>
                    <a:pt x="2102" y="934"/>
                    <a:pt x="0" y="1301"/>
                  </a:cubicBezTo>
                  <a:lnTo>
                    <a:pt x="1035" y="10408"/>
                  </a:lnTo>
                  <a:lnTo>
                    <a:pt x="3803" y="6572"/>
                  </a:lnTo>
                  <a:lnTo>
                    <a:pt x="8340" y="8973"/>
                  </a:lnTo>
                  <a:lnTo>
                    <a:pt x="6338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3164100" y="3017600"/>
              <a:ext cx="526225" cy="89250"/>
            </a:xfrm>
            <a:custGeom>
              <a:avLst/>
              <a:gdLst/>
              <a:ahLst/>
              <a:cxnLst/>
              <a:rect l="l" t="t" r="r" b="b"/>
              <a:pathLst>
                <a:path w="21049" h="3570" extrusionOk="0">
                  <a:moveTo>
                    <a:pt x="21015" y="1"/>
                  </a:moveTo>
                  <a:cubicBezTo>
                    <a:pt x="20448" y="134"/>
                    <a:pt x="19981" y="267"/>
                    <a:pt x="19481" y="368"/>
                  </a:cubicBezTo>
                  <a:cubicBezTo>
                    <a:pt x="17413" y="835"/>
                    <a:pt x="15311" y="1268"/>
                    <a:pt x="13176" y="1668"/>
                  </a:cubicBezTo>
                  <a:cubicBezTo>
                    <a:pt x="11842" y="1902"/>
                    <a:pt x="10441" y="2135"/>
                    <a:pt x="9007" y="2336"/>
                  </a:cubicBezTo>
                  <a:cubicBezTo>
                    <a:pt x="6939" y="2636"/>
                    <a:pt x="4837" y="2903"/>
                    <a:pt x="2702" y="3136"/>
                  </a:cubicBezTo>
                  <a:cubicBezTo>
                    <a:pt x="1802" y="3236"/>
                    <a:pt x="868" y="3303"/>
                    <a:pt x="0" y="3370"/>
                  </a:cubicBezTo>
                  <a:lnTo>
                    <a:pt x="34" y="3570"/>
                  </a:lnTo>
                  <a:cubicBezTo>
                    <a:pt x="901" y="3503"/>
                    <a:pt x="1802" y="3403"/>
                    <a:pt x="2736" y="3303"/>
                  </a:cubicBezTo>
                  <a:cubicBezTo>
                    <a:pt x="4837" y="3103"/>
                    <a:pt x="6972" y="2836"/>
                    <a:pt x="9040" y="2502"/>
                  </a:cubicBezTo>
                  <a:cubicBezTo>
                    <a:pt x="10441" y="2302"/>
                    <a:pt x="11842" y="2069"/>
                    <a:pt x="13210" y="1835"/>
                  </a:cubicBezTo>
                  <a:cubicBezTo>
                    <a:pt x="15345" y="1468"/>
                    <a:pt x="17446" y="1001"/>
                    <a:pt x="19514" y="534"/>
                  </a:cubicBezTo>
                  <a:cubicBezTo>
                    <a:pt x="20015" y="434"/>
                    <a:pt x="20482" y="301"/>
                    <a:pt x="21049" y="167"/>
                  </a:cubicBezTo>
                  <a:lnTo>
                    <a:pt x="21015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1655525" y="2966725"/>
              <a:ext cx="1490250" cy="154300"/>
            </a:xfrm>
            <a:custGeom>
              <a:avLst/>
              <a:gdLst/>
              <a:ahLst/>
              <a:cxnLst/>
              <a:rect l="l" t="t" r="r" b="b"/>
              <a:pathLst>
                <a:path w="59610" h="6172" extrusionOk="0">
                  <a:moveTo>
                    <a:pt x="34" y="1"/>
                  </a:moveTo>
                  <a:lnTo>
                    <a:pt x="0" y="168"/>
                  </a:lnTo>
                  <a:cubicBezTo>
                    <a:pt x="34" y="201"/>
                    <a:pt x="134" y="201"/>
                    <a:pt x="301" y="268"/>
                  </a:cubicBezTo>
                  <a:cubicBezTo>
                    <a:pt x="834" y="401"/>
                    <a:pt x="2068" y="735"/>
                    <a:pt x="3870" y="1168"/>
                  </a:cubicBezTo>
                  <a:cubicBezTo>
                    <a:pt x="5704" y="1602"/>
                    <a:pt x="7606" y="2036"/>
                    <a:pt x="9540" y="2436"/>
                  </a:cubicBezTo>
                  <a:cubicBezTo>
                    <a:pt x="10775" y="2669"/>
                    <a:pt x="12042" y="2903"/>
                    <a:pt x="13310" y="3136"/>
                  </a:cubicBezTo>
                  <a:cubicBezTo>
                    <a:pt x="13743" y="3236"/>
                    <a:pt x="14210" y="3303"/>
                    <a:pt x="14644" y="3370"/>
                  </a:cubicBezTo>
                  <a:lnTo>
                    <a:pt x="14711" y="3403"/>
                  </a:lnTo>
                  <a:cubicBezTo>
                    <a:pt x="15078" y="3437"/>
                    <a:pt x="15445" y="3503"/>
                    <a:pt x="15778" y="3570"/>
                  </a:cubicBezTo>
                  <a:cubicBezTo>
                    <a:pt x="16746" y="3737"/>
                    <a:pt x="17713" y="3870"/>
                    <a:pt x="18614" y="4037"/>
                  </a:cubicBezTo>
                  <a:cubicBezTo>
                    <a:pt x="19714" y="4204"/>
                    <a:pt x="20882" y="4371"/>
                    <a:pt x="22049" y="4504"/>
                  </a:cubicBezTo>
                  <a:cubicBezTo>
                    <a:pt x="24184" y="4804"/>
                    <a:pt x="26386" y="5038"/>
                    <a:pt x="28554" y="5271"/>
                  </a:cubicBezTo>
                  <a:cubicBezTo>
                    <a:pt x="29755" y="5371"/>
                    <a:pt x="30989" y="5505"/>
                    <a:pt x="32323" y="5605"/>
                  </a:cubicBezTo>
                  <a:cubicBezTo>
                    <a:pt x="34558" y="5772"/>
                    <a:pt x="36827" y="5905"/>
                    <a:pt x="38995" y="6005"/>
                  </a:cubicBezTo>
                  <a:cubicBezTo>
                    <a:pt x="40196" y="6072"/>
                    <a:pt x="41430" y="6105"/>
                    <a:pt x="42697" y="6139"/>
                  </a:cubicBezTo>
                  <a:cubicBezTo>
                    <a:pt x="43965" y="6172"/>
                    <a:pt x="45233" y="6172"/>
                    <a:pt x="46534" y="6172"/>
                  </a:cubicBezTo>
                  <a:cubicBezTo>
                    <a:pt x="47434" y="6172"/>
                    <a:pt x="48335" y="6172"/>
                    <a:pt x="49235" y="6139"/>
                  </a:cubicBezTo>
                  <a:cubicBezTo>
                    <a:pt x="50703" y="6139"/>
                    <a:pt x="52204" y="6072"/>
                    <a:pt x="53672" y="6005"/>
                  </a:cubicBezTo>
                  <a:cubicBezTo>
                    <a:pt x="54139" y="6005"/>
                    <a:pt x="54606" y="5972"/>
                    <a:pt x="55073" y="5972"/>
                  </a:cubicBezTo>
                  <a:lnTo>
                    <a:pt x="55740" y="5905"/>
                  </a:lnTo>
                  <a:cubicBezTo>
                    <a:pt x="56207" y="5905"/>
                    <a:pt x="56707" y="5872"/>
                    <a:pt x="57174" y="5838"/>
                  </a:cubicBezTo>
                  <a:cubicBezTo>
                    <a:pt x="57408" y="5805"/>
                    <a:pt x="57641" y="5805"/>
                    <a:pt x="57842" y="5805"/>
                  </a:cubicBezTo>
                  <a:cubicBezTo>
                    <a:pt x="58409" y="5738"/>
                    <a:pt x="58976" y="5705"/>
                    <a:pt x="59509" y="5672"/>
                  </a:cubicBezTo>
                  <a:lnTo>
                    <a:pt x="59610" y="5672"/>
                  </a:lnTo>
                  <a:lnTo>
                    <a:pt x="59610" y="5571"/>
                  </a:lnTo>
                  <a:lnTo>
                    <a:pt x="59576" y="5471"/>
                  </a:lnTo>
                  <a:lnTo>
                    <a:pt x="59509" y="5471"/>
                  </a:lnTo>
                  <a:cubicBezTo>
                    <a:pt x="58942" y="5538"/>
                    <a:pt x="58409" y="5571"/>
                    <a:pt x="57842" y="5605"/>
                  </a:cubicBezTo>
                  <a:cubicBezTo>
                    <a:pt x="57608" y="5638"/>
                    <a:pt x="57375" y="5638"/>
                    <a:pt x="57174" y="5638"/>
                  </a:cubicBezTo>
                  <a:cubicBezTo>
                    <a:pt x="56674" y="5672"/>
                    <a:pt x="56207" y="5705"/>
                    <a:pt x="55740" y="5738"/>
                  </a:cubicBezTo>
                  <a:lnTo>
                    <a:pt x="55073" y="5772"/>
                  </a:lnTo>
                  <a:cubicBezTo>
                    <a:pt x="54606" y="5805"/>
                    <a:pt x="54139" y="5805"/>
                    <a:pt x="53672" y="5838"/>
                  </a:cubicBezTo>
                  <a:cubicBezTo>
                    <a:pt x="52204" y="5905"/>
                    <a:pt x="50703" y="5938"/>
                    <a:pt x="49235" y="5972"/>
                  </a:cubicBezTo>
                  <a:cubicBezTo>
                    <a:pt x="48337" y="5986"/>
                    <a:pt x="47434" y="5994"/>
                    <a:pt x="46529" y="5994"/>
                  </a:cubicBezTo>
                  <a:cubicBezTo>
                    <a:pt x="45249" y="5994"/>
                    <a:pt x="43968" y="5977"/>
                    <a:pt x="42697" y="5938"/>
                  </a:cubicBezTo>
                  <a:cubicBezTo>
                    <a:pt x="41430" y="5905"/>
                    <a:pt x="40196" y="5872"/>
                    <a:pt x="39028" y="5838"/>
                  </a:cubicBezTo>
                  <a:cubicBezTo>
                    <a:pt x="36827" y="5738"/>
                    <a:pt x="34592" y="5605"/>
                    <a:pt x="32323" y="5405"/>
                  </a:cubicBezTo>
                  <a:cubicBezTo>
                    <a:pt x="31022" y="5305"/>
                    <a:pt x="29755" y="5205"/>
                    <a:pt x="28554" y="5071"/>
                  </a:cubicBezTo>
                  <a:cubicBezTo>
                    <a:pt x="26386" y="4871"/>
                    <a:pt x="24218" y="4604"/>
                    <a:pt x="22083" y="4337"/>
                  </a:cubicBezTo>
                  <a:cubicBezTo>
                    <a:pt x="20915" y="4170"/>
                    <a:pt x="19748" y="4004"/>
                    <a:pt x="18647" y="3837"/>
                  </a:cubicBezTo>
                  <a:cubicBezTo>
                    <a:pt x="17746" y="3703"/>
                    <a:pt x="16779" y="3570"/>
                    <a:pt x="15812" y="3403"/>
                  </a:cubicBezTo>
                  <a:cubicBezTo>
                    <a:pt x="15445" y="3337"/>
                    <a:pt x="15111" y="3270"/>
                    <a:pt x="14744" y="3203"/>
                  </a:cubicBezTo>
                  <a:lnTo>
                    <a:pt x="14677" y="3203"/>
                  </a:lnTo>
                  <a:cubicBezTo>
                    <a:pt x="14244" y="3136"/>
                    <a:pt x="13777" y="3036"/>
                    <a:pt x="13343" y="2970"/>
                  </a:cubicBezTo>
                  <a:cubicBezTo>
                    <a:pt x="12076" y="2736"/>
                    <a:pt x="10808" y="2503"/>
                    <a:pt x="9607" y="2236"/>
                  </a:cubicBezTo>
                  <a:cubicBezTo>
                    <a:pt x="7639" y="1869"/>
                    <a:pt x="5738" y="1435"/>
                    <a:pt x="3903" y="1002"/>
                  </a:cubicBezTo>
                  <a:cubicBezTo>
                    <a:pt x="2102" y="568"/>
                    <a:pt x="868" y="234"/>
                    <a:pt x="334" y="101"/>
                  </a:cubicBezTo>
                  <a:cubicBezTo>
                    <a:pt x="167" y="34"/>
                    <a:pt x="67" y="1"/>
                    <a:pt x="34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2461925" y="3140050"/>
              <a:ext cx="169325" cy="25175"/>
            </a:xfrm>
            <a:custGeom>
              <a:avLst/>
              <a:gdLst/>
              <a:ahLst/>
              <a:cxnLst/>
              <a:rect l="l" t="t" r="r" b="b"/>
              <a:pathLst>
                <a:path w="6773" h="1007" extrusionOk="0">
                  <a:moveTo>
                    <a:pt x="402" y="1"/>
                  </a:moveTo>
                  <a:cubicBezTo>
                    <a:pt x="268" y="1"/>
                    <a:pt x="134" y="2"/>
                    <a:pt x="1" y="6"/>
                  </a:cubicBezTo>
                  <a:cubicBezTo>
                    <a:pt x="1" y="206"/>
                    <a:pt x="1" y="406"/>
                    <a:pt x="1" y="607"/>
                  </a:cubicBezTo>
                  <a:cubicBezTo>
                    <a:pt x="1101" y="707"/>
                    <a:pt x="2236" y="707"/>
                    <a:pt x="3336" y="773"/>
                  </a:cubicBezTo>
                  <a:cubicBezTo>
                    <a:pt x="4471" y="840"/>
                    <a:pt x="5605" y="973"/>
                    <a:pt x="6772" y="1007"/>
                  </a:cubicBezTo>
                  <a:cubicBezTo>
                    <a:pt x="6772" y="807"/>
                    <a:pt x="6772" y="573"/>
                    <a:pt x="6772" y="373"/>
                  </a:cubicBezTo>
                  <a:cubicBezTo>
                    <a:pt x="5738" y="273"/>
                    <a:pt x="4704" y="240"/>
                    <a:pt x="3670" y="173"/>
                  </a:cubicBezTo>
                  <a:cubicBezTo>
                    <a:pt x="2629" y="113"/>
                    <a:pt x="1508" y="1"/>
                    <a:pt x="402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9"/>
            <p:cNvSpPr/>
            <p:nvPr/>
          </p:nvSpPr>
          <p:spPr>
            <a:xfrm>
              <a:off x="2460250" y="3194950"/>
              <a:ext cx="170150" cy="19875"/>
            </a:xfrm>
            <a:custGeom>
              <a:avLst/>
              <a:gdLst/>
              <a:ahLst/>
              <a:cxnLst/>
              <a:rect l="l" t="t" r="r" b="b"/>
              <a:pathLst>
                <a:path w="6806" h="795" extrusionOk="0">
                  <a:moveTo>
                    <a:pt x="5714" y="1"/>
                  </a:moveTo>
                  <a:cubicBezTo>
                    <a:pt x="4975" y="1"/>
                    <a:pt x="4226" y="45"/>
                    <a:pt x="3537" y="45"/>
                  </a:cubicBezTo>
                  <a:cubicBezTo>
                    <a:pt x="2336" y="45"/>
                    <a:pt x="1168" y="45"/>
                    <a:pt x="1" y="78"/>
                  </a:cubicBezTo>
                  <a:cubicBezTo>
                    <a:pt x="1" y="212"/>
                    <a:pt x="1" y="345"/>
                    <a:pt x="1" y="479"/>
                  </a:cubicBezTo>
                  <a:cubicBezTo>
                    <a:pt x="1168" y="545"/>
                    <a:pt x="2336" y="612"/>
                    <a:pt x="3537" y="645"/>
                  </a:cubicBezTo>
                  <a:cubicBezTo>
                    <a:pt x="4373" y="673"/>
                    <a:pt x="5350" y="794"/>
                    <a:pt x="6271" y="794"/>
                  </a:cubicBezTo>
                  <a:cubicBezTo>
                    <a:pt x="6452" y="794"/>
                    <a:pt x="6631" y="790"/>
                    <a:pt x="6806" y="779"/>
                  </a:cubicBezTo>
                  <a:cubicBezTo>
                    <a:pt x="6806" y="545"/>
                    <a:pt x="6806" y="279"/>
                    <a:pt x="6806" y="45"/>
                  </a:cubicBezTo>
                  <a:cubicBezTo>
                    <a:pt x="6450" y="12"/>
                    <a:pt x="6083" y="1"/>
                    <a:pt x="5714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9"/>
            <p:cNvSpPr/>
            <p:nvPr/>
          </p:nvSpPr>
          <p:spPr>
            <a:xfrm>
              <a:off x="2458600" y="3257775"/>
              <a:ext cx="171800" cy="20875"/>
            </a:xfrm>
            <a:custGeom>
              <a:avLst/>
              <a:gdLst/>
              <a:ahLst/>
              <a:cxnLst/>
              <a:rect l="l" t="t" r="r" b="b"/>
              <a:pathLst>
                <a:path w="6872" h="835" extrusionOk="0">
                  <a:moveTo>
                    <a:pt x="6872" y="0"/>
                  </a:moveTo>
                  <a:cubicBezTo>
                    <a:pt x="5804" y="34"/>
                    <a:pt x="4737" y="101"/>
                    <a:pt x="3670" y="134"/>
                  </a:cubicBezTo>
                  <a:cubicBezTo>
                    <a:pt x="3269" y="145"/>
                    <a:pt x="2862" y="145"/>
                    <a:pt x="2451" y="145"/>
                  </a:cubicBezTo>
                  <a:cubicBezTo>
                    <a:pt x="1631" y="145"/>
                    <a:pt x="801" y="145"/>
                    <a:pt x="0" y="234"/>
                  </a:cubicBezTo>
                  <a:cubicBezTo>
                    <a:pt x="0" y="401"/>
                    <a:pt x="0" y="601"/>
                    <a:pt x="0" y="768"/>
                  </a:cubicBezTo>
                  <a:cubicBezTo>
                    <a:pt x="451" y="818"/>
                    <a:pt x="909" y="834"/>
                    <a:pt x="1368" y="834"/>
                  </a:cubicBezTo>
                  <a:cubicBezTo>
                    <a:pt x="1827" y="834"/>
                    <a:pt x="2285" y="818"/>
                    <a:pt x="2736" y="801"/>
                  </a:cubicBezTo>
                  <a:lnTo>
                    <a:pt x="3303" y="801"/>
                  </a:lnTo>
                  <a:cubicBezTo>
                    <a:pt x="3436" y="801"/>
                    <a:pt x="3569" y="768"/>
                    <a:pt x="3670" y="768"/>
                  </a:cubicBezTo>
                  <a:cubicBezTo>
                    <a:pt x="4737" y="768"/>
                    <a:pt x="5804" y="768"/>
                    <a:pt x="6872" y="734"/>
                  </a:cubicBezTo>
                  <a:cubicBezTo>
                    <a:pt x="6872" y="501"/>
                    <a:pt x="6872" y="267"/>
                    <a:pt x="6872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9"/>
            <p:cNvSpPr/>
            <p:nvPr/>
          </p:nvSpPr>
          <p:spPr>
            <a:xfrm>
              <a:off x="2581175" y="3314475"/>
              <a:ext cx="49225" cy="16700"/>
            </a:xfrm>
            <a:custGeom>
              <a:avLst/>
              <a:gdLst/>
              <a:ahLst/>
              <a:cxnLst/>
              <a:rect l="l" t="t" r="r" b="b"/>
              <a:pathLst>
                <a:path w="1969" h="668" extrusionOk="0">
                  <a:moveTo>
                    <a:pt x="1" y="1"/>
                  </a:moveTo>
                  <a:lnTo>
                    <a:pt x="635" y="601"/>
                  </a:lnTo>
                  <a:cubicBezTo>
                    <a:pt x="1035" y="635"/>
                    <a:pt x="1402" y="668"/>
                    <a:pt x="1769" y="668"/>
                  </a:cubicBezTo>
                  <a:lnTo>
                    <a:pt x="1935" y="668"/>
                  </a:lnTo>
                  <a:cubicBezTo>
                    <a:pt x="1935" y="501"/>
                    <a:pt x="1935" y="301"/>
                    <a:pt x="1969" y="67"/>
                  </a:cubicBezTo>
                  <a:lnTo>
                    <a:pt x="1969" y="67"/>
                  </a:lnTo>
                  <a:cubicBezTo>
                    <a:pt x="1862" y="74"/>
                    <a:pt x="1755" y="77"/>
                    <a:pt x="1649" y="77"/>
                  </a:cubicBezTo>
                  <a:cubicBezTo>
                    <a:pt x="1223" y="77"/>
                    <a:pt x="801" y="34"/>
                    <a:pt x="401" y="34"/>
                  </a:cubicBezTo>
                  <a:cubicBezTo>
                    <a:pt x="268" y="1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2751300" y="3151900"/>
              <a:ext cx="28375" cy="26225"/>
            </a:xfrm>
            <a:custGeom>
              <a:avLst/>
              <a:gdLst/>
              <a:ahLst/>
              <a:cxnLst/>
              <a:rect l="l" t="t" r="r" b="b"/>
              <a:pathLst>
                <a:path w="1135" h="1049" extrusionOk="0">
                  <a:moveTo>
                    <a:pt x="530" y="0"/>
                  </a:moveTo>
                  <a:cubicBezTo>
                    <a:pt x="464" y="0"/>
                    <a:pt x="398" y="11"/>
                    <a:pt x="334" y="32"/>
                  </a:cubicBezTo>
                  <a:cubicBezTo>
                    <a:pt x="167" y="133"/>
                    <a:pt x="1" y="333"/>
                    <a:pt x="1" y="533"/>
                  </a:cubicBezTo>
                  <a:cubicBezTo>
                    <a:pt x="34" y="700"/>
                    <a:pt x="101" y="866"/>
                    <a:pt x="267" y="966"/>
                  </a:cubicBezTo>
                  <a:cubicBezTo>
                    <a:pt x="351" y="1022"/>
                    <a:pt x="446" y="1049"/>
                    <a:pt x="541" y="1049"/>
                  </a:cubicBezTo>
                  <a:cubicBezTo>
                    <a:pt x="673" y="1049"/>
                    <a:pt x="804" y="997"/>
                    <a:pt x="901" y="900"/>
                  </a:cubicBezTo>
                  <a:cubicBezTo>
                    <a:pt x="935" y="900"/>
                    <a:pt x="935" y="866"/>
                    <a:pt x="935" y="866"/>
                  </a:cubicBezTo>
                  <a:cubicBezTo>
                    <a:pt x="1135" y="700"/>
                    <a:pt x="1135" y="366"/>
                    <a:pt x="935" y="199"/>
                  </a:cubicBezTo>
                  <a:cubicBezTo>
                    <a:pt x="935" y="166"/>
                    <a:pt x="935" y="166"/>
                    <a:pt x="901" y="166"/>
                  </a:cubicBezTo>
                  <a:cubicBezTo>
                    <a:pt x="810" y="52"/>
                    <a:pt x="672" y="0"/>
                    <a:pt x="530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>
              <a:off x="2848875" y="3148825"/>
              <a:ext cx="26700" cy="26450"/>
            </a:xfrm>
            <a:custGeom>
              <a:avLst/>
              <a:gdLst/>
              <a:ahLst/>
              <a:cxnLst/>
              <a:rect l="l" t="t" r="r" b="b"/>
              <a:pathLst>
                <a:path w="1068" h="1058" extrusionOk="0">
                  <a:moveTo>
                    <a:pt x="502" y="0"/>
                  </a:moveTo>
                  <a:cubicBezTo>
                    <a:pt x="424" y="0"/>
                    <a:pt x="345" y="16"/>
                    <a:pt x="267" y="55"/>
                  </a:cubicBezTo>
                  <a:cubicBezTo>
                    <a:pt x="234" y="89"/>
                    <a:pt x="201" y="122"/>
                    <a:pt x="167" y="155"/>
                  </a:cubicBezTo>
                  <a:cubicBezTo>
                    <a:pt x="100" y="222"/>
                    <a:pt x="67" y="322"/>
                    <a:pt x="34" y="422"/>
                  </a:cubicBezTo>
                  <a:cubicBezTo>
                    <a:pt x="0" y="622"/>
                    <a:pt x="67" y="889"/>
                    <a:pt x="267" y="989"/>
                  </a:cubicBezTo>
                  <a:cubicBezTo>
                    <a:pt x="355" y="1033"/>
                    <a:pt x="455" y="1058"/>
                    <a:pt x="554" y="1058"/>
                  </a:cubicBezTo>
                  <a:cubicBezTo>
                    <a:pt x="681" y="1058"/>
                    <a:pt x="807" y="1017"/>
                    <a:pt x="901" y="923"/>
                  </a:cubicBezTo>
                  <a:cubicBezTo>
                    <a:pt x="901" y="889"/>
                    <a:pt x="901" y="889"/>
                    <a:pt x="901" y="889"/>
                  </a:cubicBezTo>
                  <a:cubicBezTo>
                    <a:pt x="1001" y="789"/>
                    <a:pt x="1068" y="656"/>
                    <a:pt x="1068" y="522"/>
                  </a:cubicBezTo>
                  <a:cubicBezTo>
                    <a:pt x="1068" y="389"/>
                    <a:pt x="1001" y="289"/>
                    <a:pt x="901" y="155"/>
                  </a:cubicBezTo>
                  <a:cubicBezTo>
                    <a:pt x="868" y="89"/>
                    <a:pt x="734" y="22"/>
                    <a:pt x="668" y="22"/>
                  </a:cubicBezTo>
                  <a:cubicBezTo>
                    <a:pt x="612" y="8"/>
                    <a:pt x="557" y="0"/>
                    <a:pt x="502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>
              <a:off x="2800500" y="3210250"/>
              <a:ext cx="25875" cy="25025"/>
            </a:xfrm>
            <a:custGeom>
              <a:avLst/>
              <a:gdLst/>
              <a:ahLst/>
              <a:cxnLst/>
              <a:rect l="l" t="t" r="r" b="b"/>
              <a:pathLst>
                <a:path w="1035" h="1001" extrusionOk="0">
                  <a:moveTo>
                    <a:pt x="534" y="0"/>
                  </a:moveTo>
                  <a:cubicBezTo>
                    <a:pt x="268" y="0"/>
                    <a:pt x="1" y="234"/>
                    <a:pt x="1" y="500"/>
                  </a:cubicBezTo>
                  <a:cubicBezTo>
                    <a:pt x="34" y="767"/>
                    <a:pt x="234" y="1001"/>
                    <a:pt x="534" y="1001"/>
                  </a:cubicBezTo>
                  <a:cubicBezTo>
                    <a:pt x="801" y="1001"/>
                    <a:pt x="1035" y="767"/>
                    <a:pt x="1035" y="500"/>
                  </a:cubicBezTo>
                  <a:cubicBezTo>
                    <a:pt x="1035" y="234"/>
                    <a:pt x="801" y="0"/>
                    <a:pt x="534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2762150" y="3260275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cubicBezTo>
                    <a:pt x="0" y="1"/>
                    <a:pt x="0" y="1"/>
                    <a:pt x="34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2867225" y="3252775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1" y="0"/>
                  </a:moveTo>
                  <a:cubicBezTo>
                    <a:pt x="234" y="0"/>
                    <a:pt x="0" y="234"/>
                    <a:pt x="0" y="501"/>
                  </a:cubicBezTo>
                  <a:cubicBezTo>
                    <a:pt x="0" y="768"/>
                    <a:pt x="234" y="1001"/>
                    <a:pt x="501" y="1001"/>
                  </a:cubicBezTo>
                  <a:cubicBezTo>
                    <a:pt x="767" y="1001"/>
                    <a:pt x="1001" y="768"/>
                    <a:pt x="1001" y="501"/>
                  </a:cubicBezTo>
                  <a:cubicBezTo>
                    <a:pt x="1001" y="234"/>
                    <a:pt x="767" y="0"/>
                    <a:pt x="501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2998975" y="3111825"/>
              <a:ext cx="50900" cy="51750"/>
            </a:xfrm>
            <a:custGeom>
              <a:avLst/>
              <a:gdLst/>
              <a:ahLst/>
              <a:cxnLst/>
              <a:rect l="l" t="t" r="r" b="b"/>
              <a:pathLst>
                <a:path w="2036" h="2070" extrusionOk="0">
                  <a:moveTo>
                    <a:pt x="2035" y="1"/>
                  </a:moveTo>
                  <a:cubicBezTo>
                    <a:pt x="2024" y="1"/>
                    <a:pt x="2017" y="1"/>
                    <a:pt x="2012" y="2"/>
                  </a:cubicBezTo>
                  <a:lnTo>
                    <a:pt x="2012" y="2"/>
                  </a:lnTo>
                  <a:lnTo>
                    <a:pt x="2035" y="1"/>
                  </a:lnTo>
                  <a:close/>
                  <a:moveTo>
                    <a:pt x="2012" y="2"/>
                  </a:moveTo>
                  <a:lnTo>
                    <a:pt x="1402" y="34"/>
                  </a:lnTo>
                  <a:cubicBezTo>
                    <a:pt x="1402" y="34"/>
                    <a:pt x="1368" y="34"/>
                    <a:pt x="1368" y="68"/>
                  </a:cubicBezTo>
                  <a:cubicBezTo>
                    <a:pt x="1001" y="401"/>
                    <a:pt x="634" y="802"/>
                    <a:pt x="268" y="1168"/>
                  </a:cubicBezTo>
                  <a:cubicBezTo>
                    <a:pt x="201" y="1269"/>
                    <a:pt x="101" y="1335"/>
                    <a:pt x="1" y="1469"/>
                  </a:cubicBezTo>
                  <a:cubicBezTo>
                    <a:pt x="1" y="1669"/>
                    <a:pt x="34" y="1869"/>
                    <a:pt x="34" y="2069"/>
                  </a:cubicBezTo>
                  <a:cubicBezTo>
                    <a:pt x="101" y="2002"/>
                    <a:pt x="167" y="1936"/>
                    <a:pt x="201" y="1902"/>
                  </a:cubicBezTo>
                  <a:cubicBezTo>
                    <a:pt x="501" y="1535"/>
                    <a:pt x="835" y="1202"/>
                    <a:pt x="1135" y="868"/>
                  </a:cubicBezTo>
                  <a:cubicBezTo>
                    <a:pt x="1435" y="568"/>
                    <a:pt x="1702" y="301"/>
                    <a:pt x="2002" y="34"/>
                  </a:cubicBezTo>
                  <a:cubicBezTo>
                    <a:pt x="2002" y="12"/>
                    <a:pt x="2002" y="5"/>
                    <a:pt x="2012" y="2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3002325" y="3108500"/>
              <a:ext cx="100075" cy="124275"/>
            </a:xfrm>
            <a:custGeom>
              <a:avLst/>
              <a:gdLst/>
              <a:ahLst/>
              <a:cxnLst/>
              <a:rect l="l" t="t" r="r" b="b"/>
              <a:pathLst>
                <a:path w="4003" h="4971" extrusionOk="0">
                  <a:moveTo>
                    <a:pt x="4003" y="1"/>
                  </a:moveTo>
                  <a:lnTo>
                    <a:pt x="3336" y="34"/>
                  </a:lnTo>
                  <a:cubicBezTo>
                    <a:pt x="3302" y="67"/>
                    <a:pt x="3302" y="67"/>
                    <a:pt x="3302" y="67"/>
                  </a:cubicBezTo>
                  <a:cubicBezTo>
                    <a:pt x="2635" y="868"/>
                    <a:pt x="2035" y="1702"/>
                    <a:pt x="1401" y="2502"/>
                  </a:cubicBezTo>
                  <a:cubicBezTo>
                    <a:pt x="934" y="3103"/>
                    <a:pt x="467" y="3670"/>
                    <a:pt x="0" y="4304"/>
                  </a:cubicBezTo>
                  <a:cubicBezTo>
                    <a:pt x="0" y="4537"/>
                    <a:pt x="33" y="4737"/>
                    <a:pt x="33" y="4971"/>
                  </a:cubicBezTo>
                  <a:cubicBezTo>
                    <a:pt x="667" y="4170"/>
                    <a:pt x="1301" y="3336"/>
                    <a:pt x="1935" y="2536"/>
                  </a:cubicBezTo>
                  <a:cubicBezTo>
                    <a:pt x="2602" y="1702"/>
                    <a:pt x="3302" y="868"/>
                    <a:pt x="3970" y="34"/>
                  </a:cubicBezTo>
                  <a:cubicBezTo>
                    <a:pt x="3970" y="34"/>
                    <a:pt x="4003" y="1"/>
                    <a:pt x="4003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3006475" y="3106000"/>
              <a:ext cx="143475" cy="207675"/>
            </a:xfrm>
            <a:custGeom>
              <a:avLst/>
              <a:gdLst/>
              <a:ahLst/>
              <a:cxnLst/>
              <a:rect l="l" t="t" r="r" b="b"/>
              <a:pathLst>
                <a:path w="5739" h="8307" extrusionOk="0">
                  <a:moveTo>
                    <a:pt x="5572" y="0"/>
                  </a:moveTo>
                  <a:cubicBezTo>
                    <a:pt x="5138" y="534"/>
                    <a:pt x="4771" y="1135"/>
                    <a:pt x="4371" y="1635"/>
                  </a:cubicBezTo>
                  <a:cubicBezTo>
                    <a:pt x="3737" y="2536"/>
                    <a:pt x="3070" y="3403"/>
                    <a:pt x="2436" y="4270"/>
                  </a:cubicBezTo>
                  <a:cubicBezTo>
                    <a:pt x="1569" y="5404"/>
                    <a:pt x="735" y="6538"/>
                    <a:pt x="1" y="7773"/>
                  </a:cubicBezTo>
                  <a:cubicBezTo>
                    <a:pt x="1" y="7939"/>
                    <a:pt x="34" y="8140"/>
                    <a:pt x="34" y="8306"/>
                  </a:cubicBezTo>
                  <a:cubicBezTo>
                    <a:pt x="902" y="7039"/>
                    <a:pt x="1836" y="5838"/>
                    <a:pt x="2736" y="4637"/>
                  </a:cubicBezTo>
                  <a:cubicBezTo>
                    <a:pt x="3370" y="3837"/>
                    <a:pt x="4004" y="3003"/>
                    <a:pt x="4604" y="2169"/>
                  </a:cubicBezTo>
                  <a:cubicBezTo>
                    <a:pt x="4971" y="1702"/>
                    <a:pt x="5371" y="1235"/>
                    <a:pt x="5738" y="768"/>
                  </a:cubicBezTo>
                  <a:lnTo>
                    <a:pt x="5572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3108225" y="3186050"/>
              <a:ext cx="59225" cy="85925"/>
            </a:xfrm>
            <a:custGeom>
              <a:avLst/>
              <a:gdLst/>
              <a:ahLst/>
              <a:cxnLst/>
              <a:rect l="l" t="t" r="r" b="b"/>
              <a:pathLst>
                <a:path w="2369" h="3437" extrusionOk="0">
                  <a:moveTo>
                    <a:pt x="2202" y="1"/>
                  </a:moveTo>
                  <a:cubicBezTo>
                    <a:pt x="2102" y="201"/>
                    <a:pt x="2002" y="401"/>
                    <a:pt x="1902" y="568"/>
                  </a:cubicBezTo>
                  <a:cubicBezTo>
                    <a:pt x="1468" y="1202"/>
                    <a:pt x="968" y="1802"/>
                    <a:pt x="501" y="2436"/>
                  </a:cubicBezTo>
                  <a:cubicBezTo>
                    <a:pt x="334" y="2669"/>
                    <a:pt x="167" y="2903"/>
                    <a:pt x="0" y="3103"/>
                  </a:cubicBezTo>
                  <a:lnTo>
                    <a:pt x="367" y="3437"/>
                  </a:lnTo>
                  <a:cubicBezTo>
                    <a:pt x="568" y="3170"/>
                    <a:pt x="768" y="2936"/>
                    <a:pt x="1001" y="2669"/>
                  </a:cubicBezTo>
                  <a:cubicBezTo>
                    <a:pt x="1502" y="2069"/>
                    <a:pt x="1935" y="1402"/>
                    <a:pt x="2369" y="768"/>
                  </a:cubicBezTo>
                  <a:lnTo>
                    <a:pt x="2202" y="1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3237475" y="3104325"/>
              <a:ext cx="165975" cy="79250"/>
            </a:xfrm>
            <a:custGeom>
              <a:avLst/>
              <a:gdLst/>
              <a:ahLst/>
              <a:cxnLst/>
              <a:rect l="l" t="t" r="r" b="b"/>
              <a:pathLst>
                <a:path w="6639" h="3170" extrusionOk="0">
                  <a:moveTo>
                    <a:pt x="6272" y="1"/>
                  </a:moveTo>
                  <a:cubicBezTo>
                    <a:pt x="4170" y="201"/>
                    <a:pt x="1969" y="468"/>
                    <a:pt x="1" y="1135"/>
                  </a:cubicBezTo>
                  <a:cubicBezTo>
                    <a:pt x="101" y="1735"/>
                    <a:pt x="201" y="2436"/>
                    <a:pt x="301" y="3170"/>
                  </a:cubicBezTo>
                  <a:cubicBezTo>
                    <a:pt x="1302" y="3003"/>
                    <a:pt x="2269" y="2869"/>
                    <a:pt x="3270" y="2703"/>
                  </a:cubicBezTo>
                  <a:cubicBezTo>
                    <a:pt x="4183" y="2555"/>
                    <a:pt x="5278" y="2252"/>
                    <a:pt x="6257" y="2252"/>
                  </a:cubicBezTo>
                  <a:cubicBezTo>
                    <a:pt x="6387" y="2252"/>
                    <a:pt x="6514" y="2257"/>
                    <a:pt x="6639" y="2269"/>
                  </a:cubicBezTo>
                  <a:lnTo>
                    <a:pt x="6539" y="1769"/>
                  </a:lnTo>
                  <a:lnTo>
                    <a:pt x="6372" y="668"/>
                  </a:lnTo>
                  <a:lnTo>
                    <a:pt x="6272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3251650" y="3187725"/>
              <a:ext cx="168500" cy="96750"/>
            </a:xfrm>
            <a:custGeom>
              <a:avLst/>
              <a:gdLst/>
              <a:ahLst/>
              <a:cxnLst/>
              <a:rect l="l" t="t" r="r" b="b"/>
              <a:pathLst>
                <a:path w="6740" h="3870" extrusionOk="0">
                  <a:moveTo>
                    <a:pt x="6099" y="1027"/>
                  </a:moveTo>
                  <a:cubicBezTo>
                    <a:pt x="6123" y="1027"/>
                    <a:pt x="6125" y="1048"/>
                    <a:pt x="6139" y="1101"/>
                  </a:cubicBezTo>
                  <a:cubicBezTo>
                    <a:pt x="5979" y="1133"/>
                    <a:pt x="5820" y="1135"/>
                    <a:pt x="5661" y="1164"/>
                  </a:cubicBezTo>
                  <a:lnTo>
                    <a:pt x="5661" y="1164"/>
                  </a:lnTo>
                  <a:cubicBezTo>
                    <a:pt x="5687" y="1155"/>
                    <a:pt x="5712" y="1135"/>
                    <a:pt x="5738" y="1135"/>
                  </a:cubicBezTo>
                  <a:cubicBezTo>
                    <a:pt x="5978" y="1075"/>
                    <a:pt x="6063" y="1027"/>
                    <a:pt x="6099" y="1027"/>
                  </a:cubicBezTo>
                  <a:close/>
                  <a:moveTo>
                    <a:pt x="6239" y="0"/>
                  </a:moveTo>
                  <a:cubicBezTo>
                    <a:pt x="6039" y="0"/>
                    <a:pt x="5838" y="67"/>
                    <a:pt x="5638" y="134"/>
                  </a:cubicBezTo>
                  <a:cubicBezTo>
                    <a:pt x="3804" y="568"/>
                    <a:pt x="1802" y="834"/>
                    <a:pt x="1" y="1468"/>
                  </a:cubicBezTo>
                  <a:cubicBezTo>
                    <a:pt x="134" y="2369"/>
                    <a:pt x="268" y="3203"/>
                    <a:pt x="368" y="3870"/>
                  </a:cubicBezTo>
                  <a:cubicBezTo>
                    <a:pt x="535" y="3837"/>
                    <a:pt x="701" y="3803"/>
                    <a:pt x="868" y="3770"/>
                  </a:cubicBezTo>
                  <a:cubicBezTo>
                    <a:pt x="935" y="3770"/>
                    <a:pt x="1002" y="3770"/>
                    <a:pt x="1068" y="3736"/>
                  </a:cubicBezTo>
                  <a:lnTo>
                    <a:pt x="2136" y="934"/>
                  </a:lnTo>
                  <a:lnTo>
                    <a:pt x="4771" y="3203"/>
                  </a:lnTo>
                  <a:cubicBezTo>
                    <a:pt x="5004" y="3169"/>
                    <a:pt x="5238" y="3136"/>
                    <a:pt x="5471" y="3103"/>
                  </a:cubicBezTo>
                  <a:cubicBezTo>
                    <a:pt x="5805" y="3036"/>
                    <a:pt x="6339" y="3069"/>
                    <a:pt x="6739" y="2936"/>
                  </a:cubicBezTo>
                  <a:lnTo>
                    <a:pt x="6239" y="0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3528525" y="3088475"/>
              <a:ext cx="25875" cy="25050"/>
            </a:xfrm>
            <a:custGeom>
              <a:avLst/>
              <a:gdLst/>
              <a:ahLst/>
              <a:cxnLst/>
              <a:rect l="l" t="t" r="r" b="b"/>
              <a:pathLst>
                <a:path w="1035" h="1002" extrusionOk="0">
                  <a:moveTo>
                    <a:pt x="534" y="1"/>
                  </a:moveTo>
                  <a:cubicBezTo>
                    <a:pt x="267" y="1"/>
                    <a:pt x="0" y="201"/>
                    <a:pt x="34" y="501"/>
                  </a:cubicBezTo>
                  <a:cubicBezTo>
                    <a:pt x="34" y="768"/>
                    <a:pt x="234" y="1002"/>
                    <a:pt x="534" y="1002"/>
                  </a:cubicBezTo>
                  <a:cubicBezTo>
                    <a:pt x="801" y="1002"/>
                    <a:pt x="1035" y="768"/>
                    <a:pt x="1035" y="501"/>
                  </a:cubicBezTo>
                  <a:cubicBezTo>
                    <a:pt x="1035" y="201"/>
                    <a:pt x="801" y="1"/>
                    <a:pt x="534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3620250" y="3071450"/>
              <a:ext cx="28375" cy="30725"/>
            </a:xfrm>
            <a:custGeom>
              <a:avLst/>
              <a:gdLst/>
              <a:ahLst/>
              <a:cxnLst/>
              <a:rect l="l" t="t" r="r" b="b"/>
              <a:pathLst>
                <a:path w="1135" h="1229" extrusionOk="0">
                  <a:moveTo>
                    <a:pt x="580" y="0"/>
                  </a:moveTo>
                  <a:cubicBezTo>
                    <a:pt x="350" y="0"/>
                    <a:pt x="124" y="155"/>
                    <a:pt x="67" y="382"/>
                  </a:cubicBezTo>
                  <a:cubicBezTo>
                    <a:pt x="34" y="482"/>
                    <a:pt x="1" y="549"/>
                    <a:pt x="1" y="649"/>
                  </a:cubicBezTo>
                  <a:cubicBezTo>
                    <a:pt x="1" y="682"/>
                    <a:pt x="34" y="715"/>
                    <a:pt x="34" y="749"/>
                  </a:cubicBezTo>
                  <a:cubicBezTo>
                    <a:pt x="1" y="749"/>
                    <a:pt x="34" y="782"/>
                    <a:pt x="34" y="815"/>
                  </a:cubicBezTo>
                  <a:cubicBezTo>
                    <a:pt x="34" y="1047"/>
                    <a:pt x="210" y="1229"/>
                    <a:pt x="431" y="1229"/>
                  </a:cubicBezTo>
                  <a:cubicBezTo>
                    <a:pt x="465" y="1229"/>
                    <a:pt x="499" y="1224"/>
                    <a:pt x="534" y="1216"/>
                  </a:cubicBezTo>
                  <a:cubicBezTo>
                    <a:pt x="601" y="1182"/>
                    <a:pt x="668" y="1182"/>
                    <a:pt x="735" y="1149"/>
                  </a:cubicBezTo>
                  <a:cubicBezTo>
                    <a:pt x="768" y="1116"/>
                    <a:pt x="801" y="1082"/>
                    <a:pt x="835" y="1082"/>
                  </a:cubicBezTo>
                  <a:cubicBezTo>
                    <a:pt x="968" y="949"/>
                    <a:pt x="1035" y="815"/>
                    <a:pt x="1068" y="682"/>
                  </a:cubicBezTo>
                  <a:cubicBezTo>
                    <a:pt x="1135" y="415"/>
                    <a:pt x="1001" y="82"/>
                    <a:pt x="701" y="15"/>
                  </a:cubicBezTo>
                  <a:cubicBezTo>
                    <a:pt x="661" y="5"/>
                    <a:pt x="621" y="0"/>
                    <a:pt x="580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3574400" y="3125775"/>
              <a:ext cx="27525" cy="29450"/>
            </a:xfrm>
            <a:custGeom>
              <a:avLst/>
              <a:gdLst/>
              <a:ahLst/>
              <a:cxnLst/>
              <a:rect l="l" t="t" r="r" b="b"/>
              <a:pathLst>
                <a:path w="1101" h="1178" extrusionOk="0">
                  <a:moveTo>
                    <a:pt x="547" y="1"/>
                  </a:moveTo>
                  <a:cubicBezTo>
                    <a:pt x="380" y="1"/>
                    <a:pt x="217" y="76"/>
                    <a:pt x="134" y="244"/>
                  </a:cubicBezTo>
                  <a:cubicBezTo>
                    <a:pt x="33" y="377"/>
                    <a:pt x="33" y="477"/>
                    <a:pt x="0" y="644"/>
                  </a:cubicBezTo>
                  <a:cubicBezTo>
                    <a:pt x="0" y="911"/>
                    <a:pt x="267" y="1178"/>
                    <a:pt x="534" y="1178"/>
                  </a:cubicBezTo>
                  <a:cubicBezTo>
                    <a:pt x="801" y="1144"/>
                    <a:pt x="1034" y="944"/>
                    <a:pt x="1068" y="677"/>
                  </a:cubicBezTo>
                  <a:cubicBezTo>
                    <a:pt x="1101" y="577"/>
                    <a:pt x="1101" y="477"/>
                    <a:pt x="1068" y="377"/>
                  </a:cubicBezTo>
                  <a:cubicBezTo>
                    <a:pt x="1034" y="244"/>
                    <a:pt x="934" y="110"/>
                    <a:pt x="834" y="77"/>
                  </a:cubicBezTo>
                  <a:cubicBezTo>
                    <a:pt x="747" y="27"/>
                    <a:pt x="646" y="1"/>
                    <a:pt x="547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9"/>
            <p:cNvSpPr/>
            <p:nvPr/>
          </p:nvSpPr>
          <p:spPr>
            <a:xfrm>
              <a:off x="3534350" y="3182225"/>
              <a:ext cx="29225" cy="26800"/>
            </a:xfrm>
            <a:custGeom>
              <a:avLst/>
              <a:gdLst/>
              <a:ahLst/>
              <a:cxnLst/>
              <a:rect l="l" t="t" r="r" b="b"/>
              <a:pathLst>
                <a:path w="1169" h="1072" extrusionOk="0">
                  <a:moveTo>
                    <a:pt x="591" y="0"/>
                  </a:moveTo>
                  <a:cubicBezTo>
                    <a:pt x="537" y="0"/>
                    <a:pt x="483" y="8"/>
                    <a:pt x="435" y="20"/>
                  </a:cubicBezTo>
                  <a:cubicBezTo>
                    <a:pt x="335" y="54"/>
                    <a:pt x="201" y="154"/>
                    <a:pt x="134" y="254"/>
                  </a:cubicBezTo>
                  <a:cubicBezTo>
                    <a:pt x="1" y="521"/>
                    <a:pt x="68" y="821"/>
                    <a:pt x="335" y="988"/>
                  </a:cubicBezTo>
                  <a:cubicBezTo>
                    <a:pt x="335" y="988"/>
                    <a:pt x="368" y="988"/>
                    <a:pt x="368" y="1021"/>
                  </a:cubicBezTo>
                  <a:cubicBezTo>
                    <a:pt x="451" y="1054"/>
                    <a:pt x="526" y="1071"/>
                    <a:pt x="601" y="1071"/>
                  </a:cubicBezTo>
                  <a:cubicBezTo>
                    <a:pt x="676" y="1071"/>
                    <a:pt x="752" y="1054"/>
                    <a:pt x="835" y="1021"/>
                  </a:cubicBezTo>
                  <a:cubicBezTo>
                    <a:pt x="968" y="988"/>
                    <a:pt x="1102" y="854"/>
                    <a:pt x="1135" y="687"/>
                  </a:cubicBezTo>
                  <a:cubicBezTo>
                    <a:pt x="1135" y="654"/>
                    <a:pt x="1135" y="621"/>
                    <a:pt x="1168" y="554"/>
                  </a:cubicBezTo>
                  <a:cubicBezTo>
                    <a:pt x="1102" y="354"/>
                    <a:pt x="1002" y="187"/>
                    <a:pt x="868" y="87"/>
                  </a:cubicBezTo>
                  <a:cubicBezTo>
                    <a:pt x="784" y="24"/>
                    <a:pt x="686" y="0"/>
                    <a:pt x="591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9"/>
            <p:cNvSpPr/>
            <p:nvPr/>
          </p:nvSpPr>
          <p:spPr>
            <a:xfrm>
              <a:off x="3632775" y="3167350"/>
              <a:ext cx="28375" cy="30400"/>
            </a:xfrm>
            <a:custGeom>
              <a:avLst/>
              <a:gdLst/>
              <a:ahLst/>
              <a:cxnLst/>
              <a:rect l="l" t="t" r="r" b="b"/>
              <a:pathLst>
                <a:path w="1135" h="1216" extrusionOk="0">
                  <a:moveTo>
                    <a:pt x="582" y="0"/>
                  </a:moveTo>
                  <a:cubicBezTo>
                    <a:pt x="358" y="0"/>
                    <a:pt x="152" y="155"/>
                    <a:pt x="67" y="382"/>
                  </a:cubicBezTo>
                  <a:cubicBezTo>
                    <a:pt x="33" y="482"/>
                    <a:pt x="0" y="582"/>
                    <a:pt x="0" y="715"/>
                  </a:cubicBezTo>
                  <a:cubicBezTo>
                    <a:pt x="0" y="916"/>
                    <a:pt x="134" y="1149"/>
                    <a:pt x="367" y="1216"/>
                  </a:cubicBezTo>
                  <a:lnTo>
                    <a:pt x="667" y="1216"/>
                  </a:lnTo>
                  <a:cubicBezTo>
                    <a:pt x="801" y="1182"/>
                    <a:pt x="867" y="1082"/>
                    <a:pt x="967" y="982"/>
                  </a:cubicBezTo>
                  <a:cubicBezTo>
                    <a:pt x="1034" y="882"/>
                    <a:pt x="1034" y="749"/>
                    <a:pt x="1068" y="649"/>
                  </a:cubicBezTo>
                  <a:cubicBezTo>
                    <a:pt x="1134" y="382"/>
                    <a:pt x="1001" y="82"/>
                    <a:pt x="701" y="15"/>
                  </a:cubicBezTo>
                  <a:cubicBezTo>
                    <a:pt x="661" y="5"/>
                    <a:pt x="621" y="0"/>
                    <a:pt x="582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9"/>
            <p:cNvSpPr/>
            <p:nvPr/>
          </p:nvSpPr>
          <p:spPr>
            <a:xfrm>
              <a:off x="2190075" y="3180200"/>
              <a:ext cx="177650" cy="110125"/>
            </a:xfrm>
            <a:custGeom>
              <a:avLst/>
              <a:gdLst/>
              <a:ahLst/>
              <a:cxnLst/>
              <a:rect l="l" t="t" r="r" b="b"/>
              <a:pathLst>
                <a:path w="7106" h="4405" extrusionOk="0">
                  <a:moveTo>
                    <a:pt x="4339" y="1"/>
                  </a:moveTo>
                  <a:cubicBezTo>
                    <a:pt x="4327" y="1"/>
                    <a:pt x="4315" y="1"/>
                    <a:pt x="4303" y="1"/>
                  </a:cubicBezTo>
                  <a:cubicBezTo>
                    <a:pt x="3336" y="35"/>
                    <a:pt x="2168" y="768"/>
                    <a:pt x="1368" y="1235"/>
                  </a:cubicBezTo>
                  <a:cubicBezTo>
                    <a:pt x="934" y="1502"/>
                    <a:pt x="501" y="1836"/>
                    <a:pt x="67" y="2103"/>
                  </a:cubicBezTo>
                  <a:lnTo>
                    <a:pt x="67" y="2136"/>
                  </a:lnTo>
                  <a:cubicBezTo>
                    <a:pt x="34" y="2336"/>
                    <a:pt x="34" y="2570"/>
                    <a:pt x="0" y="2770"/>
                  </a:cubicBezTo>
                  <a:cubicBezTo>
                    <a:pt x="167" y="2670"/>
                    <a:pt x="334" y="2536"/>
                    <a:pt x="501" y="2436"/>
                  </a:cubicBezTo>
                  <a:cubicBezTo>
                    <a:pt x="1335" y="1869"/>
                    <a:pt x="2202" y="1369"/>
                    <a:pt x="3136" y="969"/>
                  </a:cubicBezTo>
                  <a:cubicBezTo>
                    <a:pt x="3493" y="833"/>
                    <a:pt x="3772" y="722"/>
                    <a:pt x="4040" y="722"/>
                  </a:cubicBezTo>
                  <a:cubicBezTo>
                    <a:pt x="4297" y="722"/>
                    <a:pt x="4543" y="824"/>
                    <a:pt x="4837" y="1102"/>
                  </a:cubicBezTo>
                  <a:cubicBezTo>
                    <a:pt x="5237" y="1469"/>
                    <a:pt x="5538" y="2003"/>
                    <a:pt x="5838" y="2436"/>
                  </a:cubicBezTo>
                  <a:cubicBezTo>
                    <a:pt x="6305" y="3070"/>
                    <a:pt x="6672" y="3737"/>
                    <a:pt x="7072" y="4404"/>
                  </a:cubicBezTo>
                  <a:lnTo>
                    <a:pt x="7105" y="3037"/>
                  </a:lnTo>
                  <a:cubicBezTo>
                    <a:pt x="6805" y="2570"/>
                    <a:pt x="6472" y="2136"/>
                    <a:pt x="6171" y="1702"/>
                  </a:cubicBezTo>
                  <a:cubicBezTo>
                    <a:pt x="5711" y="1111"/>
                    <a:pt x="5154" y="1"/>
                    <a:pt x="4339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9"/>
            <p:cNvSpPr/>
            <p:nvPr/>
          </p:nvSpPr>
          <p:spPr>
            <a:xfrm>
              <a:off x="2197575" y="3089475"/>
              <a:ext cx="170975" cy="109125"/>
            </a:xfrm>
            <a:custGeom>
              <a:avLst/>
              <a:gdLst/>
              <a:ahLst/>
              <a:cxnLst/>
              <a:rect l="l" t="t" r="r" b="b"/>
              <a:pathLst>
                <a:path w="6839" h="4365" extrusionOk="0">
                  <a:moveTo>
                    <a:pt x="4344" y="1"/>
                  </a:moveTo>
                  <a:cubicBezTo>
                    <a:pt x="4277" y="1"/>
                    <a:pt x="4212" y="19"/>
                    <a:pt x="4170" y="61"/>
                  </a:cubicBezTo>
                  <a:cubicBezTo>
                    <a:pt x="2869" y="928"/>
                    <a:pt x="1401" y="1729"/>
                    <a:pt x="67" y="2630"/>
                  </a:cubicBezTo>
                  <a:cubicBezTo>
                    <a:pt x="34" y="2896"/>
                    <a:pt x="0" y="3197"/>
                    <a:pt x="0" y="3463"/>
                  </a:cubicBezTo>
                  <a:cubicBezTo>
                    <a:pt x="1435" y="2663"/>
                    <a:pt x="2836" y="1629"/>
                    <a:pt x="4237" y="762"/>
                  </a:cubicBezTo>
                  <a:cubicBezTo>
                    <a:pt x="5071" y="1962"/>
                    <a:pt x="5905" y="3263"/>
                    <a:pt x="6839" y="4364"/>
                  </a:cubicBezTo>
                  <a:lnTo>
                    <a:pt x="6839" y="2963"/>
                  </a:lnTo>
                  <a:cubicBezTo>
                    <a:pt x="6105" y="1962"/>
                    <a:pt x="5304" y="1028"/>
                    <a:pt x="4570" y="94"/>
                  </a:cubicBezTo>
                  <a:cubicBezTo>
                    <a:pt x="4532" y="36"/>
                    <a:pt x="4437" y="1"/>
                    <a:pt x="4344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9"/>
            <p:cNvSpPr/>
            <p:nvPr/>
          </p:nvSpPr>
          <p:spPr>
            <a:xfrm>
              <a:off x="1954900" y="3181050"/>
              <a:ext cx="48400" cy="57575"/>
            </a:xfrm>
            <a:custGeom>
              <a:avLst/>
              <a:gdLst/>
              <a:ahLst/>
              <a:cxnLst/>
              <a:rect l="l" t="t" r="r" b="b"/>
              <a:pathLst>
                <a:path w="1936" h="2303" extrusionOk="0">
                  <a:moveTo>
                    <a:pt x="167" y="1"/>
                  </a:moveTo>
                  <a:cubicBezTo>
                    <a:pt x="101" y="234"/>
                    <a:pt x="67" y="468"/>
                    <a:pt x="1" y="701"/>
                  </a:cubicBezTo>
                  <a:cubicBezTo>
                    <a:pt x="468" y="1235"/>
                    <a:pt x="968" y="1769"/>
                    <a:pt x="1435" y="2302"/>
                  </a:cubicBezTo>
                  <a:lnTo>
                    <a:pt x="1935" y="1969"/>
                  </a:lnTo>
                  <a:cubicBezTo>
                    <a:pt x="1368" y="1302"/>
                    <a:pt x="801" y="601"/>
                    <a:pt x="167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9"/>
            <p:cNvSpPr/>
            <p:nvPr/>
          </p:nvSpPr>
          <p:spPr>
            <a:xfrm>
              <a:off x="1975750" y="3089325"/>
              <a:ext cx="128450" cy="176825"/>
            </a:xfrm>
            <a:custGeom>
              <a:avLst/>
              <a:gdLst/>
              <a:ahLst/>
              <a:cxnLst/>
              <a:rect l="l" t="t" r="r" b="b"/>
              <a:pathLst>
                <a:path w="5138" h="7073" extrusionOk="0">
                  <a:moveTo>
                    <a:pt x="134" y="0"/>
                  </a:moveTo>
                  <a:cubicBezTo>
                    <a:pt x="67" y="200"/>
                    <a:pt x="34" y="434"/>
                    <a:pt x="0" y="634"/>
                  </a:cubicBezTo>
                  <a:cubicBezTo>
                    <a:pt x="768" y="1768"/>
                    <a:pt x="1568" y="2869"/>
                    <a:pt x="2402" y="3936"/>
                  </a:cubicBezTo>
                  <a:cubicBezTo>
                    <a:pt x="2936" y="4637"/>
                    <a:pt x="3536" y="5304"/>
                    <a:pt x="4103" y="6005"/>
                  </a:cubicBezTo>
                  <a:cubicBezTo>
                    <a:pt x="4404" y="6338"/>
                    <a:pt x="4704" y="6672"/>
                    <a:pt x="4971" y="7005"/>
                  </a:cubicBezTo>
                  <a:cubicBezTo>
                    <a:pt x="5004" y="7039"/>
                    <a:pt x="5004" y="7039"/>
                    <a:pt x="5037" y="7072"/>
                  </a:cubicBezTo>
                  <a:lnTo>
                    <a:pt x="5137" y="5938"/>
                  </a:lnTo>
                  <a:cubicBezTo>
                    <a:pt x="4637" y="5404"/>
                    <a:pt x="4137" y="4870"/>
                    <a:pt x="3670" y="4303"/>
                  </a:cubicBezTo>
                  <a:cubicBezTo>
                    <a:pt x="2469" y="2902"/>
                    <a:pt x="1268" y="1468"/>
                    <a:pt x="134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9"/>
            <p:cNvSpPr/>
            <p:nvPr/>
          </p:nvSpPr>
          <p:spPr>
            <a:xfrm>
              <a:off x="2024125" y="3049300"/>
              <a:ext cx="90075" cy="122600"/>
            </a:xfrm>
            <a:custGeom>
              <a:avLst/>
              <a:gdLst/>
              <a:ahLst/>
              <a:cxnLst/>
              <a:rect l="l" t="t" r="r" b="b"/>
              <a:pathLst>
                <a:path w="3603" h="4904" extrusionOk="0">
                  <a:moveTo>
                    <a:pt x="0" y="0"/>
                  </a:moveTo>
                  <a:cubicBezTo>
                    <a:pt x="367" y="601"/>
                    <a:pt x="767" y="1201"/>
                    <a:pt x="1168" y="1768"/>
                  </a:cubicBezTo>
                  <a:cubicBezTo>
                    <a:pt x="1868" y="2769"/>
                    <a:pt x="2502" y="3870"/>
                    <a:pt x="3336" y="4804"/>
                  </a:cubicBezTo>
                  <a:cubicBezTo>
                    <a:pt x="3369" y="4837"/>
                    <a:pt x="3403" y="4870"/>
                    <a:pt x="3469" y="4904"/>
                  </a:cubicBezTo>
                  <a:lnTo>
                    <a:pt x="3603" y="3403"/>
                  </a:lnTo>
                  <a:cubicBezTo>
                    <a:pt x="3503" y="3303"/>
                    <a:pt x="3403" y="3202"/>
                    <a:pt x="3336" y="3102"/>
                  </a:cubicBezTo>
                  <a:cubicBezTo>
                    <a:pt x="2936" y="2535"/>
                    <a:pt x="2502" y="2002"/>
                    <a:pt x="2102" y="1468"/>
                  </a:cubicBezTo>
                  <a:cubicBezTo>
                    <a:pt x="1768" y="1034"/>
                    <a:pt x="1401" y="601"/>
                    <a:pt x="1068" y="167"/>
                  </a:cubicBezTo>
                  <a:cubicBezTo>
                    <a:pt x="701" y="134"/>
                    <a:pt x="334" y="67"/>
                    <a:pt x="0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9"/>
            <p:cNvSpPr/>
            <p:nvPr/>
          </p:nvSpPr>
          <p:spPr>
            <a:xfrm>
              <a:off x="1738075" y="3020950"/>
              <a:ext cx="150975" cy="94250"/>
            </a:xfrm>
            <a:custGeom>
              <a:avLst/>
              <a:gdLst/>
              <a:ahLst/>
              <a:cxnLst/>
              <a:rect l="l" t="t" r="r" b="b"/>
              <a:pathLst>
                <a:path w="6039" h="3770" extrusionOk="0">
                  <a:moveTo>
                    <a:pt x="368" y="0"/>
                  </a:moveTo>
                  <a:lnTo>
                    <a:pt x="334" y="167"/>
                  </a:lnTo>
                  <a:lnTo>
                    <a:pt x="334" y="267"/>
                  </a:lnTo>
                  <a:lnTo>
                    <a:pt x="268" y="567"/>
                  </a:lnTo>
                  <a:lnTo>
                    <a:pt x="201" y="867"/>
                  </a:lnTo>
                  <a:lnTo>
                    <a:pt x="201" y="934"/>
                  </a:lnTo>
                  <a:lnTo>
                    <a:pt x="167" y="1067"/>
                  </a:lnTo>
                  <a:lnTo>
                    <a:pt x="101" y="1434"/>
                  </a:lnTo>
                  <a:lnTo>
                    <a:pt x="34" y="1801"/>
                  </a:lnTo>
                  <a:lnTo>
                    <a:pt x="1" y="1901"/>
                  </a:lnTo>
                  <a:cubicBezTo>
                    <a:pt x="768" y="2202"/>
                    <a:pt x="1535" y="2535"/>
                    <a:pt x="2336" y="2802"/>
                  </a:cubicBezTo>
                  <a:cubicBezTo>
                    <a:pt x="3170" y="3069"/>
                    <a:pt x="4037" y="3236"/>
                    <a:pt x="4871" y="3469"/>
                  </a:cubicBezTo>
                  <a:cubicBezTo>
                    <a:pt x="4904" y="3536"/>
                    <a:pt x="5004" y="3569"/>
                    <a:pt x="5071" y="3569"/>
                  </a:cubicBezTo>
                  <a:cubicBezTo>
                    <a:pt x="5138" y="3603"/>
                    <a:pt x="5204" y="3603"/>
                    <a:pt x="5238" y="3603"/>
                  </a:cubicBezTo>
                  <a:cubicBezTo>
                    <a:pt x="5405" y="3669"/>
                    <a:pt x="5571" y="3736"/>
                    <a:pt x="5738" y="3769"/>
                  </a:cubicBezTo>
                  <a:cubicBezTo>
                    <a:pt x="5771" y="3669"/>
                    <a:pt x="5771" y="3536"/>
                    <a:pt x="5805" y="3436"/>
                  </a:cubicBezTo>
                  <a:cubicBezTo>
                    <a:pt x="5805" y="3402"/>
                    <a:pt x="5805" y="3402"/>
                    <a:pt x="5805" y="3369"/>
                  </a:cubicBezTo>
                  <a:cubicBezTo>
                    <a:pt x="5838" y="3302"/>
                    <a:pt x="5872" y="3236"/>
                    <a:pt x="5838" y="3136"/>
                  </a:cubicBezTo>
                  <a:cubicBezTo>
                    <a:pt x="5838" y="3069"/>
                    <a:pt x="5872" y="3036"/>
                    <a:pt x="5872" y="2969"/>
                  </a:cubicBezTo>
                  <a:cubicBezTo>
                    <a:pt x="5872" y="2935"/>
                    <a:pt x="5872" y="2869"/>
                    <a:pt x="5872" y="2835"/>
                  </a:cubicBezTo>
                  <a:cubicBezTo>
                    <a:pt x="5872" y="2835"/>
                    <a:pt x="5872" y="2802"/>
                    <a:pt x="5905" y="2769"/>
                  </a:cubicBezTo>
                  <a:cubicBezTo>
                    <a:pt x="5905" y="2669"/>
                    <a:pt x="5905" y="2602"/>
                    <a:pt x="5938" y="2502"/>
                  </a:cubicBezTo>
                  <a:cubicBezTo>
                    <a:pt x="5938" y="2435"/>
                    <a:pt x="5938" y="2368"/>
                    <a:pt x="5972" y="2302"/>
                  </a:cubicBezTo>
                  <a:cubicBezTo>
                    <a:pt x="5972" y="2235"/>
                    <a:pt x="5972" y="2135"/>
                    <a:pt x="6005" y="2035"/>
                  </a:cubicBezTo>
                  <a:cubicBezTo>
                    <a:pt x="6005" y="1968"/>
                    <a:pt x="6005" y="1901"/>
                    <a:pt x="6038" y="1835"/>
                  </a:cubicBezTo>
                  <a:cubicBezTo>
                    <a:pt x="5138" y="1501"/>
                    <a:pt x="4204" y="1201"/>
                    <a:pt x="3270" y="934"/>
                  </a:cubicBezTo>
                  <a:cubicBezTo>
                    <a:pt x="2336" y="567"/>
                    <a:pt x="1368" y="267"/>
                    <a:pt x="368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9"/>
            <p:cNvSpPr/>
            <p:nvPr/>
          </p:nvSpPr>
          <p:spPr>
            <a:xfrm>
              <a:off x="1719725" y="3115175"/>
              <a:ext cx="155150" cy="99250"/>
            </a:xfrm>
            <a:custGeom>
              <a:avLst/>
              <a:gdLst/>
              <a:ahLst/>
              <a:cxnLst/>
              <a:rect l="l" t="t" r="r" b="b"/>
              <a:pathLst>
                <a:path w="6206" h="3970" extrusionOk="0">
                  <a:moveTo>
                    <a:pt x="401" y="0"/>
                  </a:moveTo>
                  <a:lnTo>
                    <a:pt x="301" y="467"/>
                  </a:lnTo>
                  <a:lnTo>
                    <a:pt x="301" y="501"/>
                  </a:lnTo>
                  <a:lnTo>
                    <a:pt x="268" y="601"/>
                  </a:lnTo>
                  <a:lnTo>
                    <a:pt x="201" y="934"/>
                  </a:lnTo>
                  <a:lnTo>
                    <a:pt x="168" y="1101"/>
                  </a:lnTo>
                  <a:lnTo>
                    <a:pt x="168" y="1201"/>
                  </a:lnTo>
                  <a:lnTo>
                    <a:pt x="134" y="1368"/>
                  </a:lnTo>
                  <a:lnTo>
                    <a:pt x="68" y="1635"/>
                  </a:lnTo>
                  <a:lnTo>
                    <a:pt x="1" y="1968"/>
                  </a:lnTo>
                  <a:cubicBezTo>
                    <a:pt x="768" y="2202"/>
                    <a:pt x="1569" y="2435"/>
                    <a:pt x="2336" y="2669"/>
                  </a:cubicBezTo>
                  <a:lnTo>
                    <a:pt x="2369" y="2636"/>
                  </a:lnTo>
                  <a:lnTo>
                    <a:pt x="2403" y="2636"/>
                  </a:lnTo>
                  <a:lnTo>
                    <a:pt x="2436" y="2602"/>
                  </a:lnTo>
                  <a:lnTo>
                    <a:pt x="2903" y="2369"/>
                  </a:lnTo>
                  <a:lnTo>
                    <a:pt x="3303" y="2169"/>
                  </a:lnTo>
                  <a:lnTo>
                    <a:pt x="3470" y="2069"/>
                  </a:lnTo>
                  <a:lnTo>
                    <a:pt x="3503" y="2069"/>
                  </a:lnTo>
                  <a:lnTo>
                    <a:pt x="3537" y="2035"/>
                  </a:lnTo>
                  <a:cubicBezTo>
                    <a:pt x="3537" y="2035"/>
                    <a:pt x="3570" y="2069"/>
                    <a:pt x="3570" y="2102"/>
                  </a:cubicBezTo>
                  <a:cubicBezTo>
                    <a:pt x="3570" y="2102"/>
                    <a:pt x="3603" y="2135"/>
                    <a:pt x="3603" y="2135"/>
                  </a:cubicBezTo>
                  <a:cubicBezTo>
                    <a:pt x="3637" y="2202"/>
                    <a:pt x="3670" y="2269"/>
                    <a:pt x="3737" y="2335"/>
                  </a:cubicBezTo>
                  <a:cubicBezTo>
                    <a:pt x="3837" y="2502"/>
                    <a:pt x="3937" y="2702"/>
                    <a:pt x="4070" y="2902"/>
                  </a:cubicBezTo>
                  <a:cubicBezTo>
                    <a:pt x="4137" y="3003"/>
                    <a:pt x="4204" y="3103"/>
                    <a:pt x="4271" y="3203"/>
                  </a:cubicBezTo>
                  <a:cubicBezTo>
                    <a:pt x="4271" y="3203"/>
                    <a:pt x="4304" y="3236"/>
                    <a:pt x="4304" y="3236"/>
                  </a:cubicBezTo>
                  <a:cubicBezTo>
                    <a:pt x="4337" y="3303"/>
                    <a:pt x="4371" y="3336"/>
                    <a:pt x="4371" y="3369"/>
                  </a:cubicBezTo>
                  <a:lnTo>
                    <a:pt x="4404" y="3369"/>
                  </a:lnTo>
                  <a:cubicBezTo>
                    <a:pt x="4904" y="3603"/>
                    <a:pt x="5405" y="3836"/>
                    <a:pt x="5938" y="3970"/>
                  </a:cubicBezTo>
                  <a:cubicBezTo>
                    <a:pt x="5972" y="3903"/>
                    <a:pt x="5972" y="3836"/>
                    <a:pt x="5972" y="3736"/>
                  </a:cubicBezTo>
                  <a:cubicBezTo>
                    <a:pt x="6005" y="3603"/>
                    <a:pt x="6005" y="3436"/>
                    <a:pt x="6038" y="3269"/>
                  </a:cubicBezTo>
                  <a:cubicBezTo>
                    <a:pt x="6038" y="3203"/>
                    <a:pt x="6072" y="3103"/>
                    <a:pt x="6072" y="3036"/>
                  </a:cubicBezTo>
                  <a:cubicBezTo>
                    <a:pt x="6072" y="3003"/>
                    <a:pt x="6072" y="3003"/>
                    <a:pt x="6072" y="2969"/>
                  </a:cubicBezTo>
                  <a:cubicBezTo>
                    <a:pt x="6072" y="2902"/>
                    <a:pt x="6105" y="2869"/>
                    <a:pt x="6105" y="2802"/>
                  </a:cubicBezTo>
                  <a:cubicBezTo>
                    <a:pt x="6105" y="2702"/>
                    <a:pt x="6139" y="2569"/>
                    <a:pt x="6139" y="2469"/>
                  </a:cubicBezTo>
                  <a:cubicBezTo>
                    <a:pt x="6172" y="2335"/>
                    <a:pt x="6172" y="2235"/>
                    <a:pt x="6205" y="2102"/>
                  </a:cubicBezTo>
                  <a:cubicBezTo>
                    <a:pt x="4271" y="1368"/>
                    <a:pt x="2336" y="634"/>
                    <a:pt x="401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8" name="Google Shape;1208;p39"/>
          <p:cNvGrpSpPr/>
          <p:nvPr/>
        </p:nvGrpSpPr>
        <p:grpSpPr>
          <a:xfrm>
            <a:off x="7447851" y="1489583"/>
            <a:ext cx="456439" cy="465845"/>
            <a:chOff x="8351576" y="2278158"/>
            <a:chExt cx="456439" cy="465845"/>
          </a:xfrm>
        </p:grpSpPr>
        <p:sp>
          <p:nvSpPr>
            <p:cNvPr id="1209" name="Google Shape;1209;p39"/>
            <p:cNvSpPr/>
            <p:nvPr/>
          </p:nvSpPr>
          <p:spPr>
            <a:xfrm>
              <a:off x="8395783" y="2353148"/>
              <a:ext cx="311076" cy="260199"/>
            </a:xfrm>
            <a:custGeom>
              <a:avLst/>
              <a:gdLst/>
              <a:ahLst/>
              <a:cxnLst/>
              <a:rect l="l" t="t" r="r" b="b"/>
              <a:pathLst>
                <a:path w="3638" h="3043" extrusionOk="0">
                  <a:moveTo>
                    <a:pt x="3469" y="0"/>
                  </a:moveTo>
                  <a:cubicBezTo>
                    <a:pt x="3452" y="0"/>
                    <a:pt x="3436" y="5"/>
                    <a:pt x="3420" y="16"/>
                  </a:cubicBezTo>
                  <a:cubicBezTo>
                    <a:pt x="2219" y="683"/>
                    <a:pt x="918" y="1684"/>
                    <a:pt x="84" y="2751"/>
                  </a:cubicBezTo>
                  <a:cubicBezTo>
                    <a:pt x="1" y="2862"/>
                    <a:pt x="79" y="3042"/>
                    <a:pt x="204" y="3042"/>
                  </a:cubicBezTo>
                  <a:cubicBezTo>
                    <a:pt x="229" y="3042"/>
                    <a:pt x="256" y="3035"/>
                    <a:pt x="284" y="3018"/>
                  </a:cubicBezTo>
                  <a:cubicBezTo>
                    <a:pt x="851" y="2618"/>
                    <a:pt x="1318" y="2117"/>
                    <a:pt x="1852" y="1684"/>
                  </a:cubicBezTo>
                  <a:cubicBezTo>
                    <a:pt x="2419" y="1183"/>
                    <a:pt x="3020" y="750"/>
                    <a:pt x="3553" y="216"/>
                  </a:cubicBezTo>
                  <a:cubicBezTo>
                    <a:pt x="3637" y="132"/>
                    <a:pt x="3556" y="0"/>
                    <a:pt x="3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9"/>
            <p:cNvSpPr/>
            <p:nvPr/>
          </p:nvSpPr>
          <p:spPr>
            <a:xfrm>
              <a:off x="8439220" y="2364948"/>
              <a:ext cx="259002" cy="297737"/>
            </a:xfrm>
            <a:custGeom>
              <a:avLst/>
              <a:gdLst/>
              <a:ahLst/>
              <a:cxnLst/>
              <a:rect l="l" t="t" r="r" b="b"/>
              <a:pathLst>
                <a:path w="3029" h="3482" extrusionOk="0">
                  <a:moveTo>
                    <a:pt x="166" y="0"/>
                  </a:moveTo>
                  <a:cubicBezTo>
                    <a:pt x="79" y="0"/>
                    <a:pt x="0" y="135"/>
                    <a:pt x="76" y="211"/>
                  </a:cubicBezTo>
                  <a:cubicBezTo>
                    <a:pt x="944" y="1279"/>
                    <a:pt x="1778" y="2513"/>
                    <a:pt x="2778" y="3447"/>
                  </a:cubicBezTo>
                  <a:cubicBezTo>
                    <a:pt x="2803" y="3471"/>
                    <a:pt x="2831" y="3482"/>
                    <a:pt x="2859" y="3482"/>
                  </a:cubicBezTo>
                  <a:cubicBezTo>
                    <a:pt x="2946" y="3482"/>
                    <a:pt x="3029" y="3381"/>
                    <a:pt x="2979" y="3280"/>
                  </a:cubicBezTo>
                  <a:cubicBezTo>
                    <a:pt x="2211" y="2146"/>
                    <a:pt x="1177" y="1079"/>
                    <a:pt x="243" y="45"/>
                  </a:cubicBezTo>
                  <a:cubicBezTo>
                    <a:pt x="220" y="13"/>
                    <a:pt x="192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9"/>
            <p:cNvSpPr/>
            <p:nvPr/>
          </p:nvSpPr>
          <p:spPr>
            <a:xfrm>
              <a:off x="8517031" y="2278158"/>
              <a:ext cx="74221" cy="465845"/>
            </a:xfrm>
            <a:custGeom>
              <a:avLst/>
              <a:gdLst/>
              <a:ahLst/>
              <a:cxnLst/>
              <a:rect l="l" t="t" r="r" b="b"/>
              <a:pathLst>
                <a:path w="868" h="5448" extrusionOk="0">
                  <a:moveTo>
                    <a:pt x="401" y="0"/>
                  </a:moveTo>
                  <a:cubicBezTo>
                    <a:pt x="334" y="0"/>
                    <a:pt x="267" y="42"/>
                    <a:pt x="267" y="126"/>
                  </a:cubicBezTo>
                  <a:cubicBezTo>
                    <a:pt x="134" y="1793"/>
                    <a:pt x="0" y="3761"/>
                    <a:pt x="534" y="5363"/>
                  </a:cubicBezTo>
                  <a:cubicBezTo>
                    <a:pt x="563" y="5421"/>
                    <a:pt x="612" y="5448"/>
                    <a:pt x="657" y="5448"/>
                  </a:cubicBezTo>
                  <a:cubicBezTo>
                    <a:pt x="715" y="5448"/>
                    <a:pt x="768" y="5404"/>
                    <a:pt x="768" y="5329"/>
                  </a:cubicBezTo>
                  <a:cubicBezTo>
                    <a:pt x="868" y="3628"/>
                    <a:pt x="567" y="1860"/>
                    <a:pt x="534" y="126"/>
                  </a:cubicBezTo>
                  <a:cubicBezTo>
                    <a:pt x="534" y="42"/>
                    <a:pt x="467" y="0"/>
                    <a:pt x="4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9"/>
            <p:cNvSpPr/>
            <p:nvPr/>
          </p:nvSpPr>
          <p:spPr>
            <a:xfrm>
              <a:off x="8351576" y="2471403"/>
              <a:ext cx="456439" cy="65413"/>
            </a:xfrm>
            <a:custGeom>
              <a:avLst/>
              <a:gdLst/>
              <a:ahLst/>
              <a:cxnLst/>
              <a:rect l="l" t="t" r="r" b="b"/>
              <a:pathLst>
                <a:path w="5338" h="765" extrusionOk="0">
                  <a:moveTo>
                    <a:pt x="201" y="0"/>
                  </a:moveTo>
                  <a:cubicBezTo>
                    <a:pt x="34" y="0"/>
                    <a:pt x="1" y="234"/>
                    <a:pt x="167" y="267"/>
                  </a:cubicBezTo>
                  <a:cubicBezTo>
                    <a:pt x="1489" y="492"/>
                    <a:pt x="2929" y="765"/>
                    <a:pt x="4308" y="765"/>
                  </a:cubicBezTo>
                  <a:cubicBezTo>
                    <a:pt x="4565" y="765"/>
                    <a:pt x="4820" y="755"/>
                    <a:pt x="5071" y="734"/>
                  </a:cubicBezTo>
                  <a:cubicBezTo>
                    <a:pt x="5271" y="701"/>
                    <a:pt x="5338" y="434"/>
                    <a:pt x="5138" y="401"/>
                  </a:cubicBezTo>
                  <a:cubicBezTo>
                    <a:pt x="3537" y="67"/>
                    <a:pt x="1802" y="10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39"/>
          <p:cNvGrpSpPr/>
          <p:nvPr/>
        </p:nvGrpSpPr>
        <p:grpSpPr>
          <a:xfrm>
            <a:off x="3891226" y="4301858"/>
            <a:ext cx="456439" cy="465845"/>
            <a:chOff x="8351576" y="2278158"/>
            <a:chExt cx="456439" cy="465845"/>
          </a:xfrm>
        </p:grpSpPr>
        <p:sp>
          <p:nvSpPr>
            <p:cNvPr id="1214" name="Google Shape;1214;p39"/>
            <p:cNvSpPr/>
            <p:nvPr/>
          </p:nvSpPr>
          <p:spPr>
            <a:xfrm>
              <a:off x="8395783" y="2353148"/>
              <a:ext cx="311076" cy="260199"/>
            </a:xfrm>
            <a:custGeom>
              <a:avLst/>
              <a:gdLst/>
              <a:ahLst/>
              <a:cxnLst/>
              <a:rect l="l" t="t" r="r" b="b"/>
              <a:pathLst>
                <a:path w="3638" h="3043" extrusionOk="0">
                  <a:moveTo>
                    <a:pt x="3469" y="0"/>
                  </a:moveTo>
                  <a:cubicBezTo>
                    <a:pt x="3452" y="0"/>
                    <a:pt x="3436" y="5"/>
                    <a:pt x="3420" y="16"/>
                  </a:cubicBezTo>
                  <a:cubicBezTo>
                    <a:pt x="2219" y="683"/>
                    <a:pt x="918" y="1684"/>
                    <a:pt x="84" y="2751"/>
                  </a:cubicBezTo>
                  <a:cubicBezTo>
                    <a:pt x="1" y="2862"/>
                    <a:pt x="79" y="3042"/>
                    <a:pt x="204" y="3042"/>
                  </a:cubicBezTo>
                  <a:cubicBezTo>
                    <a:pt x="229" y="3042"/>
                    <a:pt x="256" y="3035"/>
                    <a:pt x="284" y="3018"/>
                  </a:cubicBezTo>
                  <a:cubicBezTo>
                    <a:pt x="851" y="2618"/>
                    <a:pt x="1318" y="2117"/>
                    <a:pt x="1852" y="1684"/>
                  </a:cubicBezTo>
                  <a:cubicBezTo>
                    <a:pt x="2419" y="1183"/>
                    <a:pt x="3020" y="750"/>
                    <a:pt x="3553" y="216"/>
                  </a:cubicBezTo>
                  <a:cubicBezTo>
                    <a:pt x="3637" y="132"/>
                    <a:pt x="3556" y="0"/>
                    <a:pt x="3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9"/>
            <p:cNvSpPr/>
            <p:nvPr/>
          </p:nvSpPr>
          <p:spPr>
            <a:xfrm>
              <a:off x="8439220" y="2364948"/>
              <a:ext cx="259002" cy="297737"/>
            </a:xfrm>
            <a:custGeom>
              <a:avLst/>
              <a:gdLst/>
              <a:ahLst/>
              <a:cxnLst/>
              <a:rect l="l" t="t" r="r" b="b"/>
              <a:pathLst>
                <a:path w="3029" h="3482" extrusionOk="0">
                  <a:moveTo>
                    <a:pt x="166" y="0"/>
                  </a:moveTo>
                  <a:cubicBezTo>
                    <a:pt x="79" y="0"/>
                    <a:pt x="0" y="135"/>
                    <a:pt x="76" y="211"/>
                  </a:cubicBezTo>
                  <a:cubicBezTo>
                    <a:pt x="944" y="1279"/>
                    <a:pt x="1778" y="2513"/>
                    <a:pt x="2778" y="3447"/>
                  </a:cubicBezTo>
                  <a:cubicBezTo>
                    <a:pt x="2803" y="3471"/>
                    <a:pt x="2831" y="3482"/>
                    <a:pt x="2859" y="3482"/>
                  </a:cubicBezTo>
                  <a:cubicBezTo>
                    <a:pt x="2946" y="3482"/>
                    <a:pt x="3029" y="3381"/>
                    <a:pt x="2979" y="3280"/>
                  </a:cubicBezTo>
                  <a:cubicBezTo>
                    <a:pt x="2211" y="2146"/>
                    <a:pt x="1177" y="1079"/>
                    <a:pt x="243" y="45"/>
                  </a:cubicBezTo>
                  <a:cubicBezTo>
                    <a:pt x="220" y="13"/>
                    <a:pt x="192" y="0"/>
                    <a:pt x="1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9"/>
            <p:cNvSpPr/>
            <p:nvPr/>
          </p:nvSpPr>
          <p:spPr>
            <a:xfrm>
              <a:off x="8517031" y="2278158"/>
              <a:ext cx="74221" cy="465845"/>
            </a:xfrm>
            <a:custGeom>
              <a:avLst/>
              <a:gdLst/>
              <a:ahLst/>
              <a:cxnLst/>
              <a:rect l="l" t="t" r="r" b="b"/>
              <a:pathLst>
                <a:path w="868" h="5448" extrusionOk="0">
                  <a:moveTo>
                    <a:pt x="401" y="0"/>
                  </a:moveTo>
                  <a:cubicBezTo>
                    <a:pt x="334" y="0"/>
                    <a:pt x="267" y="42"/>
                    <a:pt x="267" y="126"/>
                  </a:cubicBezTo>
                  <a:cubicBezTo>
                    <a:pt x="134" y="1793"/>
                    <a:pt x="0" y="3761"/>
                    <a:pt x="534" y="5363"/>
                  </a:cubicBezTo>
                  <a:cubicBezTo>
                    <a:pt x="563" y="5421"/>
                    <a:pt x="612" y="5448"/>
                    <a:pt x="657" y="5448"/>
                  </a:cubicBezTo>
                  <a:cubicBezTo>
                    <a:pt x="715" y="5448"/>
                    <a:pt x="768" y="5404"/>
                    <a:pt x="768" y="5329"/>
                  </a:cubicBezTo>
                  <a:cubicBezTo>
                    <a:pt x="868" y="3628"/>
                    <a:pt x="567" y="1860"/>
                    <a:pt x="534" y="126"/>
                  </a:cubicBezTo>
                  <a:cubicBezTo>
                    <a:pt x="534" y="42"/>
                    <a:pt x="467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9"/>
            <p:cNvSpPr/>
            <p:nvPr/>
          </p:nvSpPr>
          <p:spPr>
            <a:xfrm>
              <a:off x="8351576" y="2471403"/>
              <a:ext cx="456439" cy="65413"/>
            </a:xfrm>
            <a:custGeom>
              <a:avLst/>
              <a:gdLst/>
              <a:ahLst/>
              <a:cxnLst/>
              <a:rect l="l" t="t" r="r" b="b"/>
              <a:pathLst>
                <a:path w="5338" h="765" extrusionOk="0">
                  <a:moveTo>
                    <a:pt x="201" y="0"/>
                  </a:moveTo>
                  <a:cubicBezTo>
                    <a:pt x="34" y="0"/>
                    <a:pt x="1" y="234"/>
                    <a:pt x="167" y="267"/>
                  </a:cubicBezTo>
                  <a:cubicBezTo>
                    <a:pt x="1489" y="492"/>
                    <a:pt x="2929" y="765"/>
                    <a:pt x="4308" y="765"/>
                  </a:cubicBezTo>
                  <a:cubicBezTo>
                    <a:pt x="4565" y="765"/>
                    <a:pt x="4820" y="755"/>
                    <a:pt x="5071" y="734"/>
                  </a:cubicBezTo>
                  <a:cubicBezTo>
                    <a:pt x="5271" y="701"/>
                    <a:pt x="5338" y="434"/>
                    <a:pt x="5138" y="401"/>
                  </a:cubicBezTo>
                  <a:cubicBezTo>
                    <a:pt x="3537" y="67"/>
                    <a:pt x="1802" y="100"/>
                    <a:pt x="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8" name="Google Shape;1218;p39"/>
          <p:cNvGrpSpPr/>
          <p:nvPr/>
        </p:nvGrpSpPr>
        <p:grpSpPr>
          <a:xfrm>
            <a:off x="1021501" y="2635858"/>
            <a:ext cx="456439" cy="465845"/>
            <a:chOff x="8351576" y="2278158"/>
            <a:chExt cx="456439" cy="465845"/>
          </a:xfrm>
        </p:grpSpPr>
        <p:sp>
          <p:nvSpPr>
            <p:cNvPr id="1219" name="Google Shape;1219;p39"/>
            <p:cNvSpPr/>
            <p:nvPr/>
          </p:nvSpPr>
          <p:spPr>
            <a:xfrm>
              <a:off x="8395783" y="2353148"/>
              <a:ext cx="311076" cy="260199"/>
            </a:xfrm>
            <a:custGeom>
              <a:avLst/>
              <a:gdLst/>
              <a:ahLst/>
              <a:cxnLst/>
              <a:rect l="l" t="t" r="r" b="b"/>
              <a:pathLst>
                <a:path w="3638" h="3043" extrusionOk="0">
                  <a:moveTo>
                    <a:pt x="3469" y="0"/>
                  </a:moveTo>
                  <a:cubicBezTo>
                    <a:pt x="3452" y="0"/>
                    <a:pt x="3436" y="5"/>
                    <a:pt x="3420" y="16"/>
                  </a:cubicBezTo>
                  <a:cubicBezTo>
                    <a:pt x="2219" y="683"/>
                    <a:pt x="918" y="1684"/>
                    <a:pt x="84" y="2751"/>
                  </a:cubicBezTo>
                  <a:cubicBezTo>
                    <a:pt x="1" y="2862"/>
                    <a:pt x="79" y="3042"/>
                    <a:pt x="204" y="3042"/>
                  </a:cubicBezTo>
                  <a:cubicBezTo>
                    <a:pt x="229" y="3042"/>
                    <a:pt x="256" y="3035"/>
                    <a:pt x="284" y="3018"/>
                  </a:cubicBezTo>
                  <a:cubicBezTo>
                    <a:pt x="851" y="2618"/>
                    <a:pt x="1318" y="2117"/>
                    <a:pt x="1852" y="1684"/>
                  </a:cubicBezTo>
                  <a:cubicBezTo>
                    <a:pt x="2419" y="1183"/>
                    <a:pt x="3020" y="750"/>
                    <a:pt x="3553" y="216"/>
                  </a:cubicBezTo>
                  <a:cubicBezTo>
                    <a:pt x="3637" y="132"/>
                    <a:pt x="3556" y="0"/>
                    <a:pt x="3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9"/>
            <p:cNvSpPr/>
            <p:nvPr/>
          </p:nvSpPr>
          <p:spPr>
            <a:xfrm>
              <a:off x="8439220" y="2364948"/>
              <a:ext cx="259002" cy="297737"/>
            </a:xfrm>
            <a:custGeom>
              <a:avLst/>
              <a:gdLst/>
              <a:ahLst/>
              <a:cxnLst/>
              <a:rect l="l" t="t" r="r" b="b"/>
              <a:pathLst>
                <a:path w="3029" h="3482" extrusionOk="0">
                  <a:moveTo>
                    <a:pt x="166" y="0"/>
                  </a:moveTo>
                  <a:cubicBezTo>
                    <a:pt x="79" y="0"/>
                    <a:pt x="0" y="135"/>
                    <a:pt x="76" y="211"/>
                  </a:cubicBezTo>
                  <a:cubicBezTo>
                    <a:pt x="944" y="1279"/>
                    <a:pt x="1778" y="2513"/>
                    <a:pt x="2778" y="3447"/>
                  </a:cubicBezTo>
                  <a:cubicBezTo>
                    <a:pt x="2803" y="3471"/>
                    <a:pt x="2831" y="3482"/>
                    <a:pt x="2859" y="3482"/>
                  </a:cubicBezTo>
                  <a:cubicBezTo>
                    <a:pt x="2946" y="3482"/>
                    <a:pt x="3029" y="3381"/>
                    <a:pt x="2979" y="3280"/>
                  </a:cubicBezTo>
                  <a:cubicBezTo>
                    <a:pt x="2211" y="2146"/>
                    <a:pt x="1177" y="1079"/>
                    <a:pt x="243" y="45"/>
                  </a:cubicBezTo>
                  <a:cubicBezTo>
                    <a:pt x="220" y="13"/>
                    <a:pt x="192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9"/>
            <p:cNvSpPr/>
            <p:nvPr/>
          </p:nvSpPr>
          <p:spPr>
            <a:xfrm>
              <a:off x="8517031" y="2278158"/>
              <a:ext cx="74221" cy="465845"/>
            </a:xfrm>
            <a:custGeom>
              <a:avLst/>
              <a:gdLst/>
              <a:ahLst/>
              <a:cxnLst/>
              <a:rect l="l" t="t" r="r" b="b"/>
              <a:pathLst>
                <a:path w="868" h="5448" extrusionOk="0">
                  <a:moveTo>
                    <a:pt x="401" y="0"/>
                  </a:moveTo>
                  <a:cubicBezTo>
                    <a:pt x="334" y="0"/>
                    <a:pt x="267" y="42"/>
                    <a:pt x="267" y="126"/>
                  </a:cubicBezTo>
                  <a:cubicBezTo>
                    <a:pt x="134" y="1793"/>
                    <a:pt x="0" y="3761"/>
                    <a:pt x="534" y="5363"/>
                  </a:cubicBezTo>
                  <a:cubicBezTo>
                    <a:pt x="563" y="5421"/>
                    <a:pt x="612" y="5448"/>
                    <a:pt x="657" y="5448"/>
                  </a:cubicBezTo>
                  <a:cubicBezTo>
                    <a:pt x="715" y="5448"/>
                    <a:pt x="768" y="5404"/>
                    <a:pt x="768" y="5329"/>
                  </a:cubicBezTo>
                  <a:cubicBezTo>
                    <a:pt x="868" y="3628"/>
                    <a:pt x="567" y="1860"/>
                    <a:pt x="534" y="126"/>
                  </a:cubicBezTo>
                  <a:cubicBezTo>
                    <a:pt x="534" y="42"/>
                    <a:pt x="467" y="0"/>
                    <a:pt x="4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9"/>
            <p:cNvSpPr/>
            <p:nvPr/>
          </p:nvSpPr>
          <p:spPr>
            <a:xfrm>
              <a:off x="8351576" y="2471403"/>
              <a:ext cx="456439" cy="65413"/>
            </a:xfrm>
            <a:custGeom>
              <a:avLst/>
              <a:gdLst/>
              <a:ahLst/>
              <a:cxnLst/>
              <a:rect l="l" t="t" r="r" b="b"/>
              <a:pathLst>
                <a:path w="5338" h="765" extrusionOk="0">
                  <a:moveTo>
                    <a:pt x="201" y="0"/>
                  </a:moveTo>
                  <a:cubicBezTo>
                    <a:pt x="34" y="0"/>
                    <a:pt x="1" y="234"/>
                    <a:pt x="167" y="267"/>
                  </a:cubicBezTo>
                  <a:cubicBezTo>
                    <a:pt x="1489" y="492"/>
                    <a:pt x="2929" y="765"/>
                    <a:pt x="4308" y="765"/>
                  </a:cubicBezTo>
                  <a:cubicBezTo>
                    <a:pt x="4565" y="765"/>
                    <a:pt x="4820" y="755"/>
                    <a:pt x="5071" y="734"/>
                  </a:cubicBezTo>
                  <a:cubicBezTo>
                    <a:pt x="5271" y="701"/>
                    <a:pt x="5338" y="434"/>
                    <a:pt x="5138" y="401"/>
                  </a:cubicBezTo>
                  <a:cubicBezTo>
                    <a:pt x="3537" y="67"/>
                    <a:pt x="1802" y="10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4" name="Google Shape;1224;p40"/>
          <p:cNvGrpSpPr/>
          <p:nvPr/>
        </p:nvGrpSpPr>
        <p:grpSpPr>
          <a:xfrm rot="478809">
            <a:off x="966570" y="3521626"/>
            <a:ext cx="7097083" cy="2953580"/>
            <a:chOff x="3860675" y="4556700"/>
            <a:chExt cx="1906150" cy="793300"/>
          </a:xfrm>
        </p:grpSpPr>
        <p:sp>
          <p:nvSpPr>
            <p:cNvPr id="1225" name="Google Shape;1225;p40"/>
            <p:cNvSpPr/>
            <p:nvPr/>
          </p:nvSpPr>
          <p:spPr>
            <a:xfrm>
              <a:off x="3860675" y="4556700"/>
              <a:ext cx="1906150" cy="793300"/>
            </a:xfrm>
            <a:custGeom>
              <a:avLst/>
              <a:gdLst/>
              <a:ahLst/>
              <a:cxnLst/>
              <a:rect l="l" t="t" r="r" b="b"/>
              <a:pathLst>
                <a:path w="76246" h="31732" extrusionOk="0">
                  <a:moveTo>
                    <a:pt x="39041" y="1"/>
                  </a:moveTo>
                  <a:cubicBezTo>
                    <a:pt x="27430" y="1"/>
                    <a:pt x="18804" y="5685"/>
                    <a:pt x="18804" y="5685"/>
                  </a:cubicBezTo>
                  <a:cubicBezTo>
                    <a:pt x="0" y="17698"/>
                    <a:pt x="13357" y="31731"/>
                    <a:pt x="29074" y="31731"/>
                  </a:cubicBezTo>
                  <a:cubicBezTo>
                    <a:pt x="31424" y="31731"/>
                    <a:pt x="33827" y="31417"/>
                    <a:pt x="36183" y="30736"/>
                  </a:cubicBezTo>
                  <a:cubicBezTo>
                    <a:pt x="54329" y="25532"/>
                    <a:pt x="76245" y="16559"/>
                    <a:pt x="56865" y="4984"/>
                  </a:cubicBezTo>
                  <a:cubicBezTo>
                    <a:pt x="50654" y="1264"/>
                    <a:pt x="44516" y="1"/>
                    <a:pt x="390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0"/>
            <p:cNvSpPr/>
            <p:nvPr/>
          </p:nvSpPr>
          <p:spPr>
            <a:xfrm>
              <a:off x="4378300" y="4700375"/>
              <a:ext cx="123450" cy="31825"/>
            </a:xfrm>
            <a:custGeom>
              <a:avLst/>
              <a:gdLst/>
              <a:ahLst/>
              <a:cxnLst/>
              <a:rect l="l" t="t" r="r" b="b"/>
              <a:pathLst>
                <a:path w="4938" h="1273" extrusionOk="0">
                  <a:moveTo>
                    <a:pt x="3099" y="1"/>
                  </a:moveTo>
                  <a:cubicBezTo>
                    <a:pt x="1799" y="1"/>
                    <a:pt x="0" y="1272"/>
                    <a:pt x="0" y="1272"/>
                  </a:cubicBezTo>
                  <a:cubicBezTo>
                    <a:pt x="0" y="1272"/>
                    <a:pt x="4937" y="805"/>
                    <a:pt x="3736" y="138"/>
                  </a:cubicBezTo>
                  <a:cubicBezTo>
                    <a:pt x="3549" y="42"/>
                    <a:pt x="3332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0"/>
            <p:cNvSpPr/>
            <p:nvPr/>
          </p:nvSpPr>
          <p:spPr>
            <a:xfrm>
              <a:off x="4491700" y="46258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69" y="1"/>
                  </a:moveTo>
                  <a:cubicBezTo>
                    <a:pt x="1772" y="1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1" y="45"/>
                    <a:pt x="3313" y="1"/>
                    <a:pt x="3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0"/>
            <p:cNvSpPr/>
            <p:nvPr/>
          </p:nvSpPr>
          <p:spPr>
            <a:xfrm>
              <a:off x="4425000" y="4805400"/>
              <a:ext cx="124275" cy="31025"/>
            </a:xfrm>
            <a:custGeom>
              <a:avLst/>
              <a:gdLst/>
              <a:ahLst/>
              <a:cxnLst/>
              <a:rect l="l" t="t" r="r" b="b"/>
              <a:pathLst>
                <a:path w="4971" h="1241" extrusionOk="0">
                  <a:moveTo>
                    <a:pt x="3099" y="1"/>
                  </a:moveTo>
                  <a:cubicBezTo>
                    <a:pt x="1813" y="1"/>
                    <a:pt x="0" y="1241"/>
                    <a:pt x="0" y="1241"/>
                  </a:cubicBezTo>
                  <a:cubicBezTo>
                    <a:pt x="0" y="1241"/>
                    <a:pt x="4971" y="807"/>
                    <a:pt x="3736" y="140"/>
                  </a:cubicBezTo>
                  <a:cubicBezTo>
                    <a:pt x="3551" y="42"/>
                    <a:pt x="3334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0"/>
            <p:cNvSpPr/>
            <p:nvPr/>
          </p:nvSpPr>
          <p:spPr>
            <a:xfrm>
              <a:off x="4538400" y="4730900"/>
              <a:ext cx="124300" cy="31300"/>
            </a:xfrm>
            <a:custGeom>
              <a:avLst/>
              <a:gdLst/>
              <a:ahLst/>
              <a:cxnLst/>
              <a:rect l="l" t="t" r="r" b="b"/>
              <a:pathLst>
                <a:path w="4972" h="1252" extrusionOk="0">
                  <a:moveTo>
                    <a:pt x="308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71" y="785"/>
                    <a:pt x="3737" y="151"/>
                  </a:cubicBezTo>
                  <a:cubicBezTo>
                    <a:pt x="3546" y="45"/>
                    <a:pt x="3322" y="1"/>
                    <a:pt x="3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0"/>
            <p:cNvSpPr/>
            <p:nvPr/>
          </p:nvSpPr>
          <p:spPr>
            <a:xfrm>
              <a:off x="4614300" y="4647500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79" y="1"/>
                  </a:moveTo>
                  <a:cubicBezTo>
                    <a:pt x="1795" y="1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6" y="45"/>
                    <a:pt x="3322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0"/>
            <p:cNvSpPr/>
            <p:nvPr/>
          </p:nvSpPr>
          <p:spPr>
            <a:xfrm>
              <a:off x="4727725" y="4572450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1"/>
                  </a:moveTo>
                  <a:cubicBezTo>
                    <a:pt x="1794" y="1"/>
                    <a:pt x="0" y="1252"/>
                    <a:pt x="0" y="1252"/>
                  </a:cubicBezTo>
                  <a:cubicBezTo>
                    <a:pt x="0" y="1252"/>
                    <a:pt x="4970" y="818"/>
                    <a:pt x="3736" y="151"/>
                  </a:cubicBezTo>
                  <a:cubicBezTo>
                    <a:pt x="3545" y="45"/>
                    <a:pt x="3321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0"/>
            <p:cNvSpPr/>
            <p:nvPr/>
          </p:nvSpPr>
          <p:spPr>
            <a:xfrm>
              <a:off x="4548425" y="4899350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68" y="1"/>
                  </a:moveTo>
                  <a:cubicBezTo>
                    <a:pt x="1771" y="1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0" y="45"/>
                    <a:pt x="331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0"/>
            <p:cNvSpPr/>
            <p:nvPr/>
          </p:nvSpPr>
          <p:spPr>
            <a:xfrm>
              <a:off x="4661825" y="48243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6" y="45"/>
                    <a:pt x="3322" y="1"/>
                    <a:pt x="3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0"/>
            <p:cNvSpPr/>
            <p:nvPr/>
          </p:nvSpPr>
          <p:spPr>
            <a:xfrm>
              <a:off x="4574275" y="50336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0" y="1252"/>
                    <a:pt x="0" y="1252"/>
                  </a:cubicBezTo>
                  <a:cubicBezTo>
                    <a:pt x="0" y="1252"/>
                    <a:pt x="4937" y="818"/>
                    <a:pt x="3736" y="151"/>
                  </a:cubicBezTo>
                  <a:cubicBezTo>
                    <a:pt x="3546" y="45"/>
                    <a:pt x="3321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0"/>
            <p:cNvSpPr/>
            <p:nvPr/>
          </p:nvSpPr>
          <p:spPr>
            <a:xfrm>
              <a:off x="4687675" y="495857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0"/>
                  </a:moveTo>
                  <a:cubicBezTo>
                    <a:pt x="1795" y="0"/>
                    <a:pt x="1" y="1251"/>
                    <a:pt x="1" y="1251"/>
                  </a:cubicBezTo>
                  <a:cubicBezTo>
                    <a:pt x="1" y="1251"/>
                    <a:pt x="4938" y="818"/>
                    <a:pt x="3737" y="151"/>
                  </a:cubicBezTo>
                  <a:cubicBezTo>
                    <a:pt x="3546" y="45"/>
                    <a:pt x="3322" y="0"/>
                    <a:pt x="3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0"/>
            <p:cNvSpPr/>
            <p:nvPr/>
          </p:nvSpPr>
          <p:spPr>
            <a:xfrm>
              <a:off x="4815275" y="4842100"/>
              <a:ext cx="124275" cy="31025"/>
            </a:xfrm>
            <a:custGeom>
              <a:avLst/>
              <a:gdLst/>
              <a:ahLst/>
              <a:cxnLst/>
              <a:rect l="l" t="t" r="r" b="b"/>
              <a:pathLst>
                <a:path w="4971" h="1241" extrusionOk="0">
                  <a:moveTo>
                    <a:pt x="3119" y="0"/>
                  </a:moveTo>
                  <a:cubicBezTo>
                    <a:pt x="1813" y="0"/>
                    <a:pt x="1" y="1240"/>
                    <a:pt x="1" y="1240"/>
                  </a:cubicBezTo>
                  <a:cubicBezTo>
                    <a:pt x="1" y="1240"/>
                    <a:pt x="4971" y="807"/>
                    <a:pt x="3770" y="140"/>
                  </a:cubicBezTo>
                  <a:cubicBezTo>
                    <a:pt x="3579" y="42"/>
                    <a:pt x="3358" y="0"/>
                    <a:pt x="3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0"/>
            <p:cNvSpPr/>
            <p:nvPr/>
          </p:nvSpPr>
          <p:spPr>
            <a:xfrm>
              <a:off x="4929525" y="47676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68" y="0"/>
                  </a:moveTo>
                  <a:cubicBezTo>
                    <a:pt x="1771" y="0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1" y="45"/>
                    <a:pt x="3313" y="0"/>
                    <a:pt x="3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0"/>
            <p:cNvSpPr/>
            <p:nvPr/>
          </p:nvSpPr>
          <p:spPr>
            <a:xfrm>
              <a:off x="4822775" y="4985525"/>
              <a:ext cx="124275" cy="31025"/>
            </a:xfrm>
            <a:custGeom>
              <a:avLst/>
              <a:gdLst/>
              <a:ahLst/>
              <a:cxnLst/>
              <a:rect l="l" t="t" r="r" b="b"/>
              <a:pathLst>
                <a:path w="4971" h="1241" extrusionOk="0">
                  <a:moveTo>
                    <a:pt x="3119" y="1"/>
                  </a:moveTo>
                  <a:cubicBezTo>
                    <a:pt x="1813" y="1"/>
                    <a:pt x="1" y="1241"/>
                    <a:pt x="1" y="1241"/>
                  </a:cubicBezTo>
                  <a:cubicBezTo>
                    <a:pt x="1" y="1241"/>
                    <a:pt x="4971" y="807"/>
                    <a:pt x="3770" y="140"/>
                  </a:cubicBezTo>
                  <a:cubicBezTo>
                    <a:pt x="3579" y="42"/>
                    <a:pt x="3358" y="1"/>
                    <a:pt x="3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0"/>
            <p:cNvSpPr/>
            <p:nvPr/>
          </p:nvSpPr>
          <p:spPr>
            <a:xfrm>
              <a:off x="4937025" y="4911025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68" y="1"/>
                  </a:moveTo>
                  <a:cubicBezTo>
                    <a:pt x="1771" y="1"/>
                    <a:pt x="1" y="1252"/>
                    <a:pt x="1" y="1252"/>
                  </a:cubicBezTo>
                  <a:cubicBezTo>
                    <a:pt x="1" y="1252"/>
                    <a:pt x="4938" y="785"/>
                    <a:pt x="3737" y="151"/>
                  </a:cubicBezTo>
                  <a:cubicBezTo>
                    <a:pt x="3541" y="45"/>
                    <a:pt x="331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0"/>
            <p:cNvSpPr/>
            <p:nvPr/>
          </p:nvSpPr>
          <p:spPr>
            <a:xfrm>
              <a:off x="5032100" y="4653625"/>
              <a:ext cx="123450" cy="31025"/>
            </a:xfrm>
            <a:custGeom>
              <a:avLst/>
              <a:gdLst/>
              <a:ahLst/>
              <a:cxnLst/>
              <a:rect l="l" t="t" r="r" b="b"/>
              <a:pathLst>
                <a:path w="4938" h="1241" extrusionOk="0">
                  <a:moveTo>
                    <a:pt x="3088" y="1"/>
                  </a:moveTo>
                  <a:cubicBezTo>
                    <a:pt x="1789" y="1"/>
                    <a:pt x="0" y="1241"/>
                    <a:pt x="0" y="1241"/>
                  </a:cubicBezTo>
                  <a:cubicBezTo>
                    <a:pt x="0" y="1241"/>
                    <a:pt x="4937" y="807"/>
                    <a:pt x="3736" y="140"/>
                  </a:cubicBezTo>
                  <a:cubicBezTo>
                    <a:pt x="3546" y="42"/>
                    <a:pt x="3325" y="1"/>
                    <a:pt x="3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0"/>
            <p:cNvSpPr/>
            <p:nvPr/>
          </p:nvSpPr>
          <p:spPr>
            <a:xfrm>
              <a:off x="4717700" y="5088950"/>
              <a:ext cx="124275" cy="31025"/>
            </a:xfrm>
            <a:custGeom>
              <a:avLst/>
              <a:gdLst/>
              <a:ahLst/>
              <a:cxnLst/>
              <a:rect l="l" t="t" r="r" b="b"/>
              <a:pathLst>
                <a:path w="4971" h="1241" extrusionOk="0">
                  <a:moveTo>
                    <a:pt x="3099" y="0"/>
                  </a:moveTo>
                  <a:cubicBezTo>
                    <a:pt x="1813" y="0"/>
                    <a:pt x="1" y="1240"/>
                    <a:pt x="1" y="1240"/>
                  </a:cubicBezTo>
                  <a:cubicBezTo>
                    <a:pt x="1" y="1240"/>
                    <a:pt x="4971" y="806"/>
                    <a:pt x="3737" y="139"/>
                  </a:cubicBezTo>
                  <a:cubicBezTo>
                    <a:pt x="3551" y="41"/>
                    <a:pt x="3334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0"/>
            <p:cNvSpPr/>
            <p:nvPr/>
          </p:nvSpPr>
          <p:spPr>
            <a:xfrm>
              <a:off x="5039600" y="48051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1" y="1252"/>
                    <a:pt x="1" y="1252"/>
                  </a:cubicBezTo>
                  <a:cubicBezTo>
                    <a:pt x="1" y="1252"/>
                    <a:pt x="4937" y="785"/>
                    <a:pt x="3737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0"/>
            <p:cNvSpPr/>
            <p:nvPr/>
          </p:nvSpPr>
          <p:spPr>
            <a:xfrm>
              <a:off x="5153025" y="473007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4" y="0"/>
                    <a:pt x="0" y="1252"/>
                    <a:pt x="0" y="1252"/>
                  </a:cubicBezTo>
                  <a:cubicBezTo>
                    <a:pt x="0" y="1252"/>
                    <a:pt x="4937" y="818"/>
                    <a:pt x="3736" y="151"/>
                  </a:cubicBezTo>
                  <a:cubicBezTo>
                    <a:pt x="3546" y="45"/>
                    <a:pt x="3321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0"/>
            <p:cNvSpPr/>
            <p:nvPr/>
          </p:nvSpPr>
          <p:spPr>
            <a:xfrm>
              <a:off x="4083925" y="5096450"/>
              <a:ext cx="123450" cy="31025"/>
            </a:xfrm>
            <a:custGeom>
              <a:avLst/>
              <a:gdLst/>
              <a:ahLst/>
              <a:cxnLst/>
              <a:rect l="l" t="t" r="r" b="b"/>
              <a:pathLst>
                <a:path w="4938" h="1241" extrusionOk="0">
                  <a:moveTo>
                    <a:pt x="3099" y="0"/>
                  </a:moveTo>
                  <a:cubicBezTo>
                    <a:pt x="1813" y="0"/>
                    <a:pt x="0" y="1240"/>
                    <a:pt x="0" y="1240"/>
                  </a:cubicBezTo>
                  <a:cubicBezTo>
                    <a:pt x="0" y="1240"/>
                    <a:pt x="4937" y="807"/>
                    <a:pt x="3736" y="140"/>
                  </a:cubicBezTo>
                  <a:cubicBezTo>
                    <a:pt x="3551" y="42"/>
                    <a:pt x="3333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0"/>
            <p:cNvSpPr/>
            <p:nvPr/>
          </p:nvSpPr>
          <p:spPr>
            <a:xfrm>
              <a:off x="4197325" y="502195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0"/>
                  </a:moveTo>
                  <a:cubicBezTo>
                    <a:pt x="1795" y="0"/>
                    <a:pt x="1" y="1252"/>
                    <a:pt x="1" y="1252"/>
                  </a:cubicBezTo>
                  <a:cubicBezTo>
                    <a:pt x="1" y="1252"/>
                    <a:pt x="4938" y="785"/>
                    <a:pt x="3737" y="151"/>
                  </a:cubicBezTo>
                  <a:cubicBezTo>
                    <a:pt x="3546" y="45"/>
                    <a:pt x="3322" y="0"/>
                    <a:pt x="3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0"/>
            <p:cNvSpPr/>
            <p:nvPr/>
          </p:nvSpPr>
          <p:spPr>
            <a:xfrm>
              <a:off x="4204850" y="5165375"/>
              <a:ext cx="123425" cy="31300"/>
            </a:xfrm>
            <a:custGeom>
              <a:avLst/>
              <a:gdLst/>
              <a:ahLst/>
              <a:cxnLst/>
              <a:rect l="l" t="t" r="r" b="b"/>
              <a:pathLst>
                <a:path w="4937" h="1252" extrusionOk="0">
                  <a:moveTo>
                    <a:pt x="3079" y="1"/>
                  </a:moveTo>
                  <a:cubicBezTo>
                    <a:pt x="1794" y="1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6" y="45"/>
                    <a:pt x="3321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0"/>
            <p:cNvSpPr/>
            <p:nvPr/>
          </p:nvSpPr>
          <p:spPr>
            <a:xfrm>
              <a:off x="4299900" y="49077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0"/>
                  </a:moveTo>
                  <a:cubicBezTo>
                    <a:pt x="1795" y="0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6" y="45"/>
                    <a:pt x="3322" y="0"/>
                    <a:pt x="3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0"/>
            <p:cNvSpPr/>
            <p:nvPr/>
          </p:nvSpPr>
          <p:spPr>
            <a:xfrm>
              <a:off x="4307425" y="5058975"/>
              <a:ext cx="123425" cy="31800"/>
            </a:xfrm>
            <a:custGeom>
              <a:avLst/>
              <a:gdLst/>
              <a:ahLst/>
              <a:cxnLst/>
              <a:rect l="l" t="t" r="r" b="b"/>
              <a:pathLst>
                <a:path w="4937" h="1272" extrusionOk="0">
                  <a:moveTo>
                    <a:pt x="3110" y="0"/>
                  </a:moveTo>
                  <a:cubicBezTo>
                    <a:pt x="1823" y="0"/>
                    <a:pt x="0" y="1272"/>
                    <a:pt x="0" y="1272"/>
                  </a:cubicBezTo>
                  <a:cubicBezTo>
                    <a:pt x="0" y="1272"/>
                    <a:pt x="4937" y="805"/>
                    <a:pt x="3736" y="137"/>
                  </a:cubicBezTo>
                  <a:cubicBezTo>
                    <a:pt x="3554" y="41"/>
                    <a:pt x="3340" y="0"/>
                    <a:pt x="3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0"/>
            <p:cNvSpPr/>
            <p:nvPr/>
          </p:nvSpPr>
          <p:spPr>
            <a:xfrm>
              <a:off x="4420825" y="4984425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0"/>
                  </a:moveTo>
                  <a:cubicBezTo>
                    <a:pt x="1795" y="0"/>
                    <a:pt x="1" y="1251"/>
                    <a:pt x="1" y="1251"/>
                  </a:cubicBezTo>
                  <a:cubicBezTo>
                    <a:pt x="1" y="1251"/>
                    <a:pt x="4971" y="784"/>
                    <a:pt x="3737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0"/>
            <p:cNvSpPr/>
            <p:nvPr/>
          </p:nvSpPr>
          <p:spPr>
            <a:xfrm>
              <a:off x="4067250" y="4969400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79" y="1"/>
                  </a:moveTo>
                  <a:cubicBezTo>
                    <a:pt x="1794" y="1"/>
                    <a:pt x="0" y="1252"/>
                    <a:pt x="0" y="1252"/>
                  </a:cubicBezTo>
                  <a:cubicBezTo>
                    <a:pt x="0" y="1252"/>
                    <a:pt x="4937" y="818"/>
                    <a:pt x="3736" y="151"/>
                  </a:cubicBezTo>
                  <a:cubicBezTo>
                    <a:pt x="3546" y="45"/>
                    <a:pt x="3321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0"/>
            <p:cNvSpPr/>
            <p:nvPr/>
          </p:nvSpPr>
          <p:spPr>
            <a:xfrm>
              <a:off x="4173150" y="4859325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71" y="785"/>
                    <a:pt x="3737" y="151"/>
                  </a:cubicBezTo>
                  <a:cubicBezTo>
                    <a:pt x="3546" y="45"/>
                    <a:pt x="3322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0"/>
            <p:cNvSpPr/>
            <p:nvPr/>
          </p:nvSpPr>
          <p:spPr>
            <a:xfrm>
              <a:off x="4255700" y="4766200"/>
              <a:ext cx="123450" cy="31025"/>
            </a:xfrm>
            <a:custGeom>
              <a:avLst/>
              <a:gdLst/>
              <a:ahLst/>
              <a:cxnLst/>
              <a:rect l="l" t="t" r="r" b="b"/>
              <a:pathLst>
                <a:path w="4938" h="1241" extrusionOk="0">
                  <a:moveTo>
                    <a:pt x="3099" y="1"/>
                  </a:moveTo>
                  <a:cubicBezTo>
                    <a:pt x="1813" y="1"/>
                    <a:pt x="1" y="1241"/>
                    <a:pt x="1" y="1241"/>
                  </a:cubicBezTo>
                  <a:cubicBezTo>
                    <a:pt x="1" y="1241"/>
                    <a:pt x="4938" y="807"/>
                    <a:pt x="3737" y="140"/>
                  </a:cubicBezTo>
                  <a:cubicBezTo>
                    <a:pt x="3551" y="42"/>
                    <a:pt x="3334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0"/>
            <p:cNvSpPr/>
            <p:nvPr/>
          </p:nvSpPr>
          <p:spPr>
            <a:xfrm>
              <a:off x="4439175" y="51220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0" y="1251"/>
                    <a:pt x="0" y="1251"/>
                  </a:cubicBezTo>
                  <a:cubicBezTo>
                    <a:pt x="0" y="1251"/>
                    <a:pt x="4937" y="818"/>
                    <a:pt x="3736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0"/>
            <p:cNvSpPr/>
            <p:nvPr/>
          </p:nvSpPr>
          <p:spPr>
            <a:xfrm>
              <a:off x="4339925" y="5217075"/>
              <a:ext cx="124300" cy="31325"/>
            </a:xfrm>
            <a:custGeom>
              <a:avLst/>
              <a:gdLst/>
              <a:ahLst/>
              <a:cxnLst/>
              <a:rect l="l" t="t" r="r" b="b"/>
              <a:pathLst>
                <a:path w="4972" h="1253" extrusionOk="0">
                  <a:moveTo>
                    <a:pt x="310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71" y="785"/>
                    <a:pt x="3770" y="151"/>
                  </a:cubicBezTo>
                  <a:cubicBezTo>
                    <a:pt x="3574" y="45"/>
                    <a:pt x="3346" y="1"/>
                    <a:pt x="3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0"/>
            <p:cNvSpPr/>
            <p:nvPr/>
          </p:nvSpPr>
          <p:spPr>
            <a:xfrm>
              <a:off x="4601800" y="5168725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0"/>
                  </a:moveTo>
                  <a:cubicBezTo>
                    <a:pt x="1794" y="0"/>
                    <a:pt x="0" y="1251"/>
                    <a:pt x="0" y="1251"/>
                  </a:cubicBezTo>
                  <a:cubicBezTo>
                    <a:pt x="0" y="1251"/>
                    <a:pt x="4970" y="784"/>
                    <a:pt x="3736" y="151"/>
                  </a:cubicBezTo>
                  <a:cubicBezTo>
                    <a:pt x="3546" y="45"/>
                    <a:pt x="3321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0"/>
            <p:cNvSpPr/>
            <p:nvPr/>
          </p:nvSpPr>
          <p:spPr>
            <a:xfrm>
              <a:off x="4761075" y="472172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68" y="1"/>
                  </a:moveTo>
                  <a:cubicBezTo>
                    <a:pt x="1771" y="1"/>
                    <a:pt x="0" y="1252"/>
                    <a:pt x="0" y="1252"/>
                  </a:cubicBezTo>
                  <a:cubicBezTo>
                    <a:pt x="0" y="1252"/>
                    <a:pt x="4937" y="785"/>
                    <a:pt x="3736" y="151"/>
                  </a:cubicBezTo>
                  <a:cubicBezTo>
                    <a:pt x="3540" y="45"/>
                    <a:pt x="331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0"/>
            <p:cNvSpPr/>
            <p:nvPr/>
          </p:nvSpPr>
          <p:spPr>
            <a:xfrm>
              <a:off x="4887825" y="51337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1" y="1251"/>
                    <a:pt x="1" y="1251"/>
                  </a:cubicBezTo>
                  <a:cubicBezTo>
                    <a:pt x="1" y="1251"/>
                    <a:pt x="4937" y="818"/>
                    <a:pt x="3737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0"/>
            <p:cNvSpPr/>
            <p:nvPr/>
          </p:nvSpPr>
          <p:spPr>
            <a:xfrm>
              <a:off x="4995400" y="5023100"/>
              <a:ext cx="124275" cy="31825"/>
            </a:xfrm>
            <a:custGeom>
              <a:avLst/>
              <a:gdLst/>
              <a:ahLst/>
              <a:cxnLst/>
              <a:rect l="l" t="t" r="r" b="b"/>
              <a:pathLst>
                <a:path w="4971" h="1273" extrusionOk="0">
                  <a:moveTo>
                    <a:pt x="3110" y="1"/>
                  </a:moveTo>
                  <a:cubicBezTo>
                    <a:pt x="1824" y="1"/>
                    <a:pt x="1" y="1272"/>
                    <a:pt x="1" y="1272"/>
                  </a:cubicBezTo>
                  <a:cubicBezTo>
                    <a:pt x="1" y="1272"/>
                    <a:pt x="4971" y="805"/>
                    <a:pt x="3737" y="138"/>
                  </a:cubicBezTo>
                  <a:cubicBezTo>
                    <a:pt x="3554" y="42"/>
                    <a:pt x="3341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0"/>
            <p:cNvSpPr/>
            <p:nvPr/>
          </p:nvSpPr>
          <p:spPr>
            <a:xfrm>
              <a:off x="5138000" y="49177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68" y="1"/>
                  </a:moveTo>
                  <a:cubicBezTo>
                    <a:pt x="1771" y="1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1" y="45"/>
                    <a:pt x="331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0"/>
            <p:cNvSpPr/>
            <p:nvPr/>
          </p:nvSpPr>
          <p:spPr>
            <a:xfrm>
              <a:off x="5245575" y="4807125"/>
              <a:ext cx="123450" cy="31800"/>
            </a:xfrm>
            <a:custGeom>
              <a:avLst/>
              <a:gdLst/>
              <a:ahLst/>
              <a:cxnLst/>
              <a:rect l="l" t="t" r="r" b="b"/>
              <a:pathLst>
                <a:path w="4938" h="1272" extrusionOk="0">
                  <a:moveTo>
                    <a:pt x="3110" y="0"/>
                  </a:moveTo>
                  <a:cubicBezTo>
                    <a:pt x="1824" y="0"/>
                    <a:pt x="1" y="1272"/>
                    <a:pt x="1" y="1272"/>
                  </a:cubicBezTo>
                  <a:cubicBezTo>
                    <a:pt x="1" y="1272"/>
                    <a:pt x="4938" y="805"/>
                    <a:pt x="3737" y="138"/>
                  </a:cubicBezTo>
                  <a:cubicBezTo>
                    <a:pt x="3554" y="41"/>
                    <a:pt x="3341" y="0"/>
                    <a:pt x="3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0"/>
            <p:cNvSpPr/>
            <p:nvPr/>
          </p:nvSpPr>
          <p:spPr>
            <a:xfrm>
              <a:off x="5012075" y="5199575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80" y="0"/>
                  </a:moveTo>
                  <a:cubicBezTo>
                    <a:pt x="1795" y="0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6" y="45"/>
                    <a:pt x="3322" y="0"/>
                    <a:pt x="3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0"/>
            <p:cNvSpPr/>
            <p:nvPr/>
          </p:nvSpPr>
          <p:spPr>
            <a:xfrm>
              <a:off x="5119650" y="5088650"/>
              <a:ext cx="124300" cy="31325"/>
            </a:xfrm>
            <a:custGeom>
              <a:avLst/>
              <a:gdLst/>
              <a:ahLst/>
              <a:cxnLst/>
              <a:rect l="l" t="t" r="r" b="b"/>
              <a:pathLst>
                <a:path w="4972" h="1253" extrusionOk="0">
                  <a:moveTo>
                    <a:pt x="310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71" y="818"/>
                    <a:pt x="3770" y="151"/>
                  </a:cubicBezTo>
                  <a:cubicBezTo>
                    <a:pt x="3574" y="45"/>
                    <a:pt x="3346" y="1"/>
                    <a:pt x="3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0"/>
            <p:cNvSpPr/>
            <p:nvPr/>
          </p:nvSpPr>
          <p:spPr>
            <a:xfrm>
              <a:off x="5262250" y="4983575"/>
              <a:ext cx="123450" cy="31325"/>
            </a:xfrm>
            <a:custGeom>
              <a:avLst/>
              <a:gdLst/>
              <a:ahLst/>
              <a:cxnLst/>
              <a:rect l="l" t="t" r="r" b="b"/>
              <a:pathLst>
                <a:path w="4938" h="1253" extrusionOk="0">
                  <a:moveTo>
                    <a:pt x="3080" y="1"/>
                  </a:moveTo>
                  <a:cubicBezTo>
                    <a:pt x="1795" y="1"/>
                    <a:pt x="1" y="1252"/>
                    <a:pt x="1" y="1252"/>
                  </a:cubicBezTo>
                  <a:cubicBezTo>
                    <a:pt x="1" y="1252"/>
                    <a:pt x="4938" y="818"/>
                    <a:pt x="3737" y="151"/>
                  </a:cubicBezTo>
                  <a:cubicBezTo>
                    <a:pt x="3546" y="45"/>
                    <a:pt x="3322" y="1"/>
                    <a:pt x="3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0"/>
            <p:cNvSpPr/>
            <p:nvPr/>
          </p:nvSpPr>
          <p:spPr>
            <a:xfrm>
              <a:off x="5369850" y="4872675"/>
              <a:ext cx="124275" cy="31300"/>
            </a:xfrm>
            <a:custGeom>
              <a:avLst/>
              <a:gdLst/>
              <a:ahLst/>
              <a:cxnLst/>
              <a:rect l="l" t="t" r="r" b="b"/>
              <a:pathLst>
                <a:path w="4971" h="1252" extrusionOk="0">
                  <a:moveTo>
                    <a:pt x="3079" y="0"/>
                  </a:moveTo>
                  <a:cubicBezTo>
                    <a:pt x="1794" y="0"/>
                    <a:pt x="0" y="1252"/>
                    <a:pt x="0" y="1252"/>
                  </a:cubicBezTo>
                  <a:cubicBezTo>
                    <a:pt x="0" y="1252"/>
                    <a:pt x="4970" y="818"/>
                    <a:pt x="3736" y="151"/>
                  </a:cubicBezTo>
                  <a:cubicBezTo>
                    <a:pt x="3545" y="45"/>
                    <a:pt x="3321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0"/>
            <p:cNvSpPr/>
            <p:nvPr/>
          </p:nvSpPr>
          <p:spPr>
            <a:xfrm>
              <a:off x="4892000" y="4617500"/>
              <a:ext cx="123450" cy="31300"/>
            </a:xfrm>
            <a:custGeom>
              <a:avLst/>
              <a:gdLst/>
              <a:ahLst/>
              <a:cxnLst/>
              <a:rect l="l" t="t" r="r" b="b"/>
              <a:pathLst>
                <a:path w="4938" h="1252" extrusionOk="0">
                  <a:moveTo>
                    <a:pt x="3079" y="0"/>
                  </a:moveTo>
                  <a:cubicBezTo>
                    <a:pt x="1795" y="0"/>
                    <a:pt x="0" y="1251"/>
                    <a:pt x="0" y="1251"/>
                  </a:cubicBezTo>
                  <a:cubicBezTo>
                    <a:pt x="0" y="1251"/>
                    <a:pt x="4937" y="818"/>
                    <a:pt x="3736" y="151"/>
                  </a:cubicBezTo>
                  <a:cubicBezTo>
                    <a:pt x="3546" y="45"/>
                    <a:pt x="3322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6" name="Google Shape;1266;p40"/>
          <p:cNvGrpSpPr/>
          <p:nvPr/>
        </p:nvGrpSpPr>
        <p:grpSpPr>
          <a:xfrm flipH="1">
            <a:off x="3983200" y="-476375"/>
            <a:ext cx="5160807" cy="1982195"/>
            <a:chOff x="-1498700" y="-442525"/>
            <a:chExt cx="5160807" cy="1982195"/>
          </a:xfrm>
        </p:grpSpPr>
        <p:sp>
          <p:nvSpPr>
            <p:cNvPr id="1267" name="Google Shape;1267;p40"/>
            <p:cNvSpPr/>
            <p:nvPr/>
          </p:nvSpPr>
          <p:spPr>
            <a:xfrm>
              <a:off x="-689033" y="917361"/>
              <a:ext cx="518532" cy="622310"/>
            </a:xfrm>
            <a:custGeom>
              <a:avLst/>
              <a:gdLst/>
              <a:ahLst/>
              <a:cxnLst/>
              <a:rect l="l" t="t" r="r" b="b"/>
              <a:pathLst>
                <a:path w="4337" h="5205" extrusionOk="0">
                  <a:moveTo>
                    <a:pt x="4070" y="1"/>
                  </a:moveTo>
                  <a:lnTo>
                    <a:pt x="0" y="334"/>
                  </a:lnTo>
                  <a:lnTo>
                    <a:pt x="67" y="5205"/>
                  </a:lnTo>
                  <a:lnTo>
                    <a:pt x="1835" y="3503"/>
                  </a:lnTo>
                  <a:lnTo>
                    <a:pt x="4337" y="4804"/>
                  </a:lnTo>
                  <a:lnTo>
                    <a:pt x="4070" y="1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0"/>
            <p:cNvSpPr/>
            <p:nvPr/>
          </p:nvSpPr>
          <p:spPr>
            <a:xfrm>
              <a:off x="80701" y="773768"/>
              <a:ext cx="678025" cy="686155"/>
            </a:xfrm>
            <a:custGeom>
              <a:avLst/>
              <a:gdLst/>
              <a:ahLst/>
              <a:cxnLst/>
              <a:rect l="l" t="t" r="r" b="b"/>
              <a:pathLst>
                <a:path w="5671" h="5739" extrusionOk="0">
                  <a:moveTo>
                    <a:pt x="4537" y="1"/>
                  </a:moveTo>
                  <a:lnTo>
                    <a:pt x="67" y="802"/>
                  </a:lnTo>
                  <a:cubicBezTo>
                    <a:pt x="0" y="1002"/>
                    <a:pt x="467" y="5738"/>
                    <a:pt x="467" y="5738"/>
                  </a:cubicBezTo>
                  <a:lnTo>
                    <a:pt x="2902" y="4171"/>
                  </a:lnTo>
                  <a:lnTo>
                    <a:pt x="5671" y="5071"/>
                  </a:lnTo>
                  <a:lnTo>
                    <a:pt x="4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0"/>
            <p:cNvSpPr/>
            <p:nvPr/>
          </p:nvSpPr>
          <p:spPr>
            <a:xfrm>
              <a:off x="1009929" y="498658"/>
              <a:ext cx="813725" cy="829627"/>
            </a:xfrm>
            <a:custGeom>
              <a:avLst/>
              <a:gdLst/>
              <a:ahLst/>
              <a:cxnLst/>
              <a:rect l="l" t="t" r="r" b="b"/>
              <a:pathLst>
                <a:path w="6806" h="6939" extrusionOk="0">
                  <a:moveTo>
                    <a:pt x="4537" y="0"/>
                  </a:moveTo>
                  <a:lnTo>
                    <a:pt x="0" y="1535"/>
                  </a:lnTo>
                  <a:lnTo>
                    <a:pt x="1134" y="6939"/>
                  </a:lnTo>
                  <a:lnTo>
                    <a:pt x="3303" y="4170"/>
                  </a:lnTo>
                  <a:lnTo>
                    <a:pt x="6805" y="5271"/>
                  </a:lnTo>
                  <a:lnTo>
                    <a:pt x="45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0"/>
            <p:cNvSpPr/>
            <p:nvPr/>
          </p:nvSpPr>
          <p:spPr>
            <a:xfrm>
              <a:off x="1875311" y="239450"/>
              <a:ext cx="757891" cy="817671"/>
            </a:xfrm>
            <a:custGeom>
              <a:avLst/>
              <a:gdLst/>
              <a:ahLst/>
              <a:cxnLst/>
              <a:rect l="l" t="t" r="r" b="b"/>
              <a:pathLst>
                <a:path w="6339" h="6839" extrusionOk="0">
                  <a:moveTo>
                    <a:pt x="3437" y="0"/>
                  </a:moveTo>
                  <a:lnTo>
                    <a:pt x="1" y="1334"/>
                  </a:lnTo>
                  <a:lnTo>
                    <a:pt x="1869" y="6838"/>
                  </a:lnTo>
                  <a:lnTo>
                    <a:pt x="2970" y="3970"/>
                  </a:lnTo>
                  <a:lnTo>
                    <a:pt x="6339" y="4403"/>
                  </a:lnTo>
                  <a:lnTo>
                    <a:pt x="34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0"/>
            <p:cNvSpPr/>
            <p:nvPr/>
          </p:nvSpPr>
          <p:spPr>
            <a:xfrm>
              <a:off x="-1498700" y="-442525"/>
              <a:ext cx="5160807" cy="1463773"/>
            </a:xfrm>
            <a:custGeom>
              <a:avLst/>
              <a:gdLst/>
              <a:ahLst/>
              <a:cxnLst/>
              <a:rect l="l" t="t" r="r" b="b"/>
              <a:pathLst>
                <a:path w="43165" h="12243" extrusionOk="0">
                  <a:moveTo>
                    <a:pt x="43098" y="0"/>
                  </a:moveTo>
                  <a:cubicBezTo>
                    <a:pt x="32224" y="6438"/>
                    <a:pt x="21116" y="9373"/>
                    <a:pt x="13677" y="10708"/>
                  </a:cubicBezTo>
                  <a:cubicBezTo>
                    <a:pt x="6292" y="12020"/>
                    <a:pt x="1028" y="12076"/>
                    <a:pt x="135" y="12076"/>
                  </a:cubicBezTo>
                  <a:cubicBezTo>
                    <a:pt x="52" y="12076"/>
                    <a:pt x="6" y="12075"/>
                    <a:pt x="1" y="12075"/>
                  </a:cubicBezTo>
                  <a:lnTo>
                    <a:pt x="1" y="12242"/>
                  </a:lnTo>
                  <a:lnTo>
                    <a:pt x="167" y="12242"/>
                  </a:lnTo>
                  <a:cubicBezTo>
                    <a:pt x="1135" y="12242"/>
                    <a:pt x="6405" y="12175"/>
                    <a:pt x="13710" y="10874"/>
                  </a:cubicBezTo>
                  <a:cubicBezTo>
                    <a:pt x="21149" y="9540"/>
                    <a:pt x="32290" y="6605"/>
                    <a:pt x="43165" y="167"/>
                  </a:cubicBezTo>
                  <a:lnTo>
                    <a:pt x="43098" y="0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2" name="Google Shape;1272;p40"/>
          <p:cNvGrpSpPr/>
          <p:nvPr/>
        </p:nvGrpSpPr>
        <p:grpSpPr>
          <a:xfrm>
            <a:off x="1190951" y="2011858"/>
            <a:ext cx="456439" cy="465845"/>
            <a:chOff x="8351576" y="2278158"/>
            <a:chExt cx="456439" cy="465845"/>
          </a:xfrm>
        </p:grpSpPr>
        <p:sp>
          <p:nvSpPr>
            <p:cNvPr id="1273" name="Google Shape;1273;p40"/>
            <p:cNvSpPr/>
            <p:nvPr/>
          </p:nvSpPr>
          <p:spPr>
            <a:xfrm>
              <a:off x="8395783" y="2353148"/>
              <a:ext cx="311076" cy="260199"/>
            </a:xfrm>
            <a:custGeom>
              <a:avLst/>
              <a:gdLst/>
              <a:ahLst/>
              <a:cxnLst/>
              <a:rect l="l" t="t" r="r" b="b"/>
              <a:pathLst>
                <a:path w="3638" h="3043" extrusionOk="0">
                  <a:moveTo>
                    <a:pt x="3469" y="0"/>
                  </a:moveTo>
                  <a:cubicBezTo>
                    <a:pt x="3452" y="0"/>
                    <a:pt x="3436" y="5"/>
                    <a:pt x="3420" y="16"/>
                  </a:cubicBezTo>
                  <a:cubicBezTo>
                    <a:pt x="2219" y="683"/>
                    <a:pt x="918" y="1684"/>
                    <a:pt x="84" y="2751"/>
                  </a:cubicBezTo>
                  <a:cubicBezTo>
                    <a:pt x="1" y="2862"/>
                    <a:pt x="79" y="3042"/>
                    <a:pt x="204" y="3042"/>
                  </a:cubicBezTo>
                  <a:cubicBezTo>
                    <a:pt x="229" y="3042"/>
                    <a:pt x="256" y="3035"/>
                    <a:pt x="284" y="3018"/>
                  </a:cubicBezTo>
                  <a:cubicBezTo>
                    <a:pt x="851" y="2618"/>
                    <a:pt x="1318" y="2117"/>
                    <a:pt x="1852" y="1684"/>
                  </a:cubicBezTo>
                  <a:cubicBezTo>
                    <a:pt x="2419" y="1183"/>
                    <a:pt x="3020" y="750"/>
                    <a:pt x="3553" y="216"/>
                  </a:cubicBezTo>
                  <a:cubicBezTo>
                    <a:pt x="3637" y="132"/>
                    <a:pt x="3556" y="0"/>
                    <a:pt x="3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0"/>
            <p:cNvSpPr/>
            <p:nvPr/>
          </p:nvSpPr>
          <p:spPr>
            <a:xfrm>
              <a:off x="8439220" y="2364948"/>
              <a:ext cx="259002" cy="297737"/>
            </a:xfrm>
            <a:custGeom>
              <a:avLst/>
              <a:gdLst/>
              <a:ahLst/>
              <a:cxnLst/>
              <a:rect l="l" t="t" r="r" b="b"/>
              <a:pathLst>
                <a:path w="3029" h="3482" extrusionOk="0">
                  <a:moveTo>
                    <a:pt x="166" y="0"/>
                  </a:moveTo>
                  <a:cubicBezTo>
                    <a:pt x="79" y="0"/>
                    <a:pt x="0" y="135"/>
                    <a:pt x="76" y="211"/>
                  </a:cubicBezTo>
                  <a:cubicBezTo>
                    <a:pt x="944" y="1279"/>
                    <a:pt x="1778" y="2513"/>
                    <a:pt x="2778" y="3447"/>
                  </a:cubicBezTo>
                  <a:cubicBezTo>
                    <a:pt x="2803" y="3471"/>
                    <a:pt x="2831" y="3482"/>
                    <a:pt x="2859" y="3482"/>
                  </a:cubicBezTo>
                  <a:cubicBezTo>
                    <a:pt x="2946" y="3482"/>
                    <a:pt x="3029" y="3381"/>
                    <a:pt x="2979" y="3280"/>
                  </a:cubicBezTo>
                  <a:cubicBezTo>
                    <a:pt x="2211" y="2146"/>
                    <a:pt x="1177" y="1079"/>
                    <a:pt x="243" y="45"/>
                  </a:cubicBezTo>
                  <a:cubicBezTo>
                    <a:pt x="220" y="13"/>
                    <a:pt x="192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0"/>
            <p:cNvSpPr/>
            <p:nvPr/>
          </p:nvSpPr>
          <p:spPr>
            <a:xfrm>
              <a:off x="8517031" y="2278158"/>
              <a:ext cx="74221" cy="465845"/>
            </a:xfrm>
            <a:custGeom>
              <a:avLst/>
              <a:gdLst/>
              <a:ahLst/>
              <a:cxnLst/>
              <a:rect l="l" t="t" r="r" b="b"/>
              <a:pathLst>
                <a:path w="868" h="5448" extrusionOk="0">
                  <a:moveTo>
                    <a:pt x="401" y="0"/>
                  </a:moveTo>
                  <a:cubicBezTo>
                    <a:pt x="334" y="0"/>
                    <a:pt x="267" y="42"/>
                    <a:pt x="267" y="126"/>
                  </a:cubicBezTo>
                  <a:cubicBezTo>
                    <a:pt x="134" y="1793"/>
                    <a:pt x="0" y="3761"/>
                    <a:pt x="534" y="5363"/>
                  </a:cubicBezTo>
                  <a:cubicBezTo>
                    <a:pt x="563" y="5421"/>
                    <a:pt x="612" y="5448"/>
                    <a:pt x="657" y="5448"/>
                  </a:cubicBezTo>
                  <a:cubicBezTo>
                    <a:pt x="715" y="5448"/>
                    <a:pt x="768" y="5404"/>
                    <a:pt x="768" y="5329"/>
                  </a:cubicBezTo>
                  <a:cubicBezTo>
                    <a:pt x="868" y="3628"/>
                    <a:pt x="567" y="1860"/>
                    <a:pt x="534" y="126"/>
                  </a:cubicBezTo>
                  <a:cubicBezTo>
                    <a:pt x="534" y="42"/>
                    <a:pt x="467" y="0"/>
                    <a:pt x="4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0"/>
            <p:cNvSpPr/>
            <p:nvPr/>
          </p:nvSpPr>
          <p:spPr>
            <a:xfrm>
              <a:off x="8351576" y="2471403"/>
              <a:ext cx="456439" cy="65413"/>
            </a:xfrm>
            <a:custGeom>
              <a:avLst/>
              <a:gdLst/>
              <a:ahLst/>
              <a:cxnLst/>
              <a:rect l="l" t="t" r="r" b="b"/>
              <a:pathLst>
                <a:path w="5338" h="765" extrusionOk="0">
                  <a:moveTo>
                    <a:pt x="201" y="0"/>
                  </a:moveTo>
                  <a:cubicBezTo>
                    <a:pt x="34" y="0"/>
                    <a:pt x="1" y="234"/>
                    <a:pt x="167" y="267"/>
                  </a:cubicBezTo>
                  <a:cubicBezTo>
                    <a:pt x="1489" y="492"/>
                    <a:pt x="2929" y="765"/>
                    <a:pt x="4308" y="765"/>
                  </a:cubicBezTo>
                  <a:cubicBezTo>
                    <a:pt x="4565" y="765"/>
                    <a:pt x="4820" y="755"/>
                    <a:pt x="5071" y="734"/>
                  </a:cubicBezTo>
                  <a:cubicBezTo>
                    <a:pt x="5271" y="701"/>
                    <a:pt x="5338" y="434"/>
                    <a:pt x="5138" y="401"/>
                  </a:cubicBezTo>
                  <a:cubicBezTo>
                    <a:pt x="3537" y="67"/>
                    <a:pt x="1802" y="10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7" name="Google Shape;1277;p40"/>
          <p:cNvGrpSpPr/>
          <p:nvPr/>
        </p:nvGrpSpPr>
        <p:grpSpPr>
          <a:xfrm>
            <a:off x="7836901" y="3631483"/>
            <a:ext cx="456439" cy="465845"/>
            <a:chOff x="8351576" y="2278158"/>
            <a:chExt cx="456439" cy="465845"/>
          </a:xfrm>
        </p:grpSpPr>
        <p:sp>
          <p:nvSpPr>
            <p:cNvPr id="1278" name="Google Shape;1278;p40"/>
            <p:cNvSpPr/>
            <p:nvPr/>
          </p:nvSpPr>
          <p:spPr>
            <a:xfrm>
              <a:off x="8395783" y="2353148"/>
              <a:ext cx="311076" cy="260199"/>
            </a:xfrm>
            <a:custGeom>
              <a:avLst/>
              <a:gdLst/>
              <a:ahLst/>
              <a:cxnLst/>
              <a:rect l="l" t="t" r="r" b="b"/>
              <a:pathLst>
                <a:path w="3638" h="3043" extrusionOk="0">
                  <a:moveTo>
                    <a:pt x="3469" y="0"/>
                  </a:moveTo>
                  <a:cubicBezTo>
                    <a:pt x="3452" y="0"/>
                    <a:pt x="3436" y="5"/>
                    <a:pt x="3420" y="16"/>
                  </a:cubicBezTo>
                  <a:cubicBezTo>
                    <a:pt x="2219" y="683"/>
                    <a:pt x="918" y="1684"/>
                    <a:pt x="84" y="2751"/>
                  </a:cubicBezTo>
                  <a:cubicBezTo>
                    <a:pt x="1" y="2862"/>
                    <a:pt x="79" y="3042"/>
                    <a:pt x="204" y="3042"/>
                  </a:cubicBezTo>
                  <a:cubicBezTo>
                    <a:pt x="229" y="3042"/>
                    <a:pt x="256" y="3035"/>
                    <a:pt x="284" y="3018"/>
                  </a:cubicBezTo>
                  <a:cubicBezTo>
                    <a:pt x="851" y="2618"/>
                    <a:pt x="1318" y="2117"/>
                    <a:pt x="1852" y="1684"/>
                  </a:cubicBezTo>
                  <a:cubicBezTo>
                    <a:pt x="2419" y="1183"/>
                    <a:pt x="3020" y="750"/>
                    <a:pt x="3553" y="216"/>
                  </a:cubicBezTo>
                  <a:cubicBezTo>
                    <a:pt x="3637" y="132"/>
                    <a:pt x="3556" y="0"/>
                    <a:pt x="3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0"/>
            <p:cNvSpPr/>
            <p:nvPr/>
          </p:nvSpPr>
          <p:spPr>
            <a:xfrm>
              <a:off x="8439220" y="2364948"/>
              <a:ext cx="259002" cy="297737"/>
            </a:xfrm>
            <a:custGeom>
              <a:avLst/>
              <a:gdLst/>
              <a:ahLst/>
              <a:cxnLst/>
              <a:rect l="l" t="t" r="r" b="b"/>
              <a:pathLst>
                <a:path w="3029" h="3482" extrusionOk="0">
                  <a:moveTo>
                    <a:pt x="166" y="0"/>
                  </a:moveTo>
                  <a:cubicBezTo>
                    <a:pt x="79" y="0"/>
                    <a:pt x="0" y="135"/>
                    <a:pt x="76" y="211"/>
                  </a:cubicBezTo>
                  <a:cubicBezTo>
                    <a:pt x="944" y="1279"/>
                    <a:pt x="1778" y="2513"/>
                    <a:pt x="2778" y="3447"/>
                  </a:cubicBezTo>
                  <a:cubicBezTo>
                    <a:pt x="2803" y="3471"/>
                    <a:pt x="2831" y="3482"/>
                    <a:pt x="2859" y="3482"/>
                  </a:cubicBezTo>
                  <a:cubicBezTo>
                    <a:pt x="2946" y="3482"/>
                    <a:pt x="3029" y="3381"/>
                    <a:pt x="2979" y="3280"/>
                  </a:cubicBezTo>
                  <a:cubicBezTo>
                    <a:pt x="2211" y="2146"/>
                    <a:pt x="1177" y="1079"/>
                    <a:pt x="243" y="45"/>
                  </a:cubicBezTo>
                  <a:cubicBezTo>
                    <a:pt x="220" y="13"/>
                    <a:pt x="192" y="0"/>
                    <a:pt x="1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0"/>
            <p:cNvSpPr/>
            <p:nvPr/>
          </p:nvSpPr>
          <p:spPr>
            <a:xfrm>
              <a:off x="8517031" y="2278158"/>
              <a:ext cx="74221" cy="465845"/>
            </a:xfrm>
            <a:custGeom>
              <a:avLst/>
              <a:gdLst/>
              <a:ahLst/>
              <a:cxnLst/>
              <a:rect l="l" t="t" r="r" b="b"/>
              <a:pathLst>
                <a:path w="868" h="5448" extrusionOk="0">
                  <a:moveTo>
                    <a:pt x="401" y="0"/>
                  </a:moveTo>
                  <a:cubicBezTo>
                    <a:pt x="334" y="0"/>
                    <a:pt x="267" y="42"/>
                    <a:pt x="267" y="126"/>
                  </a:cubicBezTo>
                  <a:cubicBezTo>
                    <a:pt x="134" y="1793"/>
                    <a:pt x="0" y="3761"/>
                    <a:pt x="534" y="5363"/>
                  </a:cubicBezTo>
                  <a:cubicBezTo>
                    <a:pt x="563" y="5421"/>
                    <a:pt x="612" y="5448"/>
                    <a:pt x="657" y="5448"/>
                  </a:cubicBezTo>
                  <a:cubicBezTo>
                    <a:pt x="715" y="5448"/>
                    <a:pt x="768" y="5404"/>
                    <a:pt x="768" y="5329"/>
                  </a:cubicBezTo>
                  <a:cubicBezTo>
                    <a:pt x="868" y="3628"/>
                    <a:pt x="567" y="1860"/>
                    <a:pt x="534" y="126"/>
                  </a:cubicBezTo>
                  <a:cubicBezTo>
                    <a:pt x="534" y="42"/>
                    <a:pt x="467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0"/>
            <p:cNvSpPr/>
            <p:nvPr/>
          </p:nvSpPr>
          <p:spPr>
            <a:xfrm>
              <a:off x="8351576" y="2471403"/>
              <a:ext cx="456439" cy="65413"/>
            </a:xfrm>
            <a:custGeom>
              <a:avLst/>
              <a:gdLst/>
              <a:ahLst/>
              <a:cxnLst/>
              <a:rect l="l" t="t" r="r" b="b"/>
              <a:pathLst>
                <a:path w="5338" h="765" extrusionOk="0">
                  <a:moveTo>
                    <a:pt x="201" y="0"/>
                  </a:moveTo>
                  <a:cubicBezTo>
                    <a:pt x="34" y="0"/>
                    <a:pt x="1" y="234"/>
                    <a:pt x="167" y="267"/>
                  </a:cubicBezTo>
                  <a:cubicBezTo>
                    <a:pt x="1489" y="492"/>
                    <a:pt x="2929" y="765"/>
                    <a:pt x="4308" y="765"/>
                  </a:cubicBezTo>
                  <a:cubicBezTo>
                    <a:pt x="4565" y="765"/>
                    <a:pt x="4820" y="755"/>
                    <a:pt x="5071" y="734"/>
                  </a:cubicBezTo>
                  <a:cubicBezTo>
                    <a:pt x="5271" y="701"/>
                    <a:pt x="5338" y="434"/>
                    <a:pt x="5138" y="401"/>
                  </a:cubicBezTo>
                  <a:cubicBezTo>
                    <a:pt x="3537" y="67"/>
                    <a:pt x="1802" y="100"/>
                    <a:pt x="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45" name="Google Shape;145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accent1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"/>
          <p:cNvSpPr/>
          <p:nvPr/>
        </p:nvSpPr>
        <p:spPr>
          <a:xfrm>
            <a:off x="7974335" y="2709725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rgbClr val="ECBE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4"/>
          <p:cNvSpPr/>
          <p:nvPr/>
        </p:nvSpPr>
        <p:spPr>
          <a:xfrm>
            <a:off x="6132885" y="730200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" name="Google Shape;148;p4"/>
          <p:cNvGrpSpPr/>
          <p:nvPr/>
        </p:nvGrpSpPr>
        <p:grpSpPr>
          <a:xfrm rot="10800000" flipH="1">
            <a:off x="308688" y="3417208"/>
            <a:ext cx="656677" cy="658686"/>
            <a:chOff x="-143049" y="2705558"/>
            <a:chExt cx="656677" cy="658686"/>
          </a:xfrm>
        </p:grpSpPr>
        <p:sp>
          <p:nvSpPr>
            <p:cNvPr id="149" name="Google Shape;149;p4"/>
            <p:cNvSpPr/>
            <p:nvPr/>
          </p:nvSpPr>
          <p:spPr>
            <a:xfrm rot="1333269">
              <a:off x="257568" y="2964020"/>
              <a:ext cx="191699" cy="378013"/>
            </a:xfrm>
            <a:custGeom>
              <a:avLst/>
              <a:gdLst/>
              <a:ahLst/>
              <a:cxnLst/>
              <a:rect l="l" t="t" r="r" b="b"/>
              <a:pathLst>
                <a:path w="2670" h="5265" extrusionOk="0">
                  <a:moveTo>
                    <a:pt x="2269" y="0"/>
                  </a:moveTo>
                  <a:cubicBezTo>
                    <a:pt x="1635" y="467"/>
                    <a:pt x="1101" y="1034"/>
                    <a:pt x="668" y="1701"/>
                  </a:cubicBezTo>
                  <a:cubicBezTo>
                    <a:pt x="301" y="2235"/>
                    <a:pt x="1" y="2869"/>
                    <a:pt x="1" y="3536"/>
                  </a:cubicBezTo>
                  <a:cubicBezTo>
                    <a:pt x="1" y="4203"/>
                    <a:pt x="334" y="4870"/>
                    <a:pt x="935" y="5171"/>
                  </a:cubicBezTo>
                  <a:cubicBezTo>
                    <a:pt x="1053" y="5218"/>
                    <a:pt x="1170" y="5265"/>
                    <a:pt x="1300" y="5265"/>
                  </a:cubicBezTo>
                  <a:cubicBezTo>
                    <a:pt x="1354" y="5265"/>
                    <a:pt x="1410" y="5257"/>
                    <a:pt x="1468" y="5237"/>
                  </a:cubicBezTo>
                  <a:cubicBezTo>
                    <a:pt x="1702" y="5171"/>
                    <a:pt x="1869" y="4970"/>
                    <a:pt x="1969" y="4770"/>
                  </a:cubicBezTo>
                  <a:cubicBezTo>
                    <a:pt x="2669" y="3436"/>
                    <a:pt x="1869" y="1735"/>
                    <a:pt x="2469" y="367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333269">
              <a:off x="-100362" y="2770335"/>
              <a:ext cx="402424" cy="304780"/>
            </a:xfrm>
            <a:custGeom>
              <a:avLst/>
              <a:gdLst/>
              <a:ahLst/>
              <a:cxnLst/>
              <a:rect l="l" t="t" r="r" b="b"/>
              <a:pathLst>
                <a:path w="5605" h="4245" extrusionOk="0">
                  <a:moveTo>
                    <a:pt x="3687" y="0"/>
                  </a:moveTo>
                  <a:cubicBezTo>
                    <a:pt x="2891" y="0"/>
                    <a:pt x="2109" y="145"/>
                    <a:pt x="1434" y="562"/>
                  </a:cubicBezTo>
                  <a:cubicBezTo>
                    <a:pt x="567" y="1096"/>
                    <a:pt x="33" y="2097"/>
                    <a:pt x="0" y="3131"/>
                  </a:cubicBezTo>
                  <a:cubicBezTo>
                    <a:pt x="0" y="3564"/>
                    <a:pt x="167" y="4131"/>
                    <a:pt x="634" y="4231"/>
                  </a:cubicBezTo>
                  <a:cubicBezTo>
                    <a:pt x="674" y="4240"/>
                    <a:pt x="713" y="4244"/>
                    <a:pt x="753" y="4244"/>
                  </a:cubicBezTo>
                  <a:cubicBezTo>
                    <a:pt x="1012" y="4244"/>
                    <a:pt x="1261" y="4067"/>
                    <a:pt x="1434" y="3864"/>
                  </a:cubicBezTo>
                  <a:cubicBezTo>
                    <a:pt x="1635" y="3631"/>
                    <a:pt x="1735" y="3331"/>
                    <a:pt x="1868" y="3031"/>
                  </a:cubicBezTo>
                  <a:cubicBezTo>
                    <a:pt x="2535" y="1630"/>
                    <a:pt x="4036" y="629"/>
                    <a:pt x="5604" y="562"/>
                  </a:cubicBezTo>
                  <a:lnTo>
                    <a:pt x="5304" y="162"/>
                  </a:lnTo>
                  <a:cubicBezTo>
                    <a:pt x="4777" y="67"/>
                    <a:pt x="4228" y="0"/>
                    <a:pt x="3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4"/>
          <p:cNvSpPr/>
          <p:nvPr/>
        </p:nvSpPr>
        <p:spPr>
          <a:xfrm>
            <a:off x="7974335" y="2709725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rgbClr val="ECBE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>
            <a:off x="6132885" y="730200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"/>
          <p:cNvSpPr txBox="1">
            <a:spLocks noGrp="1"/>
          </p:cNvSpPr>
          <p:nvPr>
            <p:ph type="title"/>
          </p:nvPr>
        </p:nvSpPr>
        <p:spPr>
          <a:xfrm>
            <a:off x="4064875" y="875100"/>
            <a:ext cx="4365900" cy="3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8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9" name="Google Shape;199;p8"/>
          <p:cNvGrpSpPr/>
          <p:nvPr/>
        </p:nvGrpSpPr>
        <p:grpSpPr>
          <a:xfrm rot="-749042">
            <a:off x="-228720" y="88101"/>
            <a:ext cx="6070821" cy="921074"/>
            <a:chOff x="1520275" y="709700"/>
            <a:chExt cx="2338825" cy="354850"/>
          </a:xfrm>
        </p:grpSpPr>
        <p:sp>
          <p:nvSpPr>
            <p:cNvPr id="200" name="Google Shape;200;p8"/>
            <p:cNvSpPr/>
            <p:nvPr/>
          </p:nvSpPr>
          <p:spPr>
            <a:xfrm>
              <a:off x="1657200" y="771000"/>
              <a:ext cx="85900" cy="110925"/>
            </a:xfrm>
            <a:custGeom>
              <a:avLst/>
              <a:gdLst/>
              <a:ahLst/>
              <a:cxnLst/>
              <a:rect l="l" t="t" r="r" b="b"/>
              <a:pathLst>
                <a:path w="3436" h="4437" extrusionOk="0">
                  <a:moveTo>
                    <a:pt x="0" y="0"/>
                  </a:moveTo>
                  <a:lnTo>
                    <a:pt x="0" y="0"/>
                  </a:lnTo>
                  <a:cubicBezTo>
                    <a:pt x="267" y="1501"/>
                    <a:pt x="500" y="2969"/>
                    <a:pt x="734" y="4437"/>
                  </a:cubicBezTo>
                  <a:cubicBezTo>
                    <a:pt x="1168" y="4370"/>
                    <a:pt x="1468" y="3970"/>
                    <a:pt x="1735" y="3636"/>
                  </a:cubicBezTo>
                  <a:cubicBezTo>
                    <a:pt x="2302" y="2836"/>
                    <a:pt x="2869" y="2035"/>
                    <a:pt x="3436" y="1268"/>
                  </a:cubicBezTo>
                  <a:cubicBezTo>
                    <a:pt x="2302" y="868"/>
                    <a:pt x="1134" y="467"/>
                    <a:pt x="0" y="0"/>
                  </a:cubicBezTo>
                  <a:close/>
                </a:path>
              </a:pathLst>
            </a:custGeom>
            <a:solidFill>
              <a:srgbClr val="75A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1793125" y="818525"/>
              <a:ext cx="86750" cy="108650"/>
            </a:xfrm>
            <a:custGeom>
              <a:avLst/>
              <a:gdLst/>
              <a:ahLst/>
              <a:cxnLst/>
              <a:rect l="l" t="t" r="r" b="b"/>
              <a:pathLst>
                <a:path w="3470" h="4346" extrusionOk="0">
                  <a:moveTo>
                    <a:pt x="0" y="1"/>
                  </a:moveTo>
                  <a:lnTo>
                    <a:pt x="0" y="1"/>
                  </a:lnTo>
                  <a:cubicBezTo>
                    <a:pt x="200" y="1402"/>
                    <a:pt x="401" y="2803"/>
                    <a:pt x="601" y="4237"/>
                  </a:cubicBezTo>
                  <a:cubicBezTo>
                    <a:pt x="601" y="4270"/>
                    <a:pt x="601" y="4304"/>
                    <a:pt x="634" y="4337"/>
                  </a:cubicBezTo>
                  <a:cubicBezTo>
                    <a:pt x="646" y="4343"/>
                    <a:pt x="658" y="4346"/>
                    <a:pt x="671" y="4346"/>
                  </a:cubicBezTo>
                  <a:cubicBezTo>
                    <a:pt x="725" y="4346"/>
                    <a:pt x="780" y="4291"/>
                    <a:pt x="834" y="4237"/>
                  </a:cubicBezTo>
                  <a:cubicBezTo>
                    <a:pt x="1701" y="3170"/>
                    <a:pt x="2569" y="2069"/>
                    <a:pt x="3469" y="968"/>
                  </a:cubicBezTo>
                  <a:cubicBezTo>
                    <a:pt x="2302" y="668"/>
                    <a:pt x="1134" y="368"/>
                    <a:pt x="0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1932375" y="856900"/>
              <a:ext cx="71750" cy="118425"/>
            </a:xfrm>
            <a:custGeom>
              <a:avLst/>
              <a:gdLst/>
              <a:ahLst/>
              <a:cxnLst/>
              <a:rect l="l" t="t" r="r" b="b"/>
              <a:pathLst>
                <a:path w="2870" h="4737" extrusionOk="0">
                  <a:moveTo>
                    <a:pt x="1" y="0"/>
                  </a:moveTo>
                  <a:lnTo>
                    <a:pt x="1" y="0"/>
                  </a:lnTo>
                  <a:cubicBezTo>
                    <a:pt x="134" y="1067"/>
                    <a:pt x="268" y="2135"/>
                    <a:pt x="368" y="3202"/>
                  </a:cubicBezTo>
                  <a:cubicBezTo>
                    <a:pt x="435" y="3736"/>
                    <a:pt x="501" y="4303"/>
                    <a:pt x="835" y="4737"/>
                  </a:cubicBezTo>
                  <a:cubicBezTo>
                    <a:pt x="1402" y="3336"/>
                    <a:pt x="2069" y="1935"/>
                    <a:pt x="2870" y="634"/>
                  </a:cubicBezTo>
                  <a:cubicBezTo>
                    <a:pt x="1902" y="434"/>
                    <a:pt x="968" y="200"/>
                    <a:pt x="1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2064975" y="884400"/>
              <a:ext cx="95100" cy="120950"/>
            </a:xfrm>
            <a:custGeom>
              <a:avLst/>
              <a:gdLst/>
              <a:ahLst/>
              <a:cxnLst/>
              <a:rect l="l" t="t" r="r" b="b"/>
              <a:pathLst>
                <a:path w="3804" h="4838" extrusionOk="0">
                  <a:moveTo>
                    <a:pt x="1" y="1"/>
                  </a:moveTo>
                  <a:lnTo>
                    <a:pt x="1" y="1"/>
                  </a:lnTo>
                  <a:cubicBezTo>
                    <a:pt x="268" y="1402"/>
                    <a:pt x="534" y="2769"/>
                    <a:pt x="801" y="4170"/>
                  </a:cubicBezTo>
                  <a:cubicBezTo>
                    <a:pt x="868" y="4437"/>
                    <a:pt x="1001" y="4804"/>
                    <a:pt x="1268" y="4838"/>
                  </a:cubicBezTo>
                  <a:cubicBezTo>
                    <a:pt x="2102" y="3437"/>
                    <a:pt x="2969" y="2036"/>
                    <a:pt x="3803" y="66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2213425" y="908600"/>
              <a:ext cx="87575" cy="120925"/>
            </a:xfrm>
            <a:custGeom>
              <a:avLst/>
              <a:gdLst/>
              <a:ahLst/>
              <a:cxnLst/>
              <a:rect l="l" t="t" r="r" b="b"/>
              <a:pathLst>
                <a:path w="3503" h="4837" extrusionOk="0">
                  <a:moveTo>
                    <a:pt x="0" y="0"/>
                  </a:moveTo>
                  <a:lnTo>
                    <a:pt x="0" y="0"/>
                  </a:lnTo>
                  <a:cubicBezTo>
                    <a:pt x="401" y="1635"/>
                    <a:pt x="801" y="3236"/>
                    <a:pt x="1201" y="4837"/>
                  </a:cubicBezTo>
                  <a:cubicBezTo>
                    <a:pt x="1701" y="4403"/>
                    <a:pt x="2002" y="3803"/>
                    <a:pt x="2269" y="3202"/>
                  </a:cubicBezTo>
                  <a:cubicBezTo>
                    <a:pt x="2669" y="2268"/>
                    <a:pt x="3102" y="1368"/>
                    <a:pt x="3503" y="467"/>
                  </a:cubicBezTo>
                  <a:cubicBezTo>
                    <a:pt x="2335" y="334"/>
                    <a:pt x="1168" y="167"/>
                    <a:pt x="0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2354350" y="926100"/>
              <a:ext cx="94250" cy="102600"/>
            </a:xfrm>
            <a:custGeom>
              <a:avLst/>
              <a:gdLst/>
              <a:ahLst/>
              <a:cxnLst/>
              <a:rect l="l" t="t" r="r" b="b"/>
              <a:pathLst>
                <a:path w="3770" h="4104" extrusionOk="0">
                  <a:moveTo>
                    <a:pt x="1" y="1"/>
                  </a:moveTo>
                  <a:cubicBezTo>
                    <a:pt x="401" y="1402"/>
                    <a:pt x="968" y="2803"/>
                    <a:pt x="1635" y="4104"/>
                  </a:cubicBezTo>
                  <a:cubicBezTo>
                    <a:pt x="2369" y="2836"/>
                    <a:pt x="3069" y="1602"/>
                    <a:pt x="3770" y="334"/>
                  </a:cubicBezTo>
                  <a:cubicBezTo>
                    <a:pt x="2536" y="234"/>
                    <a:pt x="1268" y="101"/>
                    <a:pt x="1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2513625" y="939450"/>
              <a:ext cx="87600" cy="113425"/>
            </a:xfrm>
            <a:custGeom>
              <a:avLst/>
              <a:gdLst/>
              <a:ahLst/>
              <a:cxnLst/>
              <a:rect l="l" t="t" r="r" b="b"/>
              <a:pathLst>
                <a:path w="3504" h="4537" extrusionOk="0">
                  <a:moveTo>
                    <a:pt x="1" y="0"/>
                  </a:moveTo>
                  <a:lnTo>
                    <a:pt x="1" y="0"/>
                  </a:lnTo>
                  <a:cubicBezTo>
                    <a:pt x="401" y="1535"/>
                    <a:pt x="835" y="3036"/>
                    <a:pt x="1302" y="4537"/>
                  </a:cubicBezTo>
                  <a:cubicBezTo>
                    <a:pt x="2036" y="3103"/>
                    <a:pt x="2769" y="1668"/>
                    <a:pt x="3503" y="2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2667075" y="948625"/>
              <a:ext cx="87600" cy="115925"/>
            </a:xfrm>
            <a:custGeom>
              <a:avLst/>
              <a:gdLst/>
              <a:ahLst/>
              <a:cxnLst/>
              <a:rect l="l" t="t" r="r" b="b"/>
              <a:pathLst>
                <a:path w="3504" h="4637" extrusionOk="0">
                  <a:moveTo>
                    <a:pt x="1" y="0"/>
                  </a:moveTo>
                  <a:lnTo>
                    <a:pt x="1" y="0"/>
                  </a:lnTo>
                  <a:cubicBezTo>
                    <a:pt x="601" y="1535"/>
                    <a:pt x="1168" y="3069"/>
                    <a:pt x="1668" y="4637"/>
                  </a:cubicBezTo>
                  <a:cubicBezTo>
                    <a:pt x="2269" y="3136"/>
                    <a:pt x="2903" y="1668"/>
                    <a:pt x="3503" y="167"/>
                  </a:cubicBezTo>
                  <a:cubicBezTo>
                    <a:pt x="2969" y="134"/>
                    <a:pt x="2436" y="134"/>
                    <a:pt x="1902" y="100"/>
                  </a:cubicBezTo>
                  <a:cubicBezTo>
                    <a:pt x="1268" y="67"/>
                    <a:pt x="634" y="34"/>
                    <a:pt x="1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2848875" y="956950"/>
              <a:ext cx="80925" cy="103450"/>
            </a:xfrm>
            <a:custGeom>
              <a:avLst/>
              <a:gdLst/>
              <a:ahLst/>
              <a:cxnLst/>
              <a:rect l="l" t="t" r="r" b="b"/>
              <a:pathLst>
                <a:path w="3237" h="4138" extrusionOk="0">
                  <a:moveTo>
                    <a:pt x="0" y="1"/>
                  </a:moveTo>
                  <a:cubicBezTo>
                    <a:pt x="601" y="1335"/>
                    <a:pt x="1135" y="2736"/>
                    <a:pt x="1668" y="4137"/>
                  </a:cubicBezTo>
                  <a:cubicBezTo>
                    <a:pt x="2202" y="2770"/>
                    <a:pt x="2702" y="1435"/>
                    <a:pt x="3236" y="68"/>
                  </a:cubicBezTo>
                  <a:cubicBezTo>
                    <a:pt x="2135" y="68"/>
                    <a:pt x="1068" y="34"/>
                    <a:pt x="0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3007325" y="960300"/>
              <a:ext cx="70075" cy="96750"/>
            </a:xfrm>
            <a:custGeom>
              <a:avLst/>
              <a:gdLst/>
              <a:ahLst/>
              <a:cxnLst/>
              <a:rect l="l" t="t" r="r" b="b"/>
              <a:pathLst>
                <a:path w="2803" h="3870" extrusionOk="0">
                  <a:moveTo>
                    <a:pt x="0" y="0"/>
                  </a:moveTo>
                  <a:cubicBezTo>
                    <a:pt x="467" y="1268"/>
                    <a:pt x="968" y="2569"/>
                    <a:pt x="1468" y="3870"/>
                  </a:cubicBezTo>
                  <a:cubicBezTo>
                    <a:pt x="2002" y="2602"/>
                    <a:pt x="2469" y="1335"/>
                    <a:pt x="2802" y="0"/>
                  </a:cubicBezTo>
                  <a:close/>
                </a:path>
              </a:pathLst>
            </a:custGeom>
            <a:solidFill>
              <a:srgbClr val="75A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3136575" y="958625"/>
              <a:ext cx="70900" cy="100100"/>
            </a:xfrm>
            <a:custGeom>
              <a:avLst/>
              <a:gdLst/>
              <a:ahLst/>
              <a:cxnLst/>
              <a:rect l="l" t="t" r="r" b="b"/>
              <a:pathLst>
                <a:path w="2836" h="4004" extrusionOk="0">
                  <a:moveTo>
                    <a:pt x="2836" y="1"/>
                  </a:moveTo>
                  <a:lnTo>
                    <a:pt x="2836" y="1"/>
                  </a:lnTo>
                  <a:cubicBezTo>
                    <a:pt x="1902" y="34"/>
                    <a:pt x="935" y="34"/>
                    <a:pt x="1" y="67"/>
                  </a:cubicBezTo>
                  <a:cubicBezTo>
                    <a:pt x="534" y="1368"/>
                    <a:pt x="1101" y="2703"/>
                    <a:pt x="1635" y="4003"/>
                  </a:cubicBezTo>
                  <a:cubicBezTo>
                    <a:pt x="2102" y="2703"/>
                    <a:pt x="2502" y="1368"/>
                    <a:pt x="2836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3260825" y="952800"/>
              <a:ext cx="83425" cy="100075"/>
            </a:xfrm>
            <a:custGeom>
              <a:avLst/>
              <a:gdLst/>
              <a:ahLst/>
              <a:cxnLst/>
              <a:rect l="l" t="t" r="r" b="b"/>
              <a:pathLst>
                <a:path w="3337" h="4003" extrusionOk="0">
                  <a:moveTo>
                    <a:pt x="3337" y="0"/>
                  </a:moveTo>
                  <a:lnTo>
                    <a:pt x="1" y="167"/>
                  </a:lnTo>
                  <a:cubicBezTo>
                    <a:pt x="735" y="1434"/>
                    <a:pt x="1502" y="2735"/>
                    <a:pt x="2236" y="4003"/>
                  </a:cubicBezTo>
                  <a:cubicBezTo>
                    <a:pt x="2669" y="2702"/>
                    <a:pt x="3036" y="1334"/>
                    <a:pt x="3337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3412600" y="940275"/>
              <a:ext cx="82600" cy="103450"/>
            </a:xfrm>
            <a:custGeom>
              <a:avLst/>
              <a:gdLst/>
              <a:ahLst/>
              <a:cxnLst/>
              <a:rect l="l" t="t" r="r" b="b"/>
              <a:pathLst>
                <a:path w="3304" h="4138" extrusionOk="0">
                  <a:moveTo>
                    <a:pt x="3303" y="1"/>
                  </a:moveTo>
                  <a:lnTo>
                    <a:pt x="3303" y="1"/>
                  </a:lnTo>
                  <a:cubicBezTo>
                    <a:pt x="2202" y="101"/>
                    <a:pt x="1102" y="201"/>
                    <a:pt x="1" y="301"/>
                  </a:cubicBezTo>
                  <a:cubicBezTo>
                    <a:pt x="568" y="1569"/>
                    <a:pt x="1135" y="2869"/>
                    <a:pt x="1735" y="4137"/>
                  </a:cubicBezTo>
                  <a:cubicBezTo>
                    <a:pt x="2369" y="2803"/>
                    <a:pt x="2870" y="1402"/>
                    <a:pt x="3303" y="1"/>
                  </a:cubicBezTo>
                  <a:close/>
                </a:path>
              </a:pathLst>
            </a:custGeom>
            <a:solidFill>
              <a:srgbClr val="75A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3540200" y="922775"/>
              <a:ext cx="90925" cy="114275"/>
            </a:xfrm>
            <a:custGeom>
              <a:avLst/>
              <a:gdLst/>
              <a:ahLst/>
              <a:cxnLst/>
              <a:rect l="l" t="t" r="r" b="b"/>
              <a:pathLst>
                <a:path w="3637" h="4571" extrusionOk="0">
                  <a:moveTo>
                    <a:pt x="3636" y="0"/>
                  </a:moveTo>
                  <a:cubicBezTo>
                    <a:pt x="2436" y="167"/>
                    <a:pt x="1235" y="334"/>
                    <a:pt x="0" y="501"/>
                  </a:cubicBezTo>
                  <a:cubicBezTo>
                    <a:pt x="601" y="1902"/>
                    <a:pt x="1301" y="3236"/>
                    <a:pt x="2069" y="4570"/>
                  </a:cubicBezTo>
                  <a:cubicBezTo>
                    <a:pt x="2302" y="4170"/>
                    <a:pt x="2436" y="3736"/>
                    <a:pt x="2569" y="3303"/>
                  </a:cubicBezTo>
                  <a:cubicBezTo>
                    <a:pt x="2936" y="2202"/>
                    <a:pt x="3269" y="1101"/>
                    <a:pt x="3636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1520275" y="709700"/>
              <a:ext cx="2338825" cy="257050"/>
            </a:xfrm>
            <a:custGeom>
              <a:avLst/>
              <a:gdLst/>
              <a:ahLst/>
              <a:cxnLst/>
              <a:rect l="l" t="t" r="r" b="b"/>
              <a:pathLst>
                <a:path w="93553" h="10282" extrusionOk="0">
                  <a:moveTo>
                    <a:pt x="326" y="0"/>
                  </a:moveTo>
                  <a:cubicBezTo>
                    <a:pt x="132" y="0"/>
                    <a:pt x="1" y="296"/>
                    <a:pt x="207" y="384"/>
                  </a:cubicBezTo>
                  <a:cubicBezTo>
                    <a:pt x="11415" y="5788"/>
                    <a:pt x="23790" y="8023"/>
                    <a:pt x="36099" y="9090"/>
                  </a:cubicBezTo>
                  <a:cubicBezTo>
                    <a:pt x="44306" y="9818"/>
                    <a:pt x="52607" y="10282"/>
                    <a:pt x="60884" y="10282"/>
                  </a:cubicBezTo>
                  <a:cubicBezTo>
                    <a:pt x="64751" y="10282"/>
                    <a:pt x="68613" y="10181"/>
                    <a:pt x="72458" y="9958"/>
                  </a:cubicBezTo>
                  <a:cubicBezTo>
                    <a:pt x="79463" y="9524"/>
                    <a:pt x="86468" y="8623"/>
                    <a:pt x="93306" y="6989"/>
                  </a:cubicBezTo>
                  <a:cubicBezTo>
                    <a:pt x="93553" y="6927"/>
                    <a:pt x="93458" y="6581"/>
                    <a:pt x="93258" y="6581"/>
                  </a:cubicBezTo>
                  <a:cubicBezTo>
                    <a:pt x="93241" y="6581"/>
                    <a:pt x="93224" y="6583"/>
                    <a:pt x="93206" y="6589"/>
                  </a:cubicBezTo>
                  <a:cubicBezTo>
                    <a:pt x="82974" y="9060"/>
                    <a:pt x="72445" y="9848"/>
                    <a:pt x="61939" y="9848"/>
                  </a:cubicBezTo>
                  <a:cubicBezTo>
                    <a:pt x="60252" y="9848"/>
                    <a:pt x="58565" y="9828"/>
                    <a:pt x="56880" y="9791"/>
                  </a:cubicBezTo>
                  <a:cubicBezTo>
                    <a:pt x="44672" y="9524"/>
                    <a:pt x="32296" y="8924"/>
                    <a:pt x="20288" y="6488"/>
                  </a:cubicBezTo>
                  <a:cubicBezTo>
                    <a:pt x="13416" y="5121"/>
                    <a:pt x="6711" y="3053"/>
                    <a:pt x="407" y="17"/>
                  </a:cubicBezTo>
                  <a:cubicBezTo>
                    <a:pt x="379" y="5"/>
                    <a:pt x="352" y="0"/>
                    <a:pt x="326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" name="Google Shape;215;p8"/>
          <p:cNvSpPr/>
          <p:nvPr/>
        </p:nvSpPr>
        <p:spPr>
          <a:xfrm>
            <a:off x="485010" y="1692725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8"/>
          <p:cNvSpPr/>
          <p:nvPr/>
        </p:nvSpPr>
        <p:spPr>
          <a:xfrm>
            <a:off x="3898610" y="2900475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8"/>
          <p:cNvSpPr/>
          <p:nvPr/>
        </p:nvSpPr>
        <p:spPr>
          <a:xfrm>
            <a:off x="6623522" y="548650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"/>
          <p:cNvSpPr txBox="1">
            <a:spLocks noGrp="1"/>
          </p:cNvSpPr>
          <p:nvPr>
            <p:ph type="title"/>
          </p:nvPr>
        </p:nvSpPr>
        <p:spPr>
          <a:xfrm>
            <a:off x="4046275" y="1329750"/>
            <a:ext cx="43845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20" name="Google Shape;220;p9"/>
          <p:cNvSpPr txBox="1">
            <a:spLocks noGrp="1"/>
          </p:cNvSpPr>
          <p:nvPr>
            <p:ph type="subTitle" idx="1"/>
          </p:nvPr>
        </p:nvSpPr>
        <p:spPr>
          <a:xfrm>
            <a:off x="4046100" y="2823450"/>
            <a:ext cx="4384500" cy="9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21" name="Google Shape;221;p9"/>
          <p:cNvGrpSpPr/>
          <p:nvPr/>
        </p:nvGrpSpPr>
        <p:grpSpPr>
          <a:xfrm>
            <a:off x="-158737" y="-47433"/>
            <a:ext cx="4973444" cy="1983926"/>
            <a:chOff x="-158737" y="-47433"/>
            <a:chExt cx="4973444" cy="1983926"/>
          </a:xfrm>
        </p:grpSpPr>
        <p:sp>
          <p:nvSpPr>
            <p:cNvPr id="222" name="Google Shape;222;p9"/>
            <p:cNvSpPr/>
            <p:nvPr/>
          </p:nvSpPr>
          <p:spPr>
            <a:xfrm flipH="1">
              <a:off x="613331" y="1195384"/>
              <a:ext cx="647796" cy="741108"/>
            </a:xfrm>
            <a:custGeom>
              <a:avLst/>
              <a:gdLst/>
              <a:ahLst/>
              <a:cxnLst/>
              <a:rect l="l" t="t" r="r" b="b"/>
              <a:pathLst>
                <a:path w="7640" h="8740" extrusionOk="0">
                  <a:moveTo>
                    <a:pt x="1669" y="0"/>
                  </a:moveTo>
                  <a:lnTo>
                    <a:pt x="1" y="8606"/>
                  </a:lnTo>
                  <a:lnTo>
                    <a:pt x="3603" y="5638"/>
                  </a:lnTo>
                  <a:lnTo>
                    <a:pt x="7640" y="8740"/>
                  </a:lnTo>
                  <a:lnTo>
                    <a:pt x="7106" y="834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 rot="164369" flipH="1">
              <a:off x="3317300" y="387119"/>
              <a:ext cx="772262" cy="769424"/>
            </a:xfrm>
            <a:custGeom>
              <a:avLst/>
              <a:gdLst/>
              <a:ahLst/>
              <a:cxnLst/>
              <a:rect l="l" t="t" r="r" b="b"/>
              <a:pathLst>
                <a:path w="9108" h="9074" extrusionOk="0">
                  <a:moveTo>
                    <a:pt x="3503" y="0"/>
                  </a:moveTo>
                  <a:lnTo>
                    <a:pt x="1" y="6405"/>
                  </a:lnTo>
                  <a:lnTo>
                    <a:pt x="1" y="6405"/>
                  </a:lnTo>
                  <a:lnTo>
                    <a:pt x="3570" y="5504"/>
                  </a:lnTo>
                  <a:lnTo>
                    <a:pt x="5872" y="9074"/>
                  </a:lnTo>
                  <a:lnTo>
                    <a:pt x="9107" y="2602"/>
                  </a:lnTo>
                  <a:lnTo>
                    <a:pt x="3503" y="0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9"/>
            <p:cNvSpPr/>
            <p:nvPr/>
          </p:nvSpPr>
          <p:spPr>
            <a:xfrm rot="135857" flipH="1">
              <a:off x="2480996" y="689562"/>
              <a:ext cx="811876" cy="826085"/>
            </a:xfrm>
            <a:custGeom>
              <a:avLst/>
              <a:gdLst/>
              <a:ahLst/>
              <a:cxnLst/>
              <a:rect l="l" t="t" r="r" b="b"/>
              <a:pathLst>
                <a:path w="9575" h="9742" extrusionOk="0">
                  <a:moveTo>
                    <a:pt x="3136" y="1"/>
                  </a:moveTo>
                  <a:cubicBezTo>
                    <a:pt x="2903" y="201"/>
                    <a:pt x="1" y="6739"/>
                    <a:pt x="1" y="6739"/>
                  </a:cubicBezTo>
                  <a:lnTo>
                    <a:pt x="4337" y="6506"/>
                  </a:lnTo>
                  <a:lnTo>
                    <a:pt x="7273" y="9741"/>
                  </a:lnTo>
                  <a:lnTo>
                    <a:pt x="9574" y="2303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 flipH="1">
              <a:off x="1463261" y="1005564"/>
              <a:ext cx="811864" cy="843032"/>
            </a:xfrm>
            <a:custGeom>
              <a:avLst/>
              <a:gdLst/>
              <a:ahLst/>
              <a:cxnLst/>
              <a:rect l="l" t="t" r="r" b="b"/>
              <a:pathLst>
                <a:path w="9575" h="9942" extrusionOk="0">
                  <a:moveTo>
                    <a:pt x="2536" y="1"/>
                  </a:moveTo>
                  <a:lnTo>
                    <a:pt x="1" y="7907"/>
                  </a:lnTo>
                  <a:lnTo>
                    <a:pt x="4871" y="5905"/>
                  </a:lnTo>
                  <a:lnTo>
                    <a:pt x="8607" y="9941"/>
                  </a:lnTo>
                  <a:lnTo>
                    <a:pt x="9574" y="1402"/>
                  </a:lnTo>
                  <a:lnTo>
                    <a:pt x="2536" y="1"/>
                  </a:ln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 rot="-190554" flipH="1">
              <a:off x="4097977" y="78156"/>
              <a:ext cx="695873" cy="772230"/>
            </a:xfrm>
            <a:custGeom>
              <a:avLst/>
              <a:gdLst/>
              <a:ahLst/>
              <a:cxnLst/>
              <a:rect l="l" t="t" r="r" b="b"/>
              <a:pathLst>
                <a:path w="8207" h="9107" extrusionOk="0">
                  <a:moveTo>
                    <a:pt x="3737" y="0"/>
                  </a:moveTo>
                  <a:lnTo>
                    <a:pt x="1" y="5037"/>
                  </a:lnTo>
                  <a:lnTo>
                    <a:pt x="4437" y="5137"/>
                  </a:lnTo>
                  <a:lnTo>
                    <a:pt x="5838" y="9107"/>
                  </a:lnTo>
                  <a:lnTo>
                    <a:pt x="8207" y="1968"/>
                  </a:lnTo>
                  <a:lnTo>
                    <a:pt x="3737" y="0"/>
                  </a:ln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9"/>
            <p:cNvSpPr/>
            <p:nvPr/>
          </p:nvSpPr>
          <p:spPr>
            <a:xfrm flipH="1">
              <a:off x="-158737" y="-47433"/>
              <a:ext cx="4845070" cy="1357822"/>
            </a:xfrm>
            <a:custGeom>
              <a:avLst/>
              <a:gdLst/>
              <a:ahLst/>
              <a:cxnLst/>
              <a:rect l="l" t="t" r="r" b="b"/>
              <a:pathLst>
                <a:path w="57142" h="16013" extrusionOk="0">
                  <a:moveTo>
                    <a:pt x="67" y="1"/>
                  </a:moveTo>
                  <a:lnTo>
                    <a:pt x="0" y="168"/>
                  </a:lnTo>
                  <a:cubicBezTo>
                    <a:pt x="67" y="201"/>
                    <a:pt x="7039" y="4171"/>
                    <a:pt x="17546" y="8073"/>
                  </a:cubicBezTo>
                  <a:cubicBezTo>
                    <a:pt x="27220" y="11676"/>
                    <a:pt x="41930" y="16012"/>
                    <a:pt x="57141" y="16012"/>
                  </a:cubicBezTo>
                  <a:lnTo>
                    <a:pt x="57141" y="15812"/>
                  </a:lnTo>
                  <a:cubicBezTo>
                    <a:pt x="41964" y="15812"/>
                    <a:pt x="27253" y="11509"/>
                    <a:pt x="17580" y="7907"/>
                  </a:cubicBezTo>
                  <a:cubicBezTo>
                    <a:pt x="7139" y="4004"/>
                    <a:pt x="167" y="34"/>
                    <a:pt x="67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9"/>
          <p:cNvGrpSpPr/>
          <p:nvPr/>
        </p:nvGrpSpPr>
        <p:grpSpPr>
          <a:xfrm>
            <a:off x="7734001" y="387608"/>
            <a:ext cx="456439" cy="465845"/>
            <a:chOff x="8351576" y="2278158"/>
            <a:chExt cx="456439" cy="465845"/>
          </a:xfrm>
        </p:grpSpPr>
        <p:sp>
          <p:nvSpPr>
            <p:cNvPr id="229" name="Google Shape;229;p9"/>
            <p:cNvSpPr/>
            <p:nvPr/>
          </p:nvSpPr>
          <p:spPr>
            <a:xfrm>
              <a:off x="8395783" y="2353148"/>
              <a:ext cx="311076" cy="260199"/>
            </a:xfrm>
            <a:custGeom>
              <a:avLst/>
              <a:gdLst/>
              <a:ahLst/>
              <a:cxnLst/>
              <a:rect l="l" t="t" r="r" b="b"/>
              <a:pathLst>
                <a:path w="3638" h="3043" extrusionOk="0">
                  <a:moveTo>
                    <a:pt x="3469" y="0"/>
                  </a:moveTo>
                  <a:cubicBezTo>
                    <a:pt x="3452" y="0"/>
                    <a:pt x="3436" y="5"/>
                    <a:pt x="3420" y="16"/>
                  </a:cubicBezTo>
                  <a:cubicBezTo>
                    <a:pt x="2219" y="683"/>
                    <a:pt x="918" y="1684"/>
                    <a:pt x="84" y="2751"/>
                  </a:cubicBezTo>
                  <a:cubicBezTo>
                    <a:pt x="1" y="2862"/>
                    <a:pt x="79" y="3042"/>
                    <a:pt x="204" y="3042"/>
                  </a:cubicBezTo>
                  <a:cubicBezTo>
                    <a:pt x="229" y="3042"/>
                    <a:pt x="256" y="3035"/>
                    <a:pt x="284" y="3018"/>
                  </a:cubicBezTo>
                  <a:cubicBezTo>
                    <a:pt x="851" y="2618"/>
                    <a:pt x="1318" y="2117"/>
                    <a:pt x="1852" y="1684"/>
                  </a:cubicBezTo>
                  <a:cubicBezTo>
                    <a:pt x="2419" y="1183"/>
                    <a:pt x="3020" y="750"/>
                    <a:pt x="3553" y="216"/>
                  </a:cubicBezTo>
                  <a:cubicBezTo>
                    <a:pt x="3637" y="132"/>
                    <a:pt x="3556" y="0"/>
                    <a:pt x="3469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8439220" y="2364948"/>
              <a:ext cx="259002" cy="297737"/>
            </a:xfrm>
            <a:custGeom>
              <a:avLst/>
              <a:gdLst/>
              <a:ahLst/>
              <a:cxnLst/>
              <a:rect l="l" t="t" r="r" b="b"/>
              <a:pathLst>
                <a:path w="3029" h="3482" extrusionOk="0">
                  <a:moveTo>
                    <a:pt x="166" y="0"/>
                  </a:moveTo>
                  <a:cubicBezTo>
                    <a:pt x="79" y="0"/>
                    <a:pt x="0" y="135"/>
                    <a:pt x="76" y="211"/>
                  </a:cubicBezTo>
                  <a:cubicBezTo>
                    <a:pt x="944" y="1279"/>
                    <a:pt x="1778" y="2513"/>
                    <a:pt x="2778" y="3447"/>
                  </a:cubicBezTo>
                  <a:cubicBezTo>
                    <a:pt x="2803" y="3471"/>
                    <a:pt x="2831" y="3482"/>
                    <a:pt x="2859" y="3482"/>
                  </a:cubicBezTo>
                  <a:cubicBezTo>
                    <a:pt x="2946" y="3482"/>
                    <a:pt x="3029" y="3381"/>
                    <a:pt x="2979" y="3280"/>
                  </a:cubicBezTo>
                  <a:cubicBezTo>
                    <a:pt x="2211" y="2146"/>
                    <a:pt x="1177" y="1079"/>
                    <a:pt x="243" y="45"/>
                  </a:cubicBezTo>
                  <a:cubicBezTo>
                    <a:pt x="220" y="13"/>
                    <a:pt x="192" y="0"/>
                    <a:pt x="166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517031" y="2278158"/>
              <a:ext cx="74221" cy="465845"/>
            </a:xfrm>
            <a:custGeom>
              <a:avLst/>
              <a:gdLst/>
              <a:ahLst/>
              <a:cxnLst/>
              <a:rect l="l" t="t" r="r" b="b"/>
              <a:pathLst>
                <a:path w="868" h="5448" extrusionOk="0">
                  <a:moveTo>
                    <a:pt x="401" y="0"/>
                  </a:moveTo>
                  <a:cubicBezTo>
                    <a:pt x="334" y="0"/>
                    <a:pt x="267" y="42"/>
                    <a:pt x="267" y="126"/>
                  </a:cubicBezTo>
                  <a:cubicBezTo>
                    <a:pt x="134" y="1793"/>
                    <a:pt x="0" y="3761"/>
                    <a:pt x="534" y="5363"/>
                  </a:cubicBezTo>
                  <a:cubicBezTo>
                    <a:pt x="563" y="5421"/>
                    <a:pt x="612" y="5448"/>
                    <a:pt x="657" y="5448"/>
                  </a:cubicBezTo>
                  <a:cubicBezTo>
                    <a:pt x="715" y="5448"/>
                    <a:pt x="768" y="5404"/>
                    <a:pt x="768" y="5329"/>
                  </a:cubicBezTo>
                  <a:cubicBezTo>
                    <a:pt x="868" y="3628"/>
                    <a:pt x="567" y="1860"/>
                    <a:pt x="534" y="126"/>
                  </a:cubicBezTo>
                  <a:cubicBezTo>
                    <a:pt x="534" y="42"/>
                    <a:pt x="467" y="0"/>
                    <a:pt x="401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8351576" y="2471403"/>
              <a:ext cx="456439" cy="65413"/>
            </a:xfrm>
            <a:custGeom>
              <a:avLst/>
              <a:gdLst/>
              <a:ahLst/>
              <a:cxnLst/>
              <a:rect l="l" t="t" r="r" b="b"/>
              <a:pathLst>
                <a:path w="5338" h="765" extrusionOk="0">
                  <a:moveTo>
                    <a:pt x="201" y="0"/>
                  </a:moveTo>
                  <a:cubicBezTo>
                    <a:pt x="34" y="0"/>
                    <a:pt x="1" y="234"/>
                    <a:pt x="167" y="267"/>
                  </a:cubicBezTo>
                  <a:cubicBezTo>
                    <a:pt x="1489" y="492"/>
                    <a:pt x="2929" y="765"/>
                    <a:pt x="4308" y="765"/>
                  </a:cubicBezTo>
                  <a:cubicBezTo>
                    <a:pt x="4565" y="765"/>
                    <a:pt x="4820" y="755"/>
                    <a:pt x="5071" y="734"/>
                  </a:cubicBezTo>
                  <a:cubicBezTo>
                    <a:pt x="5271" y="701"/>
                    <a:pt x="5338" y="434"/>
                    <a:pt x="5138" y="401"/>
                  </a:cubicBezTo>
                  <a:cubicBezTo>
                    <a:pt x="3537" y="67"/>
                    <a:pt x="1802" y="100"/>
                    <a:pt x="201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233;p9"/>
          <p:cNvSpPr/>
          <p:nvPr/>
        </p:nvSpPr>
        <p:spPr>
          <a:xfrm>
            <a:off x="960710" y="2432075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rgbClr val="ECBE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4" name="Google Shape;234;p9"/>
          <p:cNvGrpSpPr/>
          <p:nvPr/>
        </p:nvGrpSpPr>
        <p:grpSpPr>
          <a:xfrm>
            <a:off x="4814701" y="4133583"/>
            <a:ext cx="456439" cy="465845"/>
            <a:chOff x="8351576" y="2278158"/>
            <a:chExt cx="456439" cy="465845"/>
          </a:xfrm>
        </p:grpSpPr>
        <p:sp>
          <p:nvSpPr>
            <p:cNvPr id="235" name="Google Shape;235;p9"/>
            <p:cNvSpPr/>
            <p:nvPr/>
          </p:nvSpPr>
          <p:spPr>
            <a:xfrm>
              <a:off x="8395783" y="2353148"/>
              <a:ext cx="311076" cy="260199"/>
            </a:xfrm>
            <a:custGeom>
              <a:avLst/>
              <a:gdLst/>
              <a:ahLst/>
              <a:cxnLst/>
              <a:rect l="l" t="t" r="r" b="b"/>
              <a:pathLst>
                <a:path w="3638" h="3043" extrusionOk="0">
                  <a:moveTo>
                    <a:pt x="3469" y="0"/>
                  </a:moveTo>
                  <a:cubicBezTo>
                    <a:pt x="3452" y="0"/>
                    <a:pt x="3436" y="5"/>
                    <a:pt x="3420" y="16"/>
                  </a:cubicBezTo>
                  <a:cubicBezTo>
                    <a:pt x="2219" y="683"/>
                    <a:pt x="918" y="1684"/>
                    <a:pt x="84" y="2751"/>
                  </a:cubicBezTo>
                  <a:cubicBezTo>
                    <a:pt x="1" y="2862"/>
                    <a:pt x="79" y="3042"/>
                    <a:pt x="204" y="3042"/>
                  </a:cubicBezTo>
                  <a:cubicBezTo>
                    <a:pt x="229" y="3042"/>
                    <a:pt x="256" y="3035"/>
                    <a:pt x="284" y="3018"/>
                  </a:cubicBezTo>
                  <a:cubicBezTo>
                    <a:pt x="851" y="2618"/>
                    <a:pt x="1318" y="2117"/>
                    <a:pt x="1852" y="1684"/>
                  </a:cubicBezTo>
                  <a:cubicBezTo>
                    <a:pt x="2419" y="1183"/>
                    <a:pt x="3020" y="750"/>
                    <a:pt x="3553" y="216"/>
                  </a:cubicBezTo>
                  <a:cubicBezTo>
                    <a:pt x="3637" y="132"/>
                    <a:pt x="3556" y="0"/>
                    <a:pt x="3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8439220" y="2364948"/>
              <a:ext cx="259002" cy="297737"/>
            </a:xfrm>
            <a:custGeom>
              <a:avLst/>
              <a:gdLst/>
              <a:ahLst/>
              <a:cxnLst/>
              <a:rect l="l" t="t" r="r" b="b"/>
              <a:pathLst>
                <a:path w="3029" h="3482" extrusionOk="0">
                  <a:moveTo>
                    <a:pt x="166" y="0"/>
                  </a:moveTo>
                  <a:cubicBezTo>
                    <a:pt x="79" y="0"/>
                    <a:pt x="0" y="135"/>
                    <a:pt x="76" y="211"/>
                  </a:cubicBezTo>
                  <a:cubicBezTo>
                    <a:pt x="944" y="1279"/>
                    <a:pt x="1778" y="2513"/>
                    <a:pt x="2778" y="3447"/>
                  </a:cubicBezTo>
                  <a:cubicBezTo>
                    <a:pt x="2803" y="3471"/>
                    <a:pt x="2831" y="3482"/>
                    <a:pt x="2859" y="3482"/>
                  </a:cubicBezTo>
                  <a:cubicBezTo>
                    <a:pt x="2946" y="3482"/>
                    <a:pt x="3029" y="3381"/>
                    <a:pt x="2979" y="3280"/>
                  </a:cubicBezTo>
                  <a:cubicBezTo>
                    <a:pt x="2211" y="2146"/>
                    <a:pt x="1177" y="1079"/>
                    <a:pt x="243" y="45"/>
                  </a:cubicBezTo>
                  <a:cubicBezTo>
                    <a:pt x="220" y="13"/>
                    <a:pt x="192" y="0"/>
                    <a:pt x="1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8517031" y="2278158"/>
              <a:ext cx="74221" cy="465845"/>
            </a:xfrm>
            <a:custGeom>
              <a:avLst/>
              <a:gdLst/>
              <a:ahLst/>
              <a:cxnLst/>
              <a:rect l="l" t="t" r="r" b="b"/>
              <a:pathLst>
                <a:path w="868" h="5448" extrusionOk="0">
                  <a:moveTo>
                    <a:pt x="401" y="0"/>
                  </a:moveTo>
                  <a:cubicBezTo>
                    <a:pt x="334" y="0"/>
                    <a:pt x="267" y="42"/>
                    <a:pt x="267" y="126"/>
                  </a:cubicBezTo>
                  <a:cubicBezTo>
                    <a:pt x="134" y="1793"/>
                    <a:pt x="0" y="3761"/>
                    <a:pt x="534" y="5363"/>
                  </a:cubicBezTo>
                  <a:cubicBezTo>
                    <a:pt x="563" y="5421"/>
                    <a:pt x="612" y="5448"/>
                    <a:pt x="657" y="5448"/>
                  </a:cubicBezTo>
                  <a:cubicBezTo>
                    <a:pt x="715" y="5448"/>
                    <a:pt x="768" y="5404"/>
                    <a:pt x="768" y="5329"/>
                  </a:cubicBezTo>
                  <a:cubicBezTo>
                    <a:pt x="868" y="3628"/>
                    <a:pt x="567" y="1860"/>
                    <a:pt x="534" y="126"/>
                  </a:cubicBezTo>
                  <a:cubicBezTo>
                    <a:pt x="534" y="42"/>
                    <a:pt x="467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8351576" y="2471403"/>
              <a:ext cx="456439" cy="65413"/>
            </a:xfrm>
            <a:custGeom>
              <a:avLst/>
              <a:gdLst/>
              <a:ahLst/>
              <a:cxnLst/>
              <a:rect l="l" t="t" r="r" b="b"/>
              <a:pathLst>
                <a:path w="5338" h="765" extrusionOk="0">
                  <a:moveTo>
                    <a:pt x="201" y="0"/>
                  </a:moveTo>
                  <a:cubicBezTo>
                    <a:pt x="34" y="0"/>
                    <a:pt x="1" y="234"/>
                    <a:pt x="167" y="267"/>
                  </a:cubicBezTo>
                  <a:cubicBezTo>
                    <a:pt x="1489" y="492"/>
                    <a:pt x="2929" y="765"/>
                    <a:pt x="4308" y="765"/>
                  </a:cubicBezTo>
                  <a:cubicBezTo>
                    <a:pt x="4565" y="765"/>
                    <a:pt x="4820" y="755"/>
                    <a:pt x="5071" y="734"/>
                  </a:cubicBezTo>
                  <a:cubicBezTo>
                    <a:pt x="5271" y="701"/>
                    <a:pt x="5338" y="434"/>
                    <a:pt x="5138" y="401"/>
                  </a:cubicBezTo>
                  <a:cubicBezTo>
                    <a:pt x="3537" y="67"/>
                    <a:pt x="1802" y="100"/>
                    <a:pt x="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9" name="Google Shape;239;p9"/>
          <p:cNvSpPr/>
          <p:nvPr/>
        </p:nvSpPr>
        <p:spPr>
          <a:xfrm>
            <a:off x="8202560" y="3667725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/>
          <p:nvPr/>
        </p:nvSpPr>
        <p:spPr>
          <a:xfrm>
            <a:off x="0" y="0"/>
            <a:ext cx="9164400" cy="5123100"/>
          </a:xfrm>
          <a:prstGeom prst="rect">
            <a:avLst/>
          </a:prstGeom>
          <a:solidFill>
            <a:srgbClr val="75A79B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title"/>
          </p:nvPr>
        </p:nvSpPr>
        <p:spPr>
          <a:xfrm>
            <a:off x="713225" y="1608150"/>
            <a:ext cx="4420200" cy="19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4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243" name="Google Shape;243;p10"/>
          <p:cNvGrpSpPr/>
          <p:nvPr/>
        </p:nvGrpSpPr>
        <p:grpSpPr>
          <a:xfrm rot="-1324298" flipH="1">
            <a:off x="4643470" y="3166456"/>
            <a:ext cx="835949" cy="549589"/>
            <a:chOff x="267846" y="1861832"/>
            <a:chExt cx="835872" cy="549538"/>
          </a:xfrm>
        </p:grpSpPr>
        <p:sp>
          <p:nvSpPr>
            <p:cNvPr id="244" name="Google Shape;244;p10"/>
            <p:cNvSpPr/>
            <p:nvPr/>
          </p:nvSpPr>
          <p:spPr>
            <a:xfrm>
              <a:off x="267846" y="1941169"/>
              <a:ext cx="282667" cy="292718"/>
            </a:xfrm>
            <a:custGeom>
              <a:avLst/>
              <a:gdLst/>
              <a:ahLst/>
              <a:cxnLst/>
              <a:rect l="l" t="t" r="r" b="b"/>
              <a:pathLst>
                <a:path w="3937" h="4077" extrusionOk="0">
                  <a:moveTo>
                    <a:pt x="478" y="1"/>
                  </a:moveTo>
                  <a:cubicBezTo>
                    <a:pt x="404" y="1"/>
                    <a:pt x="332" y="23"/>
                    <a:pt x="267" y="77"/>
                  </a:cubicBezTo>
                  <a:cubicBezTo>
                    <a:pt x="234" y="144"/>
                    <a:pt x="200" y="211"/>
                    <a:pt x="200" y="277"/>
                  </a:cubicBezTo>
                  <a:cubicBezTo>
                    <a:pt x="0" y="1045"/>
                    <a:pt x="334" y="1879"/>
                    <a:pt x="867" y="2446"/>
                  </a:cubicBezTo>
                  <a:cubicBezTo>
                    <a:pt x="1401" y="3013"/>
                    <a:pt x="2135" y="3413"/>
                    <a:pt x="2835" y="3780"/>
                  </a:cubicBezTo>
                  <a:cubicBezTo>
                    <a:pt x="3100" y="3939"/>
                    <a:pt x="3386" y="4077"/>
                    <a:pt x="3693" y="4077"/>
                  </a:cubicBezTo>
                  <a:cubicBezTo>
                    <a:pt x="3773" y="4077"/>
                    <a:pt x="3854" y="4067"/>
                    <a:pt x="3936" y="4047"/>
                  </a:cubicBezTo>
                  <a:lnTo>
                    <a:pt x="3769" y="3580"/>
                  </a:lnTo>
                  <a:cubicBezTo>
                    <a:pt x="2969" y="2346"/>
                    <a:pt x="2035" y="1211"/>
                    <a:pt x="934" y="211"/>
                  </a:cubicBezTo>
                  <a:cubicBezTo>
                    <a:pt x="799" y="98"/>
                    <a:pt x="633" y="1"/>
                    <a:pt x="4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0"/>
            <p:cNvSpPr/>
            <p:nvPr/>
          </p:nvSpPr>
          <p:spPr>
            <a:xfrm>
              <a:off x="605515" y="1861832"/>
              <a:ext cx="498203" cy="549538"/>
            </a:xfrm>
            <a:custGeom>
              <a:avLst/>
              <a:gdLst/>
              <a:ahLst/>
              <a:cxnLst/>
              <a:rect l="l" t="t" r="r" b="b"/>
              <a:pathLst>
                <a:path w="6939" h="7654" extrusionOk="0">
                  <a:moveTo>
                    <a:pt x="1865" y="0"/>
                  </a:moveTo>
                  <a:cubicBezTo>
                    <a:pt x="1673" y="0"/>
                    <a:pt x="1481" y="28"/>
                    <a:pt x="1301" y="82"/>
                  </a:cubicBezTo>
                  <a:cubicBezTo>
                    <a:pt x="834" y="182"/>
                    <a:pt x="434" y="482"/>
                    <a:pt x="234" y="882"/>
                  </a:cubicBezTo>
                  <a:cubicBezTo>
                    <a:pt x="0" y="1382"/>
                    <a:pt x="67" y="1950"/>
                    <a:pt x="234" y="2450"/>
                  </a:cubicBezTo>
                  <a:cubicBezTo>
                    <a:pt x="1068" y="5352"/>
                    <a:pt x="3903" y="7587"/>
                    <a:pt x="6939" y="7654"/>
                  </a:cubicBezTo>
                  <a:lnTo>
                    <a:pt x="6638" y="7353"/>
                  </a:lnTo>
                  <a:cubicBezTo>
                    <a:pt x="4904" y="6286"/>
                    <a:pt x="3703" y="4385"/>
                    <a:pt x="3570" y="2350"/>
                  </a:cubicBezTo>
                  <a:cubicBezTo>
                    <a:pt x="3503" y="1749"/>
                    <a:pt x="3536" y="1116"/>
                    <a:pt x="3203" y="615"/>
                  </a:cubicBezTo>
                  <a:cubicBezTo>
                    <a:pt x="2910" y="201"/>
                    <a:pt x="2386" y="0"/>
                    <a:pt x="18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" name="Google Shape;246;p10"/>
          <p:cNvSpPr/>
          <p:nvPr/>
        </p:nvSpPr>
        <p:spPr>
          <a:xfrm rot="3970674">
            <a:off x="510948" y="1233827"/>
            <a:ext cx="498179" cy="702359"/>
          </a:xfrm>
          <a:custGeom>
            <a:avLst/>
            <a:gdLst/>
            <a:ahLst/>
            <a:cxnLst/>
            <a:rect l="l" t="t" r="r" b="b"/>
            <a:pathLst>
              <a:path w="6939" h="7654" extrusionOk="0">
                <a:moveTo>
                  <a:pt x="1865" y="0"/>
                </a:moveTo>
                <a:cubicBezTo>
                  <a:pt x="1673" y="0"/>
                  <a:pt x="1481" y="28"/>
                  <a:pt x="1301" y="82"/>
                </a:cubicBezTo>
                <a:cubicBezTo>
                  <a:pt x="834" y="182"/>
                  <a:pt x="434" y="482"/>
                  <a:pt x="234" y="882"/>
                </a:cubicBezTo>
                <a:cubicBezTo>
                  <a:pt x="0" y="1382"/>
                  <a:pt x="67" y="1950"/>
                  <a:pt x="234" y="2450"/>
                </a:cubicBezTo>
                <a:cubicBezTo>
                  <a:pt x="1068" y="5352"/>
                  <a:pt x="3903" y="7587"/>
                  <a:pt x="6939" y="7654"/>
                </a:cubicBezTo>
                <a:lnTo>
                  <a:pt x="6638" y="7353"/>
                </a:lnTo>
                <a:cubicBezTo>
                  <a:pt x="4904" y="6286"/>
                  <a:pt x="3703" y="4385"/>
                  <a:pt x="3570" y="2350"/>
                </a:cubicBezTo>
                <a:cubicBezTo>
                  <a:pt x="3503" y="1749"/>
                  <a:pt x="3536" y="1116"/>
                  <a:pt x="3203" y="615"/>
                </a:cubicBezTo>
                <a:cubicBezTo>
                  <a:pt x="2910" y="201"/>
                  <a:pt x="2386" y="0"/>
                  <a:pt x="1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0"/>
          <p:cNvSpPr/>
          <p:nvPr/>
        </p:nvSpPr>
        <p:spPr>
          <a:xfrm>
            <a:off x="3973935" y="360625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"/>
          <p:cNvSpPr/>
          <p:nvPr/>
        </p:nvSpPr>
        <p:spPr>
          <a:xfrm>
            <a:off x="6364810" y="1756575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0"/>
          <p:cNvSpPr/>
          <p:nvPr/>
        </p:nvSpPr>
        <p:spPr>
          <a:xfrm>
            <a:off x="1721910" y="4077800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1"/>
          <p:cNvSpPr txBox="1">
            <a:spLocks noGrp="1"/>
          </p:cNvSpPr>
          <p:nvPr>
            <p:ph type="title" hasCustomPrompt="1"/>
          </p:nvPr>
        </p:nvSpPr>
        <p:spPr>
          <a:xfrm>
            <a:off x="4180375" y="1521750"/>
            <a:ext cx="4250400" cy="14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04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2" name="Google Shape;252;p11"/>
          <p:cNvSpPr txBox="1">
            <a:spLocks noGrp="1"/>
          </p:cNvSpPr>
          <p:nvPr>
            <p:ph type="body" idx="1"/>
          </p:nvPr>
        </p:nvSpPr>
        <p:spPr>
          <a:xfrm>
            <a:off x="4180375" y="3004050"/>
            <a:ext cx="4250400" cy="6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lt2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53" name="Google Shape;253;p11"/>
          <p:cNvGrpSpPr/>
          <p:nvPr/>
        </p:nvGrpSpPr>
        <p:grpSpPr>
          <a:xfrm rot="-718001">
            <a:off x="-357483" y="220192"/>
            <a:ext cx="5742365" cy="1104573"/>
            <a:chOff x="1655525" y="2966725"/>
            <a:chExt cx="2046475" cy="393650"/>
          </a:xfrm>
        </p:grpSpPr>
        <p:sp>
          <p:nvSpPr>
            <p:cNvPr id="254" name="Google Shape;254;p11"/>
            <p:cNvSpPr/>
            <p:nvPr/>
          </p:nvSpPr>
          <p:spPr>
            <a:xfrm>
              <a:off x="1709725" y="2993425"/>
              <a:ext cx="185150" cy="259900"/>
            </a:xfrm>
            <a:custGeom>
              <a:avLst/>
              <a:gdLst/>
              <a:ahLst/>
              <a:cxnLst/>
              <a:rect l="l" t="t" r="r" b="b"/>
              <a:pathLst>
                <a:path w="7406" h="10396" extrusionOk="0">
                  <a:moveTo>
                    <a:pt x="1735" y="0"/>
                  </a:moveTo>
                  <a:lnTo>
                    <a:pt x="1502" y="1101"/>
                  </a:lnTo>
                  <a:lnTo>
                    <a:pt x="1468" y="1268"/>
                  </a:lnTo>
                  <a:lnTo>
                    <a:pt x="1468" y="1368"/>
                  </a:lnTo>
                  <a:lnTo>
                    <a:pt x="1402" y="1668"/>
                  </a:lnTo>
                  <a:lnTo>
                    <a:pt x="1335" y="1968"/>
                  </a:lnTo>
                  <a:lnTo>
                    <a:pt x="1335" y="2035"/>
                  </a:lnTo>
                  <a:lnTo>
                    <a:pt x="1301" y="2168"/>
                  </a:lnTo>
                  <a:lnTo>
                    <a:pt x="1235" y="2535"/>
                  </a:lnTo>
                  <a:lnTo>
                    <a:pt x="1168" y="2902"/>
                  </a:lnTo>
                  <a:lnTo>
                    <a:pt x="1135" y="3002"/>
                  </a:lnTo>
                  <a:lnTo>
                    <a:pt x="801" y="4870"/>
                  </a:lnTo>
                  <a:lnTo>
                    <a:pt x="701" y="5337"/>
                  </a:lnTo>
                  <a:lnTo>
                    <a:pt x="701" y="5371"/>
                  </a:lnTo>
                  <a:lnTo>
                    <a:pt x="668" y="5471"/>
                  </a:lnTo>
                  <a:lnTo>
                    <a:pt x="601" y="5804"/>
                  </a:lnTo>
                  <a:lnTo>
                    <a:pt x="568" y="5971"/>
                  </a:lnTo>
                  <a:lnTo>
                    <a:pt x="568" y="6071"/>
                  </a:lnTo>
                  <a:lnTo>
                    <a:pt x="534" y="6238"/>
                  </a:lnTo>
                  <a:lnTo>
                    <a:pt x="468" y="6505"/>
                  </a:lnTo>
                  <a:lnTo>
                    <a:pt x="401" y="6838"/>
                  </a:lnTo>
                  <a:lnTo>
                    <a:pt x="1" y="8940"/>
                  </a:lnTo>
                  <a:lnTo>
                    <a:pt x="2736" y="7539"/>
                  </a:lnTo>
                  <a:lnTo>
                    <a:pt x="2769" y="7506"/>
                  </a:lnTo>
                  <a:lnTo>
                    <a:pt x="2803" y="7506"/>
                  </a:lnTo>
                  <a:lnTo>
                    <a:pt x="2836" y="7472"/>
                  </a:lnTo>
                  <a:lnTo>
                    <a:pt x="3303" y="7239"/>
                  </a:lnTo>
                  <a:lnTo>
                    <a:pt x="3703" y="7039"/>
                  </a:lnTo>
                  <a:lnTo>
                    <a:pt x="3870" y="6939"/>
                  </a:lnTo>
                  <a:lnTo>
                    <a:pt x="3903" y="6939"/>
                  </a:lnTo>
                  <a:lnTo>
                    <a:pt x="3937" y="6905"/>
                  </a:lnTo>
                  <a:cubicBezTo>
                    <a:pt x="3937" y="6905"/>
                    <a:pt x="3970" y="6939"/>
                    <a:pt x="3970" y="6972"/>
                  </a:cubicBezTo>
                  <a:cubicBezTo>
                    <a:pt x="3970" y="6972"/>
                    <a:pt x="4003" y="7005"/>
                    <a:pt x="4003" y="7005"/>
                  </a:cubicBezTo>
                  <a:cubicBezTo>
                    <a:pt x="4037" y="7072"/>
                    <a:pt x="4070" y="7139"/>
                    <a:pt x="4137" y="7205"/>
                  </a:cubicBezTo>
                  <a:cubicBezTo>
                    <a:pt x="4237" y="7372"/>
                    <a:pt x="4337" y="7572"/>
                    <a:pt x="4470" y="7772"/>
                  </a:cubicBezTo>
                  <a:cubicBezTo>
                    <a:pt x="4537" y="7873"/>
                    <a:pt x="4604" y="7973"/>
                    <a:pt x="4671" y="8073"/>
                  </a:cubicBezTo>
                  <a:cubicBezTo>
                    <a:pt x="4671" y="8073"/>
                    <a:pt x="4704" y="8106"/>
                    <a:pt x="4704" y="8106"/>
                  </a:cubicBezTo>
                  <a:cubicBezTo>
                    <a:pt x="4737" y="8173"/>
                    <a:pt x="4771" y="8206"/>
                    <a:pt x="4804" y="8239"/>
                  </a:cubicBezTo>
                  <a:cubicBezTo>
                    <a:pt x="5424" y="9231"/>
                    <a:pt x="6159" y="10395"/>
                    <a:pt x="6206" y="10395"/>
                  </a:cubicBezTo>
                  <a:cubicBezTo>
                    <a:pt x="6210" y="10395"/>
                    <a:pt x="6210" y="10389"/>
                    <a:pt x="6205" y="10374"/>
                  </a:cubicBezTo>
                  <a:cubicBezTo>
                    <a:pt x="6172" y="10274"/>
                    <a:pt x="6238" y="9707"/>
                    <a:pt x="6338" y="8840"/>
                  </a:cubicBezTo>
                  <a:cubicBezTo>
                    <a:pt x="6372" y="8773"/>
                    <a:pt x="6372" y="8706"/>
                    <a:pt x="6372" y="8606"/>
                  </a:cubicBezTo>
                  <a:cubicBezTo>
                    <a:pt x="6405" y="8473"/>
                    <a:pt x="6405" y="8306"/>
                    <a:pt x="6438" y="8139"/>
                  </a:cubicBezTo>
                  <a:cubicBezTo>
                    <a:pt x="6438" y="8073"/>
                    <a:pt x="6472" y="7973"/>
                    <a:pt x="6472" y="7906"/>
                  </a:cubicBezTo>
                  <a:cubicBezTo>
                    <a:pt x="6472" y="7873"/>
                    <a:pt x="6472" y="7873"/>
                    <a:pt x="6472" y="7839"/>
                  </a:cubicBezTo>
                  <a:cubicBezTo>
                    <a:pt x="6472" y="7772"/>
                    <a:pt x="6505" y="7739"/>
                    <a:pt x="6505" y="7672"/>
                  </a:cubicBezTo>
                  <a:cubicBezTo>
                    <a:pt x="6505" y="7572"/>
                    <a:pt x="6539" y="7439"/>
                    <a:pt x="6539" y="7339"/>
                  </a:cubicBezTo>
                  <a:cubicBezTo>
                    <a:pt x="6572" y="7205"/>
                    <a:pt x="6572" y="7105"/>
                    <a:pt x="6605" y="6972"/>
                  </a:cubicBezTo>
                  <a:cubicBezTo>
                    <a:pt x="6672" y="6305"/>
                    <a:pt x="6772" y="5571"/>
                    <a:pt x="6872" y="4870"/>
                  </a:cubicBezTo>
                  <a:cubicBezTo>
                    <a:pt x="6905" y="4770"/>
                    <a:pt x="6905" y="4637"/>
                    <a:pt x="6939" y="4537"/>
                  </a:cubicBezTo>
                  <a:cubicBezTo>
                    <a:pt x="6939" y="4503"/>
                    <a:pt x="6939" y="4503"/>
                    <a:pt x="6939" y="4470"/>
                  </a:cubicBezTo>
                  <a:cubicBezTo>
                    <a:pt x="6939" y="4403"/>
                    <a:pt x="6972" y="4303"/>
                    <a:pt x="6972" y="4237"/>
                  </a:cubicBezTo>
                  <a:cubicBezTo>
                    <a:pt x="6972" y="4170"/>
                    <a:pt x="7006" y="4137"/>
                    <a:pt x="7006" y="4070"/>
                  </a:cubicBezTo>
                  <a:cubicBezTo>
                    <a:pt x="7006" y="4036"/>
                    <a:pt x="7006" y="3970"/>
                    <a:pt x="7006" y="3936"/>
                  </a:cubicBezTo>
                  <a:cubicBezTo>
                    <a:pt x="7006" y="3936"/>
                    <a:pt x="7006" y="3903"/>
                    <a:pt x="7039" y="3870"/>
                  </a:cubicBezTo>
                  <a:cubicBezTo>
                    <a:pt x="7039" y="3770"/>
                    <a:pt x="7039" y="3703"/>
                    <a:pt x="7072" y="3603"/>
                  </a:cubicBezTo>
                  <a:cubicBezTo>
                    <a:pt x="7072" y="3536"/>
                    <a:pt x="7072" y="3469"/>
                    <a:pt x="7106" y="3403"/>
                  </a:cubicBezTo>
                  <a:cubicBezTo>
                    <a:pt x="7106" y="3336"/>
                    <a:pt x="7106" y="3236"/>
                    <a:pt x="7139" y="3136"/>
                  </a:cubicBezTo>
                  <a:cubicBezTo>
                    <a:pt x="7139" y="3069"/>
                    <a:pt x="7139" y="3002"/>
                    <a:pt x="7172" y="2936"/>
                  </a:cubicBezTo>
                  <a:cubicBezTo>
                    <a:pt x="7272" y="2269"/>
                    <a:pt x="7339" y="1701"/>
                    <a:pt x="7406" y="1268"/>
                  </a:cubicBezTo>
                  <a:cubicBezTo>
                    <a:pt x="5138" y="801"/>
                    <a:pt x="3236" y="367"/>
                    <a:pt x="1735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939900" y="3043450"/>
              <a:ext cx="181800" cy="256875"/>
            </a:xfrm>
            <a:custGeom>
              <a:avLst/>
              <a:gdLst/>
              <a:ahLst/>
              <a:cxnLst/>
              <a:rect l="l" t="t" r="r" b="b"/>
              <a:pathLst>
                <a:path w="7272" h="10275" extrusionOk="0">
                  <a:moveTo>
                    <a:pt x="1968" y="1"/>
                  </a:moveTo>
                  <a:cubicBezTo>
                    <a:pt x="1835" y="501"/>
                    <a:pt x="1701" y="1135"/>
                    <a:pt x="1568" y="1835"/>
                  </a:cubicBezTo>
                  <a:cubicBezTo>
                    <a:pt x="1501" y="2035"/>
                    <a:pt x="1468" y="2269"/>
                    <a:pt x="1401" y="2469"/>
                  </a:cubicBezTo>
                  <a:cubicBezTo>
                    <a:pt x="1201" y="3470"/>
                    <a:pt x="967" y="4504"/>
                    <a:pt x="767" y="5505"/>
                  </a:cubicBezTo>
                  <a:cubicBezTo>
                    <a:pt x="701" y="5738"/>
                    <a:pt x="667" y="5972"/>
                    <a:pt x="601" y="6205"/>
                  </a:cubicBezTo>
                  <a:cubicBezTo>
                    <a:pt x="267" y="7840"/>
                    <a:pt x="0" y="9074"/>
                    <a:pt x="0" y="9074"/>
                  </a:cubicBezTo>
                  <a:lnTo>
                    <a:pt x="2035" y="7806"/>
                  </a:lnTo>
                  <a:lnTo>
                    <a:pt x="2535" y="7473"/>
                  </a:lnTo>
                  <a:lnTo>
                    <a:pt x="4303" y="6339"/>
                  </a:lnTo>
                  <a:lnTo>
                    <a:pt x="6338" y="10275"/>
                  </a:lnTo>
                  <a:lnTo>
                    <a:pt x="6471" y="8907"/>
                  </a:lnTo>
                  <a:lnTo>
                    <a:pt x="6571" y="7773"/>
                  </a:lnTo>
                  <a:lnTo>
                    <a:pt x="6838" y="5138"/>
                  </a:lnTo>
                  <a:lnTo>
                    <a:pt x="6972" y="3637"/>
                  </a:lnTo>
                  <a:lnTo>
                    <a:pt x="7272" y="868"/>
                  </a:lnTo>
                  <a:cubicBezTo>
                    <a:pt x="6271" y="701"/>
                    <a:pt x="5337" y="568"/>
                    <a:pt x="4437" y="401"/>
                  </a:cubicBezTo>
                  <a:cubicBezTo>
                    <a:pt x="4070" y="368"/>
                    <a:pt x="3703" y="301"/>
                    <a:pt x="3369" y="234"/>
                  </a:cubicBezTo>
                  <a:cubicBezTo>
                    <a:pt x="2869" y="167"/>
                    <a:pt x="2402" y="67"/>
                    <a:pt x="1968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2184225" y="3077650"/>
              <a:ext cx="185175" cy="246875"/>
            </a:xfrm>
            <a:custGeom>
              <a:avLst/>
              <a:gdLst/>
              <a:ahLst/>
              <a:cxnLst/>
              <a:rect l="l" t="t" r="r" b="b"/>
              <a:pathLst>
                <a:path w="7407" h="9875" extrusionOk="0">
                  <a:moveTo>
                    <a:pt x="935" y="0"/>
                  </a:moveTo>
                  <a:cubicBezTo>
                    <a:pt x="835" y="801"/>
                    <a:pt x="701" y="1935"/>
                    <a:pt x="601" y="3103"/>
                  </a:cubicBezTo>
                  <a:cubicBezTo>
                    <a:pt x="568" y="3369"/>
                    <a:pt x="534" y="3670"/>
                    <a:pt x="501" y="3936"/>
                  </a:cubicBezTo>
                  <a:cubicBezTo>
                    <a:pt x="434" y="4737"/>
                    <a:pt x="368" y="5504"/>
                    <a:pt x="301" y="6205"/>
                  </a:cubicBezTo>
                  <a:lnTo>
                    <a:pt x="301" y="6238"/>
                  </a:lnTo>
                  <a:cubicBezTo>
                    <a:pt x="268" y="6438"/>
                    <a:pt x="268" y="6672"/>
                    <a:pt x="234" y="6872"/>
                  </a:cubicBezTo>
                  <a:cubicBezTo>
                    <a:pt x="101" y="8206"/>
                    <a:pt x="1" y="9140"/>
                    <a:pt x="1" y="9140"/>
                  </a:cubicBezTo>
                  <a:lnTo>
                    <a:pt x="4671" y="7005"/>
                  </a:lnTo>
                  <a:lnTo>
                    <a:pt x="7306" y="9874"/>
                  </a:lnTo>
                  <a:lnTo>
                    <a:pt x="7306" y="8506"/>
                  </a:lnTo>
                  <a:lnTo>
                    <a:pt x="7339" y="7139"/>
                  </a:lnTo>
                  <a:lnTo>
                    <a:pt x="7373" y="4837"/>
                  </a:lnTo>
                  <a:lnTo>
                    <a:pt x="7373" y="3436"/>
                  </a:lnTo>
                  <a:lnTo>
                    <a:pt x="7406" y="734"/>
                  </a:lnTo>
                  <a:cubicBezTo>
                    <a:pt x="5138" y="501"/>
                    <a:pt x="2970" y="267"/>
                    <a:pt x="9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2456100" y="3104325"/>
              <a:ext cx="175150" cy="256050"/>
            </a:xfrm>
            <a:custGeom>
              <a:avLst/>
              <a:gdLst/>
              <a:ahLst/>
              <a:cxnLst/>
              <a:rect l="l" t="t" r="r" b="b"/>
              <a:pathLst>
                <a:path w="7006" h="10242" extrusionOk="0">
                  <a:moveTo>
                    <a:pt x="300" y="1"/>
                  </a:moveTo>
                  <a:cubicBezTo>
                    <a:pt x="267" y="401"/>
                    <a:pt x="267" y="901"/>
                    <a:pt x="234" y="1435"/>
                  </a:cubicBezTo>
                  <a:cubicBezTo>
                    <a:pt x="234" y="1635"/>
                    <a:pt x="234" y="1835"/>
                    <a:pt x="234" y="2036"/>
                  </a:cubicBezTo>
                  <a:cubicBezTo>
                    <a:pt x="200" y="2569"/>
                    <a:pt x="200" y="3136"/>
                    <a:pt x="167" y="3703"/>
                  </a:cubicBezTo>
                  <a:cubicBezTo>
                    <a:pt x="167" y="3837"/>
                    <a:pt x="167" y="3970"/>
                    <a:pt x="167" y="4104"/>
                  </a:cubicBezTo>
                  <a:cubicBezTo>
                    <a:pt x="134" y="4871"/>
                    <a:pt x="100" y="5638"/>
                    <a:pt x="100" y="6372"/>
                  </a:cubicBezTo>
                  <a:cubicBezTo>
                    <a:pt x="100" y="6539"/>
                    <a:pt x="100" y="6739"/>
                    <a:pt x="100" y="6906"/>
                  </a:cubicBezTo>
                  <a:cubicBezTo>
                    <a:pt x="67" y="7439"/>
                    <a:pt x="67" y="7940"/>
                    <a:pt x="34" y="8373"/>
                  </a:cubicBezTo>
                  <a:cubicBezTo>
                    <a:pt x="34" y="8473"/>
                    <a:pt x="34" y="8574"/>
                    <a:pt x="34" y="8674"/>
                  </a:cubicBezTo>
                  <a:cubicBezTo>
                    <a:pt x="34" y="9407"/>
                    <a:pt x="0" y="9874"/>
                    <a:pt x="0" y="9874"/>
                  </a:cubicBezTo>
                  <a:lnTo>
                    <a:pt x="1101" y="8774"/>
                  </a:lnTo>
                  <a:lnTo>
                    <a:pt x="1468" y="8373"/>
                  </a:lnTo>
                  <a:lnTo>
                    <a:pt x="2836" y="6939"/>
                  </a:lnTo>
                  <a:lnTo>
                    <a:pt x="3102" y="6639"/>
                  </a:lnTo>
                  <a:lnTo>
                    <a:pt x="3403" y="6939"/>
                  </a:lnTo>
                  <a:lnTo>
                    <a:pt x="5004" y="8407"/>
                  </a:lnTo>
                  <a:lnTo>
                    <a:pt x="5638" y="9007"/>
                  </a:lnTo>
                  <a:lnTo>
                    <a:pt x="6938" y="10241"/>
                  </a:lnTo>
                  <a:cubicBezTo>
                    <a:pt x="6938" y="10241"/>
                    <a:pt x="6938" y="9774"/>
                    <a:pt x="6938" y="9074"/>
                  </a:cubicBezTo>
                  <a:cubicBezTo>
                    <a:pt x="6938" y="8907"/>
                    <a:pt x="6972" y="8707"/>
                    <a:pt x="6972" y="8473"/>
                  </a:cubicBezTo>
                  <a:cubicBezTo>
                    <a:pt x="6972" y="8006"/>
                    <a:pt x="6972" y="7473"/>
                    <a:pt x="6972" y="6872"/>
                  </a:cubicBezTo>
                  <a:cubicBezTo>
                    <a:pt x="6972" y="6639"/>
                    <a:pt x="6972" y="6405"/>
                    <a:pt x="6972" y="6138"/>
                  </a:cubicBezTo>
                  <a:cubicBezTo>
                    <a:pt x="6972" y="5571"/>
                    <a:pt x="6972" y="5004"/>
                    <a:pt x="6972" y="4404"/>
                  </a:cubicBezTo>
                  <a:cubicBezTo>
                    <a:pt x="6972" y="4170"/>
                    <a:pt x="6972" y="3904"/>
                    <a:pt x="6972" y="3670"/>
                  </a:cubicBezTo>
                  <a:cubicBezTo>
                    <a:pt x="7005" y="3236"/>
                    <a:pt x="7005" y="2836"/>
                    <a:pt x="7005" y="2436"/>
                  </a:cubicBezTo>
                  <a:cubicBezTo>
                    <a:pt x="7005" y="2236"/>
                    <a:pt x="7005" y="2002"/>
                    <a:pt x="7005" y="1802"/>
                  </a:cubicBezTo>
                  <a:cubicBezTo>
                    <a:pt x="7005" y="1302"/>
                    <a:pt x="7005" y="835"/>
                    <a:pt x="7005" y="401"/>
                  </a:cubicBezTo>
                  <a:cubicBezTo>
                    <a:pt x="4704" y="301"/>
                    <a:pt x="2469" y="168"/>
                    <a:pt x="300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2716275" y="3117675"/>
              <a:ext cx="196825" cy="233525"/>
            </a:xfrm>
            <a:custGeom>
              <a:avLst/>
              <a:gdLst/>
              <a:ahLst/>
              <a:cxnLst/>
              <a:rect l="l" t="t" r="r" b="b"/>
              <a:pathLst>
                <a:path w="7873" h="9341" extrusionOk="0">
                  <a:moveTo>
                    <a:pt x="267" y="0"/>
                  </a:moveTo>
                  <a:cubicBezTo>
                    <a:pt x="201" y="3136"/>
                    <a:pt x="1" y="9340"/>
                    <a:pt x="1" y="9340"/>
                  </a:cubicBezTo>
                  <a:lnTo>
                    <a:pt x="4304" y="5771"/>
                  </a:lnTo>
                  <a:lnTo>
                    <a:pt x="7873" y="8640"/>
                  </a:lnTo>
                  <a:lnTo>
                    <a:pt x="6805" y="34"/>
                  </a:lnTo>
                  <a:cubicBezTo>
                    <a:pt x="6151" y="44"/>
                    <a:pt x="5502" y="48"/>
                    <a:pt x="4858" y="48"/>
                  </a:cubicBezTo>
                  <a:cubicBezTo>
                    <a:pt x="3303" y="48"/>
                    <a:pt x="1777" y="24"/>
                    <a:pt x="267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2997300" y="3106000"/>
              <a:ext cx="200175" cy="239350"/>
            </a:xfrm>
            <a:custGeom>
              <a:avLst/>
              <a:gdLst/>
              <a:ahLst/>
              <a:cxnLst/>
              <a:rect l="l" t="t" r="r" b="b"/>
              <a:pathLst>
                <a:path w="8007" h="9574" extrusionOk="0">
                  <a:moveTo>
                    <a:pt x="5838" y="0"/>
                  </a:moveTo>
                  <a:lnTo>
                    <a:pt x="4204" y="101"/>
                  </a:lnTo>
                  <a:lnTo>
                    <a:pt x="3537" y="134"/>
                  </a:lnTo>
                  <a:lnTo>
                    <a:pt x="2102" y="234"/>
                  </a:lnTo>
                  <a:lnTo>
                    <a:pt x="1469" y="267"/>
                  </a:lnTo>
                  <a:lnTo>
                    <a:pt x="1" y="367"/>
                  </a:lnTo>
                  <a:cubicBezTo>
                    <a:pt x="34" y="701"/>
                    <a:pt x="34" y="1168"/>
                    <a:pt x="68" y="1702"/>
                  </a:cubicBezTo>
                  <a:cubicBezTo>
                    <a:pt x="68" y="1902"/>
                    <a:pt x="101" y="2102"/>
                    <a:pt x="101" y="2302"/>
                  </a:cubicBezTo>
                  <a:cubicBezTo>
                    <a:pt x="134" y="2969"/>
                    <a:pt x="168" y="3670"/>
                    <a:pt x="201" y="4404"/>
                  </a:cubicBezTo>
                  <a:cubicBezTo>
                    <a:pt x="201" y="4604"/>
                    <a:pt x="234" y="4837"/>
                    <a:pt x="234" y="5071"/>
                  </a:cubicBezTo>
                  <a:cubicBezTo>
                    <a:pt x="301" y="6038"/>
                    <a:pt x="335" y="7005"/>
                    <a:pt x="368" y="7773"/>
                  </a:cubicBezTo>
                  <a:cubicBezTo>
                    <a:pt x="368" y="7939"/>
                    <a:pt x="401" y="8140"/>
                    <a:pt x="401" y="8306"/>
                  </a:cubicBezTo>
                  <a:cubicBezTo>
                    <a:pt x="435" y="9074"/>
                    <a:pt x="468" y="9574"/>
                    <a:pt x="468" y="9574"/>
                  </a:cubicBezTo>
                  <a:lnTo>
                    <a:pt x="3570" y="5638"/>
                  </a:lnTo>
                  <a:lnTo>
                    <a:pt x="4404" y="6305"/>
                  </a:lnTo>
                  <a:lnTo>
                    <a:pt x="4804" y="6639"/>
                  </a:lnTo>
                  <a:lnTo>
                    <a:pt x="6072" y="7673"/>
                  </a:lnTo>
                  <a:lnTo>
                    <a:pt x="6406" y="7939"/>
                  </a:lnTo>
                  <a:lnTo>
                    <a:pt x="8007" y="9207"/>
                  </a:lnTo>
                  <a:lnTo>
                    <a:pt x="8007" y="9207"/>
                  </a:lnTo>
                  <a:lnTo>
                    <a:pt x="7440" y="6739"/>
                  </a:lnTo>
                  <a:lnTo>
                    <a:pt x="7273" y="5971"/>
                  </a:lnTo>
                  <a:lnTo>
                    <a:pt x="6806" y="3970"/>
                  </a:lnTo>
                  <a:lnTo>
                    <a:pt x="6639" y="3203"/>
                  </a:lnTo>
                  <a:lnTo>
                    <a:pt x="6105" y="76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232475" y="3078475"/>
              <a:ext cx="197675" cy="240200"/>
            </a:xfrm>
            <a:custGeom>
              <a:avLst/>
              <a:gdLst/>
              <a:ahLst/>
              <a:cxnLst/>
              <a:rect l="l" t="t" r="r" b="b"/>
              <a:pathLst>
                <a:path w="7907" h="9608" extrusionOk="0">
                  <a:moveTo>
                    <a:pt x="6272" y="1"/>
                  </a:moveTo>
                  <a:cubicBezTo>
                    <a:pt x="4170" y="301"/>
                    <a:pt x="2069" y="568"/>
                    <a:pt x="1" y="768"/>
                  </a:cubicBezTo>
                  <a:cubicBezTo>
                    <a:pt x="34" y="1135"/>
                    <a:pt x="101" y="1635"/>
                    <a:pt x="201" y="2169"/>
                  </a:cubicBezTo>
                  <a:cubicBezTo>
                    <a:pt x="301" y="2803"/>
                    <a:pt x="401" y="3470"/>
                    <a:pt x="501" y="4204"/>
                  </a:cubicBezTo>
                  <a:cubicBezTo>
                    <a:pt x="601" y="4737"/>
                    <a:pt x="668" y="5304"/>
                    <a:pt x="768" y="5838"/>
                  </a:cubicBezTo>
                  <a:cubicBezTo>
                    <a:pt x="901" y="6739"/>
                    <a:pt x="1035" y="7573"/>
                    <a:pt x="1135" y="8240"/>
                  </a:cubicBezTo>
                  <a:cubicBezTo>
                    <a:pt x="1268" y="9007"/>
                    <a:pt x="1335" y="9474"/>
                    <a:pt x="1335" y="9474"/>
                  </a:cubicBezTo>
                  <a:lnTo>
                    <a:pt x="1835" y="8106"/>
                  </a:lnTo>
                  <a:lnTo>
                    <a:pt x="2903" y="5304"/>
                  </a:lnTo>
                  <a:lnTo>
                    <a:pt x="5538" y="7573"/>
                  </a:lnTo>
                  <a:lnTo>
                    <a:pt x="7906" y="9608"/>
                  </a:lnTo>
                  <a:lnTo>
                    <a:pt x="7506" y="7306"/>
                  </a:lnTo>
                  <a:lnTo>
                    <a:pt x="7006" y="4370"/>
                  </a:lnTo>
                  <a:lnTo>
                    <a:pt x="6839" y="3303"/>
                  </a:lnTo>
                  <a:lnTo>
                    <a:pt x="6739" y="2803"/>
                  </a:lnTo>
                  <a:lnTo>
                    <a:pt x="6572" y="1702"/>
                  </a:lnTo>
                  <a:lnTo>
                    <a:pt x="6472" y="1035"/>
                  </a:lnTo>
                  <a:lnTo>
                    <a:pt x="6272" y="1"/>
                  </a:ln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3493500" y="3028450"/>
              <a:ext cx="208500" cy="260200"/>
            </a:xfrm>
            <a:custGeom>
              <a:avLst/>
              <a:gdLst/>
              <a:ahLst/>
              <a:cxnLst/>
              <a:rect l="l" t="t" r="r" b="b"/>
              <a:pathLst>
                <a:path w="8340" h="10408" extrusionOk="0">
                  <a:moveTo>
                    <a:pt x="6338" y="0"/>
                  </a:moveTo>
                  <a:cubicBezTo>
                    <a:pt x="4237" y="501"/>
                    <a:pt x="2102" y="934"/>
                    <a:pt x="0" y="1301"/>
                  </a:cubicBezTo>
                  <a:lnTo>
                    <a:pt x="1035" y="10408"/>
                  </a:lnTo>
                  <a:lnTo>
                    <a:pt x="3803" y="6572"/>
                  </a:lnTo>
                  <a:lnTo>
                    <a:pt x="8340" y="8973"/>
                  </a:lnTo>
                  <a:lnTo>
                    <a:pt x="6338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1"/>
            <p:cNvSpPr/>
            <p:nvPr/>
          </p:nvSpPr>
          <p:spPr>
            <a:xfrm>
              <a:off x="3164100" y="3017600"/>
              <a:ext cx="526225" cy="89250"/>
            </a:xfrm>
            <a:custGeom>
              <a:avLst/>
              <a:gdLst/>
              <a:ahLst/>
              <a:cxnLst/>
              <a:rect l="l" t="t" r="r" b="b"/>
              <a:pathLst>
                <a:path w="21049" h="3570" extrusionOk="0">
                  <a:moveTo>
                    <a:pt x="21015" y="1"/>
                  </a:moveTo>
                  <a:cubicBezTo>
                    <a:pt x="20448" y="134"/>
                    <a:pt x="19981" y="267"/>
                    <a:pt x="19481" y="368"/>
                  </a:cubicBezTo>
                  <a:cubicBezTo>
                    <a:pt x="17413" y="835"/>
                    <a:pt x="15311" y="1268"/>
                    <a:pt x="13176" y="1668"/>
                  </a:cubicBezTo>
                  <a:cubicBezTo>
                    <a:pt x="11842" y="1902"/>
                    <a:pt x="10441" y="2135"/>
                    <a:pt x="9007" y="2336"/>
                  </a:cubicBezTo>
                  <a:cubicBezTo>
                    <a:pt x="6939" y="2636"/>
                    <a:pt x="4837" y="2903"/>
                    <a:pt x="2702" y="3136"/>
                  </a:cubicBezTo>
                  <a:cubicBezTo>
                    <a:pt x="1802" y="3236"/>
                    <a:pt x="868" y="3303"/>
                    <a:pt x="0" y="3370"/>
                  </a:cubicBezTo>
                  <a:lnTo>
                    <a:pt x="34" y="3570"/>
                  </a:lnTo>
                  <a:cubicBezTo>
                    <a:pt x="901" y="3503"/>
                    <a:pt x="1802" y="3403"/>
                    <a:pt x="2736" y="3303"/>
                  </a:cubicBezTo>
                  <a:cubicBezTo>
                    <a:pt x="4837" y="3103"/>
                    <a:pt x="6972" y="2836"/>
                    <a:pt x="9040" y="2502"/>
                  </a:cubicBezTo>
                  <a:cubicBezTo>
                    <a:pt x="10441" y="2302"/>
                    <a:pt x="11842" y="2069"/>
                    <a:pt x="13210" y="1835"/>
                  </a:cubicBezTo>
                  <a:cubicBezTo>
                    <a:pt x="15345" y="1468"/>
                    <a:pt x="17446" y="1001"/>
                    <a:pt x="19514" y="534"/>
                  </a:cubicBezTo>
                  <a:cubicBezTo>
                    <a:pt x="20015" y="434"/>
                    <a:pt x="20482" y="301"/>
                    <a:pt x="21049" y="167"/>
                  </a:cubicBezTo>
                  <a:lnTo>
                    <a:pt x="21015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1655525" y="2966725"/>
              <a:ext cx="1490250" cy="154300"/>
            </a:xfrm>
            <a:custGeom>
              <a:avLst/>
              <a:gdLst/>
              <a:ahLst/>
              <a:cxnLst/>
              <a:rect l="l" t="t" r="r" b="b"/>
              <a:pathLst>
                <a:path w="59610" h="6172" extrusionOk="0">
                  <a:moveTo>
                    <a:pt x="34" y="1"/>
                  </a:moveTo>
                  <a:lnTo>
                    <a:pt x="0" y="168"/>
                  </a:lnTo>
                  <a:cubicBezTo>
                    <a:pt x="34" y="201"/>
                    <a:pt x="134" y="201"/>
                    <a:pt x="301" y="268"/>
                  </a:cubicBezTo>
                  <a:cubicBezTo>
                    <a:pt x="834" y="401"/>
                    <a:pt x="2068" y="735"/>
                    <a:pt x="3870" y="1168"/>
                  </a:cubicBezTo>
                  <a:cubicBezTo>
                    <a:pt x="5704" y="1602"/>
                    <a:pt x="7606" y="2036"/>
                    <a:pt x="9540" y="2436"/>
                  </a:cubicBezTo>
                  <a:cubicBezTo>
                    <a:pt x="10775" y="2669"/>
                    <a:pt x="12042" y="2903"/>
                    <a:pt x="13310" y="3136"/>
                  </a:cubicBezTo>
                  <a:cubicBezTo>
                    <a:pt x="13743" y="3236"/>
                    <a:pt x="14210" y="3303"/>
                    <a:pt x="14644" y="3370"/>
                  </a:cubicBezTo>
                  <a:lnTo>
                    <a:pt x="14711" y="3403"/>
                  </a:lnTo>
                  <a:cubicBezTo>
                    <a:pt x="15078" y="3437"/>
                    <a:pt x="15445" y="3503"/>
                    <a:pt x="15778" y="3570"/>
                  </a:cubicBezTo>
                  <a:cubicBezTo>
                    <a:pt x="16746" y="3737"/>
                    <a:pt x="17713" y="3870"/>
                    <a:pt x="18614" y="4037"/>
                  </a:cubicBezTo>
                  <a:cubicBezTo>
                    <a:pt x="19714" y="4204"/>
                    <a:pt x="20882" y="4371"/>
                    <a:pt x="22049" y="4504"/>
                  </a:cubicBezTo>
                  <a:cubicBezTo>
                    <a:pt x="24184" y="4804"/>
                    <a:pt x="26386" y="5038"/>
                    <a:pt x="28554" y="5271"/>
                  </a:cubicBezTo>
                  <a:cubicBezTo>
                    <a:pt x="29755" y="5371"/>
                    <a:pt x="30989" y="5505"/>
                    <a:pt x="32323" y="5605"/>
                  </a:cubicBezTo>
                  <a:cubicBezTo>
                    <a:pt x="34558" y="5772"/>
                    <a:pt x="36827" y="5905"/>
                    <a:pt x="38995" y="6005"/>
                  </a:cubicBezTo>
                  <a:cubicBezTo>
                    <a:pt x="40196" y="6072"/>
                    <a:pt x="41430" y="6105"/>
                    <a:pt x="42697" y="6139"/>
                  </a:cubicBezTo>
                  <a:cubicBezTo>
                    <a:pt x="43965" y="6172"/>
                    <a:pt x="45233" y="6172"/>
                    <a:pt x="46534" y="6172"/>
                  </a:cubicBezTo>
                  <a:cubicBezTo>
                    <a:pt x="47434" y="6172"/>
                    <a:pt x="48335" y="6172"/>
                    <a:pt x="49235" y="6139"/>
                  </a:cubicBezTo>
                  <a:cubicBezTo>
                    <a:pt x="50703" y="6139"/>
                    <a:pt x="52204" y="6072"/>
                    <a:pt x="53672" y="6005"/>
                  </a:cubicBezTo>
                  <a:cubicBezTo>
                    <a:pt x="54139" y="6005"/>
                    <a:pt x="54606" y="5972"/>
                    <a:pt x="55073" y="5972"/>
                  </a:cubicBezTo>
                  <a:lnTo>
                    <a:pt x="55740" y="5905"/>
                  </a:lnTo>
                  <a:cubicBezTo>
                    <a:pt x="56207" y="5905"/>
                    <a:pt x="56707" y="5872"/>
                    <a:pt x="57174" y="5838"/>
                  </a:cubicBezTo>
                  <a:cubicBezTo>
                    <a:pt x="57408" y="5805"/>
                    <a:pt x="57641" y="5805"/>
                    <a:pt x="57842" y="5805"/>
                  </a:cubicBezTo>
                  <a:cubicBezTo>
                    <a:pt x="58409" y="5738"/>
                    <a:pt x="58976" y="5705"/>
                    <a:pt x="59509" y="5672"/>
                  </a:cubicBezTo>
                  <a:lnTo>
                    <a:pt x="59610" y="5672"/>
                  </a:lnTo>
                  <a:lnTo>
                    <a:pt x="59610" y="5571"/>
                  </a:lnTo>
                  <a:lnTo>
                    <a:pt x="59576" y="5471"/>
                  </a:lnTo>
                  <a:lnTo>
                    <a:pt x="59509" y="5471"/>
                  </a:lnTo>
                  <a:cubicBezTo>
                    <a:pt x="58942" y="5538"/>
                    <a:pt x="58409" y="5571"/>
                    <a:pt x="57842" y="5605"/>
                  </a:cubicBezTo>
                  <a:cubicBezTo>
                    <a:pt x="57608" y="5638"/>
                    <a:pt x="57375" y="5638"/>
                    <a:pt x="57174" y="5638"/>
                  </a:cubicBezTo>
                  <a:cubicBezTo>
                    <a:pt x="56674" y="5672"/>
                    <a:pt x="56207" y="5705"/>
                    <a:pt x="55740" y="5738"/>
                  </a:cubicBezTo>
                  <a:lnTo>
                    <a:pt x="55073" y="5772"/>
                  </a:lnTo>
                  <a:cubicBezTo>
                    <a:pt x="54606" y="5805"/>
                    <a:pt x="54139" y="5805"/>
                    <a:pt x="53672" y="5838"/>
                  </a:cubicBezTo>
                  <a:cubicBezTo>
                    <a:pt x="52204" y="5905"/>
                    <a:pt x="50703" y="5938"/>
                    <a:pt x="49235" y="5972"/>
                  </a:cubicBezTo>
                  <a:cubicBezTo>
                    <a:pt x="48337" y="5986"/>
                    <a:pt x="47434" y="5994"/>
                    <a:pt x="46529" y="5994"/>
                  </a:cubicBezTo>
                  <a:cubicBezTo>
                    <a:pt x="45249" y="5994"/>
                    <a:pt x="43968" y="5977"/>
                    <a:pt x="42697" y="5938"/>
                  </a:cubicBezTo>
                  <a:cubicBezTo>
                    <a:pt x="41430" y="5905"/>
                    <a:pt x="40196" y="5872"/>
                    <a:pt x="39028" y="5838"/>
                  </a:cubicBezTo>
                  <a:cubicBezTo>
                    <a:pt x="36827" y="5738"/>
                    <a:pt x="34592" y="5605"/>
                    <a:pt x="32323" y="5405"/>
                  </a:cubicBezTo>
                  <a:cubicBezTo>
                    <a:pt x="31022" y="5305"/>
                    <a:pt x="29755" y="5205"/>
                    <a:pt x="28554" y="5071"/>
                  </a:cubicBezTo>
                  <a:cubicBezTo>
                    <a:pt x="26386" y="4871"/>
                    <a:pt x="24218" y="4604"/>
                    <a:pt x="22083" y="4337"/>
                  </a:cubicBezTo>
                  <a:cubicBezTo>
                    <a:pt x="20915" y="4170"/>
                    <a:pt x="19748" y="4004"/>
                    <a:pt x="18647" y="3837"/>
                  </a:cubicBezTo>
                  <a:cubicBezTo>
                    <a:pt x="17746" y="3703"/>
                    <a:pt x="16779" y="3570"/>
                    <a:pt x="15812" y="3403"/>
                  </a:cubicBezTo>
                  <a:cubicBezTo>
                    <a:pt x="15445" y="3337"/>
                    <a:pt x="15111" y="3270"/>
                    <a:pt x="14744" y="3203"/>
                  </a:cubicBezTo>
                  <a:lnTo>
                    <a:pt x="14677" y="3203"/>
                  </a:lnTo>
                  <a:cubicBezTo>
                    <a:pt x="14244" y="3136"/>
                    <a:pt x="13777" y="3036"/>
                    <a:pt x="13343" y="2970"/>
                  </a:cubicBezTo>
                  <a:cubicBezTo>
                    <a:pt x="12076" y="2736"/>
                    <a:pt x="10808" y="2503"/>
                    <a:pt x="9607" y="2236"/>
                  </a:cubicBezTo>
                  <a:cubicBezTo>
                    <a:pt x="7639" y="1869"/>
                    <a:pt x="5738" y="1435"/>
                    <a:pt x="3903" y="1002"/>
                  </a:cubicBezTo>
                  <a:cubicBezTo>
                    <a:pt x="2102" y="568"/>
                    <a:pt x="868" y="234"/>
                    <a:pt x="334" y="101"/>
                  </a:cubicBezTo>
                  <a:cubicBezTo>
                    <a:pt x="167" y="34"/>
                    <a:pt x="67" y="1"/>
                    <a:pt x="34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1"/>
            <p:cNvSpPr/>
            <p:nvPr/>
          </p:nvSpPr>
          <p:spPr>
            <a:xfrm>
              <a:off x="2461925" y="3140050"/>
              <a:ext cx="169325" cy="25175"/>
            </a:xfrm>
            <a:custGeom>
              <a:avLst/>
              <a:gdLst/>
              <a:ahLst/>
              <a:cxnLst/>
              <a:rect l="l" t="t" r="r" b="b"/>
              <a:pathLst>
                <a:path w="6773" h="1007" extrusionOk="0">
                  <a:moveTo>
                    <a:pt x="402" y="1"/>
                  </a:moveTo>
                  <a:cubicBezTo>
                    <a:pt x="268" y="1"/>
                    <a:pt x="134" y="2"/>
                    <a:pt x="1" y="6"/>
                  </a:cubicBezTo>
                  <a:cubicBezTo>
                    <a:pt x="1" y="206"/>
                    <a:pt x="1" y="406"/>
                    <a:pt x="1" y="607"/>
                  </a:cubicBezTo>
                  <a:cubicBezTo>
                    <a:pt x="1101" y="707"/>
                    <a:pt x="2236" y="707"/>
                    <a:pt x="3336" y="773"/>
                  </a:cubicBezTo>
                  <a:cubicBezTo>
                    <a:pt x="4471" y="840"/>
                    <a:pt x="5605" y="973"/>
                    <a:pt x="6772" y="1007"/>
                  </a:cubicBezTo>
                  <a:cubicBezTo>
                    <a:pt x="6772" y="807"/>
                    <a:pt x="6772" y="573"/>
                    <a:pt x="6772" y="373"/>
                  </a:cubicBezTo>
                  <a:cubicBezTo>
                    <a:pt x="5738" y="273"/>
                    <a:pt x="4704" y="240"/>
                    <a:pt x="3670" y="173"/>
                  </a:cubicBezTo>
                  <a:cubicBezTo>
                    <a:pt x="2629" y="113"/>
                    <a:pt x="1508" y="1"/>
                    <a:pt x="402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1"/>
            <p:cNvSpPr/>
            <p:nvPr/>
          </p:nvSpPr>
          <p:spPr>
            <a:xfrm>
              <a:off x="2460250" y="3194950"/>
              <a:ext cx="170150" cy="19875"/>
            </a:xfrm>
            <a:custGeom>
              <a:avLst/>
              <a:gdLst/>
              <a:ahLst/>
              <a:cxnLst/>
              <a:rect l="l" t="t" r="r" b="b"/>
              <a:pathLst>
                <a:path w="6806" h="795" extrusionOk="0">
                  <a:moveTo>
                    <a:pt x="5714" y="1"/>
                  </a:moveTo>
                  <a:cubicBezTo>
                    <a:pt x="4975" y="1"/>
                    <a:pt x="4226" y="45"/>
                    <a:pt x="3537" y="45"/>
                  </a:cubicBezTo>
                  <a:cubicBezTo>
                    <a:pt x="2336" y="45"/>
                    <a:pt x="1168" y="45"/>
                    <a:pt x="1" y="78"/>
                  </a:cubicBezTo>
                  <a:cubicBezTo>
                    <a:pt x="1" y="212"/>
                    <a:pt x="1" y="345"/>
                    <a:pt x="1" y="479"/>
                  </a:cubicBezTo>
                  <a:cubicBezTo>
                    <a:pt x="1168" y="545"/>
                    <a:pt x="2336" y="612"/>
                    <a:pt x="3537" y="645"/>
                  </a:cubicBezTo>
                  <a:cubicBezTo>
                    <a:pt x="4373" y="673"/>
                    <a:pt x="5350" y="794"/>
                    <a:pt x="6271" y="794"/>
                  </a:cubicBezTo>
                  <a:cubicBezTo>
                    <a:pt x="6452" y="794"/>
                    <a:pt x="6631" y="790"/>
                    <a:pt x="6806" y="779"/>
                  </a:cubicBezTo>
                  <a:cubicBezTo>
                    <a:pt x="6806" y="545"/>
                    <a:pt x="6806" y="279"/>
                    <a:pt x="6806" y="45"/>
                  </a:cubicBezTo>
                  <a:cubicBezTo>
                    <a:pt x="6450" y="12"/>
                    <a:pt x="6083" y="1"/>
                    <a:pt x="5714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2458600" y="3257775"/>
              <a:ext cx="171800" cy="20875"/>
            </a:xfrm>
            <a:custGeom>
              <a:avLst/>
              <a:gdLst/>
              <a:ahLst/>
              <a:cxnLst/>
              <a:rect l="l" t="t" r="r" b="b"/>
              <a:pathLst>
                <a:path w="6872" h="835" extrusionOk="0">
                  <a:moveTo>
                    <a:pt x="6872" y="0"/>
                  </a:moveTo>
                  <a:cubicBezTo>
                    <a:pt x="5804" y="34"/>
                    <a:pt x="4737" y="101"/>
                    <a:pt x="3670" y="134"/>
                  </a:cubicBezTo>
                  <a:cubicBezTo>
                    <a:pt x="3269" y="145"/>
                    <a:pt x="2862" y="145"/>
                    <a:pt x="2451" y="145"/>
                  </a:cubicBezTo>
                  <a:cubicBezTo>
                    <a:pt x="1631" y="145"/>
                    <a:pt x="801" y="145"/>
                    <a:pt x="0" y="234"/>
                  </a:cubicBezTo>
                  <a:cubicBezTo>
                    <a:pt x="0" y="401"/>
                    <a:pt x="0" y="601"/>
                    <a:pt x="0" y="768"/>
                  </a:cubicBezTo>
                  <a:cubicBezTo>
                    <a:pt x="451" y="818"/>
                    <a:pt x="909" y="834"/>
                    <a:pt x="1368" y="834"/>
                  </a:cubicBezTo>
                  <a:cubicBezTo>
                    <a:pt x="1827" y="834"/>
                    <a:pt x="2285" y="818"/>
                    <a:pt x="2736" y="801"/>
                  </a:cubicBezTo>
                  <a:lnTo>
                    <a:pt x="3303" y="801"/>
                  </a:lnTo>
                  <a:cubicBezTo>
                    <a:pt x="3436" y="801"/>
                    <a:pt x="3569" y="768"/>
                    <a:pt x="3670" y="768"/>
                  </a:cubicBezTo>
                  <a:cubicBezTo>
                    <a:pt x="4737" y="768"/>
                    <a:pt x="5804" y="768"/>
                    <a:pt x="6872" y="734"/>
                  </a:cubicBezTo>
                  <a:cubicBezTo>
                    <a:pt x="6872" y="501"/>
                    <a:pt x="6872" y="267"/>
                    <a:pt x="6872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2581175" y="3314475"/>
              <a:ext cx="49225" cy="16700"/>
            </a:xfrm>
            <a:custGeom>
              <a:avLst/>
              <a:gdLst/>
              <a:ahLst/>
              <a:cxnLst/>
              <a:rect l="l" t="t" r="r" b="b"/>
              <a:pathLst>
                <a:path w="1969" h="668" extrusionOk="0">
                  <a:moveTo>
                    <a:pt x="1" y="1"/>
                  </a:moveTo>
                  <a:lnTo>
                    <a:pt x="635" y="601"/>
                  </a:lnTo>
                  <a:cubicBezTo>
                    <a:pt x="1035" y="635"/>
                    <a:pt x="1402" y="668"/>
                    <a:pt x="1769" y="668"/>
                  </a:cubicBezTo>
                  <a:lnTo>
                    <a:pt x="1935" y="668"/>
                  </a:lnTo>
                  <a:cubicBezTo>
                    <a:pt x="1935" y="501"/>
                    <a:pt x="1935" y="301"/>
                    <a:pt x="1969" y="67"/>
                  </a:cubicBezTo>
                  <a:lnTo>
                    <a:pt x="1969" y="67"/>
                  </a:lnTo>
                  <a:cubicBezTo>
                    <a:pt x="1862" y="74"/>
                    <a:pt x="1755" y="77"/>
                    <a:pt x="1649" y="77"/>
                  </a:cubicBezTo>
                  <a:cubicBezTo>
                    <a:pt x="1223" y="77"/>
                    <a:pt x="801" y="34"/>
                    <a:pt x="401" y="34"/>
                  </a:cubicBezTo>
                  <a:cubicBezTo>
                    <a:pt x="268" y="1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2751300" y="3151900"/>
              <a:ext cx="28375" cy="26225"/>
            </a:xfrm>
            <a:custGeom>
              <a:avLst/>
              <a:gdLst/>
              <a:ahLst/>
              <a:cxnLst/>
              <a:rect l="l" t="t" r="r" b="b"/>
              <a:pathLst>
                <a:path w="1135" h="1049" extrusionOk="0">
                  <a:moveTo>
                    <a:pt x="530" y="0"/>
                  </a:moveTo>
                  <a:cubicBezTo>
                    <a:pt x="464" y="0"/>
                    <a:pt x="398" y="11"/>
                    <a:pt x="334" y="32"/>
                  </a:cubicBezTo>
                  <a:cubicBezTo>
                    <a:pt x="167" y="133"/>
                    <a:pt x="1" y="333"/>
                    <a:pt x="1" y="533"/>
                  </a:cubicBezTo>
                  <a:cubicBezTo>
                    <a:pt x="34" y="700"/>
                    <a:pt x="101" y="866"/>
                    <a:pt x="267" y="966"/>
                  </a:cubicBezTo>
                  <a:cubicBezTo>
                    <a:pt x="351" y="1022"/>
                    <a:pt x="446" y="1049"/>
                    <a:pt x="541" y="1049"/>
                  </a:cubicBezTo>
                  <a:cubicBezTo>
                    <a:pt x="673" y="1049"/>
                    <a:pt x="804" y="997"/>
                    <a:pt x="901" y="900"/>
                  </a:cubicBezTo>
                  <a:cubicBezTo>
                    <a:pt x="935" y="900"/>
                    <a:pt x="935" y="866"/>
                    <a:pt x="935" y="866"/>
                  </a:cubicBezTo>
                  <a:cubicBezTo>
                    <a:pt x="1135" y="700"/>
                    <a:pt x="1135" y="366"/>
                    <a:pt x="935" y="199"/>
                  </a:cubicBezTo>
                  <a:cubicBezTo>
                    <a:pt x="935" y="166"/>
                    <a:pt x="935" y="166"/>
                    <a:pt x="901" y="166"/>
                  </a:cubicBezTo>
                  <a:cubicBezTo>
                    <a:pt x="810" y="52"/>
                    <a:pt x="672" y="0"/>
                    <a:pt x="530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2848875" y="3148825"/>
              <a:ext cx="26700" cy="26450"/>
            </a:xfrm>
            <a:custGeom>
              <a:avLst/>
              <a:gdLst/>
              <a:ahLst/>
              <a:cxnLst/>
              <a:rect l="l" t="t" r="r" b="b"/>
              <a:pathLst>
                <a:path w="1068" h="1058" extrusionOk="0">
                  <a:moveTo>
                    <a:pt x="502" y="0"/>
                  </a:moveTo>
                  <a:cubicBezTo>
                    <a:pt x="424" y="0"/>
                    <a:pt x="345" y="16"/>
                    <a:pt x="267" y="55"/>
                  </a:cubicBezTo>
                  <a:cubicBezTo>
                    <a:pt x="234" y="89"/>
                    <a:pt x="201" y="122"/>
                    <a:pt x="167" y="155"/>
                  </a:cubicBezTo>
                  <a:cubicBezTo>
                    <a:pt x="100" y="222"/>
                    <a:pt x="67" y="322"/>
                    <a:pt x="34" y="422"/>
                  </a:cubicBezTo>
                  <a:cubicBezTo>
                    <a:pt x="0" y="622"/>
                    <a:pt x="67" y="889"/>
                    <a:pt x="267" y="989"/>
                  </a:cubicBezTo>
                  <a:cubicBezTo>
                    <a:pt x="355" y="1033"/>
                    <a:pt x="455" y="1058"/>
                    <a:pt x="554" y="1058"/>
                  </a:cubicBezTo>
                  <a:cubicBezTo>
                    <a:pt x="681" y="1058"/>
                    <a:pt x="807" y="1017"/>
                    <a:pt x="901" y="923"/>
                  </a:cubicBezTo>
                  <a:cubicBezTo>
                    <a:pt x="901" y="889"/>
                    <a:pt x="901" y="889"/>
                    <a:pt x="901" y="889"/>
                  </a:cubicBezTo>
                  <a:cubicBezTo>
                    <a:pt x="1001" y="789"/>
                    <a:pt x="1068" y="656"/>
                    <a:pt x="1068" y="522"/>
                  </a:cubicBezTo>
                  <a:cubicBezTo>
                    <a:pt x="1068" y="389"/>
                    <a:pt x="1001" y="289"/>
                    <a:pt x="901" y="155"/>
                  </a:cubicBezTo>
                  <a:cubicBezTo>
                    <a:pt x="868" y="89"/>
                    <a:pt x="734" y="22"/>
                    <a:pt x="668" y="22"/>
                  </a:cubicBezTo>
                  <a:cubicBezTo>
                    <a:pt x="612" y="8"/>
                    <a:pt x="557" y="0"/>
                    <a:pt x="502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2800500" y="3210250"/>
              <a:ext cx="25875" cy="25025"/>
            </a:xfrm>
            <a:custGeom>
              <a:avLst/>
              <a:gdLst/>
              <a:ahLst/>
              <a:cxnLst/>
              <a:rect l="l" t="t" r="r" b="b"/>
              <a:pathLst>
                <a:path w="1035" h="1001" extrusionOk="0">
                  <a:moveTo>
                    <a:pt x="534" y="0"/>
                  </a:moveTo>
                  <a:cubicBezTo>
                    <a:pt x="268" y="0"/>
                    <a:pt x="1" y="234"/>
                    <a:pt x="1" y="500"/>
                  </a:cubicBezTo>
                  <a:cubicBezTo>
                    <a:pt x="34" y="767"/>
                    <a:pt x="234" y="1001"/>
                    <a:pt x="534" y="1001"/>
                  </a:cubicBezTo>
                  <a:cubicBezTo>
                    <a:pt x="801" y="1001"/>
                    <a:pt x="1035" y="767"/>
                    <a:pt x="1035" y="500"/>
                  </a:cubicBezTo>
                  <a:cubicBezTo>
                    <a:pt x="1035" y="234"/>
                    <a:pt x="801" y="0"/>
                    <a:pt x="534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2762150" y="3260275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cubicBezTo>
                    <a:pt x="0" y="1"/>
                    <a:pt x="0" y="1"/>
                    <a:pt x="34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2867225" y="3252775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1" y="0"/>
                  </a:moveTo>
                  <a:cubicBezTo>
                    <a:pt x="234" y="0"/>
                    <a:pt x="0" y="234"/>
                    <a:pt x="0" y="501"/>
                  </a:cubicBezTo>
                  <a:cubicBezTo>
                    <a:pt x="0" y="768"/>
                    <a:pt x="234" y="1001"/>
                    <a:pt x="501" y="1001"/>
                  </a:cubicBezTo>
                  <a:cubicBezTo>
                    <a:pt x="767" y="1001"/>
                    <a:pt x="1001" y="768"/>
                    <a:pt x="1001" y="501"/>
                  </a:cubicBezTo>
                  <a:cubicBezTo>
                    <a:pt x="1001" y="234"/>
                    <a:pt x="767" y="0"/>
                    <a:pt x="501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2998975" y="3111825"/>
              <a:ext cx="50900" cy="51750"/>
            </a:xfrm>
            <a:custGeom>
              <a:avLst/>
              <a:gdLst/>
              <a:ahLst/>
              <a:cxnLst/>
              <a:rect l="l" t="t" r="r" b="b"/>
              <a:pathLst>
                <a:path w="2036" h="2070" extrusionOk="0">
                  <a:moveTo>
                    <a:pt x="2035" y="1"/>
                  </a:moveTo>
                  <a:cubicBezTo>
                    <a:pt x="2024" y="1"/>
                    <a:pt x="2017" y="1"/>
                    <a:pt x="2012" y="2"/>
                  </a:cubicBezTo>
                  <a:lnTo>
                    <a:pt x="2012" y="2"/>
                  </a:lnTo>
                  <a:lnTo>
                    <a:pt x="2035" y="1"/>
                  </a:lnTo>
                  <a:close/>
                  <a:moveTo>
                    <a:pt x="2012" y="2"/>
                  </a:moveTo>
                  <a:lnTo>
                    <a:pt x="1402" y="34"/>
                  </a:lnTo>
                  <a:cubicBezTo>
                    <a:pt x="1402" y="34"/>
                    <a:pt x="1368" y="34"/>
                    <a:pt x="1368" y="68"/>
                  </a:cubicBezTo>
                  <a:cubicBezTo>
                    <a:pt x="1001" y="401"/>
                    <a:pt x="634" y="802"/>
                    <a:pt x="268" y="1168"/>
                  </a:cubicBezTo>
                  <a:cubicBezTo>
                    <a:pt x="201" y="1269"/>
                    <a:pt x="101" y="1335"/>
                    <a:pt x="1" y="1469"/>
                  </a:cubicBezTo>
                  <a:cubicBezTo>
                    <a:pt x="1" y="1669"/>
                    <a:pt x="34" y="1869"/>
                    <a:pt x="34" y="2069"/>
                  </a:cubicBezTo>
                  <a:cubicBezTo>
                    <a:pt x="101" y="2002"/>
                    <a:pt x="167" y="1936"/>
                    <a:pt x="201" y="1902"/>
                  </a:cubicBezTo>
                  <a:cubicBezTo>
                    <a:pt x="501" y="1535"/>
                    <a:pt x="835" y="1202"/>
                    <a:pt x="1135" y="868"/>
                  </a:cubicBezTo>
                  <a:cubicBezTo>
                    <a:pt x="1435" y="568"/>
                    <a:pt x="1702" y="301"/>
                    <a:pt x="2002" y="34"/>
                  </a:cubicBezTo>
                  <a:cubicBezTo>
                    <a:pt x="2002" y="12"/>
                    <a:pt x="2002" y="5"/>
                    <a:pt x="2012" y="2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3002325" y="3108500"/>
              <a:ext cx="100075" cy="124275"/>
            </a:xfrm>
            <a:custGeom>
              <a:avLst/>
              <a:gdLst/>
              <a:ahLst/>
              <a:cxnLst/>
              <a:rect l="l" t="t" r="r" b="b"/>
              <a:pathLst>
                <a:path w="4003" h="4971" extrusionOk="0">
                  <a:moveTo>
                    <a:pt x="4003" y="1"/>
                  </a:moveTo>
                  <a:lnTo>
                    <a:pt x="3336" y="34"/>
                  </a:lnTo>
                  <a:cubicBezTo>
                    <a:pt x="3302" y="67"/>
                    <a:pt x="3302" y="67"/>
                    <a:pt x="3302" y="67"/>
                  </a:cubicBezTo>
                  <a:cubicBezTo>
                    <a:pt x="2635" y="868"/>
                    <a:pt x="2035" y="1702"/>
                    <a:pt x="1401" y="2502"/>
                  </a:cubicBezTo>
                  <a:cubicBezTo>
                    <a:pt x="934" y="3103"/>
                    <a:pt x="467" y="3670"/>
                    <a:pt x="0" y="4304"/>
                  </a:cubicBezTo>
                  <a:cubicBezTo>
                    <a:pt x="0" y="4537"/>
                    <a:pt x="33" y="4737"/>
                    <a:pt x="33" y="4971"/>
                  </a:cubicBezTo>
                  <a:cubicBezTo>
                    <a:pt x="667" y="4170"/>
                    <a:pt x="1301" y="3336"/>
                    <a:pt x="1935" y="2536"/>
                  </a:cubicBezTo>
                  <a:cubicBezTo>
                    <a:pt x="2602" y="1702"/>
                    <a:pt x="3302" y="868"/>
                    <a:pt x="3970" y="34"/>
                  </a:cubicBezTo>
                  <a:cubicBezTo>
                    <a:pt x="3970" y="34"/>
                    <a:pt x="4003" y="1"/>
                    <a:pt x="4003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3006475" y="3106000"/>
              <a:ext cx="143475" cy="207675"/>
            </a:xfrm>
            <a:custGeom>
              <a:avLst/>
              <a:gdLst/>
              <a:ahLst/>
              <a:cxnLst/>
              <a:rect l="l" t="t" r="r" b="b"/>
              <a:pathLst>
                <a:path w="5739" h="8307" extrusionOk="0">
                  <a:moveTo>
                    <a:pt x="5572" y="0"/>
                  </a:moveTo>
                  <a:cubicBezTo>
                    <a:pt x="5138" y="534"/>
                    <a:pt x="4771" y="1135"/>
                    <a:pt x="4371" y="1635"/>
                  </a:cubicBezTo>
                  <a:cubicBezTo>
                    <a:pt x="3737" y="2536"/>
                    <a:pt x="3070" y="3403"/>
                    <a:pt x="2436" y="4270"/>
                  </a:cubicBezTo>
                  <a:cubicBezTo>
                    <a:pt x="1569" y="5404"/>
                    <a:pt x="735" y="6538"/>
                    <a:pt x="1" y="7773"/>
                  </a:cubicBezTo>
                  <a:cubicBezTo>
                    <a:pt x="1" y="7939"/>
                    <a:pt x="34" y="8140"/>
                    <a:pt x="34" y="8306"/>
                  </a:cubicBezTo>
                  <a:cubicBezTo>
                    <a:pt x="902" y="7039"/>
                    <a:pt x="1836" y="5838"/>
                    <a:pt x="2736" y="4637"/>
                  </a:cubicBezTo>
                  <a:cubicBezTo>
                    <a:pt x="3370" y="3837"/>
                    <a:pt x="4004" y="3003"/>
                    <a:pt x="4604" y="2169"/>
                  </a:cubicBezTo>
                  <a:cubicBezTo>
                    <a:pt x="4971" y="1702"/>
                    <a:pt x="5371" y="1235"/>
                    <a:pt x="5738" y="768"/>
                  </a:cubicBezTo>
                  <a:lnTo>
                    <a:pt x="5572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3108225" y="3186050"/>
              <a:ext cx="59225" cy="85925"/>
            </a:xfrm>
            <a:custGeom>
              <a:avLst/>
              <a:gdLst/>
              <a:ahLst/>
              <a:cxnLst/>
              <a:rect l="l" t="t" r="r" b="b"/>
              <a:pathLst>
                <a:path w="2369" h="3437" extrusionOk="0">
                  <a:moveTo>
                    <a:pt x="2202" y="1"/>
                  </a:moveTo>
                  <a:cubicBezTo>
                    <a:pt x="2102" y="201"/>
                    <a:pt x="2002" y="401"/>
                    <a:pt x="1902" y="568"/>
                  </a:cubicBezTo>
                  <a:cubicBezTo>
                    <a:pt x="1468" y="1202"/>
                    <a:pt x="968" y="1802"/>
                    <a:pt x="501" y="2436"/>
                  </a:cubicBezTo>
                  <a:cubicBezTo>
                    <a:pt x="334" y="2669"/>
                    <a:pt x="167" y="2903"/>
                    <a:pt x="0" y="3103"/>
                  </a:cubicBezTo>
                  <a:lnTo>
                    <a:pt x="367" y="3437"/>
                  </a:lnTo>
                  <a:cubicBezTo>
                    <a:pt x="568" y="3170"/>
                    <a:pt x="768" y="2936"/>
                    <a:pt x="1001" y="2669"/>
                  </a:cubicBezTo>
                  <a:cubicBezTo>
                    <a:pt x="1502" y="2069"/>
                    <a:pt x="1935" y="1402"/>
                    <a:pt x="2369" y="768"/>
                  </a:cubicBezTo>
                  <a:lnTo>
                    <a:pt x="2202" y="1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3237475" y="3104325"/>
              <a:ext cx="165975" cy="79250"/>
            </a:xfrm>
            <a:custGeom>
              <a:avLst/>
              <a:gdLst/>
              <a:ahLst/>
              <a:cxnLst/>
              <a:rect l="l" t="t" r="r" b="b"/>
              <a:pathLst>
                <a:path w="6639" h="3170" extrusionOk="0">
                  <a:moveTo>
                    <a:pt x="6272" y="1"/>
                  </a:moveTo>
                  <a:cubicBezTo>
                    <a:pt x="4170" y="201"/>
                    <a:pt x="1969" y="468"/>
                    <a:pt x="1" y="1135"/>
                  </a:cubicBezTo>
                  <a:cubicBezTo>
                    <a:pt x="101" y="1735"/>
                    <a:pt x="201" y="2436"/>
                    <a:pt x="301" y="3170"/>
                  </a:cubicBezTo>
                  <a:cubicBezTo>
                    <a:pt x="1302" y="3003"/>
                    <a:pt x="2269" y="2869"/>
                    <a:pt x="3270" y="2703"/>
                  </a:cubicBezTo>
                  <a:cubicBezTo>
                    <a:pt x="4183" y="2555"/>
                    <a:pt x="5278" y="2252"/>
                    <a:pt x="6257" y="2252"/>
                  </a:cubicBezTo>
                  <a:cubicBezTo>
                    <a:pt x="6387" y="2252"/>
                    <a:pt x="6514" y="2257"/>
                    <a:pt x="6639" y="2269"/>
                  </a:cubicBezTo>
                  <a:lnTo>
                    <a:pt x="6539" y="1769"/>
                  </a:lnTo>
                  <a:lnTo>
                    <a:pt x="6372" y="668"/>
                  </a:lnTo>
                  <a:lnTo>
                    <a:pt x="6272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3251650" y="3187725"/>
              <a:ext cx="168500" cy="96750"/>
            </a:xfrm>
            <a:custGeom>
              <a:avLst/>
              <a:gdLst/>
              <a:ahLst/>
              <a:cxnLst/>
              <a:rect l="l" t="t" r="r" b="b"/>
              <a:pathLst>
                <a:path w="6740" h="3870" extrusionOk="0">
                  <a:moveTo>
                    <a:pt x="6099" y="1027"/>
                  </a:moveTo>
                  <a:cubicBezTo>
                    <a:pt x="6123" y="1027"/>
                    <a:pt x="6125" y="1048"/>
                    <a:pt x="6139" y="1101"/>
                  </a:cubicBezTo>
                  <a:cubicBezTo>
                    <a:pt x="5979" y="1133"/>
                    <a:pt x="5820" y="1135"/>
                    <a:pt x="5661" y="1164"/>
                  </a:cubicBezTo>
                  <a:lnTo>
                    <a:pt x="5661" y="1164"/>
                  </a:lnTo>
                  <a:cubicBezTo>
                    <a:pt x="5687" y="1155"/>
                    <a:pt x="5712" y="1135"/>
                    <a:pt x="5738" y="1135"/>
                  </a:cubicBezTo>
                  <a:cubicBezTo>
                    <a:pt x="5978" y="1075"/>
                    <a:pt x="6063" y="1027"/>
                    <a:pt x="6099" y="1027"/>
                  </a:cubicBezTo>
                  <a:close/>
                  <a:moveTo>
                    <a:pt x="6239" y="0"/>
                  </a:moveTo>
                  <a:cubicBezTo>
                    <a:pt x="6039" y="0"/>
                    <a:pt x="5838" y="67"/>
                    <a:pt x="5638" y="134"/>
                  </a:cubicBezTo>
                  <a:cubicBezTo>
                    <a:pt x="3804" y="568"/>
                    <a:pt x="1802" y="834"/>
                    <a:pt x="1" y="1468"/>
                  </a:cubicBezTo>
                  <a:cubicBezTo>
                    <a:pt x="134" y="2369"/>
                    <a:pt x="268" y="3203"/>
                    <a:pt x="368" y="3870"/>
                  </a:cubicBezTo>
                  <a:cubicBezTo>
                    <a:pt x="535" y="3837"/>
                    <a:pt x="701" y="3803"/>
                    <a:pt x="868" y="3770"/>
                  </a:cubicBezTo>
                  <a:cubicBezTo>
                    <a:pt x="935" y="3770"/>
                    <a:pt x="1002" y="3770"/>
                    <a:pt x="1068" y="3736"/>
                  </a:cubicBezTo>
                  <a:lnTo>
                    <a:pt x="2136" y="934"/>
                  </a:lnTo>
                  <a:lnTo>
                    <a:pt x="4771" y="3203"/>
                  </a:lnTo>
                  <a:cubicBezTo>
                    <a:pt x="5004" y="3169"/>
                    <a:pt x="5238" y="3136"/>
                    <a:pt x="5471" y="3103"/>
                  </a:cubicBezTo>
                  <a:cubicBezTo>
                    <a:pt x="5805" y="3036"/>
                    <a:pt x="6339" y="3069"/>
                    <a:pt x="6739" y="2936"/>
                  </a:cubicBezTo>
                  <a:lnTo>
                    <a:pt x="6239" y="0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3528525" y="3088475"/>
              <a:ext cx="25875" cy="25050"/>
            </a:xfrm>
            <a:custGeom>
              <a:avLst/>
              <a:gdLst/>
              <a:ahLst/>
              <a:cxnLst/>
              <a:rect l="l" t="t" r="r" b="b"/>
              <a:pathLst>
                <a:path w="1035" h="1002" extrusionOk="0">
                  <a:moveTo>
                    <a:pt x="534" y="1"/>
                  </a:moveTo>
                  <a:cubicBezTo>
                    <a:pt x="267" y="1"/>
                    <a:pt x="0" y="201"/>
                    <a:pt x="34" y="501"/>
                  </a:cubicBezTo>
                  <a:cubicBezTo>
                    <a:pt x="34" y="768"/>
                    <a:pt x="234" y="1002"/>
                    <a:pt x="534" y="1002"/>
                  </a:cubicBezTo>
                  <a:cubicBezTo>
                    <a:pt x="801" y="1002"/>
                    <a:pt x="1035" y="768"/>
                    <a:pt x="1035" y="501"/>
                  </a:cubicBezTo>
                  <a:cubicBezTo>
                    <a:pt x="1035" y="201"/>
                    <a:pt x="801" y="1"/>
                    <a:pt x="534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3620250" y="3071450"/>
              <a:ext cx="28375" cy="30725"/>
            </a:xfrm>
            <a:custGeom>
              <a:avLst/>
              <a:gdLst/>
              <a:ahLst/>
              <a:cxnLst/>
              <a:rect l="l" t="t" r="r" b="b"/>
              <a:pathLst>
                <a:path w="1135" h="1229" extrusionOk="0">
                  <a:moveTo>
                    <a:pt x="580" y="0"/>
                  </a:moveTo>
                  <a:cubicBezTo>
                    <a:pt x="350" y="0"/>
                    <a:pt x="124" y="155"/>
                    <a:pt x="67" y="382"/>
                  </a:cubicBezTo>
                  <a:cubicBezTo>
                    <a:pt x="34" y="482"/>
                    <a:pt x="1" y="549"/>
                    <a:pt x="1" y="649"/>
                  </a:cubicBezTo>
                  <a:cubicBezTo>
                    <a:pt x="1" y="682"/>
                    <a:pt x="34" y="715"/>
                    <a:pt x="34" y="749"/>
                  </a:cubicBezTo>
                  <a:cubicBezTo>
                    <a:pt x="1" y="749"/>
                    <a:pt x="34" y="782"/>
                    <a:pt x="34" y="815"/>
                  </a:cubicBezTo>
                  <a:cubicBezTo>
                    <a:pt x="34" y="1047"/>
                    <a:pt x="210" y="1229"/>
                    <a:pt x="431" y="1229"/>
                  </a:cubicBezTo>
                  <a:cubicBezTo>
                    <a:pt x="465" y="1229"/>
                    <a:pt x="499" y="1224"/>
                    <a:pt x="534" y="1216"/>
                  </a:cubicBezTo>
                  <a:cubicBezTo>
                    <a:pt x="601" y="1182"/>
                    <a:pt x="668" y="1182"/>
                    <a:pt x="735" y="1149"/>
                  </a:cubicBezTo>
                  <a:cubicBezTo>
                    <a:pt x="768" y="1116"/>
                    <a:pt x="801" y="1082"/>
                    <a:pt x="835" y="1082"/>
                  </a:cubicBezTo>
                  <a:cubicBezTo>
                    <a:pt x="968" y="949"/>
                    <a:pt x="1035" y="815"/>
                    <a:pt x="1068" y="682"/>
                  </a:cubicBezTo>
                  <a:cubicBezTo>
                    <a:pt x="1135" y="415"/>
                    <a:pt x="1001" y="82"/>
                    <a:pt x="701" y="15"/>
                  </a:cubicBezTo>
                  <a:cubicBezTo>
                    <a:pt x="661" y="5"/>
                    <a:pt x="621" y="0"/>
                    <a:pt x="580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3574400" y="3125775"/>
              <a:ext cx="27525" cy="29450"/>
            </a:xfrm>
            <a:custGeom>
              <a:avLst/>
              <a:gdLst/>
              <a:ahLst/>
              <a:cxnLst/>
              <a:rect l="l" t="t" r="r" b="b"/>
              <a:pathLst>
                <a:path w="1101" h="1178" extrusionOk="0">
                  <a:moveTo>
                    <a:pt x="547" y="1"/>
                  </a:moveTo>
                  <a:cubicBezTo>
                    <a:pt x="380" y="1"/>
                    <a:pt x="217" y="76"/>
                    <a:pt x="134" y="244"/>
                  </a:cubicBezTo>
                  <a:cubicBezTo>
                    <a:pt x="33" y="377"/>
                    <a:pt x="33" y="477"/>
                    <a:pt x="0" y="644"/>
                  </a:cubicBezTo>
                  <a:cubicBezTo>
                    <a:pt x="0" y="911"/>
                    <a:pt x="267" y="1178"/>
                    <a:pt x="534" y="1178"/>
                  </a:cubicBezTo>
                  <a:cubicBezTo>
                    <a:pt x="801" y="1144"/>
                    <a:pt x="1034" y="944"/>
                    <a:pt x="1068" y="677"/>
                  </a:cubicBezTo>
                  <a:cubicBezTo>
                    <a:pt x="1101" y="577"/>
                    <a:pt x="1101" y="477"/>
                    <a:pt x="1068" y="377"/>
                  </a:cubicBezTo>
                  <a:cubicBezTo>
                    <a:pt x="1034" y="244"/>
                    <a:pt x="934" y="110"/>
                    <a:pt x="834" y="77"/>
                  </a:cubicBezTo>
                  <a:cubicBezTo>
                    <a:pt x="747" y="27"/>
                    <a:pt x="646" y="1"/>
                    <a:pt x="547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3534350" y="3182225"/>
              <a:ext cx="29225" cy="26800"/>
            </a:xfrm>
            <a:custGeom>
              <a:avLst/>
              <a:gdLst/>
              <a:ahLst/>
              <a:cxnLst/>
              <a:rect l="l" t="t" r="r" b="b"/>
              <a:pathLst>
                <a:path w="1169" h="1072" extrusionOk="0">
                  <a:moveTo>
                    <a:pt x="591" y="0"/>
                  </a:moveTo>
                  <a:cubicBezTo>
                    <a:pt x="537" y="0"/>
                    <a:pt x="483" y="8"/>
                    <a:pt x="435" y="20"/>
                  </a:cubicBezTo>
                  <a:cubicBezTo>
                    <a:pt x="335" y="54"/>
                    <a:pt x="201" y="154"/>
                    <a:pt x="134" y="254"/>
                  </a:cubicBezTo>
                  <a:cubicBezTo>
                    <a:pt x="1" y="521"/>
                    <a:pt x="68" y="821"/>
                    <a:pt x="335" y="988"/>
                  </a:cubicBezTo>
                  <a:cubicBezTo>
                    <a:pt x="335" y="988"/>
                    <a:pt x="368" y="988"/>
                    <a:pt x="368" y="1021"/>
                  </a:cubicBezTo>
                  <a:cubicBezTo>
                    <a:pt x="451" y="1054"/>
                    <a:pt x="526" y="1071"/>
                    <a:pt x="601" y="1071"/>
                  </a:cubicBezTo>
                  <a:cubicBezTo>
                    <a:pt x="676" y="1071"/>
                    <a:pt x="752" y="1054"/>
                    <a:pt x="835" y="1021"/>
                  </a:cubicBezTo>
                  <a:cubicBezTo>
                    <a:pt x="968" y="988"/>
                    <a:pt x="1102" y="854"/>
                    <a:pt x="1135" y="687"/>
                  </a:cubicBezTo>
                  <a:cubicBezTo>
                    <a:pt x="1135" y="654"/>
                    <a:pt x="1135" y="621"/>
                    <a:pt x="1168" y="554"/>
                  </a:cubicBezTo>
                  <a:cubicBezTo>
                    <a:pt x="1102" y="354"/>
                    <a:pt x="1002" y="187"/>
                    <a:pt x="868" y="87"/>
                  </a:cubicBezTo>
                  <a:cubicBezTo>
                    <a:pt x="784" y="24"/>
                    <a:pt x="686" y="0"/>
                    <a:pt x="591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3632775" y="3167350"/>
              <a:ext cx="28375" cy="30400"/>
            </a:xfrm>
            <a:custGeom>
              <a:avLst/>
              <a:gdLst/>
              <a:ahLst/>
              <a:cxnLst/>
              <a:rect l="l" t="t" r="r" b="b"/>
              <a:pathLst>
                <a:path w="1135" h="1216" extrusionOk="0">
                  <a:moveTo>
                    <a:pt x="582" y="0"/>
                  </a:moveTo>
                  <a:cubicBezTo>
                    <a:pt x="358" y="0"/>
                    <a:pt x="152" y="155"/>
                    <a:pt x="67" y="382"/>
                  </a:cubicBezTo>
                  <a:cubicBezTo>
                    <a:pt x="33" y="482"/>
                    <a:pt x="0" y="582"/>
                    <a:pt x="0" y="715"/>
                  </a:cubicBezTo>
                  <a:cubicBezTo>
                    <a:pt x="0" y="916"/>
                    <a:pt x="134" y="1149"/>
                    <a:pt x="367" y="1216"/>
                  </a:cubicBezTo>
                  <a:lnTo>
                    <a:pt x="667" y="1216"/>
                  </a:lnTo>
                  <a:cubicBezTo>
                    <a:pt x="801" y="1182"/>
                    <a:pt x="867" y="1082"/>
                    <a:pt x="967" y="982"/>
                  </a:cubicBezTo>
                  <a:cubicBezTo>
                    <a:pt x="1034" y="882"/>
                    <a:pt x="1034" y="749"/>
                    <a:pt x="1068" y="649"/>
                  </a:cubicBezTo>
                  <a:cubicBezTo>
                    <a:pt x="1134" y="382"/>
                    <a:pt x="1001" y="82"/>
                    <a:pt x="701" y="15"/>
                  </a:cubicBezTo>
                  <a:cubicBezTo>
                    <a:pt x="661" y="5"/>
                    <a:pt x="621" y="0"/>
                    <a:pt x="582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2190075" y="3180200"/>
              <a:ext cx="177650" cy="110125"/>
            </a:xfrm>
            <a:custGeom>
              <a:avLst/>
              <a:gdLst/>
              <a:ahLst/>
              <a:cxnLst/>
              <a:rect l="l" t="t" r="r" b="b"/>
              <a:pathLst>
                <a:path w="7106" h="4405" extrusionOk="0">
                  <a:moveTo>
                    <a:pt x="4339" y="1"/>
                  </a:moveTo>
                  <a:cubicBezTo>
                    <a:pt x="4327" y="1"/>
                    <a:pt x="4315" y="1"/>
                    <a:pt x="4303" y="1"/>
                  </a:cubicBezTo>
                  <a:cubicBezTo>
                    <a:pt x="3336" y="35"/>
                    <a:pt x="2168" y="768"/>
                    <a:pt x="1368" y="1235"/>
                  </a:cubicBezTo>
                  <a:cubicBezTo>
                    <a:pt x="934" y="1502"/>
                    <a:pt x="501" y="1836"/>
                    <a:pt x="67" y="2103"/>
                  </a:cubicBezTo>
                  <a:lnTo>
                    <a:pt x="67" y="2136"/>
                  </a:lnTo>
                  <a:cubicBezTo>
                    <a:pt x="34" y="2336"/>
                    <a:pt x="34" y="2570"/>
                    <a:pt x="0" y="2770"/>
                  </a:cubicBezTo>
                  <a:cubicBezTo>
                    <a:pt x="167" y="2670"/>
                    <a:pt x="334" y="2536"/>
                    <a:pt x="501" y="2436"/>
                  </a:cubicBezTo>
                  <a:cubicBezTo>
                    <a:pt x="1335" y="1869"/>
                    <a:pt x="2202" y="1369"/>
                    <a:pt x="3136" y="969"/>
                  </a:cubicBezTo>
                  <a:cubicBezTo>
                    <a:pt x="3493" y="833"/>
                    <a:pt x="3772" y="722"/>
                    <a:pt x="4040" y="722"/>
                  </a:cubicBezTo>
                  <a:cubicBezTo>
                    <a:pt x="4297" y="722"/>
                    <a:pt x="4543" y="824"/>
                    <a:pt x="4837" y="1102"/>
                  </a:cubicBezTo>
                  <a:cubicBezTo>
                    <a:pt x="5237" y="1469"/>
                    <a:pt x="5538" y="2003"/>
                    <a:pt x="5838" y="2436"/>
                  </a:cubicBezTo>
                  <a:cubicBezTo>
                    <a:pt x="6305" y="3070"/>
                    <a:pt x="6672" y="3737"/>
                    <a:pt x="7072" y="4404"/>
                  </a:cubicBezTo>
                  <a:lnTo>
                    <a:pt x="7105" y="3037"/>
                  </a:lnTo>
                  <a:cubicBezTo>
                    <a:pt x="6805" y="2570"/>
                    <a:pt x="6472" y="2136"/>
                    <a:pt x="6171" y="1702"/>
                  </a:cubicBezTo>
                  <a:cubicBezTo>
                    <a:pt x="5711" y="1111"/>
                    <a:pt x="5154" y="1"/>
                    <a:pt x="4339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2197575" y="3089475"/>
              <a:ext cx="170975" cy="109125"/>
            </a:xfrm>
            <a:custGeom>
              <a:avLst/>
              <a:gdLst/>
              <a:ahLst/>
              <a:cxnLst/>
              <a:rect l="l" t="t" r="r" b="b"/>
              <a:pathLst>
                <a:path w="6839" h="4365" extrusionOk="0">
                  <a:moveTo>
                    <a:pt x="4344" y="1"/>
                  </a:moveTo>
                  <a:cubicBezTo>
                    <a:pt x="4277" y="1"/>
                    <a:pt x="4212" y="19"/>
                    <a:pt x="4170" y="61"/>
                  </a:cubicBezTo>
                  <a:cubicBezTo>
                    <a:pt x="2869" y="928"/>
                    <a:pt x="1401" y="1729"/>
                    <a:pt x="67" y="2630"/>
                  </a:cubicBezTo>
                  <a:cubicBezTo>
                    <a:pt x="34" y="2896"/>
                    <a:pt x="0" y="3197"/>
                    <a:pt x="0" y="3463"/>
                  </a:cubicBezTo>
                  <a:cubicBezTo>
                    <a:pt x="1435" y="2663"/>
                    <a:pt x="2836" y="1629"/>
                    <a:pt x="4237" y="762"/>
                  </a:cubicBezTo>
                  <a:cubicBezTo>
                    <a:pt x="5071" y="1962"/>
                    <a:pt x="5905" y="3263"/>
                    <a:pt x="6839" y="4364"/>
                  </a:cubicBezTo>
                  <a:lnTo>
                    <a:pt x="6839" y="2963"/>
                  </a:lnTo>
                  <a:cubicBezTo>
                    <a:pt x="6105" y="1962"/>
                    <a:pt x="5304" y="1028"/>
                    <a:pt x="4570" y="94"/>
                  </a:cubicBezTo>
                  <a:cubicBezTo>
                    <a:pt x="4532" y="36"/>
                    <a:pt x="4437" y="1"/>
                    <a:pt x="4344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1954900" y="3181050"/>
              <a:ext cx="48400" cy="57575"/>
            </a:xfrm>
            <a:custGeom>
              <a:avLst/>
              <a:gdLst/>
              <a:ahLst/>
              <a:cxnLst/>
              <a:rect l="l" t="t" r="r" b="b"/>
              <a:pathLst>
                <a:path w="1936" h="2303" extrusionOk="0">
                  <a:moveTo>
                    <a:pt x="167" y="1"/>
                  </a:moveTo>
                  <a:cubicBezTo>
                    <a:pt x="101" y="234"/>
                    <a:pt x="67" y="468"/>
                    <a:pt x="1" y="701"/>
                  </a:cubicBezTo>
                  <a:cubicBezTo>
                    <a:pt x="468" y="1235"/>
                    <a:pt x="968" y="1769"/>
                    <a:pt x="1435" y="2302"/>
                  </a:cubicBezTo>
                  <a:lnTo>
                    <a:pt x="1935" y="1969"/>
                  </a:lnTo>
                  <a:cubicBezTo>
                    <a:pt x="1368" y="1302"/>
                    <a:pt x="801" y="601"/>
                    <a:pt x="167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1975750" y="3089325"/>
              <a:ext cx="128450" cy="176825"/>
            </a:xfrm>
            <a:custGeom>
              <a:avLst/>
              <a:gdLst/>
              <a:ahLst/>
              <a:cxnLst/>
              <a:rect l="l" t="t" r="r" b="b"/>
              <a:pathLst>
                <a:path w="5138" h="7073" extrusionOk="0">
                  <a:moveTo>
                    <a:pt x="134" y="0"/>
                  </a:moveTo>
                  <a:cubicBezTo>
                    <a:pt x="67" y="200"/>
                    <a:pt x="34" y="434"/>
                    <a:pt x="0" y="634"/>
                  </a:cubicBezTo>
                  <a:cubicBezTo>
                    <a:pt x="768" y="1768"/>
                    <a:pt x="1568" y="2869"/>
                    <a:pt x="2402" y="3936"/>
                  </a:cubicBezTo>
                  <a:cubicBezTo>
                    <a:pt x="2936" y="4637"/>
                    <a:pt x="3536" y="5304"/>
                    <a:pt x="4103" y="6005"/>
                  </a:cubicBezTo>
                  <a:cubicBezTo>
                    <a:pt x="4404" y="6338"/>
                    <a:pt x="4704" y="6672"/>
                    <a:pt x="4971" y="7005"/>
                  </a:cubicBezTo>
                  <a:cubicBezTo>
                    <a:pt x="5004" y="7039"/>
                    <a:pt x="5004" y="7039"/>
                    <a:pt x="5037" y="7072"/>
                  </a:cubicBezTo>
                  <a:lnTo>
                    <a:pt x="5137" y="5938"/>
                  </a:lnTo>
                  <a:cubicBezTo>
                    <a:pt x="4637" y="5404"/>
                    <a:pt x="4137" y="4870"/>
                    <a:pt x="3670" y="4303"/>
                  </a:cubicBezTo>
                  <a:cubicBezTo>
                    <a:pt x="2469" y="2902"/>
                    <a:pt x="1268" y="1468"/>
                    <a:pt x="134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2024125" y="3049300"/>
              <a:ext cx="90075" cy="122600"/>
            </a:xfrm>
            <a:custGeom>
              <a:avLst/>
              <a:gdLst/>
              <a:ahLst/>
              <a:cxnLst/>
              <a:rect l="l" t="t" r="r" b="b"/>
              <a:pathLst>
                <a:path w="3603" h="4904" extrusionOk="0">
                  <a:moveTo>
                    <a:pt x="0" y="0"/>
                  </a:moveTo>
                  <a:cubicBezTo>
                    <a:pt x="367" y="601"/>
                    <a:pt x="767" y="1201"/>
                    <a:pt x="1168" y="1768"/>
                  </a:cubicBezTo>
                  <a:cubicBezTo>
                    <a:pt x="1868" y="2769"/>
                    <a:pt x="2502" y="3870"/>
                    <a:pt x="3336" y="4804"/>
                  </a:cubicBezTo>
                  <a:cubicBezTo>
                    <a:pt x="3369" y="4837"/>
                    <a:pt x="3403" y="4870"/>
                    <a:pt x="3469" y="4904"/>
                  </a:cubicBezTo>
                  <a:lnTo>
                    <a:pt x="3603" y="3403"/>
                  </a:lnTo>
                  <a:cubicBezTo>
                    <a:pt x="3503" y="3303"/>
                    <a:pt x="3403" y="3202"/>
                    <a:pt x="3336" y="3102"/>
                  </a:cubicBezTo>
                  <a:cubicBezTo>
                    <a:pt x="2936" y="2535"/>
                    <a:pt x="2502" y="2002"/>
                    <a:pt x="2102" y="1468"/>
                  </a:cubicBezTo>
                  <a:cubicBezTo>
                    <a:pt x="1768" y="1034"/>
                    <a:pt x="1401" y="601"/>
                    <a:pt x="1068" y="167"/>
                  </a:cubicBezTo>
                  <a:cubicBezTo>
                    <a:pt x="701" y="134"/>
                    <a:pt x="334" y="67"/>
                    <a:pt x="0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1738075" y="3020950"/>
              <a:ext cx="150975" cy="94250"/>
            </a:xfrm>
            <a:custGeom>
              <a:avLst/>
              <a:gdLst/>
              <a:ahLst/>
              <a:cxnLst/>
              <a:rect l="l" t="t" r="r" b="b"/>
              <a:pathLst>
                <a:path w="6039" h="3770" extrusionOk="0">
                  <a:moveTo>
                    <a:pt x="368" y="0"/>
                  </a:moveTo>
                  <a:lnTo>
                    <a:pt x="334" y="167"/>
                  </a:lnTo>
                  <a:lnTo>
                    <a:pt x="334" y="267"/>
                  </a:lnTo>
                  <a:lnTo>
                    <a:pt x="268" y="567"/>
                  </a:lnTo>
                  <a:lnTo>
                    <a:pt x="201" y="867"/>
                  </a:lnTo>
                  <a:lnTo>
                    <a:pt x="201" y="934"/>
                  </a:lnTo>
                  <a:lnTo>
                    <a:pt x="167" y="1067"/>
                  </a:lnTo>
                  <a:lnTo>
                    <a:pt x="101" y="1434"/>
                  </a:lnTo>
                  <a:lnTo>
                    <a:pt x="34" y="1801"/>
                  </a:lnTo>
                  <a:lnTo>
                    <a:pt x="1" y="1901"/>
                  </a:lnTo>
                  <a:cubicBezTo>
                    <a:pt x="768" y="2202"/>
                    <a:pt x="1535" y="2535"/>
                    <a:pt x="2336" y="2802"/>
                  </a:cubicBezTo>
                  <a:cubicBezTo>
                    <a:pt x="3170" y="3069"/>
                    <a:pt x="4037" y="3236"/>
                    <a:pt x="4871" y="3469"/>
                  </a:cubicBezTo>
                  <a:cubicBezTo>
                    <a:pt x="4904" y="3536"/>
                    <a:pt x="5004" y="3569"/>
                    <a:pt x="5071" y="3569"/>
                  </a:cubicBezTo>
                  <a:cubicBezTo>
                    <a:pt x="5138" y="3603"/>
                    <a:pt x="5204" y="3603"/>
                    <a:pt x="5238" y="3603"/>
                  </a:cubicBezTo>
                  <a:cubicBezTo>
                    <a:pt x="5405" y="3669"/>
                    <a:pt x="5571" y="3736"/>
                    <a:pt x="5738" y="3769"/>
                  </a:cubicBezTo>
                  <a:cubicBezTo>
                    <a:pt x="5771" y="3669"/>
                    <a:pt x="5771" y="3536"/>
                    <a:pt x="5805" y="3436"/>
                  </a:cubicBezTo>
                  <a:cubicBezTo>
                    <a:pt x="5805" y="3402"/>
                    <a:pt x="5805" y="3402"/>
                    <a:pt x="5805" y="3369"/>
                  </a:cubicBezTo>
                  <a:cubicBezTo>
                    <a:pt x="5838" y="3302"/>
                    <a:pt x="5872" y="3236"/>
                    <a:pt x="5838" y="3136"/>
                  </a:cubicBezTo>
                  <a:cubicBezTo>
                    <a:pt x="5838" y="3069"/>
                    <a:pt x="5872" y="3036"/>
                    <a:pt x="5872" y="2969"/>
                  </a:cubicBezTo>
                  <a:cubicBezTo>
                    <a:pt x="5872" y="2935"/>
                    <a:pt x="5872" y="2869"/>
                    <a:pt x="5872" y="2835"/>
                  </a:cubicBezTo>
                  <a:cubicBezTo>
                    <a:pt x="5872" y="2835"/>
                    <a:pt x="5872" y="2802"/>
                    <a:pt x="5905" y="2769"/>
                  </a:cubicBezTo>
                  <a:cubicBezTo>
                    <a:pt x="5905" y="2669"/>
                    <a:pt x="5905" y="2602"/>
                    <a:pt x="5938" y="2502"/>
                  </a:cubicBezTo>
                  <a:cubicBezTo>
                    <a:pt x="5938" y="2435"/>
                    <a:pt x="5938" y="2368"/>
                    <a:pt x="5972" y="2302"/>
                  </a:cubicBezTo>
                  <a:cubicBezTo>
                    <a:pt x="5972" y="2235"/>
                    <a:pt x="5972" y="2135"/>
                    <a:pt x="6005" y="2035"/>
                  </a:cubicBezTo>
                  <a:cubicBezTo>
                    <a:pt x="6005" y="1968"/>
                    <a:pt x="6005" y="1901"/>
                    <a:pt x="6038" y="1835"/>
                  </a:cubicBezTo>
                  <a:cubicBezTo>
                    <a:pt x="5138" y="1501"/>
                    <a:pt x="4204" y="1201"/>
                    <a:pt x="3270" y="934"/>
                  </a:cubicBezTo>
                  <a:cubicBezTo>
                    <a:pt x="2336" y="567"/>
                    <a:pt x="1368" y="267"/>
                    <a:pt x="368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1719725" y="3115175"/>
              <a:ext cx="155150" cy="99250"/>
            </a:xfrm>
            <a:custGeom>
              <a:avLst/>
              <a:gdLst/>
              <a:ahLst/>
              <a:cxnLst/>
              <a:rect l="l" t="t" r="r" b="b"/>
              <a:pathLst>
                <a:path w="6206" h="3970" extrusionOk="0">
                  <a:moveTo>
                    <a:pt x="401" y="0"/>
                  </a:moveTo>
                  <a:lnTo>
                    <a:pt x="301" y="467"/>
                  </a:lnTo>
                  <a:lnTo>
                    <a:pt x="301" y="501"/>
                  </a:lnTo>
                  <a:lnTo>
                    <a:pt x="268" y="601"/>
                  </a:lnTo>
                  <a:lnTo>
                    <a:pt x="201" y="934"/>
                  </a:lnTo>
                  <a:lnTo>
                    <a:pt x="168" y="1101"/>
                  </a:lnTo>
                  <a:lnTo>
                    <a:pt x="168" y="1201"/>
                  </a:lnTo>
                  <a:lnTo>
                    <a:pt x="134" y="1368"/>
                  </a:lnTo>
                  <a:lnTo>
                    <a:pt x="68" y="1635"/>
                  </a:lnTo>
                  <a:lnTo>
                    <a:pt x="1" y="1968"/>
                  </a:lnTo>
                  <a:cubicBezTo>
                    <a:pt x="768" y="2202"/>
                    <a:pt x="1569" y="2435"/>
                    <a:pt x="2336" y="2669"/>
                  </a:cubicBezTo>
                  <a:lnTo>
                    <a:pt x="2369" y="2636"/>
                  </a:lnTo>
                  <a:lnTo>
                    <a:pt x="2403" y="2636"/>
                  </a:lnTo>
                  <a:lnTo>
                    <a:pt x="2436" y="2602"/>
                  </a:lnTo>
                  <a:lnTo>
                    <a:pt x="2903" y="2369"/>
                  </a:lnTo>
                  <a:lnTo>
                    <a:pt x="3303" y="2169"/>
                  </a:lnTo>
                  <a:lnTo>
                    <a:pt x="3470" y="2069"/>
                  </a:lnTo>
                  <a:lnTo>
                    <a:pt x="3503" y="2069"/>
                  </a:lnTo>
                  <a:lnTo>
                    <a:pt x="3537" y="2035"/>
                  </a:lnTo>
                  <a:cubicBezTo>
                    <a:pt x="3537" y="2035"/>
                    <a:pt x="3570" y="2069"/>
                    <a:pt x="3570" y="2102"/>
                  </a:cubicBezTo>
                  <a:cubicBezTo>
                    <a:pt x="3570" y="2102"/>
                    <a:pt x="3603" y="2135"/>
                    <a:pt x="3603" y="2135"/>
                  </a:cubicBezTo>
                  <a:cubicBezTo>
                    <a:pt x="3637" y="2202"/>
                    <a:pt x="3670" y="2269"/>
                    <a:pt x="3737" y="2335"/>
                  </a:cubicBezTo>
                  <a:cubicBezTo>
                    <a:pt x="3837" y="2502"/>
                    <a:pt x="3937" y="2702"/>
                    <a:pt x="4070" y="2902"/>
                  </a:cubicBezTo>
                  <a:cubicBezTo>
                    <a:pt x="4137" y="3003"/>
                    <a:pt x="4204" y="3103"/>
                    <a:pt x="4271" y="3203"/>
                  </a:cubicBezTo>
                  <a:cubicBezTo>
                    <a:pt x="4271" y="3203"/>
                    <a:pt x="4304" y="3236"/>
                    <a:pt x="4304" y="3236"/>
                  </a:cubicBezTo>
                  <a:cubicBezTo>
                    <a:pt x="4337" y="3303"/>
                    <a:pt x="4371" y="3336"/>
                    <a:pt x="4371" y="3369"/>
                  </a:cubicBezTo>
                  <a:lnTo>
                    <a:pt x="4404" y="3369"/>
                  </a:lnTo>
                  <a:cubicBezTo>
                    <a:pt x="4904" y="3603"/>
                    <a:pt x="5405" y="3836"/>
                    <a:pt x="5938" y="3970"/>
                  </a:cubicBezTo>
                  <a:cubicBezTo>
                    <a:pt x="5972" y="3903"/>
                    <a:pt x="5972" y="3836"/>
                    <a:pt x="5972" y="3736"/>
                  </a:cubicBezTo>
                  <a:cubicBezTo>
                    <a:pt x="6005" y="3603"/>
                    <a:pt x="6005" y="3436"/>
                    <a:pt x="6038" y="3269"/>
                  </a:cubicBezTo>
                  <a:cubicBezTo>
                    <a:pt x="6038" y="3203"/>
                    <a:pt x="6072" y="3103"/>
                    <a:pt x="6072" y="3036"/>
                  </a:cubicBezTo>
                  <a:cubicBezTo>
                    <a:pt x="6072" y="3003"/>
                    <a:pt x="6072" y="3003"/>
                    <a:pt x="6072" y="2969"/>
                  </a:cubicBezTo>
                  <a:cubicBezTo>
                    <a:pt x="6072" y="2902"/>
                    <a:pt x="6105" y="2869"/>
                    <a:pt x="6105" y="2802"/>
                  </a:cubicBezTo>
                  <a:cubicBezTo>
                    <a:pt x="6105" y="2702"/>
                    <a:pt x="6139" y="2569"/>
                    <a:pt x="6139" y="2469"/>
                  </a:cubicBezTo>
                  <a:cubicBezTo>
                    <a:pt x="6172" y="2335"/>
                    <a:pt x="6172" y="2235"/>
                    <a:pt x="6205" y="2102"/>
                  </a:cubicBezTo>
                  <a:cubicBezTo>
                    <a:pt x="4271" y="1368"/>
                    <a:pt x="2336" y="634"/>
                    <a:pt x="401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1" name="Google Shape;291;p11"/>
          <p:cNvSpPr/>
          <p:nvPr/>
        </p:nvSpPr>
        <p:spPr>
          <a:xfrm>
            <a:off x="759910" y="3834175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1"/>
          <p:cNvSpPr/>
          <p:nvPr/>
        </p:nvSpPr>
        <p:spPr>
          <a:xfrm>
            <a:off x="4980560" y="862375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1"/>
          <p:cNvSpPr/>
          <p:nvPr/>
        </p:nvSpPr>
        <p:spPr>
          <a:xfrm>
            <a:off x="6567410" y="4300025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dk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accent1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1"/>
          </p:nvPr>
        </p:nvSpPr>
        <p:spPr>
          <a:xfrm>
            <a:off x="1576350" y="1509200"/>
            <a:ext cx="2341500" cy="52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700"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3"/>
          <p:cNvSpPr txBox="1">
            <a:spLocks noGrp="1"/>
          </p:cNvSpPr>
          <p:nvPr>
            <p:ph type="subTitle" idx="2"/>
          </p:nvPr>
        </p:nvSpPr>
        <p:spPr>
          <a:xfrm>
            <a:off x="4618425" y="1509200"/>
            <a:ext cx="2341500" cy="52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700"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3"/>
          <p:cNvSpPr txBox="1">
            <a:spLocks noGrp="1"/>
          </p:cNvSpPr>
          <p:nvPr>
            <p:ph type="subTitle" idx="3"/>
          </p:nvPr>
        </p:nvSpPr>
        <p:spPr>
          <a:xfrm>
            <a:off x="1576350" y="2913223"/>
            <a:ext cx="2341500" cy="52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700"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subTitle" idx="4"/>
          </p:nvPr>
        </p:nvSpPr>
        <p:spPr>
          <a:xfrm>
            <a:off x="4618425" y="2913237"/>
            <a:ext cx="2341500" cy="52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700">
                <a:solidFill>
                  <a:schemeClr val="lt2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5"/>
          </p:nvPr>
        </p:nvSpPr>
        <p:spPr>
          <a:xfrm>
            <a:off x="1576350" y="1988725"/>
            <a:ext cx="2341500" cy="78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subTitle" idx="6"/>
          </p:nvPr>
        </p:nvSpPr>
        <p:spPr>
          <a:xfrm>
            <a:off x="4618425" y="1988725"/>
            <a:ext cx="2341500" cy="78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subTitle" idx="7"/>
          </p:nvPr>
        </p:nvSpPr>
        <p:spPr>
          <a:xfrm>
            <a:off x="1576350" y="3391292"/>
            <a:ext cx="2341500" cy="78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8"/>
          </p:nvPr>
        </p:nvSpPr>
        <p:spPr>
          <a:xfrm>
            <a:off x="4618425" y="3391300"/>
            <a:ext cx="2341500" cy="78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9" hasCustomPrompt="1"/>
          </p:nvPr>
        </p:nvSpPr>
        <p:spPr>
          <a:xfrm>
            <a:off x="713222" y="1591275"/>
            <a:ext cx="8727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1">
                <a:solidFill>
                  <a:schemeClr val="accent3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13" hasCustomPrompt="1"/>
          </p:nvPr>
        </p:nvSpPr>
        <p:spPr>
          <a:xfrm>
            <a:off x="3751122" y="1591275"/>
            <a:ext cx="8727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1">
                <a:solidFill>
                  <a:schemeClr val="accent3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14" hasCustomPrompt="1"/>
          </p:nvPr>
        </p:nvSpPr>
        <p:spPr>
          <a:xfrm>
            <a:off x="713222" y="2996687"/>
            <a:ext cx="8727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1">
                <a:solidFill>
                  <a:schemeClr val="accent3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15" hasCustomPrompt="1"/>
          </p:nvPr>
        </p:nvSpPr>
        <p:spPr>
          <a:xfrm>
            <a:off x="3751122" y="2996687"/>
            <a:ext cx="8727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1">
                <a:solidFill>
                  <a:schemeClr val="accent3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grpSp>
        <p:nvGrpSpPr>
          <p:cNvPr id="309" name="Google Shape;309;p13"/>
          <p:cNvGrpSpPr/>
          <p:nvPr/>
        </p:nvGrpSpPr>
        <p:grpSpPr>
          <a:xfrm>
            <a:off x="8430726" y="730208"/>
            <a:ext cx="456439" cy="465845"/>
            <a:chOff x="8351576" y="2278158"/>
            <a:chExt cx="456439" cy="465845"/>
          </a:xfrm>
        </p:grpSpPr>
        <p:sp>
          <p:nvSpPr>
            <p:cNvPr id="310" name="Google Shape;310;p13"/>
            <p:cNvSpPr/>
            <p:nvPr/>
          </p:nvSpPr>
          <p:spPr>
            <a:xfrm>
              <a:off x="8395783" y="2353148"/>
              <a:ext cx="311076" cy="260199"/>
            </a:xfrm>
            <a:custGeom>
              <a:avLst/>
              <a:gdLst/>
              <a:ahLst/>
              <a:cxnLst/>
              <a:rect l="l" t="t" r="r" b="b"/>
              <a:pathLst>
                <a:path w="3638" h="3043" extrusionOk="0">
                  <a:moveTo>
                    <a:pt x="3469" y="0"/>
                  </a:moveTo>
                  <a:cubicBezTo>
                    <a:pt x="3452" y="0"/>
                    <a:pt x="3436" y="5"/>
                    <a:pt x="3420" y="16"/>
                  </a:cubicBezTo>
                  <a:cubicBezTo>
                    <a:pt x="2219" y="683"/>
                    <a:pt x="918" y="1684"/>
                    <a:pt x="84" y="2751"/>
                  </a:cubicBezTo>
                  <a:cubicBezTo>
                    <a:pt x="1" y="2862"/>
                    <a:pt x="79" y="3042"/>
                    <a:pt x="204" y="3042"/>
                  </a:cubicBezTo>
                  <a:cubicBezTo>
                    <a:pt x="229" y="3042"/>
                    <a:pt x="256" y="3035"/>
                    <a:pt x="284" y="3018"/>
                  </a:cubicBezTo>
                  <a:cubicBezTo>
                    <a:pt x="851" y="2618"/>
                    <a:pt x="1318" y="2117"/>
                    <a:pt x="1852" y="1684"/>
                  </a:cubicBezTo>
                  <a:cubicBezTo>
                    <a:pt x="2419" y="1183"/>
                    <a:pt x="3020" y="750"/>
                    <a:pt x="3553" y="216"/>
                  </a:cubicBezTo>
                  <a:cubicBezTo>
                    <a:pt x="3637" y="132"/>
                    <a:pt x="3556" y="0"/>
                    <a:pt x="3469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8439220" y="2364948"/>
              <a:ext cx="259002" cy="297737"/>
            </a:xfrm>
            <a:custGeom>
              <a:avLst/>
              <a:gdLst/>
              <a:ahLst/>
              <a:cxnLst/>
              <a:rect l="l" t="t" r="r" b="b"/>
              <a:pathLst>
                <a:path w="3029" h="3482" extrusionOk="0">
                  <a:moveTo>
                    <a:pt x="166" y="0"/>
                  </a:moveTo>
                  <a:cubicBezTo>
                    <a:pt x="79" y="0"/>
                    <a:pt x="0" y="135"/>
                    <a:pt x="76" y="211"/>
                  </a:cubicBezTo>
                  <a:cubicBezTo>
                    <a:pt x="944" y="1279"/>
                    <a:pt x="1778" y="2513"/>
                    <a:pt x="2778" y="3447"/>
                  </a:cubicBezTo>
                  <a:cubicBezTo>
                    <a:pt x="2803" y="3471"/>
                    <a:pt x="2831" y="3482"/>
                    <a:pt x="2859" y="3482"/>
                  </a:cubicBezTo>
                  <a:cubicBezTo>
                    <a:pt x="2946" y="3482"/>
                    <a:pt x="3029" y="3381"/>
                    <a:pt x="2979" y="3280"/>
                  </a:cubicBezTo>
                  <a:cubicBezTo>
                    <a:pt x="2211" y="2146"/>
                    <a:pt x="1177" y="1079"/>
                    <a:pt x="243" y="45"/>
                  </a:cubicBezTo>
                  <a:cubicBezTo>
                    <a:pt x="220" y="13"/>
                    <a:pt x="192" y="0"/>
                    <a:pt x="166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517031" y="2278158"/>
              <a:ext cx="74221" cy="465845"/>
            </a:xfrm>
            <a:custGeom>
              <a:avLst/>
              <a:gdLst/>
              <a:ahLst/>
              <a:cxnLst/>
              <a:rect l="l" t="t" r="r" b="b"/>
              <a:pathLst>
                <a:path w="868" h="5448" extrusionOk="0">
                  <a:moveTo>
                    <a:pt x="401" y="0"/>
                  </a:moveTo>
                  <a:cubicBezTo>
                    <a:pt x="334" y="0"/>
                    <a:pt x="267" y="42"/>
                    <a:pt x="267" y="126"/>
                  </a:cubicBezTo>
                  <a:cubicBezTo>
                    <a:pt x="134" y="1793"/>
                    <a:pt x="0" y="3761"/>
                    <a:pt x="534" y="5363"/>
                  </a:cubicBezTo>
                  <a:cubicBezTo>
                    <a:pt x="563" y="5421"/>
                    <a:pt x="612" y="5448"/>
                    <a:pt x="657" y="5448"/>
                  </a:cubicBezTo>
                  <a:cubicBezTo>
                    <a:pt x="715" y="5448"/>
                    <a:pt x="768" y="5404"/>
                    <a:pt x="768" y="5329"/>
                  </a:cubicBezTo>
                  <a:cubicBezTo>
                    <a:pt x="868" y="3628"/>
                    <a:pt x="567" y="1860"/>
                    <a:pt x="534" y="126"/>
                  </a:cubicBezTo>
                  <a:cubicBezTo>
                    <a:pt x="534" y="42"/>
                    <a:pt x="467" y="0"/>
                    <a:pt x="401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8351576" y="2471403"/>
              <a:ext cx="456439" cy="65413"/>
            </a:xfrm>
            <a:custGeom>
              <a:avLst/>
              <a:gdLst/>
              <a:ahLst/>
              <a:cxnLst/>
              <a:rect l="l" t="t" r="r" b="b"/>
              <a:pathLst>
                <a:path w="5338" h="765" extrusionOk="0">
                  <a:moveTo>
                    <a:pt x="201" y="0"/>
                  </a:moveTo>
                  <a:cubicBezTo>
                    <a:pt x="34" y="0"/>
                    <a:pt x="1" y="234"/>
                    <a:pt x="167" y="267"/>
                  </a:cubicBezTo>
                  <a:cubicBezTo>
                    <a:pt x="1489" y="492"/>
                    <a:pt x="2929" y="765"/>
                    <a:pt x="4308" y="765"/>
                  </a:cubicBezTo>
                  <a:cubicBezTo>
                    <a:pt x="4565" y="765"/>
                    <a:pt x="4820" y="755"/>
                    <a:pt x="5071" y="734"/>
                  </a:cubicBezTo>
                  <a:cubicBezTo>
                    <a:pt x="5271" y="701"/>
                    <a:pt x="5338" y="434"/>
                    <a:pt x="5138" y="401"/>
                  </a:cubicBezTo>
                  <a:cubicBezTo>
                    <a:pt x="3537" y="67"/>
                    <a:pt x="1802" y="100"/>
                    <a:pt x="201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" name="Google Shape;314;p13"/>
          <p:cNvSpPr/>
          <p:nvPr/>
        </p:nvSpPr>
        <p:spPr>
          <a:xfrm>
            <a:off x="6568660" y="2770825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rgbClr val="ECBE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" name="Google Shape;315;p13"/>
          <p:cNvGrpSpPr/>
          <p:nvPr/>
        </p:nvGrpSpPr>
        <p:grpSpPr>
          <a:xfrm>
            <a:off x="8202551" y="4035633"/>
            <a:ext cx="456439" cy="465845"/>
            <a:chOff x="8351576" y="2278158"/>
            <a:chExt cx="456439" cy="465845"/>
          </a:xfrm>
        </p:grpSpPr>
        <p:sp>
          <p:nvSpPr>
            <p:cNvPr id="316" name="Google Shape;316;p13"/>
            <p:cNvSpPr/>
            <p:nvPr/>
          </p:nvSpPr>
          <p:spPr>
            <a:xfrm>
              <a:off x="8395783" y="2353148"/>
              <a:ext cx="311076" cy="260199"/>
            </a:xfrm>
            <a:custGeom>
              <a:avLst/>
              <a:gdLst/>
              <a:ahLst/>
              <a:cxnLst/>
              <a:rect l="l" t="t" r="r" b="b"/>
              <a:pathLst>
                <a:path w="3638" h="3043" extrusionOk="0">
                  <a:moveTo>
                    <a:pt x="3469" y="0"/>
                  </a:moveTo>
                  <a:cubicBezTo>
                    <a:pt x="3452" y="0"/>
                    <a:pt x="3436" y="5"/>
                    <a:pt x="3420" y="16"/>
                  </a:cubicBezTo>
                  <a:cubicBezTo>
                    <a:pt x="2219" y="683"/>
                    <a:pt x="918" y="1684"/>
                    <a:pt x="84" y="2751"/>
                  </a:cubicBezTo>
                  <a:cubicBezTo>
                    <a:pt x="1" y="2862"/>
                    <a:pt x="79" y="3042"/>
                    <a:pt x="204" y="3042"/>
                  </a:cubicBezTo>
                  <a:cubicBezTo>
                    <a:pt x="229" y="3042"/>
                    <a:pt x="256" y="3035"/>
                    <a:pt x="284" y="3018"/>
                  </a:cubicBezTo>
                  <a:cubicBezTo>
                    <a:pt x="851" y="2618"/>
                    <a:pt x="1318" y="2117"/>
                    <a:pt x="1852" y="1684"/>
                  </a:cubicBezTo>
                  <a:cubicBezTo>
                    <a:pt x="2419" y="1183"/>
                    <a:pt x="3020" y="750"/>
                    <a:pt x="3553" y="216"/>
                  </a:cubicBezTo>
                  <a:cubicBezTo>
                    <a:pt x="3637" y="132"/>
                    <a:pt x="3556" y="0"/>
                    <a:pt x="3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8439220" y="2364948"/>
              <a:ext cx="259002" cy="297737"/>
            </a:xfrm>
            <a:custGeom>
              <a:avLst/>
              <a:gdLst/>
              <a:ahLst/>
              <a:cxnLst/>
              <a:rect l="l" t="t" r="r" b="b"/>
              <a:pathLst>
                <a:path w="3029" h="3482" extrusionOk="0">
                  <a:moveTo>
                    <a:pt x="166" y="0"/>
                  </a:moveTo>
                  <a:cubicBezTo>
                    <a:pt x="79" y="0"/>
                    <a:pt x="0" y="135"/>
                    <a:pt x="76" y="211"/>
                  </a:cubicBezTo>
                  <a:cubicBezTo>
                    <a:pt x="944" y="1279"/>
                    <a:pt x="1778" y="2513"/>
                    <a:pt x="2778" y="3447"/>
                  </a:cubicBezTo>
                  <a:cubicBezTo>
                    <a:pt x="2803" y="3471"/>
                    <a:pt x="2831" y="3482"/>
                    <a:pt x="2859" y="3482"/>
                  </a:cubicBezTo>
                  <a:cubicBezTo>
                    <a:pt x="2946" y="3482"/>
                    <a:pt x="3029" y="3381"/>
                    <a:pt x="2979" y="3280"/>
                  </a:cubicBezTo>
                  <a:cubicBezTo>
                    <a:pt x="2211" y="2146"/>
                    <a:pt x="1177" y="1079"/>
                    <a:pt x="243" y="45"/>
                  </a:cubicBezTo>
                  <a:cubicBezTo>
                    <a:pt x="220" y="13"/>
                    <a:pt x="192" y="0"/>
                    <a:pt x="1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8517031" y="2278158"/>
              <a:ext cx="74221" cy="465845"/>
            </a:xfrm>
            <a:custGeom>
              <a:avLst/>
              <a:gdLst/>
              <a:ahLst/>
              <a:cxnLst/>
              <a:rect l="l" t="t" r="r" b="b"/>
              <a:pathLst>
                <a:path w="868" h="5448" extrusionOk="0">
                  <a:moveTo>
                    <a:pt x="401" y="0"/>
                  </a:moveTo>
                  <a:cubicBezTo>
                    <a:pt x="334" y="0"/>
                    <a:pt x="267" y="42"/>
                    <a:pt x="267" y="126"/>
                  </a:cubicBezTo>
                  <a:cubicBezTo>
                    <a:pt x="134" y="1793"/>
                    <a:pt x="0" y="3761"/>
                    <a:pt x="534" y="5363"/>
                  </a:cubicBezTo>
                  <a:cubicBezTo>
                    <a:pt x="563" y="5421"/>
                    <a:pt x="612" y="5448"/>
                    <a:pt x="657" y="5448"/>
                  </a:cubicBezTo>
                  <a:cubicBezTo>
                    <a:pt x="715" y="5448"/>
                    <a:pt x="768" y="5404"/>
                    <a:pt x="768" y="5329"/>
                  </a:cubicBezTo>
                  <a:cubicBezTo>
                    <a:pt x="868" y="3628"/>
                    <a:pt x="567" y="1860"/>
                    <a:pt x="534" y="126"/>
                  </a:cubicBezTo>
                  <a:cubicBezTo>
                    <a:pt x="534" y="42"/>
                    <a:pt x="467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8351576" y="2471403"/>
              <a:ext cx="456439" cy="65413"/>
            </a:xfrm>
            <a:custGeom>
              <a:avLst/>
              <a:gdLst/>
              <a:ahLst/>
              <a:cxnLst/>
              <a:rect l="l" t="t" r="r" b="b"/>
              <a:pathLst>
                <a:path w="5338" h="765" extrusionOk="0">
                  <a:moveTo>
                    <a:pt x="201" y="0"/>
                  </a:moveTo>
                  <a:cubicBezTo>
                    <a:pt x="34" y="0"/>
                    <a:pt x="1" y="234"/>
                    <a:pt x="167" y="267"/>
                  </a:cubicBezTo>
                  <a:cubicBezTo>
                    <a:pt x="1489" y="492"/>
                    <a:pt x="2929" y="765"/>
                    <a:pt x="4308" y="765"/>
                  </a:cubicBezTo>
                  <a:cubicBezTo>
                    <a:pt x="4565" y="765"/>
                    <a:pt x="4820" y="755"/>
                    <a:pt x="5071" y="734"/>
                  </a:cubicBezTo>
                  <a:cubicBezTo>
                    <a:pt x="5271" y="701"/>
                    <a:pt x="5338" y="434"/>
                    <a:pt x="5138" y="401"/>
                  </a:cubicBezTo>
                  <a:cubicBezTo>
                    <a:pt x="3537" y="67"/>
                    <a:pt x="1802" y="100"/>
                    <a:pt x="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Leckerli One"/>
              <a:buNone/>
              <a:defRPr sz="3300">
                <a:solidFill>
                  <a:schemeClr val="accent1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Leckerli One"/>
              <a:buNone/>
              <a:defRPr sz="3300">
                <a:solidFill>
                  <a:schemeClr val="accent1"/>
                </a:solidFill>
                <a:latin typeface="Leckerli One"/>
                <a:ea typeface="Leckerli One"/>
                <a:cs typeface="Leckerli One"/>
                <a:sym typeface="Leckerli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Leckerli One"/>
              <a:buNone/>
              <a:defRPr sz="3300">
                <a:solidFill>
                  <a:schemeClr val="accent1"/>
                </a:solidFill>
                <a:latin typeface="Leckerli One"/>
                <a:ea typeface="Leckerli One"/>
                <a:cs typeface="Leckerli One"/>
                <a:sym typeface="Leckerli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Leckerli One"/>
              <a:buNone/>
              <a:defRPr sz="3300">
                <a:solidFill>
                  <a:schemeClr val="accent1"/>
                </a:solidFill>
                <a:latin typeface="Leckerli One"/>
                <a:ea typeface="Leckerli One"/>
                <a:cs typeface="Leckerli One"/>
                <a:sym typeface="Leckerli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Leckerli One"/>
              <a:buNone/>
              <a:defRPr sz="3300">
                <a:solidFill>
                  <a:schemeClr val="accent1"/>
                </a:solidFill>
                <a:latin typeface="Leckerli One"/>
                <a:ea typeface="Leckerli One"/>
                <a:cs typeface="Leckerli One"/>
                <a:sym typeface="Leckerli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Leckerli One"/>
              <a:buNone/>
              <a:defRPr sz="3300">
                <a:solidFill>
                  <a:schemeClr val="accent1"/>
                </a:solidFill>
                <a:latin typeface="Leckerli One"/>
                <a:ea typeface="Leckerli One"/>
                <a:cs typeface="Leckerli One"/>
                <a:sym typeface="Leckerli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Leckerli One"/>
              <a:buNone/>
              <a:defRPr sz="3300">
                <a:solidFill>
                  <a:schemeClr val="accent1"/>
                </a:solidFill>
                <a:latin typeface="Leckerli One"/>
                <a:ea typeface="Leckerli One"/>
                <a:cs typeface="Leckerli One"/>
                <a:sym typeface="Leckerli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Leckerli One"/>
              <a:buNone/>
              <a:defRPr sz="3300">
                <a:solidFill>
                  <a:schemeClr val="accent1"/>
                </a:solidFill>
                <a:latin typeface="Leckerli One"/>
                <a:ea typeface="Leckerli One"/>
                <a:cs typeface="Leckerli One"/>
                <a:sym typeface="Leckerli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Leckerli One"/>
              <a:buNone/>
              <a:defRPr sz="3300">
                <a:solidFill>
                  <a:schemeClr val="accent1"/>
                </a:solidFill>
                <a:latin typeface="Leckerli One"/>
                <a:ea typeface="Leckerli One"/>
                <a:cs typeface="Leckerli One"/>
                <a:sym typeface="Leckerli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osis"/>
              <a:buChar char="●"/>
              <a:defRPr sz="1800">
                <a:solidFill>
                  <a:schemeClr val="lt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osis"/>
              <a:buChar char="○"/>
              <a:defRPr>
                <a:solidFill>
                  <a:schemeClr val="lt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osis"/>
              <a:buChar char="■"/>
              <a:defRPr>
                <a:solidFill>
                  <a:schemeClr val="lt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osis"/>
              <a:buChar char="●"/>
              <a:defRPr>
                <a:solidFill>
                  <a:schemeClr val="lt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osis"/>
              <a:buChar char="○"/>
              <a:defRPr>
                <a:solidFill>
                  <a:schemeClr val="lt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osis"/>
              <a:buChar char="■"/>
              <a:defRPr>
                <a:solidFill>
                  <a:schemeClr val="lt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osis"/>
              <a:buChar char="●"/>
              <a:defRPr>
                <a:solidFill>
                  <a:schemeClr val="lt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osis"/>
              <a:buChar char="○"/>
              <a:defRPr>
                <a:solidFill>
                  <a:schemeClr val="lt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osis"/>
              <a:buChar char="■"/>
              <a:defRPr>
                <a:solidFill>
                  <a:schemeClr val="lt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3" r:id="rId12"/>
    <p:sldLayoutId id="2147483664" r:id="rId13"/>
    <p:sldLayoutId id="2147483670" r:id="rId14"/>
    <p:sldLayoutId id="2147483676" r:id="rId15"/>
    <p:sldLayoutId id="2147483678" r:id="rId16"/>
    <p:sldLayoutId id="2147483679" r:id="rId17"/>
    <p:sldLayoutId id="2147483680" r:id="rId18"/>
    <p:sldLayoutId id="2147483683" r:id="rId19"/>
    <p:sldLayoutId id="2147483684" r:id="rId20"/>
    <p:sldLayoutId id="2147483685" r:id="rId21"/>
    <p:sldLayoutId id="2147483686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43"/>
          <p:cNvSpPr txBox="1">
            <a:spLocks noGrp="1"/>
          </p:cNvSpPr>
          <p:nvPr>
            <p:ph type="ctrTitle"/>
          </p:nvPr>
        </p:nvSpPr>
        <p:spPr>
          <a:xfrm>
            <a:off x="1831869" y="1500550"/>
            <a:ext cx="5454900" cy="11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000" dirty="0">
                <a:solidFill>
                  <a:schemeClr val="accent3"/>
                </a:solidFill>
              </a:rPr>
              <a:t>UNIT 9: </a:t>
            </a:r>
            <a:r>
              <a:rPr lang="en-US" sz="3000" dirty="0">
                <a:solidFill>
                  <a:srgbClr val="2A2958"/>
                </a:solidFill>
              </a:rPr>
              <a:t>FESTIVALS AROUND THE WORLD</a:t>
            </a:r>
            <a:endParaRPr sz="3000" b="1" dirty="0">
              <a:solidFill>
                <a:srgbClr val="2A2958"/>
              </a:solidFill>
            </a:endParaRPr>
          </a:p>
        </p:txBody>
      </p:sp>
      <p:sp>
        <p:nvSpPr>
          <p:cNvPr id="1291" name="Google Shape;1291;p43"/>
          <p:cNvSpPr txBox="1">
            <a:spLocks noGrp="1"/>
          </p:cNvSpPr>
          <p:nvPr>
            <p:ph type="subTitle" idx="1"/>
          </p:nvPr>
        </p:nvSpPr>
        <p:spPr>
          <a:xfrm>
            <a:off x="1831869" y="2646400"/>
            <a:ext cx="5454900" cy="5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D1552B"/>
                </a:solidFill>
              </a:rPr>
              <a:t>Lesson 5:  Skills 1</a:t>
            </a:r>
            <a:endParaRPr sz="2400" b="1" dirty="0">
              <a:solidFill>
                <a:srgbClr val="D1552B"/>
              </a:solidFill>
            </a:endParaRPr>
          </a:p>
        </p:txBody>
      </p:sp>
      <p:sp>
        <p:nvSpPr>
          <p:cNvPr id="1292" name="Google Shape;1292;p43"/>
          <p:cNvSpPr/>
          <p:nvPr/>
        </p:nvSpPr>
        <p:spPr>
          <a:xfrm>
            <a:off x="4230719" y="4307536"/>
            <a:ext cx="674830" cy="835824"/>
          </a:xfrm>
          <a:custGeom>
            <a:avLst/>
            <a:gdLst/>
            <a:ahLst/>
            <a:cxnLst/>
            <a:rect l="l" t="t" r="r" b="b"/>
            <a:pathLst>
              <a:path w="9308" h="11529" extrusionOk="0">
                <a:moveTo>
                  <a:pt x="4570" y="0"/>
                </a:moveTo>
                <a:cubicBezTo>
                  <a:pt x="3503" y="2102"/>
                  <a:pt x="2602" y="4270"/>
                  <a:pt x="1869" y="6471"/>
                </a:cubicBezTo>
                <a:lnTo>
                  <a:pt x="1702" y="5171"/>
                </a:lnTo>
                <a:cubicBezTo>
                  <a:pt x="601" y="5971"/>
                  <a:pt x="1" y="7305"/>
                  <a:pt x="234" y="8540"/>
                </a:cubicBezTo>
                <a:cubicBezTo>
                  <a:pt x="434" y="9740"/>
                  <a:pt x="1435" y="10875"/>
                  <a:pt x="2769" y="11375"/>
                </a:cubicBezTo>
                <a:lnTo>
                  <a:pt x="3370" y="11442"/>
                </a:lnTo>
                <a:cubicBezTo>
                  <a:pt x="3856" y="11505"/>
                  <a:pt x="4329" y="11528"/>
                  <a:pt x="4806" y="11528"/>
                </a:cubicBezTo>
                <a:cubicBezTo>
                  <a:pt x="5081" y="11528"/>
                  <a:pt x="5357" y="11521"/>
                  <a:pt x="5638" y="11508"/>
                </a:cubicBezTo>
                <a:cubicBezTo>
                  <a:pt x="6038" y="11442"/>
                  <a:pt x="6472" y="11408"/>
                  <a:pt x="6872" y="11275"/>
                </a:cubicBezTo>
                <a:cubicBezTo>
                  <a:pt x="7873" y="10908"/>
                  <a:pt x="8607" y="10141"/>
                  <a:pt x="8974" y="9307"/>
                </a:cubicBezTo>
                <a:cubicBezTo>
                  <a:pt x="9307" y="8440"/>
                  <a:pt x="9307" y="7506"/>
                  <a:pt x="9140" y="6605"/>
                </a:cubicBezTo>
                <a:cubicBezTo>
                  <a:pt x="8874" y="5070"/>
                  <a:pt x="8106" y="3603"/>
                  <a:pt x="6972" y="2369"/>
                </a:cubicBezTo>
                <a:lnTo>
                  <a:pt x="6972" y="2369"/>
                </a:lnTo>
                <a:cubicBezTo>
                  <a:pt x="7006" y="3236"/>
                  <a:pt x="6905" y="4103"/>
                  <a:pt x="6672" y="4937"/>
                </a:cubicBezTo>
                <a:cubicBezTo>
                  <a:pt x="6172" y="3236"/>
                  <a:pt x="5471" y="1568"/>
                  <a:pt x="4570" y="0"/>
                </a:cubicBezTo>
                <a:close/>
              </a:path>
            </a:pathLst>
          </a:custGeom>
          <a:solidFill>
            <a:srgbClr val="ECBE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3" name="Google Shape;1293;p43"/>
          <p:cNvGrpSpPr/>
          <p:nvPr/>
        </p:nvGrpSpPr>
        <p:grpSpPr>
          <a:xfrm>
            <a:off x="175259" y="1687600"/>
            <a:ext cx="2662886" cy="3339501"/>
            <a:chOff x="78584" y="1656875"/>
            <a:chExt cx="2662886" cy="3339501"/>
          </a:xfrm>
        </p:grpSpPr>
        <p:sp>
          <p:nvSpPr>
            <p:cNvPr id="1294" name="Google Shape;1294;p43"/>
            <p:cNvSpPr/>
            <p:nvPr/>
          </p:nvSpPr>
          <p:spPr>
            <a:xfrm>
              <a:off x="2437264" y="3137289"/>
              <a:ext cx="304206" cy="269815"/>
            </a:xfrm>
            <a:custGeom>
              <a:avLst/>
              <a:gdLst/>
              <a:ahLst/>
              <a:cxnLst/>
              <a:rect l="l" t="t" r="r" b="b"/>
              <a:pathLst>
                <a:path w="4237" h="3758" extrusionOk="0">
                  <a:moveTo>
                    <a:pt x="1893" y="0"/>
                  </a:moveTo>
                  <a:cubicBezTo>
                    <a:pt x="1446" y="0"/>
                    <a:pt x="998" y="70"/>
                    <a:pt x="567" y="209"/>
                  </a:cubicBezTo>
                  <a:lnTo>
                    <a:pt x="0" y="909"/>
                  </a:lnTo>
                  <a:cubicBezTo>
                    <a:pt x="0" y="1443"/>
                    <a:pt x="200" y="1943"/>
                    <a:pt x="467" y="2377"/>
                  </a:cubicBezTo>
                  <a:cubicBezTo>
                    <a:pt x="767" y="2811"/>
                    <a:pt x="1134" y="3211"/>
                    <a:pt x="1468" y="3578"/>
                  </a:cubicBezTo>
                  <a:cubicBezTo>
                    <a:pt x="1535" y="3645"/>
                    <a:pt x="1601" y="3711"/>
                    <a:pt x="1701" y="3745"/>
                  </a:cubicBezTo>
                  <a:cubicBezTo>
                    <a:pt x="1718" y="3753"/>
                    <a:pt x="1739" y="3757"/>
                    <a:pt x="1761" y="3757"/>
                  </a:cubicBezTo>
                  <a:cubicBezTo>
                    <a:pt x="1829" y="3757"/>
                    <a:pt x="1910" y="3720"/>
                    <a:pt x="1935" y="3645"/>
                  </a:cubicBezTo>
                  <a:cubicBezTo>
                    <a:pt x="1968" y="3545"/>
                    <a:pt x="1868" y="3445"/>
                    <a:pt x="1801" y="3378"/>
                  </a:cubicBezTo>
                  <a:cubicBezTo>
                    <a:pt x="1435" y="3011"/>
                    <a:pt x="1168" y="2577"/>
                    <a:pt x="1034" y="2077"/>
                  </a:cubicBezTo>
                  <a:lnTo>
                    <a:pt x="1034" y="2077"/>
                  </a:lnTo>
                  <a:cubicBezTo>
                    <a:pt x="1435" y="2477"/>
                    <a:pt x="1835" y="2844"/>
                    <a:pt x="2268" y="3244"/>
                  </a:cubicBezTo>
                  <a:cubicBezTo>
                    <a:pt x="2486" y="3435"/>
                    <a:pt x="2748" y="3647"/>
                    <a:pt x="3017" y="3647"/>
                  </a:cubicBezTo>
                  <a:cubicBezTo>
                    <a:pt x="3079" y="3647"/>
                    <a:pt x="3141" y="3636"/>
                    <a:pt x="3202" y="3611"/>
                  </a:cubicBezTo>
                  <a:cubicBezTo>
                    <a:pt x="3236" y="3411"/>
                    <a:pt x="3069" y="3211"/>
                    <a:pt x="2936" y="3078"/>
                  </a:cubicBezTo>
                  <a:cubicBezTo>
                    <a:pt x="2535" y="2677"/>
                    <a:pt x="2135" y="2277"/>
                    <a:pt x="1768" y="1843"/>
                  </a:cubicBezTo>
                  <a:lnTo>
                    <a:pt x="1768" y="1843"/>
                  </a:lnTo>
                  <a:cubicBezTo>
                    <a:pt x="2335" y="2277"/>
                    <a:pt x="2902" y="2677"/>
                    <a:pt x="3469" y="3111"/>
                  </a:cubicBezTo>
                  <a:cubicBezTo>
                    <a:pt x="3569" y="3178"/>
                    <a:pt x="3703" y="3244"/>
                    <a:pt x="3836" y="3278"/>
                  </a:cubicBezTo>
                  <a:cubicBezTo>
                    <a:pt x="3860" y="3286"/>
                    <a:pt x="3887" y="3290"/>
                    <a:pt x="3916" y="3290"/>
                  </a:cubicBezTo>
                  <a:cubicBezTo>
                    <a:pt x="4009" y="3290"/>
                    <a:pt x="4119" y="3246"/>
                    <a:pt x="4170" y="3144"/>
                  </a:cubicBezTo>
                  <a:cubicBezTo>
                    <a:pt x="4237" y="2944"/>
                    <a:pt x="4036" y="2744"/>
                    <a:pt x="3870" y="2644"/>
                  </a:cubicBezTo>
                  <a:cubicBezTo>
                    <a:pt x="3336" y="2277"/>
                    <a:pt x="2836" y="1877"/>
                    <a:pt x="2402" y="1443"/>
                  </a:cubicBezTo>
                  <a:lnTo>
                    <a:pt x="2402" y="1443"/>
                  </a:lnTo>
                  <a:cubicBezTo>
                    <a:pt x="2869" y="1743"/>
                    <a:pt x="3303" y="2043"/>
                    <a:pt x="3770" y="2344"/>
                  </a:cubicBezTo>
                  <a:cubicBezTo>
                    <a:pt x="3823" y="2371"/>
                    <a:pt x="3921" y="2420"/>
                    <a:pt x="4009" y="2420"/>
                  </a:cubicBezTo>
                  <a:cubicBezTo>
                    <a:pt x="4030" y="2420"/>
                    <a:pt x="4051" y="2417"/>
                    <a:pt x="4070" y="2410"/>
                  </a:cubicBezTo>
                  <a:cubicBezTo>
                    <a:pt x="4170" y="2377"/>
                    <a:pt x="4203" y="2210"/>
                    <a:pt x="4170" y="2110"/>
                  </a:cubicBezTo>
                  <a:cubicBezTo>
                    <a:pt x="4103" y="2010"/>
                    <a:pt x="4003" y="1910"/>
                    <a:pt x="3903" y="1843"/>
                  </a:cubicBezTo>
                  <a:cubicBezTo>
                    <a:pt x="3503" y="1510"/>
                    <a:pt x="3069" y="1210"/>
                    <a:pt x="2635" y="876"/>
                  </a:cubicBezTo>
                  <a:cubicBezTo>
                    <a:pt x="3102" y="809"/>
                    <a:pt x="3536" y="743"/>
                    <a:pt x="4003" y="709"/>
                  </a:cubicBezTo>
                  <a:cubicBezTo>
                    <a:pt x="3970" y="576"/>
                    <a:pt x="3836" y="476"/>
                    <a:pt x="3703" y="409"/>
                  </a:cubicBezTo>
                  <a:cubicBezTo>
                    <a:pt x="3139" y="137"/>
                    <a:pt x="2517" y="0"/>
                    <a:pt x="1893" y="0"/>
                  </a:cubicBezTo>
                  <a:close/>
                </a:path>
              </a:pathLst>
            </a:custGeom>
            <a:solidFill>
              <a:srgbClr val="8C5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3"/>
            <p:cNvSpPr/>
            <p:nvPr/>
          </p:nvSpPr>
          <p:spPr>
            <a:xfrm>
              <a:off x="78584" y="2024196"/>
              <a:ext cx="292288" cy="288411"/>
            </a:xfrm>
            <a:custGeom>
              <a:avLst/>
              <a:gdLst/>
              <a:ahLst/>
              <a:cxnLst/>
              <a:rect l="l" t="t" r="r" b="b"/>
              <a:pathLst>
                <a:path w="4071" h="4017" extrusionOk="0">
                  <a:moveTo>
                    <a:pt x="2569" y="1"/>
                  </a:moveTo>
                  <a:cubicBezTo>
                    <a:pt x="2669" y="468"/>
                    <a:pt x="2736" y="935"/>
                    <a:pt x="2836" y="1368"/>
                  </a:cubicBezTo>
                  <a:cubicBezTo>
                    <a:pt x="2369" y="1068"/>
                    <a:pt x="1936" y="768"/>
                    <a:pt x="1502" y="468"/>
                  </a:cubicBezTo>
                  <a:cubicBezTo>
                    <a:pt x="1402" y="368"/>
                    <a:pt x="1302" y="301"/>
                    <a:pt x="1168" y="301"/>
                  </a:cubicBezTo>
                  <a:cubicBezTo>
                    <a:pt x="1068" y="301"/>
                    <a:pt x="935" y="368"/>
                    <a:pt x="935" y="501"/>
                  </a:cubicBezTo>
                  <a:cubicBezTo>
                    <a:pt x="901" y="601"/>
                    <a:pt x="1002" y="668"/>
                    <a:pt x="1102" y="734"/>
                  </a:cubicBezTo>
                  <a:lnTo>
                    <a:pt x="2336" y="1769"/>
                  </a:lnTo>
                  <a:cubicBezTo>
                    <a:pt x="1802" y="1468"/>
                    <a:pt x="1268" y="1135"/>
                    <a:pt x="768" y="734"/>
                  </a:cubicBezTo>
                  <a:cubicBezTo>
                    <a:pt x="650" y="640"/>
                    <a:pt x="499" y="546"/>
                    <a:pt x="361" y="546"/>
                  </a:cubicBezTo>
                  <a:cubicBezTo>
                    <a:pt x="304" y="546"/>
                    <a:pt x="250" y="562"/>
                    <a:pt x="201" y="601"/>
                  </a:cubicBezTo>
                  <a:cubicBezTo>
                    <a:pt x="101" y="701"/>
                    <a:pt x="101" y="868"/>
                    <a:pt x="168" y="968"/>
                  </a:cubicBezTo>
                  <a:cubicBezTo>
                    <a:pt x="234" y="1101"/>
                    <a:pt x="334" y="1168"/>
                    <a:pt x="434" y="1235"/>
                  </a:cubicBezTo>
                  <a:cubicBezTo>
                    <a:pt x="1002" y="1668"/>
                    <a:pt x="1569" y="2102"/>
                    <a:pt x="2136" y="2502"/>
                  </a:cubicBezTo>
                  <a:cubicBezTo>
                    <a:pt x="1635" y="2269"/>
                    <a:pt x="1135" y="2002"/>
                    <a:pt x="635" y="1769"/>
                  </a:cubicBezTo>
                  <a:cubicBezTo>
                    <a:pt x="517" y="1698"/>
                    <a:pt x="365" y="1627"/>
                    <a:pt x="216" y="1627"/>
                  </a:cubicBezTo>
                  <a:cubicBezTo>
                    <a:pt x="154" y="1627"/>
                    <a:pt x="93" y="1639"/>
                    <a:pt x="34" y="1668"/>
                  </a:cubicBezTo>
                  <a:cubicBezTo>
                    <a:pt x="1" y="2035"/>
                    <a:pt x="368" y="2269"/>
                    <a:pt x="668" y="2436"/>
                  </a:cubicBezTo>
                  <a:cubicBezTo>
                    <a:pt x="1168" y="2736"/>
                    <a:pt x="1669" y="3003"/>
                    <a:pt x="2136" y="3270"/>
                  </a:cubicBezTo>
                  <a:cubicBezTo>
                    <a:pt x="2085" y="3273"/>
                    <a:pt x="2033" y="3275"/>
                    <a:pt x="1982" y="3275"/>
                  </a:cubicBezTo>
                  <a:cubicBezTo>
                    <a:pt x="1534" y="3275"/>
                    <a:pt x="1091" y="3146"/>
                    <a:pt x="701" y="2936"/>
                  </a:cubicBezTo>
                  <a:cubicBezTo>
                    <a:pt x="632" y="2913"/>
                    <a:pt x="547" y="2874"/>
                    <a:pt x="468" y="2874"/>
                  </a:cubicBezTo>
                  <a:cubicBezTo>
                    <a:pt x="433" y="2874"/>
                    <a:pt x="399" y="2882"/>
                    <a:pt x="368" y="2903"/>
                  </a:cubicBezTo>
                  <a:cubicBezTo>
                    <a:pt x="301" y="2969"/>
                    <a:pt x="334" y="3069"/>
                    <a:pt x="368" y="3136"/>
                  </a:cubicBezTo>
                  <a:cubicBezTo>
                    <a:pt x="434" y="3203"/>
                    <a:pt x="501" y="3270"/>
                    <a:pt x="601" y="3303"/>
                  </a:cubicBezTo>
                  <a:cubicBezTo>
                    <a:pt x="1068" y="3536"/>
                    <a:pt x="1535" y="3770"/>
                    <a:pt x="2036" y="3903"/>
                  </a:cubicBezTo>
                  <a:cubicBezTo>
                    <a:pt x="2300" y="3974"/>
                    <a:pt x="2582" y="4016"/>
                    <a:pt x="2859" y="4016"/>
                  </a:cubicBezTo>
                  <a:cubicBezTo>
                    <a:pt x="3106" y="4016"/>
                    <a:pt x="3349" y="3982"/>
                    <a:pt x="3570" y="3903"/>
                  </a:cubicBezTo>
                  <a:lnTo>
                    <a:pt x="4070" y="3136"/>
                  </a:lnTo>
                  <a:cubicBezTo>
                    <a:pt x="4070" y="2069"/>
                    <a:pt x="3670" y="1001"/>
                    <a:pt x="2936" y="234"/>
                  </a:cubicBezTo>
                  <a:cubicBezTo>
                    <a:pt x="2836" y="134"/>
                    <a:pt x="2703" y="1"/>
                    <a:pt x="2569" y="1"/>
                  </a:cubicBezTo>
                  <a:close/>
                </a:path>
              </a:pathLst>
            </a:custGeom>
            <a:solidFill>
              <a:srgbClr val="8C5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3"/>
            <p:cNvSpPr/>
            <p:nvPr/>
          </p:nvSpPr>
          <p:spPr>
            <a:xfrm>
              <a:off x="1371894" y="2231694"/>
              <a:ext cx="388065" cy="563754"/>
            </a:xfrm>
            <a:custGeom>
              <a:avLst/>
              <a:gdLst/>
              <a:ahLst/>
              <a:cxnLst/>
              <a:rect l="l" t="t" r="r" b="b"/>
              <a:pathLst>
                <a:path w="5405" h="7852" extrusionOk="0">
                  <a:moveTo>
                    <a:pt x="1881" y="1"/>
                  </a:moveTo>
                  <a:cubicBezTo>
                    <a:pt x="1329" y="1"/>
                    <a:pt x="704" y="72"/>
                    <a:pt x="1" y="246"/>
                  </a:cubicBezTo>
                  <a:cubicBezTo>
                    <a:pt x="34" y="913"/>
                    <a:pt x="1602" y="7852"/>
                    <a:pt x="1602" y="7852"/>
                  </a:cubicBezTo>
                  <a:lnTo>
                    <a:pt x="5405" y="1480"/>
                  </a:lnTo>
                  <a:cubicBezTo>
                    <a:pt x="5405" y="1480"/>
                    <a:pt x="4396" y="1"/>
                    <a:pt x="1881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3"/>
            <p:cNvSpPr/>
            <p:nvPr/>
          </p:nvSpPr>
          <p:spPr>
            <a:xfrm>
              <a:off x="1371894" y="2290425"/>
              <a:ext cx="474294" cy="454765"/>
            </a:xfrm>
            <a:custGeom>
              <a:avLst/>
              <a:gdLst/>
              <a:ahLst/>
              <a:cxnLst/>
              <a:rect l="l" t="t" r="r" b="b"/>
              <a:pathLst>
                <a:path w="6606" h="6334" extrusionOk="0">
                  <a:moveTo>
                    <a:pt x="1202" y="0"/>
                  </a:moveTo>
                  <a:cubicBezTo>
                    <a:pt x="498" y="0"/>
                    <a:pt x="1" y="62"/>
                    <a:pt x="1" y="62"/>
                  </a:cubicBezTo>
                  <a:lnTo>
                    <a:pt x="1435" y="6333"/>
                  </a:lnTo>
                  <a:cubicBezTo>
                    <a:pt x="1435" y="6333"/>
                    <a:pt x="6605" y="2497"/>
                    <a:pt x="5071" y="1063"/>
                  </a:cubicBezTo>
                  <a:cubicBezTo>
                    <a:pt x="4094" y="169"/>
                    <a:pt x="2366" y="0"/>
                    <a:pt x="1202" y="0"/>
                  </a:cubicBezTo>
                  <a:close/>
                </a:path>
              </a:pathLst>
            </a:custGeom>
            <a:solidFill>
              <a:srgbClr val="D9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3"/>
            <p:cNvSpPr/>
            <p:nvPr/>
          </p:nvSpPr>
          <p:spPr>
            <a:xfrm>
              <a:off x="1508455" y="2407385"/>
              <a:ext cx="88670" cy="194069"/>
            </a:xfrm>
            <a:custGeom>
              <a:avLst/>
              <a:gdLst/>
              <a:ahLst/>
              <a:cxnLst/>
              <a:rect l="l" t="t" r="r" b="b"/>
              <a:pathLst>
                <a:path w="1235" h="2703" extrusionOk="0">
                  <a:moveTo>
                    <a:pt x="867" y="1"/>
                  </a:moveTo>
                  <a:lnTo>
                    <a:pt x="67" y="1769"/>
                  </a:lnTo>
                  <a:lnTo>
                    <a:pt x="0" y="1769"/>
                  </a:lnTo>
                  <a:lnTo>
                    <a:pt x="500" y="2703"/>
                  </a:lnTo>
                  <a:lnTo>
                    <a:pt x="1168" y="2069"/>
                  </a:lnTo>
                  <a:lnTo>
                    <a:pt x="1234" y="34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3"/>
            <p:cNvSpPr/>
            <p:nvPr/>
          </p:nvSpPr>
          <p:spPr>
            <a:xfrm>
              <a:off x="1362345" y="2405016"/>
              <a:ext cx="323376" cy="522183"/>
            </a:xfrm>
            <a:custGeom>
              <a:avLst/>
              <a:gdLst/>
              <a:ahLst/>
              <a:cxnLst/>
              <a:rect l="l" t="t" r="r" b="b"/>
              <a:pathLst>
                <a:path w="4504" h="7273" extrusionOk="0">
                  <a:moveTo>
                    <a:pt x="1335" y="0"/>
                  </a:moveTo>
                  <a:lnTo>
                    <a:pt x="0" y="6739"/>
                  </a:lnTo>
                  <a:lnTo>
                    <a:pt x="3203" y="7272"/>
                  </a:lnTo>
                  <a:lnTo>
                    <a:pt x="4503" y="901"/>
                  </a:lnTo>
                  <a:lnTo>
                    <a:pt x="2635" y="2135"/>
                  </a:lnTo>
                  <a:cubicBezTo>
                    <a:pt x="2635" y="2135"/>
                    <a:pt x="1435" y="100"/>
                    <a:pt x="1368" y="67"/>
                  </a:cubicBezTo>
                  <a:lnTo>
                    <a:pt x="1335" y="0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3"/>
            <p:cNvSpPr/>
            <p:nvPr/>
          </p:nvSpPr>
          <p:spPr>
            <a:xfrm>
              <a:off x="1130004" y="1656875"/>
              <a:ext cx="876647" cy="479966"/>
            </a:xfrm>
            <a:custGeom>
              <a:avLst/>
              <a:gdLst/>
              <a:ahLst/>
              <a:cxnLst/>
              <a:rect l="l" t="t" r="r" b="b"/>
              <a:pathLst>
                <a:path w="12210" h="6685" extrusionOk="0">
                  <a:moveTo>
                    <a:pt x="7426" y="1"/>
                  </a:moveTo>
                  <a:cubicBezTo>
                    <a:pt x="7287" y="1"/>
                    <a:pt x="7147" y="5"/>
                    <a:pt x="7006" y="13"/>
                  </a:cubicBezTo>
                  <a:cubicBezTo>
                    <a:pt x="5871" y="46"/>
                    <a:pt x="4704" y="213"/>
                    <a:pt x="3603" y="647"/>
                  </a:cubicBezTo>
                  <a:cubicBezTo>
                    <a:pt x="2536" y="1047"/>
                    <a:pt x="1535" y="1714"/>
                    <a:pt x="801" y="2648"/>
                  </a:cubicBezTo>
                  <a:cubicBezTo>
                    <a:pt x="334" y="3249"/>
                    <a:pt x="1" y="4016"/>
                    <a:pt x="34" y="4783"/>
                  </a:cubicBezTo>
                  <a:cubicBezTo>
                    <a:pt x="67" y="5584"/>
                    <a:pt x="568" y="6384"/>
                    <a:pt x="1302" y="6584"/>
                  </a:cubicBezTo>
                  <a:cubicBezTo>
                    <a:pt x="1568" y="6651"/>
                    <a:pt x="1835" y="6684"/>
                    <a:pt x="2102" y="6684"/>
                  </a:cubicBezTo>
                  <a:cubicBezTo>
                    <a:pt x="2969" y="6684"/>
                    <a:pt x="3837" y="6651"/>
                    <a:pt x="4704" y="6518"/>
                  </a:cubicBezTo>
                  <a:lnTo>
                    <a:pt x="8907" y="6051"/>
                  </a:lnTo>
                  <a:cubicBezTo>
                    <a:pt x="9674" y="5917"/>
                    <a:pt x="10441" y="5784"/>
                    <a:pt x="11209" y="5650"/>
                  </a:cubicBezTo>
                  <a:cubicBezTo>
                    <a:pt x="11475" y="5584"/>
                    <a:pt x="11776" y="5517"/>
                    <a:pt x="11976" y="5317"/>
                  </a:cubicBezTo>
                  <a:cubicBezTo>
                    <a:pt x="12143" y="5150"/>
                    <a:pt x="12209" y="4916"/>
                    <a:pt x="12209" y="4683"/>
                  </a:cubicBezTo>
                  <a:cubicBezTo>
                    <a:pt x="12209" y="4316"/>
                    <a:pt x="12109" y="3949"/>
                    <a:pt x="11976" y="3616"/>
                  </a:cubicBezTo>
                  <a:cubicBezTo>
                    <a:pt x="11709" y="2848"/>
                    <a:pt x="11309" y="2114"/>
                    <a:pt x="10775" y="1481"/>
                  </a:cubicBezTo>
                  <a:cubicBezTo>
                    <a:pt x="10241" y="847"/>
                    <a:pt x="9541" y="380"/>
                    <a:pt x="8740" y="146"/>
                  </a:cubicBezTo>
                  <a:cubicBezTo>
                    <a:pt x="8307" y="44"/>
                    <a:pt x="7874" y="1"/>
                    <a:pt x="7426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3"/>
            <p:cNvSpPr/>
            <p:nvPr/>
          </p:nvSpPr>
          <p:spPr>
            <a:xfrm>
              <a:off x="1383884" y="1918581"/>
              <a:ext cx="93480" cy="294872"/>
            </a:xfrm>
            <a:custGeom>
              <a:avLst/>
              <a:gdLst/>
              <a:ahLst/>
              <a:cxnLst/>
              <a:rect l="l" t="t" r="r" b="b"/>
              <a:pathLst>
                <a:path w="1302" h="4107" extrusionOk="0">
                  <a:moveTo>
                    <a:pt x="788" y="0"/>
                  </a:moveTo>
                  <a:cubicBezTo>
                    <a:pt x="781" y="0"/>
                    <a:pt x="774" y="2"/>
                    <a:pt x="768" y="4"/>
                  </a:cubicBezTo>
                  <a:cubicBezTo>
                    <a:pt x="501" y="137"/>
                    <a:pt x="0" y="738"/>
                    <a:pt x="34" y="1238"/>
                  </a:cubicBezTo>
                  <a:cubicBezTo>
                    <a:pt x="34" y="1405"/>
                    <a:pt x="67" y="1538"/>
                    <a:pt x="134" y="1705"/>
                  </a:cubicBezTo>
                  <a:cubicBezTo>
                    <a:pt x="267" y="2205"/>
                    <a:pt x="401" y="2706"/>
                    <a:pt x="568" y="3206"/>
                  </a:cubicBezTo>
                  <a:cubicBezTo>
                    <a:pt x="601" y="3373"/>
                    <a:pt x="668" y="3573"/>
                    <a:pt x="801" y="3740"/>
                  </a:cubicBezTo>
                  <a:cubicBezTo>
                    <a:pt x="901" y="3907"/>
                    <a:pt x="1101" y="4040"/>
                    <a:pt x="1301" y="4107"/>
                  </a:cubicBezTo>
                  <a:lnTo>
                    <a:pt x="1268" y="3039"/>
                  </a:lnTo>
                  <a:cubicBezTo>
                    <a:pt x="1138" y="2061"/>
                    <a:pt x="1071" y="0"/>
                    <a:pt x="788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3"/>
            <p:cNvSpPr/>
            <p:nvPr/>
          </p:nvSpPr>
          <p:spPr>
            <a:xfrm>
              <a:off x="921649" y="4754274"/>
              <a:ext cx="356905" cy="242101"/>
            </a:xfrm>
            <a:custGeom>
              <a:avLst/>
              <a:gdLst/>
              <a:ahLst/>
              <a:cxnLst/>
              <a:rect l="l" t="t" r="r" b="b"/>
              <a:pathLst>
                <a:path w="4971" h="3372" extrusionOk="0">
                  <a:moveTo>
                    <a:pt x="4971" y="1"/>
                  </a:moveTo>
                  <a:lnTo>
                    <a:pt x="3603" y="167"/>
                  </a:lnTo>
                  <a:cubicBezTo>
                    <a:pt x="2269" y="501"/>
                    <a:pt x="1035" y="1335"/>
                    <a:pt x="201" y="2469"/>
                  </a:cubicBezTo>
                  <a:cubicBezTo>
                    <a:pt x="134" y="2536"/>
                    <a:pt x="67" y="2636"/>
                    <a:pt x="67" y="2736"/>
                  </a:cubicBezTo>
                  <a:cubicBezTo>
                    <a:pt x="1" y="3003"/>
                    <a:pt x="201" y="3270"/>
                    <a:pt x="468" y="3336"/>
                  </a:cubicBezTo>
                  <a:cubicBezTo>
                    <a:pt x="550" y="3360"/>
                    <a:pt x="637" y="3371"/>
                    <a:pt x="727" y="3371"/>
                  </a:cubicBezTo>
                  <a:cubicBezTo>
                    <a:pt x="890" y="3371"/>
                    <a:pt x="1063" y="3334"/>
                    <a:pt x="1235" y="3270"/>
                  </a:cubicBezTo>
                  <a:cubicBezTo>
                    <a:pt x="2869" y="2803"/>
                    <a:pt x="4270" y="1568"/>
                    <a:pt x="4971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3"/>
            <p:cNvSpPr/>
            <p:nvPr/>
          </p:nvSpPr>
          <p:spPr>
            <a:xfrm>
              <a:off x="1350354" y="4541381"/>
              <a:ext cx="292288" cy="418938"/>
            </a:xfrm>
            <a:custGeom>
              <a:avLst/>
              <a:gdLst/>
              <a:ahLst/>
              <a:cxnLst/>
              <a:rect l="l" t="t" r="r" b="b"/>
              <a:pathLst>
                <a:path w="4071" h="5835" extrusionOk="0">
                  <a:moveTo>
                    <a:pt x="1035" y="0"/>
                  </a:moveTo>
                  <a:lnTo>
                    <a:pt x="0" y="1067"/>
                  </a:lnTo>
                  <a:cubicBezTo>
                    <a:pt x="267" y="2035"/>
                    <a:pt x="568" y="3002"/>
                    <a:pt x="1101" y="3869"/>
                  </a:cubicBezTo>
                  <a:cubicBezTo>
                    <a:pt x="1635" y="4737"/>
                    <a:pt x="2402" y="5504"/>
                    <a:pt x="3370" y="5804"/>
                  </a:cubicBezTo>
                  <a:cubicBezTo>
                    <a:pt x="3444" y="5819"/>
                    <a:pt x="3525" y="5834"/>
                    <a:pt x="3601" y="5834"/>
                  </a:cubicBezTo>
                  <a:cubicBezTo>
                    <a:pt x="3695" y="5834"/>
                    <a:pt x="3781" y="5811"/>
                    <a:pt x="3837" y="5737"/>
                  </a:cubicBezTo>
                  <a:cubicBezTo>
                    <a:pt x="3903" y="5671"/>
                    <a:pt x="3903" y="5604"/>
                    <a:pt x="3903" y="5504"/>
                  </a:cubicBezTo>
                  <a:cubicBezTo>
                    <a:pt x="4070" y="3703"/>
                    <a:pt x="3169" y="2001"/>
                    <a:pt x="2269" y="400"/>
                  </a:cubicBezTo>
                  <a:lnTo>
                    <a:pt x="1035" y="0"/>
                  </a:ln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3"/>
            <p:cNvSpPr/>
            <p:nvPr/>
          </p:nvSpPr>
          <p:spPr>
            <a:xfrm>
              <a:off x="933635" y="3056444"/>
              <a:ext cx="519742" cy="1750782"/>
            </a:xfrm>
            <a:custGeom>
              <a:avLst/>
              <a:gdLst/>
              <a:ahLst/>
              <a:cxnLst/>
              <a:rect l="l" t="t" r="r" b="b"/>
              <a:pathLst>
                <a:path w="7239" h="24385" extrusionOk="0">
                  <a:moveTo>
                    <a:pt x="7105" y="1"/>
                  </a:moveTo>
                  <a:lnTo>
                    <a:pt x="2435" y="1468"/>
                  </a:lnTo>
                  <a:cubicBezTo>
                    <a:pt x="1902" y="2602"/>
                    <a:pt x="1601" y="3837"/>
                    <a:pt x="1401" y="5071"/>
                  </a:cubicBezTo>
                  <a:cubicBezTo>
                    <a:pt x="1235" y="6005"/>
                    <a:pt x="1168" y="6972"/>
                    <a:pt x="1068" y="7906"/>
                  </a:cubicBezTo>
                  <a:cubicBezTo>
                    <a:pt x="501" y="13410"/>
                    <a:pt x="0" y="19014"/>
                    <a:pt x="1368" y="24385"/>
                  </a:cubicBezTo>
                  <a:cubicBezTo>
                    <a:pt x="2202" y="24385"/>
                    <a:pt x="3069" y="24318"/>
                    <a:pt x="3903" y="24185"/>
                  </a:cubicBezTo>
                  <a:cubicBezTo>
                    <a:pt x="4137" y="24151"/>
                    <a:pt x="4403" y="24084"/>
                    <a:pt x="4537" y="23884"/>
                  </a:cubicBezTo>
                  <a:cubicBezTo>
                    <a:pt x="4670" y="23684"/>
                    <a:pt x="4604" y="23417"/>
                    <a:pt x="4570" y="23184"/>
                  </a:cubicBezTo>
                  <a:cubicBezTo>
                    <a:pt x="3870" y="20148"/>
                    <a:pt x="3870" y="16946"/>
                    <a:pt x="4570" y="13877"/>
                  </a:cubicBezTo>
                  <a:cubicBezTo>
                    <a:pt x="5037" y="11809"/>
                    <a:pt x="5838" y="9774"/>
                    <a:pt x="6405" y="7739"/>
                  </a:cubicBezTo>
                  <a:cubicBezTo>
                    <a:pt x="6405" y="7706"/>
                    <a:pt x="6405" y="7673"/>
                    <a:pt x="6438" y="7673"/>
                  </a:cubicBezTo>
                  <a:cubicBezTo>
                    <a:pt x="6705" y="6672"/>
                    <a:pt x="6972" y="5371"/>
                    <a:pt x="7105" y="4037"/>
                  </a:cubicBezTo>
                  <a:cubicBezTo>
                    <a:pt x="7205" y="3236"/>
                    <a:pt x="7239" y="2402"/>
                    <a:pt x="7239" y="1635"/>
                  </a:cubicBezTo>
                  <a:cubicBezTo>
                    <a:pt x="7239" y="1068"/>
                    <a:pt x="7172" y="501"/>
                    <a:pt x="7105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3"/>
            <p:cNvSpPr/>
            <p:nvPr/>
          </p:nvSpPr>
          <p:spPr>
            <a:xfrm>
              <a:off x="1290474" y="3116324"/>
              <a:ext cx="507824" cy="1549246"/>
            </a:xfrm>
            <a:custGeom>
              <a:avLst/>
              <a:gdLst/>
              <a:ahLst/>
              <a:cxnLst/>
              <a:rect l="l" t="t" r="r" b="b"/>
              <a:pathLst>
                <a:path w="7073" h="21578" extrusionOk="0">
                  <a:moveTo>
                    <a:pt x="2803" y="0"/>
                  </a:moveTo>
                  <a:lnTo>
                    <a:pt x="2269" y="801"/>
                  </a:lnTo>
                  <a:lnTo>
                    <a:pt x="1668" y="1668"/>
                  </a:lnTo>
                  <a:lnTo>
                    <a:pt x="568" y="3336"/>
                  </a:lnTo>
                  <a:lnTo>
                    <a:pt x="1" y="4170"/>
                  </a:lnTo>
                  <a:cubicBezTo>
                    <a:pt x="34" y="4270"/>
                    <a:pt x="101" y="4370"/>
                    <a:pt x="134" y="4437"/>
                  </a:cubicBezTo>
                  <a:cubicBezTo>
                    <a:pt x="601" y="5238"/>
                    <a:pt x="1068" y="6038"/>
                    <a:pt x="1435" y="6905"/>
                  </a:cubicBezTo>
                  <a:cubicBezTo>
                    <a:pt x="1735" y="7539"/>
                    <a:pt x="2002" y="8206"/>
                    <a:pt x="2202" y="8907"/>
                  </a:cubicBezTo>
                  <a:cubicBezTo>
                    <a:pt x="2502" y="10041"/>
                    <a:pt x="2636" y="11209"/>
                    <a:pt x="2736" y="12376"/>
                  </a:cubicBezTo>
                  <a:cubicBezTo>
                    <a:pt x="2869" y="13744"/>
                    <a:pt x="2903" y="15111"/>
                    <a:pt x="2636" y="16446"/>
                  </a:cubicBezTo>
                  <a:cubicBezTo>
                    <a:pt x="2336" y="17780"/>
                    <a:pt x="1735" y="19081"/>
                    <a:pt x="701" y="19981"/>
                  </a:cubicBezTo>
                  <a:cubicBezTo>
                    <a:pt x="1168" y="20482"/>
                    <a:pt x="1635" y="20982"/>
                    <a:pt x="2235" y="21282"/>
                  </a:cubicBezTo>
                  <a:cubicBezTo>
                    <a:pt x="2589" y="21459"/>
                    <a:pt x="2988" y="21578"/>
                    <a:pt x="3380" y="21578"/>
                  </a:cubicBezTo>
                  <a:cubicBezTo>
                    <a:pt x="3653" y="21578"/>
                    <a:pt x="3923" y="21520"/>
                    <a:pt x="4170" y="21382"/>
                  </a:cubicBezTo>
                  <a:cubicBezTo>
                    <a:pt x="4771" y="21082"/>
                    <a:pt x="5071" y="20415"/>
                    <a:pt x="5304" y="19781"/>
                  </a:cubicBezTo>
                  <a:cubicBezTo>
                    <a:pt x="5671" y="18814"/>
                    <a:pt x="5938" y="17780"/>
                    <a:pt x="6172" y="16746"/>
                  </a:cubicBezTo>
                  <a:cubicBezTo>
                    <a:pt x="6472" y="15645"/>
                    <a:pt x="6739" y="14511"/>
                    <a:pt x="6839" y="13343"/>
                  </a:cubicBezTo>
                  <a:cubicBezTo>
                    <a:pt x="7072" y="11008"/>
                    <a:pt x="6639" y="8640"/>
                    <a:pt x="5838" y="6405"/>
                  </a:cubicBezTo>
                  <a:cubicBezTo>
                    <a:pt x="5638" y="5838"/>
                    <a:pt x="5404" y="5238"/>
                    <a:pt x="5171" y="4704"/>
                  </a:cubicBezTo>
                  <a:cubicBezTo>
                    <a:pt x="4470" y="3103"/>
                    <a:pt x="3636" y="1535"/>
                    <a:pt x="2803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3"/>
            <p:cNvSpPr/>
            <p:nvPr/>
          </p:nvSpPr>
          <p:spPr>
            <a:xfrm>
              <a:off x="1484474" y="2649274"/>
              <a:ext cx="2441" cy="12062"/>
            </a:xfrm>
            <a:custGeom>
              <a:avLst/>
              <a:gdLst/>
              <a:ahLst/>
              <a:cxnLst/>
              <a:rect l="l" t="t" r="r" b="b"/>
              <a:pathLst>
                <a:path w="34" h="168" extrusionOk="0">
                  <a:moveTo>
                    <a:pt x="34" y="168"/>
                  </a:moveTo>
                  <a:cubicBezTo>
                    <a:pt x="0" y="101"/>
                    <a:pt x="0" y="34"/>
                    <a:pt x="0" y="1"/>
                  </a:cubicBezTo>
                  <a:cubicBezTo>
                    <a:pt x="0" y="34"/>
                    <a:pt x="0" y="101"/>
                    <a:pt x="34" y="168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3"/>
            <p:cNvSpPr/>
            <p:nvPr/>
          </p:nvSpPr>
          <p:spPr>
            <a:xfrm>
              <a:off x="1247395" y="2400205"/>
              <a:ext cx="237147" cy="246768"/>
            </a:xfrm>
            <a:custGeom>
              <a:avLst/>
              <a:gdLst/>
              <a:ahLst/>
              <a:cxnLst/>
              <a:rect l="l" t="t" r="r" b="b"/>
              <a:pathLst>
                <a:path w="3303" h="3437" extrusionOk="0">
                  <a:moveTo>
                    <a:pt x="1301" y="1"/>
                  </a:moveTo>
                  <a:cubicBezTo>
                    <a:pt x="801" y="668"/>
                    <a:pt x="367" y="1368"/>
                    <a:pt x="0" y="2102"/>
                  </a:cubicBezTo>
                  <a:cubicBezTo>
                    <a:pt x="634" y="2436"/>
                    <a:pt x="1334" y="2736"/>
                    <a:pt x="2002" y="3003"/>
                  </a:cubicBezTo>
                  <a:cubicBezTo>
                    <a:pt x="2302" y="2436"/>
                    <a:pt x="2602" y="1869"/>
                    <a:pt x="2902" y="1335"/>
                  </a:cubicBezTo>
                  <a:cubicBezTo>
                    <a:pt x="2922" y="1295"/>
                    <a:pt x="2954" y="1279"/>
                    <a:pt x="2988" y="1279"/>
                  </a:cubicBezTo>
                  <a:cubicBezTo>
                    <a:pt x="3065" y="1279"/>
                    <a:pt x="3149" y="1365"/>
                    <a:pt x="3102" y="1435"/>
                  </a:cubicBezTo>
                  <a:cubicBezTo>
                    <a:pt x="2802" y="2002"/>
                    <a:pt x="2502" y="2536"/>
                    <a:pt x="2202" y="3070"/>
                  </a:cubicBezTo>
                  <a:cubicBezTo>
                    <a:pt x="2569" y="3203"/>
                    <a:pt x="2936" y="3303"/>
                    <a:pt x="3302" y="3436"/>
                  </a:cubicBezTo>
                  <a:cubicBezTo>
                    <a:pt x="3269" y="2736"/>
                    <a:pt x="3269" y="2035"/>
                    <a:pt x="3136" y="1368"/>
                  </a:cubicBezTo>
                  <a:cubicBezTo>
                    <a:pt x="3102" y="1135"/>
                    <a:pt x="3069" y="901"/>
                    <a:pt x="3002" y="701"/>
                  </a:cubicBezTo>
                  <a:cubicBezTo>
                    <a:pt x="2769" y="601"/>
                    <a:pt x="2535" y="501"/>
                    <a:pt x="2268" y="401"/>
                  </a:cubicBezTo>
                  <a:cubicBezTo>
                    <a:pt x="1935" y="268"/>
                    <a:pt x="1635" y="134"/>
                    <a:pt x="1301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3"/>
            <p:cNvSpPr/>
            <p:nvPr/>
          </p:nvSpPr>
          <p:spPr>
            <a:xfrm>
              <a:off x="983894" y="3238453"/>
              <a:ext cx="112650" cy="124640"/>
            </a:xfrm>
            <a:custGeom>
              <a:avLst/>
              <a:gdLst/>
              <a:ahLst/>
              <a:cxnLst/>
              <a:rect l="l" t="t" r="r" b="b"/>
              <a:pathLst>
                <a:path w="1569" h="1736" extrusionOk="0">
                  <a:moveTo>
                    <a:pt x="201" y="1"/>
                  </a:moveTo>
                  <a:cubicBezTo>
                    <a:pt x="134" y="401"/>
                    <a:pt x="68" y="801"/>
                    <a:pt x="1" y="1168"/>
                  </a:cubicBezTo>
                  <a:cubicBezTo>
                    <a:pt x="401" y="1368"/>
                    <a:pt x="835" y="1569"/>
                    <a:pt x="1235" y="1735"/>
                  </a:cubicBezTo>
                  <a:cubicBezTo>
                    <a:pt x="1335" y="1402"/>
                    <a:pt x="1469" y="1068"/>
                    <a:pt x="1569" y="735"/>
                  </a:cubicBezTo>
                  <a:cubicBezTo>
                    <a:pt x="1135" y="501"/>
                    <a:pt x="668" y="268"/>
                    <a:pt x="201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3"/>
            <p:cNvSpPr/>
            <p:nvPr/>
          </p:nvSpPr>
          <p:spPr>
            <a:xfrm>
              <a:off x="921644" y="3207364"/>
              <a:ext cx="62320" cy="107840"/>
            </a:xfrm>
            <a:custGeom>
              <a:avLst/>
              <a:gdLst/>
              <a:ahLst/>
              <a:cxnLst/>
              <a:rect l="l" t="t" r="r" b="b"/>
              <a:pathLst>
                <a:path w="868" h="1502" extrusionOk="0">
                  <a:moveTo>
                    <a:pt x="301" y="0"/>
                  </a:moveTo>
                  <a:cubicBezTo>
                    <a:pt x="201" y="400"/>
                    <a:pt x="101" y="801"/>
                    <a:pt x="1" y="1201"/>
                  </a:cubicBezTo>
                  <a:cubicBezTo>
                    <a:pt x="201" y="1301"/>
                    <a:pt x="434" y="1401"/>
                    <a:pt x="668" y="1501"/>
                  </a:cubicBezTo>
                  <a:cubicBezTo>
                    <a:pt x="734" y="1101"/>
                    <a:pt x="801" y="734"/>
                    <a:pt x="868" y="334"/>
                  </a:cubicBezTo>
                  <a:cubicBezTo>
                    <a:pt x="668" y="234"/>
                    <a:pt x="468" y="133"/>
                    <a:pt x="301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3"/>
            <p:cNvSpPr/>
            <p:nvPr/>
          </p:nvSpPr>
          <p:spPr>
            <a:xfrm>
              <a:off x="957544" y="3001374"/>
              <a:ext cx="86301" cy="165278"/>
            </a:xfrm>
            <a:custGeom>
              <a:avLst/>
              <a:gdLst/>
              <a:ahLst/>
              <a:cxnLst/>
              <a:rect l="l" t="t" r="r" b="b"/>
              <a:pathLst>
                <a:path w="1202" h="2302" extrusionOk="0">
                  <a:moveTo>
                    <a:pt x="568" y="0"/>
                  </a:moveTo>
                  <a:cubicBezTo>
                    <a:pt x="368" y="667"/>
                    <a:pt x="201" y="1301"/>
                    <a:pt x="1" y="1968"/>
                  </a:cubicBezTo>
                  <a:cubicBezTo>
                    <a:pt x="201" y="2102"/>
                    <a:pt x="401" y="2202"/>
                    <a:pt x="601" y="2302"/>
                  </a:cubicBezTo>
                  <a:cubicBezTo>
                    <a:pt x="768" y="1601"/>
                    <a:pt x="968" y="934"/>
                    <a:pt x="1168" y="267"/>
                  </a:cubicBezTo>
                  <a:lnTo>
                    <a:pt x="1202" y="267"/>
                  </a:lnTo>
                  <a:cubicBezTo>
                    <a:pt x="968" y="167"/>
                    <a:pt x="768" y="100"/>
                    <a:pt x="568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3"/>
            <p:cNvSpPr/>
            <p:nvPr/>
          </p:nvSpPr>
          <p:spPr>
            <a:xfrm>
              <a:off x="1182704" y="2376296"/>
              <a:ext cx="141369" cy="170088"/>
            </a:xfrm>
            <a:custGeom>
              <a:avLst/>
              <a:gdLst/>
              <a:ahLst/>
              <a:cxnLst/>
              <a:rect l="l" t="t" r="r" b="b"/>
              <a:pathLst>
                <a:path w="1969" h="2369" extrusionOk="0">
                  <a:moveTo>
                    <a:pt x="1235" y="0"/>
                  </a:moveTo>
                  <a:cubicBezTo>
                    <a:pt x="768" y="634"/>
                    <a:pt x="367" y="1301"/>
                    <a:pt x="0" y="2002"/>
                  </a:cubicBezTo>
                  <a:cubicBezTo>
                    <a:pt x="234" y="2102"/>
                    <a:pt x="467" y="2235"/>
                    <a:pt x="701" y="2368"/>
                  </a:cubicBezTo>
                  <a:cubicBezTo>
                    <a:pt x="1068" y="1601"/>
                    <a:pt x="1468" y="901"/>
                    <a:pt x="1969" y="267"/>
                  </a:cubicBezTo>
                  <a:cubicBezTo>
                    <a:pt x="1735" y="167"/>
                    <a:pt x="1468" y="67"/>
                    <a:pt x="1235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3"/>
            <p:cNvSpPr/>
            <p:nvPr/>
          </p:nvSpPr>
          <p:spPr>
            <a:xfrm>
              <a:off x="1015054" y="2778655"/>
              <a:ext cx="107840" cy="182078"/>
            </a:xfrm>
            <a:custGeom>
              <a:avLst/>
              <a:gdLst/>
              <a:ahLst/>
              <a:cxnLst/>
              <a:rect l="l" t="t" r="r" b="b"/>
              <a:pathLst>
                <a:path w="1502" h="2536" extrusionOk="0">
                  <a:moveTo>
                    <a:pt x="768" y="0"/>
                  </a:moveTo>
                  <a:cubicBezTo>
                    <a:pt x="501" y="734"/>
                    <a:pt x="234" y="1468"/>
                    <a:pt x="0" y="2235"/>
                  </a:cubicBezTo>
                  <a:cubicBezTo>
                    <a:pt x="234" y="2335"/>
                    <a:pt x="467" y="2435"/>
                    <a:pt x="668" y="2535"/>
                  </a:cubicBezTo>
                  <a:cubicBezTo>
                    <a:pt x="934" y="1801"/>
                    <a:pt x="1235" y="1068"/>
                    <a:pt x="1502" y="334"/>
                  </a:cubicBezTo>
                  <a:cubicBezTo>
                    <a:pt x="1268" y="200"/>
                    <a:pt x="1001" y="100"/>
                    <a:pt x="768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3"/>
            <p:cNvSpPr/>
            <p:nvPr/>
          </p:nvSpPr>
          <p:spPr>
            <a:xfrm>
              <a:off x="1309644" y="2256536"/>
              <a:ext cx="127010" cy="115020"/>
            </a:xfrm>
            <a:custGeom>
              <a:avLst/>
              <a:gdLst/>
              <a:ahLst/>
              <a:cxnLst/>
              <a:rect l="l" t="t" r="r" b="b"/>
              <a:pathLst>
                <a:path w="1769" h="1602" extrusionOk="0">
                  <a:moveTo>
                    <a:pt x="768" y="0"/>
                  </a:moveTo>
                  <a:cubicBezTo>
                    <a:pt x="501" y="300"/>
                    <a:pt x="267" y="601"/>
                    <a:pt x="0" y="901"/>
                  </a:cubicBezTo>
                  <a:cubicBezTo>
                    <a:pt x="267" y="1001"/>
                    <a:pt x="567" y="1101"/>
                    <a:pt x="834" y="1201"/>
                  </a:cubicBezTo>
                  <a:cubicBezTo>
                    <a:pt x="901" y="1101"/>
                    <a:pt x="1034" y="1001"/>
                    <a:pt x="1135" y="901"/>
                  </a:cubicBezTo>
                  <a:cubicBezTo>
                    <a:pt x="1156" y="879"/>
                    <a:pt x="1181" y="870"/>
                    <a:pt x="1205" y="870"/>
                  </a:cubicBezTo>
                  <a:cubicBezTo>
                    <a:pt x="1293" y="870"/>
                    <a:pt x="1372" y="989"/>
                    <a:pt x="1268" y="1068"/>
                  </a:cubicBezTo>
                  <a:cubicBezTo>
                    <a:pt x="1201" y="1134"/>
                    <a:pt x="1135" y="1201"/>
                    <a:pt x="1034" y="1301"/>
                  </a:cubicBezTo>
                  <a:cubicBezTo>
                    <a:pt x="1268" y="1401"/>
                    <a:pt x="1535" y="1501"/>
                    <a:pt x="1768" y="1601"/>
                  </a:cubicBezTo>
                  <a:cubicBezTo>
                    <a:pt x="1535" y="1001"/>
                    <a:pt x="1201" y="467"/>
                    <a:pt x="768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3"/>
            <p:cNvSpPr/>
            <p:nvPr/>
          </p:nvSpPr>
          <p:spPr>
            <a:xfrm>
              <a:off x="1223414" y="3363024"/>
              <a:ext cx="64761" cy="74310"/>
            </a:xfrm>
            <a:custGeom>
              <a:avLst/>
              <a:gdLst/>
              <a:ahLst/>
              <a:cxnLst/>
              <a:rect l="l" t="t" r="r" b="b"/>
              <a:pathLst>
                <a:path w="902" h="1035" extrusionOk="0">
                  <a:moveTo>
                    <a:pt x="334" y="0"/>
                  </a:moveTo>
                  <a:cubicBezTo>
                    <a:pt x="234" y="267"/>
                    <a:pt x="101" y="567"/>
                    <a:pt x="1" y="834"/>
                  </a:cubicBezTo>
                  <a:cubicBezTo>
                    <a:pt x="167" y="901"/>
                    <a:pt x="334" y="968"/>
                    <a:pt x="501" y="1034"/>
                  </a:cubicBezTo>
                  <a:cubicBezTo>
                    <a:pt x="634" y="768"/>
                    <a:pt x="768" y="501"/>
                    <a:pt x="901" y="234"/>
                  </a:cubicBezTo>
                  <a:cubicBezTo>
                    <a:pt x="701" y="167"/>
                    <a:pt x="534" y="67"/>
                    <a:pt x="334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3"/>
            <p:cNvSpPr/>
            <p:nvPr/>
          </p:nvSpPr>
          <p:spPr>
            <a:xfrm>
              <a:off x="1436584" y="2711595"/>
              <a:ext cx="67131" cy="150918"/>
            </a:xfrm>
            <a:custGeom>
              <a:avLst/>
              <a:gdLst/>
              <a:ahLst/>
              <a:cxnLst/>
              <a:rect l="l" t="t" r="r" b="b"/>
              <a:pathLst>
                <a:path w="935" h="2102" extrusionOk="0">
                  <a:moveTo>
                    <a:pt x="634" y="0"/>
                  </a:moveTo>
                  <a:cubicBezTo>
                    <a:pt x="434" y="667"/>
                    <a:pt x="200" y="1301"/>
                    <a:pt x="0" y="1935"/>
                  </a:cubicBezTo>
                  <a:cubicBezTo>
                    <a:pt x="267" y="2002"/>
                    <a:pt x="501" y="2035"/>
                    <a:pt x="768" y="2102"/>
                  </a:cubicBezTo>
                  <a:cubicBezTo>
                    <a:pt x="834" y="1901"/>
                    <a:pt x="868" y="1735"/>
                    <a:pt x="934" y="1535"/>
                  </a:cubicBezTo>
                  <a:cubicBezTo>
                    <a:pt x="901" y="1501"/>
                    <a:pt x="868" y="1468"/>
                    <a:pt x="901" y="1401"/>
                  </a:cubicBezTo>
                  <a:cubicBezTo>
                    <a:pt x="934" y="1001"/>
                    <a:pt x="868" y="534"/>
                    <a:pt x="801" y="67"/>
                  </a:cubicBezTo>
                  <a:cubicBezTo>
                    <a:pt x="734" y="33"/>
                    <a:pt x="701" y="33"/>
                    <a:pt x="634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3"/>
            <p:cNvSpPr/>
            <p:nvPr/>
          </p:nvSpPr>
          <p:spPr>
            <a:xfrm>
              <a:off x="1086925" y="3298333"/>
              <a:ext cx="146108" cy="119830"/>
            </a:xfrm>
            <a:custGeom>
              <a:avLst/>
              <a:gdLst/>
              <a:ahLst/>
              <a:cxnLst/>
              <a:rect l="l" t="t" r="r" b="b"/>
              <a:pathLst>
                <a:path w="2035" h="1669" extrusionOk="0">
                  <a:moveTo>
                    <a:pt x="334" y="1"/>
                  </a:moveTo>
                  <a:cubicBezTo>
                    <a:pt x="234" y="334"/>
                    <a:pt x="134" y="668"/>
                    <a:pt x="0" y="1001"/>
                  </a:cubicBezTo>
                  <a:cubicBezTo>
                    <a:pt x="567" y="1235"/>
                    <a:pt x="1134" y="1468"/>
                    <a:pt x="1668" y="1669"/>
                  </a:cubicBezTo>
                  <a:cubicBezTo>
                    <a:pt x="1801" y="1368"/>
                    <a:pt x="1902" y="1101"/>
                    <a:pt x="2035" y="801"/>
                  </a:cubicBezTo>
                  <a:cubicBezTo>
                    <a:pt x="1468" y="534"/>
                    <a:pt x="901" y="267"/>
                    <a:pt x="334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3"/>
            <p:cNvSpPr/>
            <p:nvPr/>
          </p:nvSpPr>
          <p:spPr>
            <a:xfrm>
              <a:off x="1271304" y="3128314"/>
              <a:ext cx="124640" cy="196438"/>
            </a:xfrm>
            <a:custGeom>
              <a:avLst/>
              <a:gdLst/>
              <a:ahLst/>
              <a:cxnLst/>
              <a:rect l="l" t="t" r="r" b="b"/>
              <a:pathLst>
                <a:path w="1736" h="2736" extrusionOk="0">
                  <a:moveTo>
                    <a:pt x="935" y="0"/>
                  </a:moveTo>
                  <a:cubicBezTo>
                    <a:pt x="634" y="801"/>
                    <a:pt x="301" y="1635"/>
                    <a:pt x="1" y="2435"/>
                  </a:cubicBezTo>
                  <a:cubicBezTo>
                    <a:pt x="201" y="2535"/>
                    <a:pt x="434" y="2635"/>
                    <a:pt x="634" y="2736"/>
                  </a:cubicBezTo>
                  <a:cubicBezTo>
                    <a:pt x="1035" y="1902"/>
                    <a:pt x="1402" y="1068"/>
                    <a:pt x="1735" y="200"/>
                  </a:cubicBezTo>
                  <a:cubicBezTo>
                    <a:pt x="1468" y="134"/>
                    <a:pt x="1202" y="67"/>
                    <a:pt x="935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3"/>
            <p:cNvSpPr/>
            <p:nvPr/>
          </p:nvSpPr>
          <p:spPr>
            <a:xfrm>
              <a:off x="1359903" y="2912775"/>
              <a:ext cx="112650" cy="170088"/>
            </a:xfrm>
            <a:custGeom>
              <a:avLst/>
              <a:gdLst/>
              <a:ahLst/>
              <a:cxnLst/>
              <a:rect l="l" t="t" r="r" b="b"/>
              <a:pathLst>
                <a:path w="1569" h="2369" extrusionOk="0">
                  <a:moveTo>
                    <a:pt x="768" y="0"/>
                  </a:moveTo>
                  <a:cubicBezTo>
                    <a:pt x="535" y="734"/>
                    <a:pt x="268" y="1434"/>
                    <a:pt x="1" y="2168"/>
                  </a:cubicBezTo>
                  <a:cubicBezTo>
                    <a:pt x="268" y="2235"/>
                    <a:pt x="568" y="2302"/>
                    <a:pt x="835" y="2368"/>
                  </a:cubicBezTo>
                  <a:cubicBezTo>
                    <a:pt x="1102" y="1635"/>
                    <a:pt x="1369" y="901"/>
                    <a:pt x="1569" y="167"/>
                  </a:cubicBezTo>
                  <a:cubicBezTo>
                    <a:pt x="1302" y="134"/>
                    <a:pt x="1035" y="67"/>
                    <a:pt x="768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3"/>
            <p:cNvSpPr/>
            <p:nvPr/>
          </p:nvSpPr>
          <p:spPr>
            <a:xfrm>
              <a:off x="1091664" y="2577476"/>
              <a:ext cx="115091" cy="165278"/>
            </a:xfrm>
            <a:custGeom>
              <a:avLst/>
              <a:gdLst/>
              <a:ahLst/>
              <a:cxnLst/>
              <a:rect l="l" t="t" r="r" b="b"/>
              <a:pathLst>
                <a:path w="1603" h="2302" extrusionOk="0">
                  <a:moveTo>
                    <a:pt x="868" y="0"/>
                  </a:moveTo>
                  <a:cubicBezTo>
                    <a:pt x="568" y="634"/>
                    <a:pt x="268" y="1301"/>
                    <a:pt x="1" y="1968"/>
                  </a:cubicBezTo>
                  <a:cubicBezTo>
                    <a:pt x="268" y="2068"/>
                    <a:pt x="535" y="2168"/>
                    <a:pt x="768" y="2302"/>
                  </a:cubicBezTo>
                  <a:cubicBezTo>
                    <a:pt x="1035" y="1635"/>
                    <a:pt x="1302" y="1001"/>
                    <a:pt x="1602" y="367"/>
                  </a:cubicBezTo>
                  <a:cubicBezTo>
                    <a:pt x="1335" y="234"/>
                    <a:pt x="1102" y="100"/>
                    <a:pt x="868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3"/>
            <p:cNvSpPr/>
            <p:nvPr/>
          </p:nvSpPr>
          <p:spPr>
            <a:xfrm>
              <a:off x="1132374" y="3080425"/>
              <a:ext cx="191699" cy="215608"/>
            </a:xfrm>
            <a:custGeom>
              <a:avLst/>
              <a:gdLst/>
              <a:ahLst/>
              <a:cxnLst/>
              <a:rect l="l" t="t" r="r" b="b"/>
              <a:pathLst>
                <a:path w="2670" h="3003" extrusionOk="0">
                  <a:moveTo>
                    <a:pt x="835" y="0"/>
                  </a:moveTo>
                  <a:cubicBezTo>
                    <a:pt x="568" y="734"/>
                    <a:pt x="268" y="1468"/>
                    <a:pt x="1" y="2202"/>
                  </a:cubicBezTo>
                  <a:cubicBezTo>
                    <a:pt x="568" y="2469"/>
                    <a:pt x="1168" y="2735"/>
                    <a:pt x="1736" y="3002"/>
                  </a:cubicBezTo>
                  <a:cubicBezTo>
                    <a:pt x="2036" y="2202"/>
                    <a:pt x="2369" y="1401"/>
                    <a:pt x="2636" y="601"/>
                  </a:cubicBezTo>
                  <a:lnTo>
                    <a:pt x="2670" y="601"/>
                  </a:lnTo>
                  <a:cubicBezTo>
                    <a:pt x="2036" y="434"/>
                    <a:pt x="1435" y="234"/>
                    <a:pt x="835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3"/>
            <p:cNvSpPr/>
            <p:nvPr/>
          </p:nvSpPr>
          <p:spPr>
            <a:xfrm>
              <a:off x="1309644" y="2678066"/>
              <a:ext cx="158098" cy="170088"/>
            </a:xfrm>
            <a:custGeom>
              <a:avLst/>
              <a:gdLst/>
              <a:ahLst/>
              <a:cxnLst/>
              <a:rect l="l" t="t" r="r" b="b"/>
              <a:pathLst>
                <a:path w="2202" h="2369" extrusionOk="0">
                  <a:moveTo>
                    <a:pt x="934" y="0"/>
                  </a:moveTo>
                  <a:cubicBezTo>
                    <a:pt x="601" y="634"/>
                    <a:pt x="301" y="1268"/>
                    <a:pt x="0" y="1901"/>
                  </a:cubicBezTo>
                  <a:cubicBezTo>
                    <a:pt x="501" y="2102"/>
                    <a:pt x="1034" y="2268"/>
                    <a:pt x="1535" y="2368"/>
                  </a:cubicBezTo>
                  <a:cubicBezTo>
                    <a:pt x="1768" y="1735"/>
                    <a:pt x="1968" y="1068"/>
                    <a:pt x="2202" y="400"/>
                  </a:cubicBezTo>
                  <a:cubicBezTo>
                    <a:pt x="1768" y="300"/>
                    <a:pt x="1335" y="167"/>
                    <a:pt x="934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3"/>
            <p:cNvSpPr/>
            <p:nvPr/>
          </p:nvSpPr>
          <p:spPr>
            <a:xfrm>
              <a:off x="1015054" y="3027724"/>
              <a:ext cx="162909" cy="203618"/>
            </a:xfrm>
            <a:custGeom>
              <a:avLst/>
              <a:gdLst/>
              <a:ahLst/>
              <a:cxnLst/>
              <a:rect l="l" t="t" r="r" b="b"/>
              <a:pathLst>
                <a:path w="2269" h="2836" extrusionOk="0">
                  <a:moveTo>
                    <a:pt x="601" y="0"/>
                  </a:moveTo>
                  <a:cubicBezTo>
                    <a:pt x="367" y="667"/>
                    <a:pt x="167" y="1368"/>
                    <a:pt x="0" y="2035"/>
                  </a:cubicBezTo>
                  <a:cubicBezTo>
                    <a:pt x="467" y="2302"/>
                    <a:pt x="968" y="2569"/>
                    <a:pt x="1435" y="2836"/>
                  </a:cubicBezTo>
                  <a:cubicBezTo>
                    <a:pt x="1702" y="2102"/>
                    <a:pt x="1969" y="1368"/>
                    <a:pt x="2269" y="667"/>
                  </a:cubicBezTo>
                  <a:cubicBezTo>
                    <a:pt x="1702" y="467"/>
                    <a:pt x="1135" y="234"/>
                    <a:pt x="601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3"/>
            <p:cNvSpPr/>
            <p:nvPr/>
          </p:nvSpPr>
          <p:spPr>
            <a:xfrm>
              <a:off x="1216234" y="2874435"/>
              <a:ext cx="182078" cy="189258"/>
            </a:xfrm>
            <a:custGeom>
              <a:avLst/>
              <a:gdLst/>
              <a:ahLst/>
              <a:cxnLst/>
              <a:rect l="l" t="t" r="r" b="b"/>
              <a:pathLst>
                <a:path w="2536" h="2636" extrusionOk="0">
                  <a:moveTo>
                    <a:pt x="901" y="0"/>
                  </a:moveTo>
                  <a:cubicBezTo>
                    <a:pt x="601" y="668"/>
                    <a:pt x="301" y="1368"/>
                    <a:pt x="0" y="2035"/>
                  </a:cubicBezTo>
                  <a:cubicBezTo>
                    <a:pt x="601" y="2269"/>
                    <a:pt x="1201" y="2435"/>
                    <a:pt x="1802" y="2636"/>
                  </a:cubicBezTo>
                  <a:cubicBezTo>
                    <a:pt x="2069" y="1935"/>
                    <a:pt x="2302" y="1201"/>
                    <a:pt x="2536" y="501"/>
                  </a:cubicBezTo>
                  <a:cubicBezTo>
                    <a:pt x="2069" y="367"/>
                    <a:pt x="1568" y="234"/>
                    <a:pt x="1068" y="67"/>
                  </a:cubicBezTo>
                  <a:cubicBezTo>
                    <a:pt x="1035" y="34"/>
                    <a:pt x="968" y="0"/>
                    <a:pt x="901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1161165" y="2611006"/>
              <a:ext cx="201248" cy="198807"/>
            </a:xfrm>
            <a:custGeom>
              <a:avLst/>
              <a:gdLst/>
              <a:ahLst/>
              <a:cxnLst/>
              <a:rect l="l" t="t" r="r" b="b"/>
              <a:pathLst>
                <a:path w="2803" h="2769" extrusionOk="0">
                  <a:moveTo>
                    <a:pt x="801" y="0"/>
                  </a:moveTo>
                  <a:cubicBezTo>
                    <a:pt x="534" y="634"/>
                    <a:pt x="267" y="1268"/>
                    <a:pt x="0" y="1935"/>
                  </a:cubicBezTo>
                  <a:cubicBezTo>
                    <a:pt x="567" y="2168"/>
                    <a:pt x="1101" y="2435"/>
                    <a:pt x="1635" y="2669"/>
                  </a:cubicBezTo>
                  <a:cubicBezTo>
                    <a:pt x="1701" y="2702"/>
                    <a:pt x="1768" y="2735"/>
                    <a:pt x="1835" y="2769"/>
                  </a:cubicBezTo>
                  <a:cubicBezTo>
                    <a:pt x="2135" y="2135"/>
                    <a:pt x="2469" y="1501"/>
                    <a:pt x="2802" y="867"/>
                  </a:cubicBezTo>
                  <a:cubicBezTo>
                    <a:pt x="2102" y="601"/>
                    <a:pt x="1468" y="300"/>
                    <a:pt x="801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1077304" y="2807375"/>
              <a:ext cx="189258" cy="208428"/>
            </a:xfrm>
            <a:custGeom>
              <a:avLst/>
              <a:gdLst/>
              <a:ahLst/>
              <a:cxnLst/>
              <a:rect l="l" t="t" r="r" b="b"/>
              <a:pathLst>
                <a:path w="2636" h="2903" extrusionOk="0">
                  <a:moveTo>
                    <a:pt x="835" y="0"/>
                  </a:moveTo>
                  <a:cubicBezTo>
                    <a:pt x="568" y="734"/>
                    <a:pt x="268" y="1468"/>
                    <a:pt x="1" y="2202"/>
                  </a:cubicBezTo>
                  <a:cubicBezTo>
                    <a:pt x="568" y="2469"/>
                    <a:pt x="1168" y="2702"/>
                    <a:pt x="1735" y="2902"/>
                  </a:cubicBezTo>
                  <a:cubicBezTo>
                    <a:pt x="2036" y="2202"/>
                    <a:pt x="2336" y="1535"/>
                    <a:pt x="2636" y="834"/>
                  </a:cubicBezTo>
                  <a:cubicBezTo>
                    <a:pt x="2036" y="567"/>
                    <a:pt x="1435" y="301"/>
                    <a:pt x="835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3"/>
            <p:cNvSpPr/>
            <p:nvPr/>
          </p:nvSpPr>
          <p:spPr>
            <a:xfrm>
              <a:off x="943184" y="3142674"/>
              <a:ext cx="57582" cy="88670"/>
            </a:xfrm>
            <a:custGeom>
              <a:avLst/>
              <a:gdLst/>
              <a:ahLst/>
              <a:cxnLst/>
              <a:rect l="l" t="t" r="r" b="b"/>
              <a:pathLst>
                <a:path w="802" h="1235" extrusionOk="0">
                  <a:moveTo>
                    <a:pt x="201" y="0"/>
                  </a:moveTo>
                  <a:cubicBezTo>
                    <a:pt x="134" y="301"/>
                    <a:pt x="67" y="601"/>
                    <a:pt x="1" y="901"/>
                  </a:cubicBezTo>
                  <a:cubicBezTo>
                    <a:pt x="168" y="1034"/>
                    <a:pt x="368" y="1135"/>
                    <a:pt x="568" y="1235"/>
                  </a:cubicBezTo>
                  <a:cubicBezTo>
                    <a:pt x="635" y="934"/>
                    <a:pt x="701" y="634"/>
                    <a:pt x="801" y="334"/>
                  </a:cubicBezTo>
                  <a:cubicBezTo>
                    <a:pt x="601" y="234"/>
                    <a:pt x="401" y="134"/>
                    <a:pt x="201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3"/>
            <p:cNvSpPr/>
            <p:nvPr/>
          </p:nvSpPr>
          <p:spPr>
            <a:xfrm>
              <a:off x="998254" y="3173834"/>
              <a:ext cx="119830" cy="117389"/>
            </a:xfrm>
            <a:custGeom>
              <a:avLst/>
              <a:gdLst/>
              <a:ahLst/>
              <a:cxnLst/>
              <a:rect l="l" t="t" r="r" b="b"/>
              <a:pathLst>
                <a:path w="1669" h="1635" extrusionOk="0">
                  <a:moveTo>
                    <a:pt x="234" y="0"/>
                  </a:moveTo>
                  <a:cubicBezTo>
                    <a:pt x="134" y="300"/>
                    <a:pt x="68" y="600"/>
                    <a:pt x="1" y="901"/>
                  </a:cubicBezTo>
                  <a:cubicBezTo>
                    <a:pt x="468" y="1168"/>
                    <a:pt x="935" y="1401"/>
                    <a:pt x="1369" y="1635"/>
                  </a:cubicBezTo>
                  <a:cubicBezTo>
                    <a:pt x="1469" y="1334"/>
                    <a:pt x="1569" y="1067"/>
                    <a:pt x="1669" y="801"/>
                  </a:cubicBezTo>
                  <a:cubicBezTo>
                    <a:pt x="1202" y="534"/>
                    <a:pt x="701" y="267"/>
                    <a:pt x="234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3"/>
            <p:cNvSpPr/>
            <p:nvPr/>
          </p:nvSpPr>
          <p:spPr>
            <a:xfrm>
              <a:off x="1110834" y="3238453"/>
              <a:ext cx="146180" cy="117461"/>
            </a:xfrm>
            <a:custGeom>
              <a:avLst/>
              <a:gdLst/>
              <a:ahLst/>
              <a:cxnLst/>
              <a:rect l="l" t="t" r="r" b="b"/>
              <a:pathLst>
                <a:path w="2036" h="1636" extrusionOk="0">
                  <a:moveTo>
                    <a:pt x="301" y="1"/>
                  </a:moveTo>
                  <a:cubicBezTo>
                    <a:pt x="201" y="268"/>
                    <a:pt x="101" y="568"/>
                    <a:pt x="1" y="835"/>
                  </a:cubicBezTo>
                  <a:cubicBezTo>
                    <a:pt x="568" y="1101"/>
                    <a:pt x="1135" y="1368"/>
                    <a:pt x="1702" y="1635"/>
                  </a:cubicBezTo>
                  <a:cubicBezTo>
                    <a:pt x="1802" y="1368"/>
                    <a:pt x="1935" y="1101"/>
                    <a:pt x="2036" y="801"/>
                  </a:cubicBezTo>
                  <a:cubicBezTo>
                    <a:pt x="1468" y="534"/>
                    <a:pt x="868" y="268"/>
                    <a:pt x="301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3"/>
            <p:cNvSpPr/>
            <p:nvPr/>
          </p:nvSpPr>
          <p:spPr>
            <a:xfrm>
              <a:off x="1247395" y="3303144"/>
              <a:ext cx="69500" cy="79121"/>
            </a:xfrm>
            <a:custGeom>
              <a:avLst/>
              <a:gdLst/>
              <a:ahLst/>
              <a:cxnLst/>
              <a:rect l="l" t="t" r="r" b="b"/>
              <a:pathLst>
                <a:path w="968" h="1102" extrusionOk="0">
                  <a:moveTo>
                    <a:pt x="334" y="0"/>
                  </a:moveTo>
                  <a:cubicBezTo>
                    <a:pt x="234" y="267"/>
                    <a:pt x="100" y="567"/>
                    <a:pt x="0" y="834"/>
                  </a:cubicBezTo>
                  <a:cubicBezTo>
                    <a:pt x="200" y="901"/>
                    <a:pt x="367" y="1001"/>
                    <a:pt x="567" y="1101"/>
                  </a:cubicBezTo>
                  <a:cubicBezTo>
                    <a:pt x="701" y="834"/>
                    <a:pt x="834" y="567"/>
                    <a:pt x="967" y="301"/>
                  </a:cubicBezTo>
                  <a:cubicBezTo>
                    <a:pt x="767" y="200"/>
                    <a:pt x="534" y="100"/>
                    <a:pt x="334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3"/>
            <p:cNvSpPr/>
            <p:nvPr/>
          </p:nvSpPr>
          <p:spPr>
            <a:xfrm>
              <a:off x="998254" y="2939125"/>
              <a:ext cx="64761" cy="81490"/>
            </a:xfrm>
            <a:custGeom>
              <a:avLst/>
              <a:gdLst/>
              <a:ahLst/>
              <a:cxnLst/>
              <a:rect l="l" t="t" r="r" b="b"/>
              <a:pathLst>
                <a:path w="902" h="1135" extrusionOk="0">
                  <a:moveTo>
                    <a:pt x="234" y="0"/>
                  </a:moveTo>
                  <a:cubicBezTo>
                    <a:pt x="168" y="267"/>
                    <a:pt x="68" y="567"/>
                    <a:pt x="1" y="867"/>
                  </a:cubicBezTo>
                  <a:cubicBezTo>
                    <a:pt x="201" y="967"/>
                    <a:pt x="401" y="1034"/>
                    <a:pt x="601" y="1134"/>
                  </a:cubicBezTo>
                  <a:cubicBezTo>
                    <a:pt x="701" y="867"/>
                    <a:pt x="802" y="567"/>
                    <a:pt x="902" y="300"/>
                  </a:cubicBezTo>
                  <a:cubicBezTo>
                    <a:pt x="701" y="200"/>
                    <a:pt x="468" y="100"/>
                    <a:pt x="234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3"/>
            <p:cNvSpPr/>
            <p:nvPr/>
          </p:nvSpPr>
          <p:spPr>
            <a:xfrm>
              <a:off x="1192254" y="3020545"/>
              <a:ext cx="153359" cy="103029"/>
            </a:xfrm>
            <a:custGeom>
              <a:avLst/>
              <a:gdLst/>
              <a:ahLst/>
              <a:cxnLst/>
              <a:rect l="l" t="t" r="r" b="b"/>
              <a:pathLst>
                <a:path w="2136" h="1435" extrusionOk="0">
                  <a:moveTo>
                    <a:pt x="334" y="0"/>
                  </a:moveTo>
                  <a:cubicBezTo>
                    <a:pt x="234" y="300"/>
                    <a:pt x="134" y="567"/>
                    <a:pt x="1" y="834"/>
                  </a:cubicBezTo>
                  <a:cubicBezTo>
                    <a:pt x="601" y="1068"/>
                    <a:pt x="1202" y="1268"/>
                    <a:pt x="1836" y="1435"/>
                  </a:cubicBezTo>
                  <a:cubicBezTo>
                    <a:pt x="1936" y="1168"/>
                    <a:pt x="2036" y="867"/>
                    <a:pt x="2136" y="601"/>
                  </a:cubicBezTo>
                  <a:cubicBezTo>
                    <a:pt x="1535" y="400"/>
                    <a:pt x="935" y="234"/>
                    <a:pt x="334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3"/>
            <p:cNvSpPr/>
            <p:nvPr/>
          </p:nvSpPr>
          <p:spPr>
            <a:xfrm>
              <a:off x="1058134" y="2965403"/>
              <a:ext cx="143810" cy="110281"/>
            </a:xfrm>
            <a:custGeom>
              <a:avLst/>
              <a:gdLst/>
              <a:ahLst/>
              <a:cxnLst/>
              <a:rect l="l" t="t" r="r" b="b"/>
              <a:pathLst>
                <a:path w="2003" h="1536" extrusionOk="0">
                  <a:moveTo>
                    <a:pt x="268" y="1"/>
                  </a:moveTo>
                  <a:cubicBezTo>
                    <a:pt x="168" y="301"/>
                    <a:pt x="68" y="568"/>
                    <a:pt x="1" y="868"/>
                  </a:cubicBezTo>
                  <a:cubicBezTo>
                    <a:pt x="535" y="1102"/>
                    <a:pt x="1102" y="1335"/>
                    <a:pt x="1669" y="1535"/>
                  </a:cubicBezTo>
                  <a:cubicBezTo>
                    <a:pt x="1769" y="1269"/>
                    <a:pt x="1902" y="968"/>
                    <a:pt x="2002" y="701"/>
                  </a:cubicBezTo>
                  <a:cubicBezTo>
                    <a:pt x="1435" y="501"/>
                    <a:pt x="835" y="268"/>
                    <a:pt x="268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3"/>
            <p:cNvSpPr/>
            <p:nvPr/>
          </p:nvSpPr>
          <p:spPr>
            <a:xfrm>
              <a:off x="1338364" y="3068434"/>
              <a:ext cx="81490" cy="74310"/>
            </a:xfrm>
            <a:custGeom>
              <a:avLst/>
              <a:gdLst/>
              <a:ahLst/>
              <a:cxnLst/>
              <a:rect l="l" t="t" r="r" b="b"/>
              <a:pathLst>
                <a:path w="1135" h="1035" extrusionOk="0">
                  <a:moveTo>
                    <a:pt x="301" y="0"/>
                  </a:moveTo>
                  <a:cubicBezTo>
                    <a:pt x="201" y="267"/>
                    <a:pt x="101" y="534"/>
                    <a:pt x="1" y="834"/>
                  </a:cubicBezTo>
                  <a:cubicBezTo>
                    <a:pt x="268" y="901"/>
                    <a:pt x="534" y="968"/>
                    <a:pt x="801" y="1034"/>
                  </a:cubicBezTo>
                  <a:cubicBezTo>
                    <a:pt x="901" y="768"/>
                    <a:pt x="1035" y="501"/>
                    <a:pt x="1135" y="200"/>
                  </a:cubicBezTo>
                  <a:cubicBezTo>
                    <a:pt x="868" y="134"/>
                    <a:pt x="568" y="67"/>
                    <a:pt x="301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3"/>
            <p:cNvSpPr/>
            <p:nvPr/>
          </p:nvSpPr>
          <p:spPr>
            <a:xfrm>
              <a:off x="1280925" y="2814555"/>
              <a:ext cx="138928" cy="95850"/>
            </a:xfrm>
            <a:custGeom>
              <a:avLst/>
              <a:gdLst/>
              <a:ahLst/>
              <a:cxnLst/>
              <a:rect l="l" t="t" r="r" b="b"/>
              <a:pathLst>
                <a:path w="1935" h="1335" extrusionOk="0">
                  <a:moveTo>
                    <a:pt x="400" y="0"/>
                  </a:moveTo>
                  <a:cubicBezTo>
                    <a:pt x="267" y="267"/>
                    <a:pt x="134" y="534"/>
                    <a:pt x="0" y="834"/>
                  </a:cubicBezTo>
                  <a:cubicBezTo>
                    <a:pt x="67" y="834"/>
                    <a:pt x="134" y="868"/>
                    <a:pt x="167" y="901"/>
                  </a:cubicBezTo>
                  <a:cubicBezTo>
                    <a:pt x="667" y="1068"/>
                    <a:pt x="1168" y="1201"/>
                    <a:pt x="1635" y="1335"/>
                  </a:cubicBezTo>
                  <a:cubicBezTo>
                    <a:pt x="1735" y="1035"/>
                    <a:pt x="1835" y="768"/>
                    <a:pt x="1935" y="467"/>
                  </a:cubicBezTo>
                  <a:cubicBezTo>
                    <a:pt x="1434" y="334"/>
                    <a:pt x="901" y="201"/>
                    <a:pt x="400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3"/>
            <p:cNvSpPr/>
            <p:nvPr/>
          </p:nvSpPr>
          <p:spPr>
            <a:xfrm>
              <a:off x="1137184" y="2749864"/>
              <a:ext cx="155729" cy="117461"/>
            </a:xfrm>
            <a:custGeom>
              <a:avLst/>
              <a:gdLst/>
              <a:ahLst/>
              <a:cxnLst/>
              <a:rect l="l" t="t" r="r" b="b"/>
              <a:pathLst>
                <a:path w="2169" h="1636" extrusionOk="0">
                  <a:moveTo>
                    <a:pt x="334" y="1"/>
                  </a:moveTo>
                  <a:cubicBezTo>
                    <a:pt x="234" y="234"/>
                    <a:pt x="167" y="468"/>
                    <a:pt x="67" y="701"/>
                  </a:cubicBezTo>
                  <a:cubicBezTo>
                    <a:pt x="34" y="735"/>
                    <a:pt x="34" y="768"/>
                    <a:pt x="1" y="801"/>
                  </a:cubicBezTo>
                  <a:cubicBezTo>
                    <a:pt x="601" y="1102"/>
                    <a:pt x="1202" y="1368"/>
                    <a:pt x="1802" y="1635"/>
                  </a:cubicBezTo>
                  <a:cubicBezTo>
                    <a:pt x="1935" y="1368"/>
                    <a:pt x="2069" y="1102"/>
                    <a:pt x="2169" y="835"/>
                  </a:cubicBezTo>
                  <a:cubicBezTo>
                    <a:pt x="2102" y="801"/>
                    <a:pt x="2035" y="768"/>
                    <a:pt x="1969" y="735"/>
                  </a:cubicBezTo>
                  <a:cubicBezTo>
                    <a:pt x="1435" y="501"/>
                    <a:pt x="901" y="234"/>
                    <a:pt x="334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3"/>
            <p:cNvSpPr/>
            <p:nvPr/>
          </p:nvSpPr>
          <p:spPr>
            <a:xfrm>
              <a:off x="1070124" y="2718775"/>
              <a:ext cx="76752" cy="83859"/>
            </a:xfrm>
            <a:custGeom>
              <a:avLst/>
              <a:gdLst/>
              <a:ahLst/>
              <a:cxnLst/>
              <a:rect l="l" t="t" r="r" b="b"/>
              <a:pathLst>
                <a:path w="1069" h="1168" extrusionOk="0">
                  <a:moveTo>
                    <a:pt x="301" y="0"/>
                  </a:moveTo>
                  <a:cubicBezTo>
                    <a:pt x="201" y="267"/>
                    <a:pt x="101" y="567"/>
                    <a:pt x="1" y="834"/>
                  </a:cubicBezTo>
                  <a:cubicBezTo>
                    <a:pt x="234" y="934"/>
                    <a:pt x="501" y="1034"/>
                    <a:pt x="735" y="1168"/>
                  </a:cubicBezTo>
                  <a:cubicBezTo>
                    <a:pt x="801" y="1034"/>
                    <a:pt x="835" y="901"/>
                    <a:pt x="901" y="767"/>
                  </a:cubicBezTo>
                  <a:cubicBezTo>
                    <a:pt x="968" y="634"/>
                    <a:pt x="1035" y="467"/>
                    <a:pt x="1068" y="334"/>
                  </a:cubicBezTo>
                  <a:cubicBezTo>
                    <a:pt x="835" y="200"/>
                    <a:pt x="568" y="100"/>
                    <a:pt x="301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3"/>
            <p:cNvSpPr/>
            <p:nvPr/>
          </p:nvSpPr>
          <p:spPr>
            <a:xfrm>
              <a:off x="1415045" y="2850454"/>
              <a:ext cx="76680" cy="74310"/>
            </a:xfrm>
            <a:custGeom>
              <a:avLst/>
              <a:gdLst/>
              <a:ahLst/>
              <a:cxnLst/>
              <a:rect l="l" t="t" r="r" b="b"/>
              <a:pathLst>
                <a:path w="1068" h="1035" extrusionOk="0">
                  <a:moveTo>
                    <a:pt x="300" y="1"/>
                  </a:moveTo>
                  <a:cubicBezTo>
                    <a:pt x="200" y="301"/>
                    <a:pt x="100" y="601"/>
                    <a:pt x="0" y="868"/>
                  </a:cubicBezTo>
                  <a:cubicBezTo>
                    <a:pt x="267" y="935"/>
                    <a:pt x="534" y="968"/>
                    <a:pt x="801" y="1035"/>
                  </a:cubicBezTo>
                  <a:cubicBezTo>
                    <a:pt x="901" y="735"/>
                    <a:pt x="1001" y="434"/>
                    <a:pt x="1068" y="168"/>
                  </a:cubicBezTo>
                  <a:cubicBezTo>
                    <a:pt x="801" y="101"/>
                    <a:pt x="567" y="68"/>
                    <a:pt x="300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3"/>
            <p:cNvSpPr/>
            <p:nvPr/>
          </p:nvSpPr>
          <p:spPr>
            <a:xfrm>
              <a:off x="1376704" y="2620555"/>
              <a:ext cx="110209" cy="86301"/>
            </a:xfrm>
            <a:custGeom>
              <a:avLst/>
              <a:gdLst/>
              <a:ahLst/>
              <a:cxnLst/>
              <a:rect l="l" t="t" r="r" b="b"/>
              <a:pathLst>
                <a:path w="1535" h="1202" extrusionOk="0">
                  <a:moveTo>
                    <a:pt x="401" y="1"/>
                  </a:moveTo>
                  <a:cubicBezTo>
                    <a:pt x="267" y="267"/>
                    <a:pt x="134" y="534"/>
                    <a:pt x="0" y="801"/>
                  </a:cubicBezTo>
                  <a:cubicBezTo>
                    <a:pt x="401" y="968"/>
                    <a:pt x="834" y="1101"/>
                    <a:pt x="1268" y="1201"/>
                  </a:cubicBezTo>
                  <a:cubicBezTo>
                    <a:pt x="1301" y="1035"/>
                    <a:pt x="1368" y="834"/>
                    <a:pt x="1435" y="634"/>
                  </a:cubicBezTo>
                  <a:cubicBezTo>
                    <a:pt x="1468" y="601"/>
                    <a:pt x="1468" y="568"/>
                    <a:pt x="1535" y="568"/>
                  </a:cubicBezTo>
                  <a:cubicBezTo>
                    <a:pt x="1501" y="501"/>
                    <a:pt x="1501" y="434"/>
                    <a:pt x="1501" y="401"/>
                  </a:cubicBezTo>
                  <a:cubicBezTo>
                    <a:pt x="1501" y="367"/>
                    <a:pt x="1501" y="367"/>
                    <a:pt x="1501" y="367"/>
                  </a:cubicBezTo>
                  <a:cubicBezTo>
                    <a:pt x="1135" y="234"/>
                    <a:pt x="768" y="134"/>
                    <a:pt x="401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3"/>
            <p:cNvSpPr/>
            <p:nvPr/>
          </p:nvSpPr>
          <p:spPr>
            <a:xfrm>
              <a:off x="1153985" y="2519965"/>
              <a:ext cx="79049" cy="83931"/>
            </a:xfrm>
            <a:custGeom>
              <a:avLst/>
              <a:gdLst/>
              <a:ahLst/>
              <a:cxnLst/>
              <a:rect l="l" t="t" r="r" b="b"/>
              <a:pathLst>
                <a:path w="1101" h="1169" extrusionOk="0">
                  <a:moveTo>
                    <a:pt x="400" y="1"/>
                  </a:moveTo>
                  <a:cubicBezTo>
                    <a:pt x="267" y="234"/>
                    <a:pt x="134" y="501"/>
                    <a:pt x="0" y="801"/>
                  </a:cubicBezTo>
                  <a:cubicBezTo>
                    <a:pt x="234" y="901"/>
                    <a:pt x="467" y="1035"/>
                    <a:pt x="734" y="1168"/>
                  </a:cubicBezTo>
                  <a:cubicBezTo>
                    <a:pt x="834" y="901"/>
                    <a:pt x="968" y="634"/>
                    <a:pt x="1101" y="367"/>
                  </a:cubicBezTo>
                  <a:cubicBezTo>
                    <a:pt x="867" y="234"/>
                    <a:pt x="634" y="101"/>
                    <a:pt x="400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1218604" y="2551126"/>
              <a:ext cx="172529" cy="122199"/>
            </a:xfrm>
            <a:custGeom>
              <a:avLst/>
              <a:gdLst/>
              <a:ahLst/>
              <a:cxnLst/>
              <a:rect l="l" t="t" r="r" b="b"/>
              <a:pathLst>
                <a:path w="2403" h="1702" extrusionOk="0">
                  <a:moveTo>
                    <a:pt x="401" y="0"/>
                  </a:moveTo>
                  <a:cubicBezTo>
                    <a:pt x="401" y="34"/>
                    <a:pt x="401" y="34"/>
                    <a:pt x="401" y="34"/>
                  </a:cubicBezTo>
                  <a:cubicBezTo>
                    <a:pt x="268" y="300"/>
                    <a:pt x="134" y="567"/>
                    <a:pt x="1" y="834"/>
                  </a:cubicBezTo>
                  <a:cubicBezTo>
                    <a:pt x="668" y="1134"/>
                    <a:pt x="1302" y="1435"/>
                    <a:pt x="2002" y="1701"/>
                  </a:cubicBezTo>
                  <a:cubicBezTo>
                    <a:pt x="2136" y="1435"/>
                    <a:pt x="2269" y="1168"/>
                    <a:pt x="2403" y="901"/>
                  </a:cubicBezTo>
                  <a:cubicBezTo>
                    <a:pt x="1735" y="634"/>
                    <a:pt x="1035" y="334"/>
                    <a:pt x="401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1489285" y="2689984"/>
              <a:ext cx="4810" cy="26421"/>
            </a:xfrm>
            <a:custGeom>
              <a:avLst/>
              <a:gdLst/>
              <a:ahLst/>
              <a:cxnLst/>
              <a:rect l="l" t="t" r="r" b="b"/>
              <a:pathLst>
                <a:path w="67" h="368" extrusionOk="0">
                  <a:moveTo>
                    <a:pt x="67" y="368"/>
                  </a:moveTo>
                  <a:cubicBezTo>
                    <a:pt x="34" y="234"/>
                    <a:pt x="34" y="10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4" y="101"/>
                    <a:pt x="34" y="234"/>
                    <a:pt x="67" y="368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1482105" y="2689984"/>
              <a:ext cx="11990" cy="26421"/>
            </a:xfrm>
            <a:custGeom>
              <a:avLst/>
              <a:gdLst/>
              <a:ahLst/>
              <a:cxnLst/>
              <a:rect l="l" t="t" r="r" b="b"/>
              <a:pathLst>
                <a:path w="167" h="368" extrusionOk="0">
                  <a:moveTo>
                    <a:pt x="100" y="1"/>
                  </a:moveTo>
                  <a:cubicBezTo>
                    <a:pt x="67" y="101"/>
                    <a:pt x="33" y="201"/>
                    <a:pt x="0" y="301"/>
                  </a:cubicBezTo>
                  <a:cubicBezTo>
                    <a:pt x="67" y="334"/>
                    <a:pt x="100" y="334"/>
                    <a:pt x="167" y="368"/>
                  </a:cubicBezTo>
                  <a:cubicBezTo>
                    <a:pt x="134" y="234"/>
                    <a:pt x="134" y="101"/>
                    <a:pt x="100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3"/>
            <p:cNvSpPr/>
            <p:nvPr/>
          </p:nvSpPr>
          <p:spPr>
            <a:xfrm>
              <a:off x="1340805" y="2349946"/>
              <a:ext cx="122199" cy="98219"/>
            </a:xfrm>
            <a:custGeom>
              <a:avLst/>
              <a:gdLst/>
              <a:ahLst/>
              <a:cxnLst/>
              <a:rect l="l" t="t" r="r" b="b"/>
              <a:pathLst>
                <a:path w="1702" h="1368" extrusionOk="0">
                  <a:moveTo>
                    <a:pt x="600" y="0"/>
                  </a:moveTo>
                  <a:cubicBezTo>
                    <a:pt x="400" y="234"/>
                    <a:pt x="200" y="467"/>
                    <a:pt x="0" y="701"/>
                  </a:cubicBezTo>
                  <a:cubicBezTo>
                    <a:pt x="334" y="834"/>
                    <a:pt x="634" y="968"/>
                    <a:pt x="967" y="1101"/>
                  </a:cubicBezTo>
                  <a:cubicBezTo>
                    <a:pt x="1234" y="1201"/>
                    <a:pt x="1468" y="1301"/>
                    <a:pt x="1701" y="1368"/>
                  </a:cubicBezTo>
                  <a:cubicBezTo>
                    <a:pt x="1601" y="1001"/>
                    <a:pt x="1501" y="634"/>
                    <a:pt x="1334" y="300"/>
                  </a:cubicBezTo>
                  <a:cubicBezTo>
                    <a:pt x="1101" y="200"/>
                    <a:pt x="834" y="100"/>
                    <a:pt x="600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3"/>
            <p:cNvSpPr/>
            <p:nvPr/>
          </p:nvSpPr>
          <p:spPr>
            <a:xfrm>
              <a:off x="1271304" y="2321155"/>
              <a:ext cx="98291" cy="74310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534" y="1"/>
                  </a:moveTo>
                  <a:cubicBezTo>
                    <a:pt x="368" y="234"/>
                    <a:pt x="167" y="501"/>
                    <a:pt x="1" y="768"/>
                  </a:cubicBezTo>
                  <a:cubicBezTo>
                    <a:pt x="234" y="835"/>
                    <a:pt x="501" y="935"/>
                    <a:pt x="735" y="1035"/>
                  </a:cubicBezTo>
                  <a:cubicBezTo>
                    <a:pt x="935" y="768"/>
                    <a:pt x="1135" y="535"/>
                    <a:pt x="1368" y="301"/>
                  </a:cubicBezTo>
                  <a:cubicBezTo>
                    <a:pt x="1101" y="201"/>
                    <a:pt x="801" y="101"/>
                    <a:pt x="534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3"/>
            <p:cNvSpPr/>
            <p:nvPr/>
          </p:nvSpPr>
          <p:spPr>
            <a:xfrm>
              <a:off x="969534" y="3231273"/>
              <a:ext cx="28791" cy="91111"/>
            </a:xfrm>
            <a:custGeom>
              <a:avLst/>
              <a:gdLst/>
              <a:ahLst/>
              <a:cxnLst/>
              <a:rect l="l" t="t" r="r" b="b"/>
              <a:pathLst>
                <a:path w="401" h="1269" extrusionOk="0">
                  <a:moveTo>
                    <a:pt x="201" y="1"/>
                  </a:moveTo>
                  <a:cubicBezTo>
                    <a:pt x="134" y="401"/>
                    <a:pt x="67" y="768"/>
                    <a:pt x="1" y="1168"/>
                  </a:cubicBezTo>
                  <a:cubicBezTo>
                    <a:pt x="67" y="1201"/>
                    <a:pt x="134" y="1235"/>
                    <a:pt x="201" y="1268"/>
                  </a:cubicBezTo>
                  <a:cubicBezTo>
                    <a:pt x="268" y="901"/>
                    <a:pt x="334" y="501"/>
                    <a:pt x="401" y="101"/>
                  </a:cubicBezTo>
                  <a:cubicBezTo>
                    <a:pt x="334" y="67"/>
                    <a:pt x="268" y="34"/>
                    <a:pt x="201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3"/>
            <p:cNvSpPr/>
            <p:nvPr/>
          </p:nvSpPr>
          <p:spPr>
            <a:xfrm>
              <a:off x="1062944" y="2802564"/>
              <a:ext cx="74310" cy="162909"/>
            </a:xfrm>
            <a:custGeom>
              <a:avLst/>
              <a:gdLst/>
              <a:ahLst/>
              <a:cxnLst/>
              <a:rect l="l" t="t" r="r" b="b"/>
              <a:pathLst>
                <a:path w="1035" h="2269" extrusionOk="0">
                  <a:moveTo>
                    <a:pt x="835" y="1"/>
                  </a:moveTo>
                  <a:cubicBezTo>
                    <a:pt x="568" y="735"/>
                    <a:pt x="267" y="1468"/>
                    <a:pt x="1" y="2202"/>
                  </a:cubicBezTo>
                  <a:cubicBezTo>
                    <a:pt x="67" y="2236"/>
                    <a:pt x="134" y="2269"/>
                    <a:pt x="201" y="2269"/>
                  </a:cubicBezTo>
                  <a:cubicBezTo>
                    <a:pt x="468" y="1535"/>
                    <a:pt x="768" y="801"/>
                    <a:pt x="1035" y="67"/>
                  </a:cubicBezTo>
                  <a:cubicBezTo>
                    <a:pt x="968" y="34"/>
                    <a:pt x="901" y="1"/>
                    <a:pt x="835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3"/>
            <p:cNvSpPr/>
            <p:nvPr/>
          </p:nvSpPr>
          <p:spPr>
            <a:xfrm>
              <a:off x="1000695" y="3020545"/>
              <a:ext cx="57510" cy="153359"/>
            </a:xfrm>
            <a:custGeom>
              <a:avLst/>
              <a:gdLst/>
              <a:ahLst/>
              <a:cxnLst/>
              <a:rect l="l" t="t" r="r" b="b"/>
              <a:pathLst>
                <a:path w="801" h="2136" extrusionOk="0">
                  <a:moveTo>
                    <a:pt x="567" y="0"/>
                  </a:moveTo>
                  <a:cubicBezTo>
                    <a:pt x="367" y="667"/>
                    <a:pt x="167" y="1334"/>
                    <a:pt x="0" y="2035"/>
                  </a:cubicBezTo>
                  <a:cubicBezTo>
                    <a:pt x="67" y="2068"/>
                    <a:pt x="134" y="2102"/>
                    <a:pt x="200" y="2135"/>
                  </a:cubicBezTo>
                  <a:cubicBezTo>
                    <a:pt x="367" y="1468"/>
                    <a:pt x="567" y="767"/>
                    <a:pt x="801" y="100"/>
                  </a:cubicBezTo>
                  <a:cubicBezTo>
                    <a:pt x="734" y="67"/>
                    <a:pt x="667" y="34"/>
                    <a:pt x="567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3"/>
            <p:cNvSpPr/>
            <p:nvPr/>
          </p:nvSpPr>
          <p:spPr>
            <a:xfrm>
              <a:off x="1369524" y="2319001"/>
              <a:ext cx="38699" cy="31017"/>
            </a:xfrm>
            <a:custGeom>
              <a:avLst/>
              <a:gdLst/>
              <a:ahLst/>
              <a:cxnLst/>
              <a:rect l="l" t="t" r="r" b="b"/>
              <a:pathLst>
                <a:path w="539" h="432" extrusionOk="0">
                  <a:moveTo>
                    <a:pt x="371" y="0"/>
                  </a:moveTo>
                  <a:cubicBezTo>
                    <a:pt x="347" y="0"/>
                    <a:pt x="322" y="9"/>
                    <a:pt x="301" y="31"/>
                  </a:cubicBezTo>
                  <a:cubicBezTo>
                    <a:pt x="200" y="131"/>
                    <a:pt x="67" y="231"/>
                    <a:pt x="0" y="331"/>
                  </a:cubicBezTo>
                  <a:cubicBezTo>
                    <a:pt x="67" y="364"/>
                    <a:pt x="134" y="398"/>
                    <a:pt x="200" y="431"/>
                  </a:cubicBezTo>
                  <a:cubicBezTo>
                    <a:pt x="301" y="331"/>
                    <a:pt x="367" y="264"/>
                    <a:pt x="434" y="198"/>
                  </a:cubicBezTo>
                  <a:cubicBezTo>
                    <a:pt x="538" y="119"/>
                    <a:pt x="459" y="0"/>
                    <a:pt x="371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1146805" y="2603826"/>
              <a:ext cx="71869" cy="146108"/>
            </a:xfrm>
            <a:custGeom>
              <a:avLst/>
              <a:gdLst/>
              <a:ahLst/>
              <a:cxnLst/>
              <a:rect l="l" t="t" r="r" b="b"/>
              <a:pathLst>
                <a:path w="1001" h="2035" extrusionOk="0">
                  <a:moveTo>
                    <a:pt x="834" y="0"/>
                  </a:moveTo>
                  <a:cubicBezTo>
                    <a:pt x="534" y="634"/>
                    <a:pt x="267" y="1268"/>
                    <a:pt x="0" y="1935"/>
                  </a:cubicBezTo>
                  <a:cubicBezTo>
                    <a:pt x="67" y="1968"/>
                    <a:pt x="134" y="2001"/>
                    <a:pt x="200" y="2035"/>
                  </a:cubicBezTo>
                  <a:cubicBezTo>
                    <a:pt x="200" y="2035"/>
                    <a:pt x="200" y="2035"/>
                    <a:pt x="200" y="2001"/>
                  </a:cubicBezTo>
                  <a:cubicBezTo>
                    <a:pt x="467" y="1368"/>
                    <a:pt x="734" y="734"/>
                    <a:pt x="1001" y="100"/>
                  </a:cubicBezTo>
                  <a:cubicBezTo>
                    <a:pt x="934" y="67"/>
                    <a:pt x="867" y="33"/>
                    <a:pt x="834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1232963" y="2395395"/>
              <a:ext cx="107912" cy="155801"/>
            </a:xfrm>
            <a:custGeom>
              <a:avLst/>
              <a:gdLst/>
              <a:ahLst/>
              <a:cxnLst/>
              <a:rect l="l" t="t" r="r" b="b"/>
              <a:pathLst>
                <a:path w="1503" h="2170" extrusionOk="0">
                  <a:moveTo>
                    <a:pt x="1269" y="1"/>
                  </a:moveTo>
                  <a:cubicBezTo>
                    <a:pt x="768" y="635"/>
                    <a:pt x="368" y="1335"/>
                    <a:pt x="1" y="2102"/>
                  </a:cubicBezTo>
                  <a:cubicBezTo>
                    <a:pt x="68" y="2136"/>
                    <a:pt x="134" y="2169"/>
                    <a:pt x="201" y="2169"/>
                  </a:cubicBezTo>
                  <a:cubicBezTo>
                    <a:pt x="568" y="1435"/>
                    <a:pt x="1002" y="735"/>
                    <a:pt x="1502" y="68"/>
                  </a:cubicBezTo>
                  <a:cubicBezTo>
                    <a:pt x="1435" y="34"/>
                    <a:pt x="1369" y="34"/>
                    <a:pt x="1269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983894" y="3166583"/>
              <a:ext cx="31232" cy="71941"/>
            </a:xfrm>
            <a:custGeom>
              <a:avLst/>
              <a:gdLst/>
              <a:ahLst/>
              <a:cxnLst/>
              <a:rect l="l" t="t" r="r" b="b"/>
              <a:pathLst>
                <a:path w="435" h="1002" extrusionOk="0">
                  <a:moveTo>
                    <a:pt x="234" y="1"/>
                  </a:moveTo>
                  <a:cubicBezTo>
                    <a:pt x="134" y="301"/>
                    <a:pt x="68" y="601"/>
                    <a:pt x="1" y="902"/>
                  </a:cubicBezTo>
                  <a:cubicBezTo>
                    <a:pt x="68" y="935"/>
                    <a:pt x="134" y="968"/>
                    <a:pt x="201" y="1002"/>
                  </a:cubicBezTo>
                  <a:cubicBezTo>
                    <a:pt x="268" y="701"/>
                    <a:pt x="334" y="401"/>
                    <a:pt x="434" y="101"/>
                  </a:cubicBezTo>
                  <a:cubicBezTo>
                    <a:pt x="368" y="68"/>
                    <a:pt x="301" y="34"/>
                    <a:pt x="234" y="1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1043774" y="2960665"/>
              <a:ext cx="33601" cy="67131"/>
            </a:xfrm>
            <a:custGeom>
              <a:avLst/>
              <a:gdLst/>
              <a:ahLst/>
              <a:cxnLst/>
              <a:rect l="l" t="t" r="r" b="b"/>
              <a:pathLst>
                <a:path w="468" h="935" extrusionOk="0">
                  <a:moveTo>
                    <a:pt x="268" y="0"/>
                  </a:moveTo>
                  <a:cubicBezTo>
                    <a:pt x="168" y="267"/>
                    <a:pt x="67" y="567"/>
                    <a:pt x="1" y="834"/>
                  </a:cubicBezTo>
                  <a:cubicBezTo>
                    <a:pt x="67" y="868"/>
                    <a:pt x="134" y="901"/>
                    <a:pt x="201" y="934"/>
                  </a:cubicBezTo>
                  <a:cubicBezTo>
                    <a:pt x="268" y="634"/>
                    <a:pt x="368" y="367"/>
                    <a:pt x="468" y="67"/>
                  </a:cubicBezTo>
                  <a:cubicBezTo>
                    <a:pt x="401" y="67"/>
                    <a:pt x="334" y="34"/>
                    <a:pt x="268" y="0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1122824" y="2742684"/>
              <a:ext cx="38412" cy="64761"/>
            </a:xfrm>
            <a:custGeom>
              <a:avLst/>
              <a:gdLst/>
              <a:ahLst/>
              <a:cxnLst/>
              <a:rect l="l" t="t" r="r" b="b"/>
              <a:pathLst>
                <a:path w="535" h="902" extrusionOk="0">
                  <a:moveTo>
                    <a:pt x="334" y="1"/>
                  </a:moveTo>
                  <a:cubicBezTo>
                    <a:pt x="301" y="134"/>
                    <a:pt x="234" y="301"/>
                    <a:pt x="167" y="434"/>
                  </a:cubicBezTo>
                  <a:cubicBezTo>
                    <a:pt x="101" y="568"/>
                    <a:pt x="67" y="701"/>
                    <a:pt x="1" y="835"/>
                  </a:cubicBezTo>
                  <a:cubicBezTo>
                    <a:pt x="67" y="868"/>
                    <a:pt x="134" y="868"/>
                    <a:pt x="201" y="901"/>
                  </a:cubicBezTo>
                  <a:cubicBezTo>
                    <a:pt x="234" y="868"/>
                    <a:pt x="234" y="835"/>
                    <a:pt x="267" y="801"/>
                  </a:cubicBezTo>
                  <a:cubicBezTo>
                    <a:pt x="367" y="568"/>
                    <a:pt x="434" y="334"/>
                    <a:pt x="534" y="101"/>
                  </a:cubicBezTo>
                  <a:cubicBezTo>
                    <a:pt x="468" y="67"/>
                    <a:pt x="401" y="34"/>
                    <a:pt x="334" y="1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1206685" y="2546315"/>
              <a:ext cx="40781" cy="64761"/>
            </a:xfrm>
            <a:custGeom>
              <a:avLst/>
              <a:gdLst/>
              <a:ahLst/>
              <a:cxnLst/>
              <a:rect l="l" t="t" r="r" b="b"/>
              <a:pathLst>
                <a:path w="568" h="902" extrusionOk="0">
                  <a:moveTo>
                    <a:pt x="367" y="0"/>
                  </a:moveTo>
                  <a:cubicBezTo>
                    <a:pt x="234" y="267"/>
                    <a:pt x="100" y="534"/>
                    <a:pt x="0" y="801"/>
                  </a:cubicBezTo>
                  <a:cubicBezTo>
                    <a:pt x="33" y="834"/>
                    <a:pt x="100" y="868"/>
                    <a:pt x="167" y="901"/>
                  </a:cubicBezTo>
                  <a:cubicBezTo>
                    <a:pt x="300" y="634"/>
                    <a:pt x="434" y="367"/>
                    <a:pt x="567" y="101"/>
                  </a:cubicBezTo>
                  <a:cubicBezTo>
                    <a:pt x="567" y="101"/>
                    <a:pt x="567" y="101"/>
                    <a:pt x="567" y="67"/>
                  </a:cubicBezTo>
                  <a:cubicBezTo>
                    <a:pt x="500" y="67"/>
                    <a:pt x="434" y="34"/>
                    <a:pt x="367" y="0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1324004" y="2342766"/>
              <a:ext cx="59951" cy="57510"/>
            </a:xfrm>
            <a:custGeom>
              <a:avLst/>
              <a:gdLst/>
              <a:ahLst/>
              <a:cxnLst/>
              <a:rect l="l" t="t" r="r" b="b"/>
              <a:pathLst>
                <a:path w="835" h="801" extrusionOk="0">
                  <a:moveTo>
                    <a:pt x="634" y="0"/>
                  </a:moveTo>
                  <a:cubicBezTo>
                    <a:pt x="401" y="234"/>
                    <a:pt x="201" y="467"/>
                    <a:pt x="1" y="734"/>
                  </a:cubicBezTo>
                  <a:cubicBezTo>
                    <a:pt x="101" y="767"/>
                    <a:pt x="167" y="767"/>
                    <a:pt x="234" y="801"/>
                  </a:cubicBezTo>
                  <a:cubicBezTo>
                    <a:pt x="434" y="567"/>
                    <a:pt x="634" y="334"/>
                    <a:pt x="834" y="100"/>
                  </a:cubicBezTo>
                  <a:cubicBezTo>
                    <a:pt x="768" y="67"/>
                    <a:pt x="701" y="33"/>
                    <a:pt x="634" y="0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1201875" y="2867255"/>
              <a:ext cx="79121" cy="153359"/>
            </a:xfrm>
            <a:custGeom>
              <a:avLst/>
              <a:gdLst/>
              <a:ahLst/>
              <a:cxnLst/>
              <a:rect l="l" t="t" r="r" b="b"/>
              <a:pathLst>
                <a:path w="1102" h="2136" extrusionOk="0">
                  <a:moveTo>
                    <a:pt x="901" y="0"/>
                  </a:moveTo>
                  <a:cubicBezTo>
                    <a:pt x="601" y="701"/>
                    <a:pt x="301" y="1368"/>
                    <a:pt x="0" y="2068"/>
                  </a:cubicBezTo>
                  <a:cubicBezTo>
                    <a:pt x="67" y="2102"/>
                    <a:pt x="134" y="2135"/>
                    <a:pt x="200" y="2135"/>
                  </a:cubicBezTo>
                  <a:cubicBezTo>
                    <a:pt x="501" y="1468"/>
                    <a:pt x="801" y="768"/>
                    <a:pt x="1101" y="100"/>
                  </a:cubicBezTo>
                  <a:cubicBezTo>
                    <a:pt x="1034" y="67"/>
                    <a:pt x="968" y="34"/>
                    <a:pt x="901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1292844" y="2673255"/>
              <a:ext cx="83931" cy="141369"/>
            </a:xfrm>
            <a:custGeom>
              <a:avLst/>
              <a:gdLst/>
              <a:ahLst/>
              <a:cxnLst/>
              <a:rect l="l" t="t" r="r" b="b"/>
              <a:pathLst>
                <a:path w="1169" h="1969" extrusionOk="0">
                  <a:moveTo>
                    <a:pt x="968" y="0"/>
                  </a:moveTo>
                  <a:cubicBezTo>
                    <a:pt x="635" y="634"/>
                    <a:pt x="334" y="1268"/>
                    <a:pt x="1" y="1902"/>
                  </a:cubicBezTo>
                  <a:cubicBezTo>
                    <a:pt x="101" y="1935"/>
                    <a:pt x="168" y="1935"/>
                    <a:pt x="234" y="1968"/>
                  </a:cubicBezTo>
                  <a:cubicBezTo>
                    <a:pt x="535" y="1335"/>
                    <a:pt x="835" y="701"/>
                    <a:pt x="1168" y="67"/>
                  </a:cubicBezTo>
                  <a:cubicBezTo>
                    <a:pt x="1102" y="34"/>
                    <a:pt x="1035" y="34"/>
                    <a:pt x="968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1391064" y="2491964"/>
              <a:ext cx="82424" cy="128661"/>
            </a:xfrm>
            <a:custGeom>
              <a:avLst/>
              <a:gdLst/>
              <a:ahLst/>
              <a:cxnLst/>
              <a:rect l="l" t="t" r="r" b="b"/>
              <a:pathLst>
                <a:path w="1148" h="1792" extrusionOk="0">
                  <a:moveTo>
                    <a:pt x="987" y="1"/>
                  </a:moveTo>
                  <a:cubicBezTo>
                    <a:pt x="953" y="1"/>
                    <a:pt x="921" y="17"/>
                    <a:pt x="901" y="57"/>
                  </a:cubicBezTo>
                  <a:cubicBezTo>
                    <a:pt x="601" y="591"/>
                    <a:pt x="301" y="1158"/>
                    <a:pt x="1" y="1725"/>
                  </a:cubicBezTo>
                  <a:cubicBezTo>
                    <a:pt x="67" y="1725"/>
                    <a:pt x="134" y="1758"/>
                    <a:pt x="201" y="1792"/>
                  </a:cubicBezTo>
                  <a:cubicBezTo>
                    <a:pt x="501" y="1258"/>
                    <a:pt x="801" y="691"/>
                    <a:pt x="1101" y="157"/>
                  </a:cubicBezTo>
                  <a:cubicBezTo>
                    <a:pt x="1148" y="87"/>
                    <a:pt x="1064" y="1"/>
                    <a:pt x="987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1072565" y="3291153"/>
              <a:ext cx="38340" cy="79121"/>
            </a:xfrm>
            <a:custGeom>
              <a:avLst/>
              <a:gdLst/>
              <a:ahLst/>
              <a:cxnLst/>
              <a:rect l="l" t="t" r="r" b="b"/>
              <a:pathLst>
                <a:path w="534" h="1102" extrusionOk="0">
                  <a:moveTo>
                    <a:pt x="334" y="1"/>
                  </a:moveTo>
                  <a:cubicBezTo>
                    <a:pt x="234" y="334"/>
                    <a:pt x="100" y="668"/>
                    <a:pt x="0" y="1001"/>
                  </a:cubicBezTo>
                  <a:cubicBezTo>
                    <a:pt x="67" y="1035"/>
                    <a:pt x="133" y="1068"/>
                    <a:pt x="200" y="1101"/>
                  </a:cubicBezTo>
                  <a:cubicBezTo>
                    <a:pt x="334" y="768"/>
                    <a:pt x="434" y="434"/>
                    <a:pt x="534" y="101"/>
                  </a:cubicBezTo>
                  <a:cubicBezTo>
                    <a:pt x="467" y="67"/>
                    <a:pt x="400" y="34"/>
                    <a:pt x="334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1118014" y="3075614"/>
              <a:ext cx="74310" cy="162909"/>
            </a:xfrm>
            <a:custGeom>
              <a:avLst/>
              <a:gdLst/>
              <a:ahLst/>
              <a:cxnLst/>
              <a:rect l="l" t="t" r="r" b="b"/>
              <a:pathLst>
                <a:path w="1035" h="2269" extrusionOk="0">
                  <a:moveTo>
                    <a:pt x="835" y="0"/>
                  </a:moveTo>
                  <a:cubicBezTo>
                    <a:pt x="535" y="701"/>
                    <a:pt x="268" y="1435"/>
                    <a:pt x="1" y="2169"/>
                  </a:cubicBezTo>
                  <a:cubicBezTo>
                    <a:pt x="68" y="2202"/>
                    <a:pt x="134" y="2235"/>
                    <a:pt x="201" y="2269"/>
                  </a:cubicBezTo>
                  <a:cubicBezTo>
                    <a:pt x="468" y="1535"/>
                    <a:pt x="768" y="801"/>
                    <a:pt x="1035" y="67"/>
                  </a:cubicBezTo>
                  <a:cubicBezTo>
                    <a:pt x="968" y="34"/>
                    <a:pt x="901" y="34"/>
                    <a:pt x="835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1096474" y="3231273"/>
              <a:ext cx="35971" cy="67131"/>
            </a:xfrm>
            <a:custGeom>
              <a:avLst/>
              <a:gdLst/>
              <a:ahLst/>
              <a:cxnLst/>
              <a:rect l="l" t="t" r="r" b="b"/>
              <a:pathLst>
                <a:path w="501" h="935" extrusionOk="0">
                  <a:moveTo>
                    <a:pt x="301" y="1"/>
                  </a:moveTo>
                  <a:cubicBezTo>
                    <a:pt x="201" y="267"/>
                    <a:pt x="101" y="534"/>
                    <a:pt x="1" y="835"/>
                  </a:cubicBezTo>
                  <a:cubicBezTo>
                    <a:pt x="67" y="868"/>
                    <a:pt x="134" y="901"/>
                    <a:pt x="201" y="935"/>
                  </a:cubicBezTo>
                  <a:cubicBezTo>
                    <a:pt x="301" y="668"/>
                    <a:pt x="401" y="368"/>
                    <a:pt x="501" y="101"/>
                  </a:cubicBezTo>
                  <a:cubicBezTo>
                    <a:pt x="434" y="67"/>
                    <a:pt x="368" y="34"/>
                    <a:pt x="301" y="1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1177894" y="3015734"/>
              <a:ext cx="38412" cy="64761"/>
            </a:xfrm>
            <a:custGeom>
              <a:avLst/>
              <a:gdLst/>
              <a:ahLst/>
              <a:cxnLst/>
              <a:rect l="l" t="t" r="r" b="b"/>
              <a:pathLst>
                <a:path w="535" h="902" extrusionOk="0">
                  <a:moveTo>
                    <a:pt x="334" y="0"/>
                  </a:moveTo>
                  <a:cubicBezTo>
                    <a:pt x="234" y="267"/>
                    <a:pt x="101" y="568"/>
                    <a:pt x="1" y="834"/>
                  </a:cubicBezTo>
                  <a:cubicBezTo>
                    <a:pt x="67" y="868"/>
                    <a:pt x="134" y="868"/>
                    <a:pt x="201" y="901"/>
                  </a:cubicBezTo>
                  <a:cubicBezTo>
                    <a:pt x="334" y="634"/>
                    <a:pt x="434" y="367"/>
                    <a:pt x="534" y="67"/>
                  </a:cubicBezTo>
                  <a:cubicBezTo>
                    <a:pt x="468" y="67"/>
                    <a:pt x="401" y="34"/>
                    <a:pt x="334" y="0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3"/>
            <p:cNvSpPr/>
            <p:nvPr/>
          </p:nvSpPr>
          <p:spPr>
            <a:xfrm>
              <a:off x="1266493" y="2809744"/>
              <a:ext cx="43222" cy="64761"/>
            </a:xfrm>
            <a:custGeom>
              <a:avLst/>
              <a:gdLst/>
              <a:ahLst/>
              <a:cxnLst/>
              <a:rect l="l" t="t" r="r" b="b"/>
              <a:pathLst>
                <a:path w="602" h="902" extrusionOk="0">
                  <a:moveTo>
                    <a:pt x="368" y="1"/>
                  </a:moveTo>
                  <a:cubicBezTo>
                    <a:pt x="268" y="268"/>
                    <a:pt x="134" y="534"/>
                    <a:pt x="1" y="801"/>
                  </a:cubicBezTo>
                  <a:cubicBezTo>
                    <a:pt x="68" y="835"/>
                    <a:pt x="134" y="868"/>
                    <a:pt x="201" y="901"/>
                  </a:cubicBezTo>
                  <a:cubicBezTo>
                    <a:pt x="335" y="601"/>
                    <a:pt x="468" y="334"/>
                    <a:pt x="601" y="67"/>
                  </a:cubicBezTo>
                  <a:cubicBezTo>
                    <a:pt x="535" y="34"/>
                    <a:pt x="468" y="34"/>
                    <a:pt x="368" y="1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3"/>
            <p:cNvSpPr/>
            <p:nvPr/>
          </p:nvSpPr>
          <p:spPr>
            <a:xfrm>
              <a:off x="1362345" y="2615744"/>
              <a:ext cx="43150" cy="62392"/>
            </a:xfrm>
            <a:custGeom>
              <a:avLst/>
              <a:gdLst/>
              <a:ahLst/>
              <a:cxnLst/>
              <a:rect l="l" t="t" r="r" b="b"/>
              <a:pathLst>
                <a:path w="601" h="869" extrusionOk="0">
                  <a:moveTo>
                    <a:pt x="401" y="1"/>
                  </a:moveTo>
                  <a:cubicBezTo>
                    <a:pt x="267" y="268"/>
                    <a:pt x="134" y="535"/>
                    <a:pt x="0" y="801"/>
                  </a:cubicBezTo>
                  <a:cubicBezTo>
                    <a:pt x="67" y="835"/>
                    <a:pt x="134" y="835"/>
                    <a:pt x="200" y="868"/>
                  </a:cubicBezTo>
                  <a:cubicBezTo>
                    <a:pt x="334" y="601"/>
                    <a:pt x="467" y="334"/>
                    <a:pt x="601" y="68"/>
                  </a:cubicBezTo>
                  <a:cubicBezTo>
                    <a:pt x="534" y="34"/>
                    <a:pt x="467" y="1"/>
                    <a:pt x="401" y="1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1206685" y="3355844"/>
              <a:ext cx="40781" cy="67131"/>
            </a:xfrm>
            <a:custGeom>
              <a:avLst/>
              <a:gdLst/>
              <a:ahLst/>
              <a:cxnLst/>
              <a:rect l="l" t="t" r="r" b="b"/>
              <a:pathLst>
                <a:path w="568" h="935" extrusionOk="0">
                  <a:moveTo>
                    <a:pt x="367" y="0"/>
                  </a:moveTo>
                  <a:cubicBezTo>
                    <a:pt x="234" y="300"/>
                    <a:pt x="133" y="567"/>
                    <a:pt x="0" y="868"/>
                  </a:cubicBezTo>
                  <a:cubicBezTo>
                    <a:pt x="67" y="901"/>
                    <a:pt x="167" y="934"/>
                    <a:pt x="234" y="934"/>
                  </a:cubicBezTo>
                  <a:cubicBezTo>
                    <a:pt x="334" y="667"/>
                    <a:pt x="467" y="367"/>
                    <a:pt x="567" y="100"/>
                  </a:cubicBezTo>
                  <a:cubicBezTo>
                    <a:pt x="500" y="67"/>
                    <a:pt x="434" y="34"/>
                    <a:pt x="367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1486844" y="2660619"/>
              <a:ext cx="9693" cy="29437"/>
            </a:xfrm>
            <a:custGeom>
              <a:avLst/>
              <a:gdLst/>
              <a:ahLst/>
              <a:cxnLst/>
              <a:rect l="l" t="t" r="r" b="b"/>
              <a:pathLst>
                <a:path w="135" h="410" extrusionOk="0">
                  <a:moveTo>
                    <a:pt x="36" y="1"/>
                  </a:moveTo>
                  <a:cubicBezTo>
                    <a:pt x="24" y="1"/>
                    <a:pt x="13" y="4"/>
                    <a:pt x="1" y="10"/>
                  </a:cubicBezTo>
                  <a:cubicBezTo>
                    <a:pt x="1" y="143"/>
                    <a:pt x="1" y="276"/>
                    <a:pt x="34" y="410"/>
                  </a:cubicBezTo>
                  <a:cubicBezTo>
                    <a:pt x="68" y="310"/>
                    <a:pt x="101" y="243"/>
                    <a:pt x="134" y="143"/>
                  </a:cubicBezTo>
                  <a:cubicBezTo>
                    <a:pt x="134" y="61"/>
                    <a:pt x="89" y="1"/>
                    <a:pt x="36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1486844" y="2661265"/>
              <a:ext cx="72" cy="7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1256944" y="3123504"/>
              <a:ext cx="81490" cy="179709"/>
            </a:xfrm>
            <a:custGeom>
              <a:avLst/>
              <a:gdLst/>
              <a:ahLst/>
              <a:cxnLst/>
              <a:rect l="l" t="t" r="r" b="b"/>
              <a:pathLst>
                <a:path w="1135" h="2503" extrusionOk="0">
                  <a:moveTo>
                    <a:pt x="901" y="1"/>
                  </a:moveTo>
                  <a:cubicBezTo>
                    <a:pt x="634" y="801"/>
                    <a:pt x="301" y="1602"/>
                    <a:pt x="1" y="2402"/>
                  </a:cubicBezTo>
                  <a:cubicBezTo>
                    <a:pt x="67" y="2436"/>
                    <a:pt x="134" y="2469"/>
                    <a:pt x="201" y="2502"/>
                  </a:cubicBezTo>
                  <a:cubicBezTo>
                    <a:pt x="501" y="1702"/>
                    <a:pt x="834" y="868"/>
                    <a:pt x="1135" y="67"/>
                  </a:cubicBezTo>
                  <a:cubicBezTo>
                    <a:pt x="1068" y="34"/>
                    <a:pt x="1001" y="34"/>
                    <a:pt x="935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1419784" y="2706785"/>
              <a:ext cx="62392" cy="146180"/>
            </a:xfrm>
            <a:custGeom>
              <a:avLst/>
              <a:gdLst/>
              <a:ahLst/>
              <a:cxnLst/>
              <a:rect l="l" t="t" r="r" b="b"/>
              <a:pathLst>
                <a:path w="869" h="2036" extrusionOk="0">
                  <a:moveTo>
                    <a:pt x="668" y="0"/>
                  </a:moveTo>
                  <a:cubicBezTo>
                    <a:pt x="434" y="668"/>
                    <a:pt x="234" y="1335"/>
                    <a:pt x="1" y="1968"/>
                  </a:cubicBezTo>
                  <a:cubicBezTo>
                    <a:pt x="68" y="2002"/>
                    <a:pt x="168" y="2002"/>
                    <a:pt x="234" y="2035"/>
                  </a:cubicBezTo>
                  <a:lnTo>
                    <a:pt x="234" y="2002"/>
                  </a:lnTo>
                  <a:cubicBezTo>
                    <a:pt x="434" y="1368"/>
                    <a:pt x="668" y="734"/>
                    <a:pt x="868" y="67"/>
                  </a:cubicBezTo>
                  <a:cubicBezTo>
                    <a:pt x="801" y="67"/>
                    <a:pt x="735" y="34"/>
                    <a:pt x="668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1345544" y="2910334"/>
              <a:ext cx="69572" cy="158170"/>
            </a:xfrm>
            <a:custGeom>
              <a:avLst/>
              <a:gdLst/>
              <a:ahLst/>
              <a:cxnLst/>
              <a:rect l="l" t="t" r="r" b="b"/>
              <a:pathLst>
                <a:path w="969" h="2203" extrusionOk="0">
                  <a:moveTo>
                    <a:pt x="735" y="1"/>
                  </a:moveTo>
                  <a:cubicBezTo>
                    <a:pt x="501" y="701"/>
                    <a:pt x="268" y="1435"/>
                    <a:pt x="1" y="2136"/>
                  </a:cubicBezTo>
                  <a:cubicBezTo>
                    <a:pt x="67" y="2136"/>
                    <a:pt x="134" y="2169"/>
                    <a:pt x="201" y="2202"/>
                  </a:cubicBezTo>
                  <a:cubicBezTo>
                    <a:pt x="468" y="1468"/>
                    <a:pt x="735" y="768"/>
                    <a:pt x="968" y="34"/>
                  </a:cubicBezTo>
                  <a:cubicBezTo>
                    <a:pt x="901" y="34"/>
                    <a:pt x="835" y="1"/>
                    <a:pt x="735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1232963" y="3295964"/>
              <a:ext cx="38412" cy="67131"/>
            </a:xfrm>
            <a:custGeom>
              <a:avLst/>
              <a:gdLst/>
              <a:ahLst/>
              <a:cxnLst/>
              <a:rect l="l" t="t" r="r" b="b"/>
              <a:pathLst>
                <a:path w="535" h="935" extrusionOk="0">
                  <a:moveTo>
                    <a:pt x="335" y="0"/>
                  </a:moveTo>
                  <a:cubicBezTo>
                    <a:pt x="234" y="300"/>
                    <a:pt x="101" y="567"/>
                    <a:pt x="1" y="834"/>
                  </a:cubicBezTo>
                  <a:lnTo>
                    <a:pt x="201" y="934"/>
                  </a:lnTo>
                  <a:cubicBezTo>
                    <a:pt x="301" y="667"/>
                    <a:pt x="435" y="367"/>
                    <a:pt x="535" y="100"/>
                  </a:cubicBezTo>
                  <a:cubicBezTo>
                    <a:pt x="468" y="67"/>
                    <a:pt x="401" y="34"/>
                    <a:pt x="335" y="0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1324004" y="3063624"/>
              <a:ext cx="35971" cy="64761"/>
            </a:xfrm>
            <a:custGeom>
              <a:avLst/>
              <a:gdLst/>
              <a:ahLst/>
              <a:cxnLst/>
              <a:rect l="l" t="t" r="r" b="b"/>
              <a:pathLst>
                <a:path w="501" h="902" extrusionOk="0">
                  <a:moveTo>
                    <a:pt x="301" y="1"/>
                  </a:moveTo>
                  <a:cubicBezTo>
                    <a:pt x="201" y="267"/>
                    <a:pt x="101" y="568"/>
                    <a:pt x="1" y="835"/>
                  </a:cubicBezTo>
                  <a:cubicBezTo>
                    <a:pt x="67" y="868"/>
                    <a:pt x="134" y="868"/>
                    <a:pt x="201" y="901"/>
                  </a:cubicBezTo>
                  <a:cubicBezTo>
                    <a:pt x="301" y="601"/>
                    <a:pt x="401" y="334"/>
                    <a:pt x="501" y="67"/>
                  </a:cubicBezTo>
                  <a:cubicBezTo>
                    <a:pt x="434" y="34"/>
                    <a:pt x="367" y="1"/>
                    <a:pt x="301" y="1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1398244" y="2848084"/>
              <a:ext cx="38412" cy="64761"/>
            </a:xfrm>
            <a:custGeom>
              <a:avLst/>
              <a:gdLst/>
              <a:ahLst/>
              <a:cxnLst/>
              <a:rect l="l" t="t" r="r" b="b"/>
              <a:pathLst>
                <a:path w="535" h="902" extrusionOk="0">
                  <a:moveTo>
                    <a:pt x="301" y="0"/>
                  </a:moveTo>
                  <a:cubicBezTo>
                    <a:pt x="201" y="301"/>
                    <a:pt x="101" y="568"/>
                    <a:pt x="1" y="868"/>
                  </a:cubicBezTo>
                  <a:cubicBezTo>
                    <a:pt x="101" y="868"/>
                    <a:pt x="167" y="901"/>
                    <a:pt x="234" y="901"/>
                  </a:cubicBezTo>
                  <a:cubicBezTo>
                    <a:pt x="334" y="634"/>
                    <a:pt x="434" y="334"/>
                    <a:pt x="534" y="67"/>
                  </a:cubicBezTo>
                  <a:cubicBezTo>
                    <a:pt x="468" y="34"/>
                    <a:pt x="368" y="34"/>
                    <a:pt x="301" y="0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1486844" y="2661265"/>
              <a:ext cx="2513" cy="28791"/>
            </a:xfrm>
            <a:custGeom>
              <a:avLst/>
              <a:gdLst/>
              <a:ahLst/>
              <a:cxnLst/>
              <a:rect l="l" t="t" r="r" b="b"/>
              <a:pathLst>
                <a:path w="35" h="401" extrusionOk="0">
                  <a:moveTo>
                    <a:pt x="34" y="401"/>
                  </a:moveTo>
                  <a:cubicBezTo>
                    <a:pt x="34" y="401"/>
                    <a:pt x="34" y="401"/>
                    <a:pt x="34" y="401"/>
                  </a:cubicBezTo>
                  <a:cubicBezTo>
                    <a:pt x="1" y="267"/>
                    <a:pt x="1" y="134"/>
                    <a:pt x="1" y="1"/>
                  </a:cubicBezTo>
                  <a:cubicBezTo>
                    <a:pt x="1" y="134"/>
                    <a:pt x="1" y="267"/>
                    <a:pt x="34" y="40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3"/>
            <p:cNvSpPr/>
            <p:nvPr/>
          </p:nvSpPr>
          <p:spPr>
            <a:xfrm>
              <a:off x="1467673" y="2661265"/>
              <a:ext cx="21683" cy="50402"/>
            </a:xfrm>
            <a:custGeom>
              <a:avLst/>
              <a:gdLst/>
              <a:ahLst/>
              <a:cxnLst/>
              <a:rect l="l" t="t" r="r" b="b"/>
              <a:pathLst>
                <a:path w="302" h="702" extrusionOk="0">
                  <a:moveTo>
                    <a:pt x="268" y="1"/>
                  </a:moveTo>
                  <a:cubicBezTo>
                    <a:pt x="201" y="1"/>
                    <a:pt x="201" y="34"/>
                    <a:pt x="168" y="67"/>
                  </a:cubicBezTo>
                  <a:cubicBezTo>
                    <a:pt x="101" y="267"/>
                    <a:pt x="34" y="468"/>
                    <a:pt x="1" y="634"/>
                  </a:cubicBezTo>
                  <a:cubicBezTo>
                    <a:pt x="68" y="668"/>
                    <a:pt x="134" y="701"/>
                    <a:pt x="201" y="701"/>
                  </a:cubicBezTo>
                  <a:cubicBezTo>
                    <a:pt x="234" y="601"/>
                    <a:pt x="268" y="501"/>
                    <a:pt x="301" y="401"/>
                  </a:cubicBezTo>
                  <a:cubicBezTo>
                    <a:pt x="268" y="267"/>
                    <a:pt x="268" y="134"/>
                    <a:pt x="268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3"/>
            <p:cNvSpPr/>
            <p:nvPr/>
          </p:nvSpPr>
          <p:spPr>
            <a:xfrm>
              <a:off x="332465" y="2158316"/>
              <a:ext cx="1044295" cy="544512"/>
            </a:xfrm>
            <a:custGeom>
              <a:avLst/>
              <a:gdLst/>
              <a:ahLst/>
              <a:cxnLst/>
              <a:rect l="l" t="t" r="r" b="b"/>
              <a:pathLst>
                <a:path w="14545" h="7584" extrusionOk="0">
                  <a:moveTo>
                    <a:pt x="768" y="1"/>
                  </a:moveTo>
                  <a:cubicBezTo>
                    <a:pt x="534" y="768"/>
                    <a:pt x="268" y="1568"/>
                    <a:pt x="1" y="2336"/>
                  </a:cubicBezTo>
                  <a:cubicBezTo>
                    <a:pt x="268" y="2969"/>
                    <a:pt x="601" y="3536"/>
                    <a:pt x="1001" y="4104"/>
                  </a:cubicBezTo>
                  <a:cubicBezTo>
                    <a:pt x="1168" y="4370"/>
                    <a:pt x="1402" y="4637"/>
                    <a:pt x="1635" y="4871"/>
                  </a:cubicBezTo>
                  <a:cubicBezTo>
                    <a:pt x="2002" y="5304"/>
                    <a:pt x="2436" y="5671"/>
                    <a:pt x="2903" y="6005"/>
                  </a:cubicBezTo>
                  <a:cubicBezTo>
                    <a:pt x="3136" y="6205"/>
                    <a:pt x="3403" y="6372"/>
                    <a:pt x="3670" y="6505"/>
                  </a:cubicBezTo>
                  <a:cubicBezTo>
                    <a:pt x="4004" y="6705"/>
                    <a:pt x="4337" y="6872"/>
                    <a:pt x="4671" y="7006"/>
                  </a:cubicBezTo>
                  <a:cubicBezTo>
                    <a:pt x="4971" y="7106"/>
                    <a:pt x="5271" y="7206"/>
                    <a:pt x="5605" y="7306"/>
                  </a:cubicBezTo>
                  <a:cubicBezTo>
                    <a:pt x="5905" y="7373"/>
                    <a:pt x="6172" y="7439"/>
                    <a:pt x="6472" y="7473"/>
                  </a:cubicBezTo>
                  <a:cubicBezTo>
                    <a:pt x="6921" y="7551"/>
                    <a:pt x="7359" y="7583"/>
                    <a:pt x="7799" y="7583"/>
                  </a:cubicBezTo>
                  <a:cubicBezTo>
                    <a:pt x="8110" y="7583"/>
                    <a:pt x="8422" y="7567"/>
                    <a:pt x="8740" y="7539"/>
                  </a:cubicBezTo>
                  <a:cubicBezTo>
                    <a:pt x="9040" y="7506"/>
                    <a:pt x="9374" y="7439"/>
                    <a:pt x="9708" y="7373"/>
                  </a:cubicBezTo>
                  <a:cubicBezTo>
                    <a:pt x="9908" y="7306"/>
                    <a:pt x="10141" y="7239"/>
                    <a:pt x="10341" y="7172"/>
                  </a:cubicBezTo>
                  <a:cubicBezTo>
                    <a:pt x="10675" y="7072"/>
                    <a:pt x="10975" y="6972"/>
                    <a:pt x="11275" y="6839"/>
                  </a:cubicBezTo>
                  <a:lnTo>
                    <a:pt x="11309" y="6772"/>
                  </a:lnTo>
                  <a:lnTo>
                    <a:pt x="11375" y="6672"/>
                  </a:lnTo>
                  <a:lnTo>
                    <a:pt x="12576" y="4637"/>
                  </a:lnTo>
                  <a:lnTo>
                    <a:pt x="12710" y="4404"/>
                  </a:lnTo>
                  <a:lnTo>
                    <a:pt x="12743" y="4337"/>
                  </a:lnTo>
                  <a:lnTo>
                    <a:pt x="14544" y="1335"/>
                  </a:lnTo>
                  <a:lnTo>
                    <a:pt x="14544" y="1335"/>
                  </a:lnTo>
                  <a:cubicBezTo>
                    <a:pt x="14077" y="1568"/>
                    <a:pt x="13577" y="1802"/>
                    <a:pt x="13110" y="2035"/>
                  </a:cubicBezTo>
                  <a:cubicBezTo>
                    <a:pt x="12776" y="2169"/>
                    <a:pt x="12476" y="2302"/>
                    <a:pt x="12143" y="2436"/>
                  </a:cubicBezTo>
                  <a:cubicBezTo>
                    <a:pt x="11776" y="2602"/>
                    <a:pt x="11375" y="2736"/>
                    <a:pt x="10975" y="2869"/>
                  </a:cubicBezTo>
                  <a:cubicBezTo>
                    <a:pt x="10642" y="2969"/>
                    <a:pt x="10275" y="3036"/>
                    <a:pt x="9941" y="3136"/>
                  </a:cubicBezTo>
                  <a:cubicBezTo>
                    <a:pt x="9207" y="3303"/>
                    <a:pt x="8473" y="3403"/>
                    <a:pt x="7706" y="3436"/>
                  </a:cubicBezTo>
                  <a:lnTo>
                    <a:pt x="6772" y="3436"/>
                  </a:lnTo>
                  <a:cubicBezTo>
                    <a:pt x="6138" y="3370"/>
                    <a:pt x="5538" y="3270"/>
                    <a:pt x="4938" y="3103"/>
                  </a:cubicBezTo>
                  <a:cubicBezTo>
                    <a:pt x="4637" y="3036"/>
                    <a:pt x="4370" y="2936"/>
                    <a:pt x="4104" y="2803"/>
                  </a:cubicBezTo>
                  <a:cubicBezTo>
                    <a:pt x="3637" y="2636"/>
                    <a:pt x="3203" y="2402"/>
                    <a:pt x="2803" y="2135"/>
                  </a:cubicBezTo>
                  <a:cubicBezTo>
                    <a:pt x="2569" y="1969"/>
                    <a:pt x="2302" y="1802"/>
                    <a:pt x="2069" y="1602"/>
                  </a:cubicBezTo>
                  <a:cubicBezTo>
                    <a:pt x="1568" y="1135"/>
                    <a:pt x="1101" y="601"/>
                    <a:pt x="768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1700014" y="2333145"/>
              <a:ext cx="773618" cy="879663"/>
            </a:xfrm>
            <a:custGeom>
              <a:avLst/>
              <a:gdLst/>
              <a:ahLst/>
              <a:cxnLst/>
              <a:rect l="l" t="t" r="r" b="b"/>
              <a:pathLst>
                <a:path w="10775" h="12252" extrusionOk="0">
                  <a:moveTo>
                    <a:pt x="768" y="1"/>
                  </a:moveTo>
                  <a:lnTo>
                    <a:pt x="334" y="2469"/>
                  </a:lnTo>
                  <a:lnTo>
                    <a:pt x="1" y="4337"/>
                  </a:lnTo>
                  <a:cubicBezTo>
                    <a:pt x="1" y="4370"/>
                    <a:pt x="34" y="4404"/>
                    <a:pt x="34" y="4437"/>
                  </a:cubicBezTo>
                  <a:cubicBezTo>
                    <a:pt x="401" y="5171"/>
                    <a:pt x="835" y="5872"/>
                    <a:pt x="1302" y="6539"/>
                  </a:cubicBezTo>
                  <a:cubicBezTo>
                    <a:pt x="1502" y="6806"/>
                    <a:pt x="1702" y="7072"/>
                    <a:pt x="1902" y="7306"/>
                  </a:cubicBezTo>
                  <a:cubicBezTo>
                    <a:pt x="2236" y="7706"/>
                    <a:pt x="2569" y="8106"/>
                    <a:pt x="2969" y="8473"/>
                  </a:cubicBezTo>
                  <a:cubicBezTo>
                    <a:pt x="3170" y="8707"/>
                    <a:pt x="3403" y="8907"/>
                    <a:pt x="3603" y="9107"/>
                  </a:cubicBezTo>
                  <a:cubicBezTo>
                    <a:pt x="4070" y="9507"/>
                    <a:pt x="4504" y="9908"/>
                    <a:pt x="5004" y="10241"/>
                  </a:cubicBezTo>
                  <a:cubicBezTo>
                    <a:pt x="5238" y="10408"/>
                    <a:pt x="5471" y="10575"/>
                    <a:pt x="5705" y="10742"/>
                  </a:cubicBezTo>
                  <a:cubicBezTo>
                    <a:pt x="6205" y="11075"/>
                    <a:pt x="6739" y="11375"/>
                    <a:pt x="7272" y="11642"/>
                  </a:cubicBezTo>
                  <a:cubicBezTo>
                    <a:pt x="7539" y="11776"/>
                    <a:pt x="7806" y="11876"/>
                    <a:pt x="8073" y="12009"/>
                  </a:cubicBezTo>
                  <a:cubicBezTo>
                    <a:pt x="8173" y="12043"/>
                    <a:pt x="8240" y="12076"/>
                    <a:pt x="8307" y="12109"/>
                  </a:cubicBezTo>
                  <a:cubicBezTo>
                    <a:pt x="8499" y="12192"/>
                    <a:pt x="8713" y="12251"/>
                    <a:pt x="8932" y="12251"/>
                  </a:cubicBezTo>
                  <a:cubicBezTo>
                    <a:pt x="8979" y="12251"/>
                    <a:pt x="9026" y="12249"/>
                    <a:pt x="9074" y="12243"/>
                  </a:cubicBezTo>
                  <a:cubicBezTo>
                    <a:pt x="9274" y="12209"/>
                    <a:pt x="9441" y="12076"/>
                    <a:pt x="9607" y="11976"/>
                  </a:cubicBezTo>
                  <a:cubicBezTo>
                    <a:pt x="9974" y="11709"/>
                    <a:pt x="10375" y="11442"/>
                    <a:pt x="10775" y="11175"/>
                  </a:cubicBezTo>
                  <a:cubicBezTo>
                    <a:pt x="10208" y="10875"/>
                    <a:pt x="9708" y="10475"/>
                    <a:pt x="9241" y="10075"/>
                  </a:cubicBezTo>
                  <a:cubicBezTo>
                    <a:pt x="9007" y="9874"/>
                    <a:pt x="8807" y="9641"/>
                    <a:pt x="8573" y="9441"/>
                  </a:cubicBezTo>
                  <a:cubicBezTo>
                    <a:pt x="8206" y="9040"/>
                    <a:pt x="7840" y="8607"/>
                    <a:pt x="7506" y="8173"/>
                  </a:cubicBezTo>
                  <a:cubicBezTo>
                    <a:pt x="7339" y="7940"/>
                    <a:pt x="7139" y="7706"/>
                    <a:pt x="6972" y="7439"/>
                  </a:cubicBezTo>
                  <a:cubicBezTo>
                    <a:pt x="6572" y="6939"/>
                    <a:pt x="6238" y="6439"/>
                    <a:pt x="5871" y="5938"/>
                  </a:cubicBezTo>
                  <a:cubicBezTo>
                    <a:pt x="5805" y="5872"/>
                    <a:pt x="5771" y="5838"/>
                    <a:pt x="5738" y="5771"/>
                  </a:cubicBezTo>
                  <a:cubicBezTo>
                    <a:pt x="5538" y="5505"/>
                    <a:pt x="5338" y="5271"/>
                    <a:pt x="5171" y="5004"/>
                  </a:cubicBezTo>
                  <a:cubicBezTo>
                    <a:pt x="4837" y="4571"/>
                    <a:pt x="4504" y="4170"/>
                    <a:pt x="4137" y="3737"/>
                  </a:cubicBezTo>
                  <a:cubicBezTo>
                    <a:pt x="3937" y="3503"/>
                    <a:pt x="3737" y="3236"/>
                    <a:pt x="3536" y="3003"/>
                  </a:cubicBezTo>
                  <a:cubicBezTo>
                    <a:pt x="3136" y="2502"/>
                    <a:pt x="2669" y="2002"/>
                    <a:pt x="2236" y="1535"/>
                  </a:cubicBezTo>
                  <a:cubicBezTo>
                    <a:pt x="2035" y="1302"/>
                    <a:pt x="1835" y="1068"/>
                    <a:pt x="1635" y="868"/>
                  </a:cubicBezTo>
                  <a:cubicBezTo>
                    <a:pt x="1335" y="568"/>
                    <a:pt x="1068" y="268"/>
                    <a:pt x="768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428244" y="2340325"/>
              <a:ext cx="71941" cy="119830"/>
            </a:xfrm>
            <a:custGeom>
              <a:avLst/>
              <a:gdLst/>
              <a:ahLst/>
              <a:cxnLst/>
              <a:rect l="l" t="t" r="r" b="b"/>
              <a:pathLst>
                <a:path w="1002" h="1669" extrusionOk="0">
                  <a:moveTo>
                    <a:pt x="335" y="1"/>
                  </a:moveTo>
                  <a:cubicBezTo>
                    <a:pt x="234" y="268"/>
                    <a:pt x="101" y="534"/>
                    <a:pt x="1" y="801"/>
                  </a:cubicBezTo>
                  <a:cubicBezTo>
                    <a:pt x="168" y="1102"/>
                    <a:pt x="368" y="1402"/>
                    <a:pt x="568" y="1669"/>
                  </a:cubicBezTo>
                  <a:cubicBezTo>
                    <a:pt x="668" y="1402"/>
                    <a:pt x="802" y="1168"/>
                    <a:pt x="902" y="901"/>
                  </a:cubicBezTo>
                  <a:cubicBezTo>
                    <a:pt x="935" y="835"/>
                    <a:pt x="968" y="801"/>
                    <a:pt x="1002" y="735"/>
                  </a:cubicBezTo>
                  <a:cubicBezTo>
                    <a:pt x="768" y="501"/>
                    <a:pt x="535" y="234"/>
                    <a:pt x="335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404335" y="2414565"/>
              <a:ext cx="57510" cy="93480"/>
            </a:xfrm>
            <a:custGeom>
              <a:avLst/>
              <a:gdLst/>
              <a:ahLst/>
              <a:cxnLst/>
              <a:rect l="l" t="t" r="r" b="b"/>
              <a:pathLst>
                <a:path w="801" h="1302" extrusionOk="0">
                  <a:moveTo>
                    <a:pt x="201" y="1"/>
                  </a:moveTo>
                  <a:cubicBezTo>
                    <a:pt x="201" y="34"/>
                    <a:pt x="201" y="34"/>
                    <a:pt x="201" y="68"/>
                  </a:cubicBezTo>
                  <a:cubicBezTo>
                    <a:pt x="100" y="234"/>
                    <a:pt x="34" y="368"/>
                    <a:pt x="0" y="535"/>
                  </a:cubicBezTo>
                  <a:cubicBezTo>
                    <a:pt x="167" y="801"/>
                    <a:pt x="401" y="1068"/>
                    <a:pt x="634" y="1302"/>
                  </a:cubicBezTo>
                  <a:cubicBezTo>
                    <a:pt x="668" y="1168"/>
                    <a:pt x="734" y="1035"/>
                    <a:pt x="801" y="868"/>
                  </a:cubicBezTo>
                  <a:cubicBezTo>
                    <a:pt x="601" y="601"/>
                    <a:pt x="401" y="301"/>
                    <a:pt x="201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459405" y="2287625"/>
              <a:ext cx="69500" cy="88742"/>
            </a:xfrm>
            <a:custGeom>
              <a:avLst/>
              <a:gdLst/>
              <a:ahLst/>
              <a:cxnLst/>
              <a:rect l="l" t="t" r="r" b="b"/>
              <a:pathLst>
                <a:path w="968" h="1236" extrusionOk="0">
                  <a:moveTo>
                    <a:pt x="234" y="1"/>
                  </a:moveTo>
                  <a:cubicBezTo>
                    <a:pt x="167" y="168"/>
                    <a:pt x="67" y="334"/>
                    <a:pt x="1" y="501"/>
                  </a:cubicBezTo>
                  <a:cubicBezTo>
                    <a:pt x="201" y="735"/>
                    <a:pt x="434" y="1002"/>
                    <a:pt x="668" y="1235"/>
                  </a:cubicBezTo>
                  <a:cubicBezTo>
                    <a:pt x="768" y="1002"/>
                    <a:pt x="868" y="768"/>
                    <a:pt x="968" y="535"/>
                  </a:cubicBezTo>
                  <a:cubicBezTo>
                    <a:pt x="701" y="368"/>
                    <a:pt x="468" y="201"/>
                    <a:pt x="234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593525" y="2373855"/>
              <a:ext cx="86301" cy="105471"/>
            </a:xfrm>
            <a:custGeom>
              <a:avLst/>
              <a:gdLst/>
              <a:ahLst/>
              <a:cxnLst/>
              <a:rect l="l" t="t" r="r" b="b"/>
              <a:pathLst>
                <a:path w="1202" h="1469" extrusionOk="0">
                  <a:moveTo>
                    <a:pt x="368" y="1"/>
                  </a:moveTo>
                  <a:cubicBezTo>
                    <a:pt x="234" y="368"/>
                    <a:pt x="134" y="701"/>
                    <a:pt x="1" y="1068"/>
                  </a:cubicBezTo>
                  <a:cubicBezTo>
                    <a:pt x="67" y="1102"/>
                    <a:pt x="134" y="1135"/>
                    <a:pt x="201" y="1202"/>
                  </a:cubicBezTo>
                  <a:cubicBezTo>
                    <a:pt x="401" y="1302"/>
                    <a:pt x="601" y="1402"/>
                    <a:pt x="768" y="1468"/>
                  </a:cubicBezTo>
                  <a:cubicBezTo>
                    <a:pt x="935" y="1102"/>
                    <a:pt x="1068" y="701"/>
                    <a:pt x="1201" y="334"/>
                  </a:cubicBezTo>
                  <a:cubicBezTo>
                    <a:pt x="935" y="234"/>
                    <a:pt x="668" y="134"/>
                    <a:pt x="368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660584" y="2371486"/>
              <a:ext cx="26421" cy="9621"/>
            </a:xfrm>
            <a:custGeom>
              <a:avLst/>
              <a:gdLst/>
              <a:ahLst/>
              <a:cxnLst/>
              <a:rect l="l" t="t" r="r" b="b"/>
              <a:pathLst>
                <a:path w="368" h="134" extrusionOk="0">
                  <a:moveTo>
                    <a:pt x="368" y="134"/>
                  </a:moveTo>
                  <a:cubicBezTo>
                    <a:pt x="234" y="100"/>
                    <a:pt x="101" y="67"/>
                    <a:pt x="1" y="0"/>
                  </a:cubicBezTo>
                  <a:cubicBezTo>
                    <a:pt x="101" y="67"/>
                    <a:pt x="234" y="100"/>
                    <a:pt x="368" y="134"/>
                  </a:cubicBezTo>
                  <a:cubicBezTo>
                    <a:pt x="368" y="134"/>
                    <a:pt x="368" y="134"/>
                    <a:pt x="368" y="134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540824" y="2567855"/>
              <a:ext cx="62392" cy="57582"/>
            </a:xfrm>
            <a:custGeom>
              <a:avLst/>
              <a:gdLst/>
              <a:ahLst/>
              <a:cxnLst/>
              <a:rect l="l" t="t" r="r" b="b"/>
              <a:pathLst>
                <a:path w="869" h="802" extrusionOk="0">
                  <a:moveTo>
                    <a:pt x="101" y="1"/>
                  </a:moveTo>
                  <a:cubicBezTo>
                    <a:pt x="67" y="101"/>
                    <a:pt x="34" y="201"/>
                    <a:pt x="1" y="301"/>
                  </a:cubicBezTo>
                  <a:cubicBezTo>
                    <a:pt x="234" y="501"/>
                    <a:pt x="501" y="668"/>
                    <a:pt x="768" y="801"/>
                  </a:cubicBezTo>
                  <a:cubicBezTo>
                    <a:pt x="801" y="701"/>
                    <a:pt x="835" y="601"/>
                    <a:pt x="868" y="501"/>
                  </a:cubicBezTo>
                  <a:cubicBezTo>
                    <a:pt x="601" y="368"/>
                    <a:pt x="334" y="201"/>
                    <a:pt x="101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555184" y="2464896"/>
              <a:ext cx="88742" cy="124569"/>
            </a:xfrm>
            <a:custGeom>
              <a:avLst/>
              <a:gdLst/>
              <a:ahLst/>
              <a:cxnLst/>
              <a:rect l="l" t="t" r="r" b="b"/>
              <a:pathLst>
                <a:path w="1236" h="1735" extrusionOk="0">
                  <a:moveTo>
                    <a:pt x="435" y="0"/>
                  </a:moveTo>
                  <a:cubicBezTo>
                    <a:pt x="301" y="401"/>
                    <a:pt x="134" y="801"/>
                    <a:pt x="1" y="1201"/>
                  </a:cubicBezTo>
                  <a:cubicBezTo>
                    <a:pt x="234" y="1401"/>
                    <a:pt x="468" y="1568"/>
                    <a:pt x="735" y="1735"/>
                  </a:cubicBezTo>
                  <a:cubicBezTo>
                    <a:pt x="902" y="1301"/>
                    <a:pt x="1068" y="868"/>
                    <a:pt x="1235" y="401"/>
                  </a:cubicBezTo>
                  <a:cubicBezTo>
                    <a:pt x="968" y="301"/>
                    <a:pt x="701" y="167"/>
                    <a:pt x="435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785155" y="2426555"/>
              <a:ext cx="93480" cy="93480"/>
            </a:xfrm>
            <a:custGeom>
              <a:avLst/>
              <a:gdLst/>
              <a:ahLst/>
              <a:cxnLst/>
              <a:rect l="l" t="t" r="r" b="b"/>
              <a:pathLst>
                <a:path w="1302" h="1302" extrusionOk="0">
                  <a:moveTo>
                    <a:pt x="367" y="1"/>
                  </a:moveTo>
                  <a:cubicBezTo>
                    <a:pt x="234" y="401"/>
                    <a:pt x="134" y="801"/>
                    <a:pt x="0" y="1235"/>
                  </a:cubicBezTo>
                  <a:cubicBezTo>
                    <a:pt x="300" y="1268"/>
                    <a:pt x="601" y="1302"/>
                    <a:pt x="901" y="1302"/>
                  </a:cubicBezTo>
                  <a:cubicBezTo>
                    <a:pt x="1034" y="868"/>
                    <a:pt x="1168" y="468"/>
                    <a:pt x="1301" y="67"/>
                  </a:cubicBezTo>
                  <a:cubicBezTo>
                    <a:pt x="1034" y="67"/>
                    <a:pt x="767" y="34"/>
                    <a:pt x="501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816244" y="2405016"/>
              <a:ext cx="69572" cy="9621"/>
            </a:xfrm>
            <a:custGeom>
              <a:avLst/>
              <a:gdLst/>
              <a:ahLst/>
              <a:cxnLst/>
              <a:rect l="l" t="t" r="r" b="b"/>
              <a:pathLst>
                <a:path w="969" h="134" extrusionOk="0">
                  <a:moveTo>
                    <a:pt x="34" y="0"/>
                  </a:moveTo>
                  <a:cubicBezTo>
                    <a:pt x="34" y="34"/>
                    <a:pt x="1" y="34"/>
                    <a:pt x="1" y="67"/>
                  </a:cubicBezTo>
                  <a:cubicBezTo>
                    <a:pt x="134" y="100"/>
                    <a:pt x="234" y="100"/>
                    <a:pt x="334" y="100"/>
                  </a:cubicBezTo>
                  <a:cubicBezTo>
                    <a:pt x="535" y="134"/>
                    <a:pt x="735" y="134"/>
                    <a:pt x="935" y="134"/>
                  </a:cubicBezTo>
                  <a:lnTo>
                    <a:pt x="968" y="0"/>
                  </a:ln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734824" y="2658895"/>
              <a:ext cx="71941" cy="35971"/>
            </a:xfrm>
            <a:custGeom>
              <a:avLst/>
              <a:gdLst/>
              <a:ahLst/>
              <a:cxnLst/>
              <a:rect l="l" t="t" r="r" b="b"/>
              <a:pathLst>
                <a:path w="1002" h="501" extrusionOk="0">
                  <a:moveTo>
                    <a:pt x="101" y="0"/>
                  </a:moveTo>
                  <a:cubicBezTo>
                    <a:pt x="67" y="100"/>
                    <a:pt x="34" y="200"/>
                    <a:pt x="1" y="334"/>
                  </a:cubicBezTo>
                  <a:cubicBezTo>
                    <a:pt x="301" y="401"/>
                    <a:pt x="568" y="467"/>
                    <a:pt x="868" y="501"/>
                  </a:cubicBezTo>
                  <a:cubicBezTo>
                    <a:pt x="901" y="401"/>
                    <a:pt x="935" y="267"/>
                    <a:pt x="1001" y="167"/>
                  </a:cubicBezTo>
                  <a:cubicBezTo>
                    <a:pt x="768" y="134"/>
                    <a:pt x="568" y="100"/>
                    <a:pt x="368" y="34"/>
                  </a:cubicBezTo>
                  <a:cubicBezTo>
                    <a:pt x="268" y="34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746815" y="2529514"/>
              <a:ext cx="98291" cy="124640"/>
            </a:xfrm>
            <a:custGeom>
              <a:avLst/>
              <a:gdLst/>
              <a:ahLst/>
              <a:cxnLst/>
              <a:rect l="l" t="t" r="r" b="b"/>
              <a:pathLst>
                <a:path w="1369" h="1736" extrusionOk="0">
                  <a:moveTo>
                    <a:pt x="467" y="1"/>
                  </a:moveTo>
                  <a:cubicBezTo>
                    <a:pt x="301" y="535"/>
                    <a:pt x="167" y="1068"/>
                    <a:pt x="0" y="1569"/>
                  </a:cubicBezTo>
                  <a:cubicBezTo>
                    <a:pt x="101" y="1602"/>
                    <a:pt x="167" y="1602"/>
                    <a:pt x="267" y="1635"/>
                  </a:cubicBezTo>
                  <a:cubicBezTo>
                    <a:pt x="467" y="1669"/>
                    <a:pt x="668" y="1702"/>
                    <a:pt x="868" y="1736"/>
                  </a:cubicBezTo>
                  <a:cubicBezTo>
                    <a:pt x="1035" y="1202"/>
                    <a:pt x="1201" y="635"/>
                    <a:pt x="1368" y="68"/>
                  </a:cubicBezTo>
                  <a:lnTo>
                    <a:pt x="1001" y="68"/>
                  </a:lnTo>
                  <a:cubicBezTo>
                    <a:pt x="801" y="34"/>
                    <a:pt x="634" y="34"/>
                    <a:pt x="467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967165" y="2522335"/>
              <a:ext cx="105471" cy="143810"/>
            </a:xfrm>
            <a:custGeom>
              <a:avLst/>
              <a:gdLst/>
              <a:ahLst/>
              <a:cxnLst/>
              <a:rect l="l" t="t" r="r" b="b"/>
              <a:pathLst>
                <a:path w="1469" h="2003" extrusionOk="0">
                  <a:moveTo>
                    <a:pt x="1468" y="1"/>
                  </a:moveTo>
                  <a:lnTo>
                    <a:pt x="1468" y="1"/>
                  </a:lnTo>
                  <a:cubicBezTo>
                    <a:pt x="1168" y="34"/>
                    <a:pt x="834" y="68"/>
                    <a:pt x="501" y="101"/>
                  </a:cubicBezTo>
                  <a:cubicBezTo>
                    <a:pt x="334" y="735"/>
                    <a:pt x="167" y="1369"/>
                    <a:pt x="0" y="2002"/>
                  </a:cubicBezTo>
                  <a:cubicBezTo>
                    <a:pt x="334" y="2002"/>
                    <a:pt x="634" y="1969"/>
                    <a:pt x="934" y="1969"/>
                  </a:cubicBezTo>
                  <a:cubicBezTo>
                    <a:pt x="1101" y="1302"/>
                    <a:pt x="1301" y="635"/>
                    <a:pt x="1468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959985" y="2678066"/>
              <a:ext cx="71869" cy="21611"/>
            </a:xfrm>
            <a:custGeom>
              <a:avLst/>
              <a:gdLst/>
              <a:ahLst/>
              <a:cxnLst/>
              <a:rect l="l" t="t" r="r" b="b"/>
              <a:pathLst>
                <a:path w="1001" h="301" extrusionOk="0">
                  <a:moveTo>
                    <a:pt x="1001" y="0"/>
                  </a:moveTo>
                  <a:lnTo>
                    <a:pt x="1001" y="0"/>
                  </a:lnTo>
                  <a:cubicBezTo>
                    <a:pt x="667" y="33"/>
                    <a:pt x="367" y="67"/>
                    <a:pt x="67" y="67"/>
                  </a:cubicBezTo>
                  <a:cubicBezTo>
                    <a:pt x="34" y="134"/>
                    <a:pt x="0" y="200"/>
                    <a:pt x="0" y="300"/>
                  </a:cubicBezTo>
                  <a:cubicBezTo>
                    <a:pt x="300" y="267"/>
                    <a:pt x="634" y="200"/>
                    <a:pt x="968" y="134"/>
                  </a:cubicBezTo>
                  <a:cubicBezTo>
                    <a:pt x="968" y="100"/>
                    <a:pt x="968" y="33"/>
                    <a:pt x="1001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1007875" y="2397836"/>
              <a:ext cx="100660" cy="119830"/>
            </a:xfrm>
            <a:custGeom>
              <a:avLst/>
              <a:gdLst/>
              <a:ahLst/>
              <a:cxnLst/>
              <a:rect l="l" t="t" r="r" b="b"/>
              <a:pathLst>
                <a:path w="1402" h="1669" extrusionOk="0">
                  <a:moveTo>
                    <a:pt x="1401" y="0"/>
                  </a:moveTo>
                  <a:lnTo>
                    <a:pt x="1401" y="0"/>
                  </a:lnTo>
                  <a:cubicBezTo>
                    <a:pt x="1068" y="100"/>
                    <a:pt x="734" y="167"/>
                    <a:pt x="401" y="234"/>
                  </a:cubicBezTo>
                  <a:cubicBezTo>
                    <a:pt x="267" y="734"/>
                    <a:pt x="134" y="1201"/>
                    <a:pt x="0" y="1668"/>
                  </a:cubicBezTo>
                  <a:cubicBezTo>
                    <a:pt x="301" y="1635"/>
                    <a:pt x="634" y="1635"/>
                    <a:pt x="934" y="1568"/>
                  </a:cubicBezTo>
                  <a:cubicBezTo>
                    <a:pt x="1101" y="1068"/>
                    <a:pt x="1268" y="534"/>
                    <a:pt x="1401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1041405" y="2364306"/>
              <a:ext cx="79121" cy="33601"/>
            </a:xfrm>
            <a:custGeom>
              <a:avLst/>
              <a:gdLst/>
              <a:ahLst/>
              <a:cxnLst/>
              <a:rect l="l" t="t" r="r" b="b"/>
              <a:pathLst>
                <a:path w="1102" h="468" extrusionOk="0">
                  <a:moveTo>
                    <a:pt x="1101" y="0"/>
                  </a:moveTo>
                  <a:cubicBezTo>
                    <a:pt x="768" y="100"/>
                    <a:pt x="401" y="167"/>
                    <a:pt x="67" y="267"/>
                  </a:cubicBezTo>
                  <a:cubicBezTo>
                    <a:pt x="67" y="334"/>
                    <a:pt x="34" y="401"/>
                    <a:pt x="0" y="467"/>
                  </a:cubicBezTo>
                  <a:cubicBezTo>
                    <a:pt x="334" y="401"/>
                    <a:pt x="701" y="334"/>
                    <a:pt x="1034" y="234"/>
                  </a:cubicBezTo>
                  <a:cubicBezTo>
                    <a:pt x="1034" y="134"/>
                    <a:pt x="1068" y="67"/>
                    <a:pt x="1101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1175525" y="2342766"/>
              <a:ext cx="91039" cy="150918"/>
            </a:xfrm>
            <a:custGeom>
              <a:avLst/>
              <a:gdLst/>
              <a:ahLst/>
              <a:cxnLst/>
              <a:rect l="l" t="t" r="r" b="b"/>
              <a:pathLst>
                <a:path w="1268" h="2102" extrusionOk="0">
                  <a:moveTo>
                    <a:pt x="1268" y="0"/>
                  </a:moveTo>
                  <a:lnTo>
                    <a:pt x="1268" y="0"/>
                  </a:lnTo>
                  <a:cubicBezTo>
                    <a:pt x="968" y="134"/>
                    <a:pt x="634" y="267"/>
                    <a:pt x="334" y="367"/>
                  </a:cubicBezTo>
                  <a:cubicBezTo>
                    <a:pt x="301" y="567"/>
                    <a:pt x="267" y="734"/>
                    <a:pt x="234" y="901"/>
                  </a:cubicBezTo>
                  <a:cubicBezTo>
                    <a:pt x="167" y="1301"/>
                    <a:pt x="67" y="1701"/>
                    <a:pt x="0" y="2102"/>
                  </a:cubicBezTo>
                  <a:cubicBezTo>
                    <a:pt x="334" y="2002"/>
                    <a:pt x="668" y="1901"/>
                    <a:pt x="968" y="1768"/>
                  </a:cubicBezTo>
                  <a:cubicBezTo>
                    <a:pt x="1001" y="1668"/>
                    <a:pt x="1001" y="1568"/>
                    <a:pt x="1034" y="1468"/>
                  </a:cubicBezTo>
                  <a:cubicBezTo>
                    <a:pt x="1101" y="1001"/>
                    <a:pt x="1168" y="500"/>
                    <a:pt x="1268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1149174" y="2491246"/>
              <a:ext cx="86301" cy="146180"/>
            </a:xfrm>
            <a:custGeom>
              <a:avLst/>
              <a:gdLst/>
              <a:ahLst/>
              <a:cxnLst/>
              <a:rect l="l" t="t" r="r" b="b"/>
              <a:pathLst>
                <a:path w="1202" h="2036" extrusionOk="0">
                  <a:moveTo>
                    <a:pt x="1201" y="0"/>
                  </a:moveTo>
                  <a:lnTo>
                    <a:pt x="1201" y="0"/>
                  </a:lnTo>
                  <a:cubicBezTo>
                    <a:pt x="934" y="100"/>
                    <a:pt x="634" y="167"/>
                    <a:pt x="334" y="234"/>
                  </a:cubicBezTo>
                  <a:cubicBezTo>
                    <a:pt x="234" y="834"/>
                    <a:pt x="101" y="1435"/>
                    <a:pt x="0" y="2035"/>
                  </a:cubicBezTo>
                  <a:lnTo>
                    <a:pt x="1201" y="0"/>
                  </a:ln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1201875" y="2304426"/>
              <a:ext cx="71941" cy="47961"/>
            </a:xfrm>
            <a:custGeom>
              <a:avLst/>
              <a:gdLst/>
              <a:ahLst/>
              <a:cxnLst/>
              <a:rect l="l" t="t" r="r" b="b"/>
              <a:pathLst>
                <a:path w="1002" h="668" extrusionOk="0">
                  <a:moveTo>
                    <a:pt x="1001" y="0"/>
                  </a:moveTo>
                  <a:lnTo>
                    <a:pt x="1001" y="0"/>
                  </a:lnTo>
                  <a:cubicBezTo>
                    <a:pt x="667" y="134"/>
                    <a:pt x="367" y="267"/>
                    <a:pt x="34" y="401"/>
                  </a:cubicBezTo>
                  <a:cubicBezTo>
                    <a:pt x="34" y="501"/>
                    <a:pt x="0" y="567"/>
                    <a:pt x="0" y="668"/>
                  </a:cubicBezTo>
                  <a:cubicBezTo>
                    <a:pt x="301" y="534"/>
                    <a:pt x="634" y="401"/>
                    <a:pt x="934" y="267"/>
                  </a:cubicBezTo>
                  <a:cubicBezTo>
                    <a:pt x="968" y="201"/>
                    <a:pt x="968" y="100"/>
                    <a:pt x="1001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1776695" y="2395395"/>
              <a:ext cx="83859" cy="98291"/>
            </a:xfrm>
            <a:custGeom>
              <a:avLst/>
              <a:gdLst/>
              <a:ahLst/>
              <a:cxnLst/>
              <a:rect l="l" t="t" r="r" b="b"/>
              <a:pathLst>
                <a:path w="1168" h="1369" extrusionOk="0">
                  <a:moveTo>
                    <a:pt x="567" y="1"/>
                  </a:moveTo>
                  <a:cubicBezTo>
                    <a:pt x="367" y="234"/>
                    <a:pt x="200" y="468"/>
                    <a:pt x="0" y="701"/>
                  </a:cubicBezTo>
                  <a:cubicBezTo>
                    <a:pt x="200" y="902"/>
                    <a:pt x="400" y="1135"/>
                    <a:pt x="600" y="1369"/>
                  </a:cubicBezTo>
                  <a:cubicBezTo>
                    <a:pt x="767" y="1168"/>
                    <a:pt x="934" y="935"/>
                    <a:pt x="1134" y="735"/>
                  </a:cubicBezTo>
                  <a:cubicBezTo>
                    <a:pt x="1134" y="701"/>
                    <a:pt x="1168" y="668"/>
                    <a:pt x="1168" y="668"/>
                  </a:cubicBezTo>
                  <a:cubicBezTo>
                    <a:pt x="967" y="435"/>
                    <a:pt x="767" y="201"/>
                    <a:pt x="567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1700014" y="2589394"/>
              <a:ext cx="31232" cy="62392"/>
            </a:xfrm>
            <a:custGeom>
              <a:avLst/>
              <a:gdLst/>
              <a:ahLst/>
              <a:cxnLst/>
              <a:rect l="l" t="t" r="r" b="b"/>
              <a:pathLst>
                <a:path w="435" h="869" extrusionOk="0">
                  <a:moveTo>
                    <a:pt x="134" y="1"/>
                  </a:moveTo>
                  <a:lnTo>
                    <a:pt x="1" y="768"/>
                  </a:lnTo>
                  <a:cubicBezTo>
                    <a:pt x="1" y="801"/>
                    <a:pt x="34" y="835"/>
                    <a:pt x="34" y="868"/>
                  </a:cubicBezTo>
                  <a:cubicBezTo>
                    <a:pt x="167" y="668"/>
                    <a:pt x="301" y="468"/>
                    <a:pt x="434" y="268"/>
                  </a:cubicBezTo>
                  <a:cubicBezTo>
                    <a:pt x="334" y="168"/>
                    <a:pt x="234" y="68"/>
                    <a:pt x="134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1712004" y="2457716"/>
              <a:ext cx="98291" cy="138928"/>
            </a:xfrm>
            <a:custGeom>
              <a:avLst/>
              <a:gdLst/>
              <a:ahLst/>
              <a:cxnLst/>
              <a:rect l="l" t="t" r="r" b="b"/>
              <a:pathLst>
                <a:path w="1369" h="1935" extrusionOk="0">
                  <a:moveTo>
                    <a:pt x="768" y="0"/>
                  </a:moveTo>
                  <a:cubicBezTo>
                    <a:pt x="634" y="134"/>
                    <a:pt x="501" y="300"/>
                    <a:pt x="367" y="467"/>
                  </a:cubicBezTo>
                  <a:cubicBezTo>
                    <a:pt x="301" y="534"/>
                    <a:pt x="234" y="634"/>
                    <a:pt x="167" y="734"/>
                  </a:cubicBezTo>
                  <a:lnTo>
                    <a:pt x="0" y="1568"/>
                  </a:lnTo>
                  <a:cubicBezTo>
                    <a:pt x="134" y="1668"/>
                    <a:pt x="267" y="1802"/>
                    <a:pt x="367" y="1935"/>
                  </a:cubicBezTo>
                  <a:cubicBezTo>
                    <a:pt x="601" y="1601"/>
                    <a:pt x="868" y="1301"/>
                    <a:pt x="1101" y="968"/>
                  </a:cubicBezTo>
                  <a:cubicBezTo>
                    <a:pt x="1201" y="868"/>
                    <a:pt x="1268" y="767"/>
                    <a:pt x="1368" y="667"/>
                  </a:cubicBezTo>
                  <a:cubicBezTo>
                    <a:pt x="1168" y="434"/>
                    <a:pt x="968" y="200"/>
                    <a:pt x="768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1793424" y="2728325"/>
              <a:ext cx="88670" cy="129379"/>
            </a:xfrm>
            <a:custGeom>
              <a:avLst/>
              <a:gdLst/>
              <a:ahLst/>
              <a:cxnLst/>
              <a:rect l="l" t="t" r="r" b="b"/>
              <a:pathLst>
                <a:path w="1235" h="1802" extrusionOk="0">
                  <a:moveTo>
                    <a:pt x="634" y="1"/>
                  </a:moveTo>
                  <a:cubicBezTo>
                    <a:pt x="434" y="334"/>
                    <a:pt x="234" y="701"/>
                    <a:pt x="1" y="1035"/>
                  </a:cubicBezTo>
                  <a:cubicBezTo>
                    <a:pt x="201" y="1302"/>
                    <a:pt x="401" y="1568"/>
                    <a:pt x="601" y="1802"/>
                  </a:cubicBezTo>
                  <a:cubicBezTo>
                    <a:pt x="801" y="1435"/>
                    <a:pt x="1035" y="1101"/>
                    <a:pt x="1235" y="734"/>
                  </a:cubicBezTo>
                  <a:cubicBezTo>
                    <a:pt x="1035" y="501"/>
                    <a:pt x="834" y="234"/>
                    <a:pt x="634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1915553" y="2548685"/>
              <a:ext cx="81490" cy="103101"/>
            </a:xfrm>
            <a:custGeom>
              <a:avLst/>
              <a:gdLst/>
              <a:ahLst/>
              <a:cxnLst/>
              <a:rect l="l" t="t" r="r" b="b"/>
              <a:pathLst>
                <a:path w="1135" h="1436" extrusionOk="0">
                  <a:moveTo>
                    <a:pt x="534" y="1"/>
                  </a:moveTo>
                  <a:cubicBezTo>
                    <a:pt x="368" y="268"/>
                    <a:pt x="201" y="535"/>
                    <a:pt x="1" y="801"/>
                  </a:cubicBezTo>
                  <a:cubicBezTo>
                    <a:pt x="234" y="1035"/>
                    <a:pt x="434" y="1235"/>
                    <a:pt x="668" y="1435"/>
                  </a:cubicBezTo>
                  <a:cubicBezTo>
                    <a:pt x="835" y="1202"/>
                    <a:pt x="968" y="968"/>
                    <a:pt x="1135" y="735"/>
                  </a:cubicBezTo>
                  <a:cubicBezTo>
                    <a:pt x="935" y="501"/>
                    <a:pt x="735" y="234"/>
                    <a:pt x="534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1848493" y="2620555"/>
              <a:ext cx="105471" cy="146180"/>
            </a:xfrm>
            <a:custGeom>
              <a:avLst/>
              <a:gdLst/>
              <a:ahLst/>
              <a:cxnLst/>
              <a:rect l="l" t="t" r="r" b="b"/>
              <a:pathLst>
                <a:path w="1469" h="2036" extrusionOk="0">
                  <a:moveTo>
                    <a:pt x="835" y="1"/>
                  </a:moveTo>
                  <a:cubicBezTo>
                    <a:pt x="534" y="434"/>
                    <a:pt x="268" y="868"/>
                    <a:pt x="1" y="1301"/>
                  </a:cubicBezTo>
                  <a:cubicBezTo>
                    <a:pt x="201" y="1535"/>
                    <a:pt x="401" y="1802"/>
                    <a:pt x="601" y="2035"/>
                  </a:cubicBezTo>
                  <a:cubicBezTo>
                    <a:pt x="901" y="1568"/>
                    <a:pt x="1168" y="1101"/>
                    <a:pt x="1468" y="634"/>
                  </a:cubicBezTo>
                  <a:cubicBezTo>
                    <a:pt x="1268" y="434"/>
                    <a:pt x="1035" y="234"/>
                    <a:pt x="835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2044935" y="2692425"/>
              <a:ext cx="67131" cy="88670"/>
            </a:xfrm>
            <a:custGeom>
              <a:avLst/>
              <a:gdLst/>
              <a:ahLst/>
              <a:cxnLst/>
              <a:rect l="l" t="t" r="r" b="b"/>
              <a:pathLst>
                <a:path w="935" h="1235" extrusionOk="0">
                  <a:moveTo>
                    <a:pt x="367" y="0"/>
                  </a:moveTo>
                  <a:cubicBezTo>
                    <a:pt x="234" y="200"/>
                    <a:pt x="133" y="367"/>
                    <a:pt x="0" y="534"/>
                  </a:cubicBezTo>
                  <a:cubicBezTo>
                    <a:pt x="133" y="701"/>
                    <a:pt x="267" y="834"/>
                    <a:pt x="400" y="968"/>
                  </a:cubicBezTo>
                  <a:cubicBezTo>
                    <a:pt x="467" y="1068"/>
                    <a:pt x="534" y="1168"/>
                    <a:pt x="600" y="1234"/>
                  </a:cubicBezTo>
                  <a:cubicBezTo>
                    <a:pt x="701" y="1068"/>
                    <a:pt x="834" y="934"/>
                    <a:pt x="934" y="767"/>
                  </a:cubicBezTo>
                  <a:cubicBezTo>
                    <a:pt x="734" y="501"/>
                    <a:pt x="534" y="267"/>
                    <a:pt x="367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1965884" y="2747495"/>
              <a:ext cx="112650" cy="160539"/>
            </a:xfrm>
            <a:custGeom>
              <a:avLst/>
              <a:gdLst/>
              <a:ahLst/>
              <a:cxnLst/>
              <a:rect l="l" t="t" r="r" b="b"/>
              <a:pathLst>
                <a:path w="1569" h="2236" extrusionOk="0">
                  <a:moveTo>
                    <a:pt x="968" y="0"/>
                  </a:moveTo>
                  <a:cubicBezTo>
                    <a:pt x="634" y="501"/>
                    <a:pt x="300" y="1001"/>
                    <a:pt x="0" y="1502"/>
                  </a:cubicBezTo>
                  <a:cubicBezTo>
                    <a:pt x="34" y="1568"/>
                    <a:pt x="100" y="1635"/>
                    <a:pt x="134" y="1702"/>
                  </a:cubicBezTo>
                  <a:cubicBezTo>
                    <a:pt x="300" y="1868"/>
                    <a:pt x="434" y="2035"/>
                    <a:pt x="601" y="2235"/>
                  </a:cubicBezTo>
                  <a:cubicBezTo>
                    <a:pt x="901" y="1702"/>
                    <a:pt x="1234" y="1168"/>
                    <a:pt x="1568" y="668"/>
                  </a:cubicBezTo>
                  <a:cubicBezTo>
                    <a:pt x="1368" y="434"/>
                    <a:pt x="1168" y="201"/>
                    <a:pt x="968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1913184" y="2869624"/>
              <a:ext cx="86301" cy="117461"/>
            </a:xfrm>
            <a:custGeom>
              <a:avLst/>
              <a:gdLst/>
              <a:ahLst/>
              <a:cxnLst/>
              <a:rect l="l" t="t" r="r" b="b"/>
              <a:pathLst>
                <a:path w="1202" h="1636" extrusionOk="0">
                  <a:moveTo>
                    <a:pt x="601" y="1"/>
                  </a:moveTo>
                  <a:cubicBezTo>
                    <a:pt x="401" y="334"/>
                    <a:pt x="201" y="668"/>
                    <a:pt x="0" y="1001"/>
                  </a:cubicBezTo>
                  <a:cubicBezTo>
                    <a:pt x="201" y="1235"/>
                    <a:pt x="434" y="1435"/>
                    <a:pt x="634" y="1635"/>
                  </a:cubicBezTo>
                  <a:cubicBezTo>
                    <a:pt x="834" y="1335"/>
                    <a:pt x="1001" y="1035"/>
                    <a:pt x="1201" y="735"/>
                  </a:cubicBezTo>
                  <a:cubicBezTo>
                    <a:pt x="1101" y="601"/>
                    <a:pt x="1001" y="501"/>
                    <a:pt x="934" y="368"/>
                  </a:cubicBezTo>
                  <a:cubicBezTo>
                    <a:pt x="801" y="268"/>
                    <a:pt x="701" y="134"/>
                    <a:pt x="601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2097563" y="2903154"/>
              <a:ext cx="112650" cy="143810"/>
            </a:xfrm>
            <a:custGeom>
              <a:avLst/>
              <a:gdLst/>
              <a:ahLst/>
              <a:cxnLst/>
              <a:rect l="l" t="t" r="r" b="b"/>
              <a:pathLst>
                <a:path w="1569" h="2003" extrusionOk="0">
                  <a:moveTo>
                    <a:pt x="1002" y="1"/>
                  </a:moveTo>
                  <a:cubicBezTo>
                    <a:pt x="835" y="201"/>
                    <a:pt x="701" y="368"/>
                    <a:pt x="568" y="534"/>
                  </a:cubicBezTo>
                  <a:cubicBezTo>
                    <a:pt x="368" y="835"/>
                    <a:pt x="168" y="1101"/>
                    <a:pt x="1" y="1435"/>
                  </a:cubicBezTo>
                  <a:cubicBezTo>
                    <a:pt x="201" y="1635"/>
                    <a:pt x="401" y="1835"/>
                    <a:pt x="635" y="2002"/>
                  </a:cubicBezTo>
                  <a:cubicBezTo>
                    <a:pt x="768" y="1835"/>
                    <a:pt x="868" y="1635"/>
                    <a:pt x="1002" y="1468"/>
                  </a:cubicBezTo>
                  <a:cubicBezTo>
                    <a:pt x="1168" y="1202"/>
                    <a:pt x="1369" y="968"/>
                    <a:pt x="1569" y="735"/>
                  </a:cubicBezTo>
                  <a:cubicBezTo>
                    <a:pt x="1369" y="501"/>
                    <a:pt x="1168" y="268"/>
                    <a:pt x="1002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2059294" y="3018103"/>
              <a:ext cx="76680" cy="86301"/>
            </a:xfrm>
            <a:custGeom>
              <a:avLst/>
              <a:gdLst/>
              <a:ahLst/>
              <a:cxnLst/>
              <a:rect l="l" t="t" r="r" b="b"/>
              <a:pathLst>
                <a:path w="1068" h="1202" extrusionOk="0">
                  <a:moveTo>
                    <a:pt x="400" y="1"/>
                  </a:moveTo>
                  <a:cubicBezTo>
                    <a:pt x="267" y="234"/>
                    <a:pt x="134" y="468"/>
                    <a:pt x="0" y="701"/>
                  </a:cubicBezTo>
                  <a:cubicBezTo>
                    <a:pt x="234" y="868"/>
                    <a:pt x="467" y="1035"/>
                    <a:pt x="701" y="1202"/>
                  </a:cubicBezTo>
                  <a:cubicBezTo>
                    <a:pt x="834" y="1002"/>
                    <a:pt x="934" y="801"/>
                    <a:pt x="1068" y="601"/>
                  </a:cubicBezTo>
                  <a:cubicBezTo>
                    <a:pt x="834" y="401"/>
                    <a:pt x="601" y="234"/>
                    <a:pt x="400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2181429" y="2869830"/>
              <a:ext cx="59879" cy="74310"/>
            </a:xfrm>
            <a:custGeom>
              <a:avLst/>
              <a:gdLst/>
              <a:ahLst/>
              <a:cxnLst/>
              <a:rect l="l" t="t" r="r" b="b"/>
              <a:pathLst>
                <a:path w="834" h="1035" extrusionOk="0">
                  <a:moveTo>
                    <a:pt x="300" y="0"/>
                  </a:moveTo>
                  <a:cubicBezTo>
                    <a:pt x="200" y="134"/>
                    <a:pt x="100" y="234"/>
                    <a:pt x="0" y="334"/>
                  </a:cubicBezTo>
                  <a:cubicBezTo>
                    <a:pt x="200" y="567"/>
                    <a:pt x="367" y="834"/>
                    <a:pt x="567" y="1034"/>
                  </a:cubicBezTo>
                  <a:cubicBezTo>
                    <a:pt x="667" y="934"/>
                    <a:pt x="734" y="834"/>
                    <a:pt x="834" y="734"/>
                  </a:cubicBezTo>
                  <a:cubicBezTo>
                    <a:pt x="667" y="501"/>
                    <a:pt x="467" y="267"/>
                    <a:pt x="300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2305928" y="3013499"/>
              <a:ext cx="59951" cy="69572"/>
            </a:xfrm>
            <a:custGeom>
              <a:avLst/>
              <a:gdLst/>
              <a:ahLst/>
              <a:cxnLst/>
              <a:rect l="l" t="t" r="r" b="b"/>
              <a:pathLst>
                <a:path w="835" h="969" extrusionOk="0">
                  <a:moveTo>
                    <a:pt x="201" y="1"/>
                  </a:moveTo>
                  <a:cubicBezTo>
                    <a:pt x="134" y="101"/>
                    <a:pt x="67" y="234"/>
                    <a:pt x="1" y="334"/>
                  </a:cubicBezTo>
                  <a:cubicBezTo>
                    <a:pt x="201" y="534"/>
                    <a:pt x="434" y="768"/>
                    <a:pt x="668" y="968"/>
                  </a:cubicBezTo>
                  <a:cubicBezTo>
                    <a:pt x="701" y="835"/>
                    <a:pt x="768" y="735"/>
                    <a:pt x="835" y="635"/>
                  </a:cubicBezTo>
                  <a:cubicBezTo>
                    <a:pt x="601" y="434"/>
                    <a:pt x="401" y="201"/>
                    <a:pt x="201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2226809" y="3135703"/>
              <a:ext cx="79121" cy="62392"/>
            </a:xfrm>
            <a:custGeom>
              <a:avLst/>
              <a:gdLst/>
              <a:ahLst/>
              <a:cxnLst/>
              <a:rect l="l" t="t" r="r" b="b"/>
              <a:pathLst>
                <a:path w="1102" h="869" extrusionOk="0">
                  <a:moveTo>
                    <a:pt x="301" y="1"/>
                  </a:moveTo>
                  <a:cubicBezTo>
                    <a:pt x="201" y="168"/>
                    <a:pt x="101" y="335"/>
                    <a:pt x="0" y="501"/>
                  </a:cubicBezTo>
                  <a:cubicBezTo>
                    <a:pt x="267" y="635"/>
                    <a:pt x="534" y="735"/>
                    <a:pt x="834" y="868"/>
                  </a:cubicBezTo>
                  <a:cubicBezTo>
                    <a:pt x="901" y="735"/>
                    <a:pt x="1001" y="601"/>
                    <a:pt x="1101" y="435"/>
                  </a:cubicBezTo>
                  <a:cubicBezTo>
                    <a:pt x="834" y="301"/>
                    <a:pt x="568" y="168"/>
                    <a:pt x="301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2255669" y="3051839"/>
              <a:ext cx="88670" cy="100660"/>
            </a:xfrm>
            <a:custGeom>
              <a:avLst/>
              <a:gdLst/>
              <a:ahLst/>
              <a:cxnLst/>
              <a:rect l="l" t="t" r="r" b="b"/>
              <a:pathLst>
                <a:path w="1235" h="1402" extrusionOk="0">
                  <a:moveTo>
                    <a:pt x="567" y="0"/>
                  </a:moveTo>
                  <a:cubicBezTo>
                    <a:pt x="400" y="334"/>
                    <a:pt x="200" y="668"/>
                    <a:pt x="0" y="968"/>
                  </a:cubicBezTo>
                  <a:cubicBezTo>
                    <a:pt x="267" y="1135"/>
                    <a:pt x="500" y="1268"/>
                    <a:pt x="767" y="1401"/>
                  </a:cubicBezTo>
                  <a:cubicBezTo>
                    <a:pt x="934" y="1168"/>
                    <a:pt x="1101" y="901"/>
                    <a:pt x="1234" y="634"/>
                  </a:cubicBezTo>
                  <a:cubicBezTo>
                    <a:pt x="1001" y="434"/>
                    <a:pt x="801" y="201"/>
                    <a:pt x="567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461774" y="2460085"/>
              <a:ext cx="93480" cy="107840"/>
            </a:xfrm>
            <a:custGeom>
              <a:avLst/>
              <a:gdLst/>
              <a:ahLst/>
              <a:cxnLst/>
              <a:rect l="l" t="t" r="r" b="b"/>
              <a:pathLst>
                <a:path w="1302" h="1502" extrusionOk="0">
                  <a:moveTo>
                    <a:pt x="101" y="1"/>
                  </a:moveTo>
                  <a:cubicBezTo>
                    <a:pt x="68" y="67"/>
                    <a:pt x="34" y="167"/>
                    <a:pt x="1" y="234"/>
                  </a:cubicBezTo>
                  <a:cubicBezTo>
                    <a:pt x="368" y="734"/>
                    <a:pt x="768" y="1135"/>
                    <a:pt x="1202" y="1502"/>
                  </a:cubicBezTo>
                  <a:cubicBezTo>
                    <a:pt x="1235" y="1435"/>
                    <a:pt x="1269" y="1335"/>
                    <a:pt x="1302" y="1268"/>
                  </a:cubicBezTo>
                  <a:cubicBezTo>
                    <a:pt x="835" y="901"/>
                    <a:pt x="468" y="501"/>
                    <a:pt x="101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603146" y="2589394"/>
              <a:ext cx="143739" cy="69572"/>
            </a:xfrm>
            <a:custGeom>
              <a:avLst/>
              <a:gdLst/>
              <a:ahLst/>
              <a:cxnLst/>
              <a:rect l="l" t="t" r="r" b="b"/>
              <a:pathLst>
                <a:path w="2002" h="969" extrusionOk="0">
                  <a:moveTo>
                    <a:pt x="67" y="1"/>
                  </a:moveTo>
                  <a:cubicBezTo>
                    <a:pt x="67" y="68"/>
                    <a:pt x="33" y="134"/>
                    <a:pt x="0" y="201"/>
                  </a:cubicBezTo>
                  <a:cubicBezTo>
                    <a:pt x="567" y="535"/>
                    <a:pt x="1201" y="801"/>
                    <a:pt x="1935" y="968"/>
                  </a:cubicBezTo>
                  <a:cubicBezTo>
                    <a:pt x="1968" y="868"/>
                    <a:pt x="1968" y="801"/>
                    <a:pt x="2001" y="735"/>
                  </a:cubicBezTo>
                  <a:cubicBezTo>
                    <a:pt x="1268" y="568"/>
                    <a:pt x="634" y="334"/>
                    <a:pt x="67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806695" y="2654085"/>
              <a:ext cx="160539" cy="28791"/>
            </a:xfrm>
            <a:custGeom>
              <a:avLst/>
              <a:gdLst/>
              <a:ahLst/>
              <a:cxnLst/>
              <a:rect l="l" t="t" r="r" b="b"/>
              <a:pathLst>
                <a:path w="2236" h="401" extrusionOk="0">
                  <a:moveTo>
                    <a:pt x="34" y="1"/>
                  </a:moveTo>
                  <a:cubicBezTo>
                    <a:pt x="34" y="67"/>
                    <a:pt x="0" y="134"/>
                    <a:pt x="0" y="234"/>
                  </a:cubicBezTo>
                  <a:cubicBezTo>
                    <a:pt x="701" y="334"/>
                    <a:pt x="1435" y="401"/>
                    <a:pt x="2202" y="401"/>
                  </a:cubicBezTo>
                  <a:cubicBezTo>
                    <a:pt x="2202" y="301"/>
                    <a:pt x="2235" y="234"/>
                    <a:pt x="2235" y="167"/>
                  </a:cubicBezTo>
                  <a:cubicBezTo>
                    <a:pt x="1501" y="167"/>
                    <a:pt x="768" y="101"/>
                    <a:pt x="34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386744" y="2347792"/>
              <a:ext cx="41571" cy="66843"/>
            </a:xfrm>
            <a:custGeom>
              <a:avLst/>
              <a:gdLst/>
              <a:ahLst/>
              <a:cxnLst/>
              <a:rect l="l" t="t" r="r" b="b"/>
              <a:pathLst>
                <a:path w="579" h="931" extrusionOk="0">
                  <a:moveTo>
                    <a:pt x="149" y="1"/>
                  </a:moveTo>
                  <a:cubicBezTo>
                    <a:pt x="75" y="1"/>
                    <a:pt x="1" y="75"/>
                    <a:pt x="45" y="164"/>
                  </a:cubicBezTo>
                  <a:cubicBezTo>
                    <a:pt x="179" y="430"/>
                    <a:pt x="312" y="697"/>
                    <a:pt x="446" y="931"/>
                  </a:cubicBezTo>
                  <a:cubicBezTo>
                    <a:pt x="479" y="864"/>
                    <a:pt x="546" y="764"/>
                    <a:pt x="579" y="697"/>
                  </a:cubicBezTo>
                  <a:cubicBezTo>
                    <a:pt x="446" y="497"/>
                    <a:pt x="345" y="264"/>
                    <a:pt x="245" y="64"/>
                  </a:cubicBezTo>
                  <a:cubicBezTo>
                    <a:pt x="223" y="19"/>
                    <a:pt x="186" y="1"/>
                    <a:pt x="149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1031784" y="2644536"/>
              <a:ext cx="112650" cy="33601"/>
            </a:xfrm>
            <a:custGeom>
              <a:avLst/>
              <a:gdLst/>
              <a:ahLst/>
              <a:cxnLst/>
              <a:rect l="l" t="t" r="r" b="b"/>
              <a:pathLst>
                <a:path w="1569" h="468" extrusionOk="0">
                  <a:moveTo>
                    <a:pt x="1569" y="0"/>
                  </a:moveTo>
                  <a:lnTo>
                    <a:pt x="1569" y="0"/>
                  </a:lnTo>
                  <a:cubicBezTo>
                    <a:pt x="1068" y="134"/>
                    <a:pt x="568" y="200"/>
                    <a:pt x="34" y="267"/>
                  </a:cubicBezTo>
                  <a:cubicBezTo>
                    <a:pt x="34" y="334"/>
                    <a:pt x="1" y="400"/>
                    <a:pt x="1" y="467"/>
                  </a:cubicBezTo>
                  <a:cubicBezTo>
                    <a:pt x="201" y="467"/>
                    <a:pt x="401" y="434"/>
                    <a:pt x="601" y="400"/>
                  </a:cubicBezTo>
                  <a:cubicBezTo>
                    <a:pt x="935" y="300"/>
                    <a:pt x="1235" y="200"/>
                    <a:pt x="1535" y="67"/>
                  </a:cubicBezTo>
                  <a:lnTo>
                    <a:pt x="1569" y="0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418695" y="2397836"/>
              <a:ext cx="50402" cy="79121"/>
            </a:xfrm>
            <a:custGeom>
              <a:avLst/>
              <a:gdLst/>
              <a:ahLst/>
              <a:cxnLst/>
              <a:rect l="l" t="t" r="r" b="b"/>
              <a:pathLst>
                <a:path w="702" h="1102" extrusionOk="0">
                  <a:moveTo>
                    <a:pt x="134" y="0"/>
                  </a:moveTo>
                  <a:cubicBezTo>
                    <a:pt x="101" y="67"/>
                    <a:pt x="34" y="167"/>
                    <a:pt x="1" y="234"/>
                  </a:cubicBezTo>
                  <a:cubicBezTo>
                    <a:pt x="201" y="534"/>
                    <a:pt x="401" y="834"/>
                    <a:pt x="601" y="1101"/>
                  </a:cubicBezTo>
                  <a:cubicBezTo>
                    <a:pt x="634" y="1034"/>
                    <a:pt x="668" y="934"/>
                    <a:pt x="701" y="868"/>
                  </a:cubicBezTo>
                  <a:cubicBezTo>
                    <a:pt x="501" y="601"/>
                    <a:pt x="301" y="301"/>
                    <a:pt x="134" y="0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548004" y="2551126"/>
              <a:ext cx="59951" cy="52771"/>
            </a:xfrm>
            <a:custGeom>
              <a:avLst/>
              <a:gdLst/>
              <a:ahLst/>
              <a:cxnLst/>
              <a:rect l="l" t="t" r="r" b="b"/>
              <a:pathLst>
                <a:path w="835" h="735" extrusionOk="0">
                  <a:moveTo>
                    <a:pt x="101" y="0"/>
                  </a:moveTo>
                  <a:cubicBezTo>
                    <a:pt x="68" y="67"/>
                    <a:pt x="34" y="167"/>
                    <a:pt x="1" y="234"/>
                  </a:cubicBezTo>
                  <a:cubicBezTo>
                    <a:pt x="234" y="434"/>
                    <a:pt x="501" y="601"/>
                    <a:pt x="768" y="734"/>
                  </a:cubicBezTo>
                  <a:cubicBezTo>
                    <a:pt x="801" y="667"/>
                    <a:pt x="835" y="601"/>
                    <a:pt x="835" y="534"/>
                  </a:cubicBezTo>
                  <a:cubicBezTo>
                    <a:pt x="568" y="367"/>
                    <a:pt x="334" y="200"/>
                    <a:pt x="101" y="0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742004" y="2642094"/>
              <a:ext cx="67131" cy="28863"/>
            </a:xfrm>
            <a:custGeom>
              <a:avLst/>
              <a:gdLst/>
              <a:ahLst/>
              <a:cxnLst/>
              <a:rect l="l" t="t" r="r" b="b"/>
              <a:pathLst>
                <a:path w="935" h="402" extrusionOk="0">
                  <a:moveTo>
                    <a:pt x="67" y="1"/>
                  </a:moveTo>
                  <a:cubicBezTo>
                    <a:pt x="34" y="67"/>
                    <a:pt x="34" y="134"/>
                    <a:pt x="1" y="234"/>
                  </a:cubicBezTo>
                  <a:cubicBezTo>
                    <a:pt x="101" y="234"/>
                    <a:pt x="168" y="268"/>
                    <a:pt x="268" y="268"/>
                  </a:cubicBezTo>
                  <a:cubicBezTo>
                    <a:pt x="468" y="334"/>
                    <a:pt x="668" y="368"/>
                    <a:pt x="901" y="401"/>
                  </a:cubicBezTo>
                  <a:cubicBezTo>
                    <a:pt x="901" y="301"/>
                    <a:pt x="935" y="234"/>
                    <a:pt x="935" y="168"/>
                  </a:cubicBezTo>
                  <a:cubicBezTo>
                    <a:pt x="735" y="134"/>
                    <a:pt x="534" y="101"/>
                    <a:pt x="334" y="67"/>
                  </a:cubicBezTo>
                  <a:cubicBezTo>
                    <a:pt x="234" y="34"/>
                    <a:pt x="168" y="34"/>
                    <a:pt x="67" y="1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964724" y="2663634"/>
              <a:ext cx="69572" cy="19242"/>
            </a:xfrm>
            <a:custGeom>
              <a:avLst/>
              <a:gdLst/>
              <a:ahLst/>
              <a:cxnLst/>
              <a:rect l="l" t="t" r="r" b="b"/>
              <a:pathLst>
                <a:path w="969" h="268" extrusionOk="0">
                  <a:moveTo>
                    <a:pt x="968" y="1"/>
                  </a:moveTo>
                  <a:cubicBezTo>
                    <a:pt x="668" y="1"/>
                    <a:pt x="368" y="34"/>
                    <a:pt x="34" y="34"/>
                  </a:cubicBezTo>
                  <a:cubicBezTo>
                    <a:pt x="34" y="101"/>
                    <a:pt x="1" y="168"/>
                    <a:pt x="1" y="268"/>
                  </a:cubicBezTo>
                  <a:cubicBezTo>
                    <a:pt x="301" y="268"/>
                    <a:pt x="601" y="234"/>
                    <a:pt x="935" y="201"/>
                  </a:cubicBezTo>
                  <a:cubicBezTo>
                    <a:pt x="935" y="134"/>
                    <a:pt x="968" y="68"/>
                    <a:pt x="968" y="1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643855" y="2479255"/>
              <a:ext cx="141369" cy="50330"/>
            </a:xfrm>
            <a:custGeom>
              <a:avLst/>
              <a:gdLst/>
              <a:ahLst/>
              <a:cxnLst/>
              <a:rect l="l" t="t" r="r" b="b"/>
              <a:pathLst>
                <a:path w="1969" h="701" extrusionOk="0">
                  <a:moveTo>
                    <a:pt x="67" y="0"/>
                  </a:moveTo>
                  <a:cubicBezTo>
                    <a:pt x="67" y="67"/>
                    <a:pt x="33" y="134"/>
                    <a:pt x="0" y="201"/>
                  </a:cubicBezTo>
                  <a:cubicBezTo>
                    <a:pt x="601" y="467"/>
                    <a:pt x="1234" y="634"/>
                    <a:pt x="1901" y="701"/>
                  </a:cubicBezTo>
                  <a:cubicBezTo>
                    <a:pt x="1935" y="634"/>
                    <a:pt x="1935" y="568"/>
                    <a:pt x="1968" y="501"/>
                  </a:cubicBezTo>
                  <a:cubicBezTo>
                    <a:pt x="1334" y="401"/>
                    <a:pt x="667" y="267"/>
                    <a:pt x="67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845035" y="2517596"/>
              <a:ext cx="162909" cy="17734"/>
            </a:xfrm>
            <a:custGeom>
              <a:avLst/>
              <a:gdLst/>
              <a:ahLst/>
              <a:cxnLst/>
              <a:rect l="l" t="t" r="r" b="b"/>
              <a:pathLst>
                <a:path w="2269" h="247" extrusionOk="0">
                  <a:moveTo>
                    <a:pt x="2268" y="0"/>
                  </a:moveTo>
                  <a:lnTo>
                    <a:pt x="2268" y="0"/>
                  </a:lnTo>
                  <a:cubicBezTo>
                    <a:pt x="1535" y="34"/>
                    <a:pt x="834" y="34"/>
                    <a:pt x="200" y="34"/>
                  </a:cubicBezTo>
                  <a:lnTo>
                    <a:pt x="67" y="34"/>
                  </a:lnTo>
                  <a:cubicBezTo>
                    <a:pt x="67" y="100"/>
                    <a:pt x="33" y="167"/>
                    <a:pt x="0" y="234"/>
                  </a:cubicBezTo>
                  <a:cubicBezTo>
                    <a:pt x="197" y="243"/>
                    <a:pt x="393" y="247"/>
                    <a:pt x="590" y="247"/>
                  </a:cubicBezTo>
                  <a:cubicBezTo>
                    <a:pt x="1127" y="247"/>
                    <a:pt x="1664" y="216"/>
                    <a:pt x="2202" y="167"/>
                  </a:cubicBezTo>
                  <a:cubicBezTo>
                    <a:pt x="2235" y="100"/>
                    <a:pt x="2235" y="67"/>
                    <a:pt x="2268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392129" y="2254885"/>
              <a:ext cx="67346" cy="85511"/>
            </a:xfrm>
            <a:custGeom>
              <a:avLst/>
              <a:gdLst/>
              <a:ahLst/>
              <a:cxnLst/>
              <a:rect l="l" t="t" r="r" b="b"/>
              <a:pathLst>
                <a:path w="938" h="1191" extrusionOk="0">
                  <a:moveTo>
                    <a:pt x="164" y="0"/>
                  </a:moveTo>
                  <a:cubicBezTo>
                    <a:pt x="77" y="0"/>
                    <a:pt x="0" y="87"/>
                    <a:pt x="70" y="157"/>
                  </a:cubicBezTo>
                  <a:cubicBezTo>
                    <a:pt x="304" y="490"/>
                    <a:pt x="571" y="857"/>
                    <a:pt x="838" y="1191"/>
                  </a:cubicBezTo>
                  <a:cubicBezTo>
                    <a:pt x="871" y="1091"/>
                    <a:pt x="904" y="1024"/>
                    <a:pt x="938" y="957"/>
                  </a:cubicBezTo>
                  <a:cubicBezTo>
                    <a:pt x="704" y="657"/>
                    <a:pt x="471" y="357"/>
                    <a:pt x="270" y="57"/>
                  </a:cubicBezTo>
                  <a:cubicBezTo>
                    <a:pt x="240" y="16"/>
                    <a:pt x="201" y="0"/>
                    <a:pt x="164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1072565" y="2493615"/>
              <a:ext cx="103029" cy="28791"/>
            </a:xfrm>
            <a:custGeom>
              <a:avLst/>
              <a:gdLst/>
              <a:ahLst/>
              <a:cxnLst/>
              <a:rect l="l" t="t" r="r" b="b"/>
              <a:pathLst>
                <a:path w="1435" h="401" extrusionOk="0">
                  <a:moveTo>
                    <a:pt x="1434" y="1"/>
                  </a:moveTo>
                  <a:lnTo>
                    <a:pt x="1434" y="1"/>
                  </a:lnTo>
                  <a:cubicBezTo>
                    <a:pt x="1001" y="101"/>
                    <a:pt x="534" y="201"/>
                    <a:pt x="33" y="234"/>
                  </a:cubicBezTo>
                  <a:cubicBezTo>
                    <a:pt x="33" y="301"/>
                    <a:pt x="0" y="334"/>
                    <a:pt x="0" y="401"/>
                  </a:cubicBezTo>
                  <a:cubicBezTo>
                    <a:pt x="167" y="368"/>
                    <a:pt x="334" y="368"/>
                    <a:pt x="467" y="334"/>
                  </a:cubicBezTo>
                  <a:cubicBezTo>
                    <a:pt x="801" y="301"/>
                    <a:pt x="1101" y="267"/>
                    <a:pt x="1401" y="201"/>
                  </a:cubicBezTo>
                  <a:cubicBezTo>
                    <a:pt x="1401" y="134"/>
                    <a:pt x="1434" y="67"/>
                    <a:pt x="1434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1244954" y="2469706"/>
              <a:ext cx="2513" cy="4810"/>
            </a:xfrm>
            <a:custGeom>
              <a:avLst/>
              <a:gdLst/>
              <a:ahLst/>
              <a:cxnLst/>
              <a:rect l="l" t="t" r="r" b="b"/>
              <a:pathLst>
                <a:path w="35" h="67" extrusionOk="0">
                  <a:moveTo>
                    <a:pt x="1" y="0"/>
                  </a:moveTo>
                  <a:cubicBezTo>
                    <a:pt x="1" y="33"/>
                    <a:pt x="1" y="67"/>
                    <a:pt x="1" y="6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500114" y="2376296"/>
              <a:ext cx="93480" cy="88670"/>
            </a:xfrm>
            <a:custGeom>
              <a:avLst/>
              <a:gdLst/>
              <a:ahLst/>
              <a:cxnLst/>
              <a:rect l="l" t="t" r="r" b="b"/>
              <a:pathLst>
                <a:path w="1302" h="1235" extrusionOk="0">
                  <a:moveTo>
                    <a:pt x="101" y="0"/>
                  </a:moveTo>
                  <a:cubicBezTo>
                    <a:pt x="67" y="67"/>
                    <a:pt x="34" y="167"/>
                    <a:pt x="1" y="234"/>
                  </a:cubicBezTo>
                  <a:cubicBezTo>
                    <a:pt x="301" y="567"/>
                    <a:pt x="634" y="867"/>
                    <a:pt x="1001" y="1101"/>
                  </a:cubicBezTo>
                  <a:cubicBezTo>
                    <a:pt x="1068" y="1168"/>
                    <a:pt x="1135" y="1201"/>
                    <a:pt x="1202" y="1234"/>
                  </a:cubicBezTo>
                  <a:cubicBezTo>
                    <a:pt x="1235" y="1168"/>
                    <a:pt x="1268" y="1101"/>
                    <a:pt x="1302" y="1034"/>
                  </a:cubicBezTo>
                  <a:cubicBezTo>
                    <a:pt x="835" y="734"/>
                    <a:pt x="434" y="367"/>
                    <a:pt x="101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452225" y="2323596"/>
              <a:ext cx="55140" cy="69500"/>
            </a:xfrm>
            <a:custGeom>
              <a:avLst/>
              <a:gdLst/>
              <a:ahLst/>
              <a:cxnLst/>
              <a:rect l="l" t="t" r="r" b="b"/>
              <a:pathLst>
                <a:path w="768" h="968" extrusionOk="0">
                  <a:moveTo>
                    <a:pt x="101" y="0"/>
                  </a:moveTo>
                  <a:cubicBezTo>
                    <a:pt x="67" y="67"/>
                    <a:pt x="34" y="134"/>
                    <a:pt x="1" y="234"/>
                  </a:cubicBezTo>
                  <a:cubicBezTo>
                    <a:pt x="201" y="467"/>
                    <a:pt x="434" y="734"/>
                    <a:pt x="668" y="968"/>
                  </a:cubicBezTo>
                  <a:cubicBezTo>
                    <a:pt x="701" y="901"/>
                    <a:pt x="734" y="801"/>
                    <a:pt x="768" y="734"/>
                  </a:cubicBezTo>
                  <a:cubicBezTo>
                    <a:pt x="534" y="501"/>
                    <a:pt x="301" y="234"/>
                    <a:pt x="101" y="0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586345" y="2450536"/>
              <a:ext cx="62320" cy="43150"/>
            </a:xfrm>
            <a:custGeom>
              <a:avLst/>
              <a:gdLst/>
              <a:ahLst/>
              <a:cxnLst/>
              <a:rect l="l" t="t" r="r" b="b"/>
              <a:pathLst>
                <a:path w="868" h="601" extrusionOk="0">
                  <a:moveTo>
                    <a:pt x="101" y="0"/>
                  </a:moveTo>
                  <a:cubicBezTo>
                    <a:pt x="67" y="67"/>
                    <a:pt x="34" y="134"/>
                    <a:pt x="1" y="200"/>
                  </a:cubicBezTo>
                  <a:cubicBezTo>
                    <a:pt x="267" y="367"/>
                    <a:pt x="534" y="501"/>
                    <a:pt x="801" y="601"/>
                  </a:cubicBezTo>
                  <a:cubicBezTo>
                    <a:pt x="834" y="534"/>
                    <a:pt x="868" y="467"/>
                    <a:pt x="868" y="400"/>
                  </a:cubicBezTo>
                  <a:cubicBezTo>
                    <a:pt x="701" y="334"/>
                    <a:pt x="501" y="234"/>
                    <a:pt x="301" y="134"/>
                  </a:cubicBezTo>
                  <a:cubicBezTo>
                    <a:pt x="234" y="67"/>
                    <a:pt x="167" y="34"/>
                    <a:pt x="101" y="0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780345" y="2515155"/>
              <a:ext cx="69500" cy="19242"/>
            </a:xfrm>
            <a:custGeom>
              <a:avLst/>
              <a:gdLst/>
              <a:ahLst/>
              <a:cxnLst/>
              <a:rect l="l" t="t" r="r" b="b"/>
              <a:pathLst>
                <a:path w="968" h="268" extrusionOk="0">
                  <a:moveTo>
                    <a:pt x="67" y="1"/>
                  </a:moveTo>
                  <a:cubicBezTo>
                    <a:pt x="34" y="68"/>
                    <a:pt x="34" y="134"/>
                    <a:pt x="0" y="201"/>
                  </a:cubicBezTo>
                  <a:cubicBezTo>
                    <a:pt x="167" y="234"/>
                    <a:pt x="334" y="234"/>
                    <a:pt x="534" y="268"/>
                  </a:cubicBezTo>
                  <a:lnTo>
                    <a:pt x="901" y="268"/>
                  </a:lnTo>
                  <a:cubicBezTo>
                    <a:pt x="934" y="201"/>
                    <a:pt x="968" y="134"/>
                    <a:pt x="968" y="68"/>
                  </a:cubicBezTo>
                  <a:cubicBezTo>
                    <a:pt x="668" y="34"/>
                    <a:pt x="367" y="34"/>
                    <a:pt x="67" y="1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1003064" y="2510416"/>
              <a:ext cx="71941" cy="19170"/>
            </a:xfrm>
            <a:custGeom>
              <a:avLst/>
              <a:gdLst/>
              <a:ahLst/>
              <a:cxnLst/>
              <a:rect l="l" t="t" r="r" b="b"/>
              <a:pathLst>
                <a:path w="1002" h="267" extrusionOk="0">
                  <a:moveTo>
                    <a:pt x="1001" y="0"/>
                  </a:moveTo>
                  <a:lnTo>
                    <a:pt x="1001" y="0"/>
                  </a:lnTo>
                  <a:cubicBezTo>
                    <a:pt x="701" y="67"/>
                    <a:pt x="368" y="67"/>
                    <a:pt x="67" y="100"/>
                  </a:cubicBezTo>
                  <a:cubicBezTo>
                    <a:pt x="34" y="167"/>
                    <a:pt x="34" y="200"/>
                    <a:pt x="1" y="267"/>
                  </a:cubicBezTo>
                  <a:cubicBezTo>
                    <a:pt x="334" y="234"/>
                    <a:pt x="668" y="200"/>
                    <a:pt x="968" y="167"/>
                  </a:cubicBezTo>
                  <a:cubicBezTo>
                    <a:pt x="968" y="100"/>
                    <a:pt x="1001" y="67"/>
                    <a:pt x="1001" y="0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1173155" y="2469706"/>
              <a:ext cx="71869" cy="38340"/>
            </a:xfrm>
            <a:custGeom>
              <a:avLst/>
              <a:gdLst/>
              <a:ahLst/>
              <a:cxnLst/>
              <a:rect l="l" t="t" r="r" b="b"/>
              <a:pathLst>
                <a:path w="1001" h="534" extrusionOk="0">
                  <a:moveTo>
                    <a:pt x="1001" y="0"/>
                  </a:moveTo>
                  <a:cubicBezTo>
                    <a:pt x="701" y="133"/>
                    <a:pt x="367" y="234"/>
                    <a:pt x="33" y="334"/>
                  </a:cubicBezTo>
                  <a:cubicBezTo>
                    <a:pt x="33" y="400"/>
                    <a:pt x="0" y="467"/>
                    <a:pt x="0" y="534"/>
                  </a:cubicBezTo>
                  <a:cubicBezTo>
                    <a:pt x="300" y="467"/>
                    <a:pt x="600" y="400"/>
                    <a:pt x="867" y="300"/>
                  </a:cubicBezTo>
                  <a:lnTo>
                    <a:pt x="1001" y="67"/>
                  </a:lnTo>
                  <a:cubicBezTo>
                    <a:pt x="1001" y="67"/>
                    <a:pt x="1001" y="33"/>
                    <a:pt x="1001" y="0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1266493" y="2303421"/>
              <a:ext cx="65838" cy="39417"/>
            </a:xfrm>
            <a:custGeom>
              <a:avLst/>
              <a:gdLst/>
              <a:ahLst/>
              <a:cxnLst/>
              <a:rect l="l" t="t" r="r" b="b"/>
              <a:pathLst>
                <a:path w="917" h="549" extrusionOk="0">
                  <a:moveTo>
                    <a:pt x="755" y="1"/>
                  </a:moveTo>
                  <a:cubicBezTo>
                    <a:pt x="738" y="1"/>
                    <a:pt x="720" y="5"/>
                    <a:pt x="701" y="14"/>
                  </a:cubicBezTo>
                  <a:cubicBezTo>
                    <a:pt x="501" y="114"/>
                    <a:pt x="268" y="215"/>
                    <a:pt x="34" y="281"/>
                  </a:cubicBezTo>
                  <a:cubicBezTo>
                    <a:pt x="34" y="381"/>
                    <a:pt x="1" y="481"/>
                    <a:pt x="1" y="548"/>
                  </a:cubicBezTo>
                  <a:cubicBezTo>
                    <a:pt x="268" y="448"/>
                    <a:pt x="535" y="315"/>
                    <a:pt x="802" y="215"/>
                  </a:cubicBezTo>
                  <a:cubicBezTo>
                    <a:pt x="916" y="157"/>
                    <a:pt x="858" y="1"/>
                    <a:pt x="755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679755" y="2381035"/>
              <a:ext cx="136559" cy="45591"/>
            </a:xfrm>
            <a:custGeom>
              <a:avLst/>
              <a:gdLst/>
              <a:ahLst/>
              <a:cxnLst/>
              <a:rect l="l" t="t" r="r" b="b"/>
              <a:pathLst>
                <a:path w="1902" h="635" extrusionOk="0">
                  <a:moveTo>
                    <a:pt x="101" y="1"/>
                  </a:moveTo>
                  <a:cubicBezTo>
                    <a:pt x="67" y="68"/>
                    <a:pt x="34" y="168"/>
                    <a:pt x="0" y="234"/>
                  </a:cubicBezTo>
                  <a:cubicBezTo>
                    <a:pt x="601" y="434"/>
                    <a:pt x="1201" y="568"/>
                    <a:pt x="1835" y="635"/>
                  </a:cubicBezTo>
                  <a:cubicBezTo>
                    <a:pt x="1868" y="568"/>
                    <a:pt x="1868" y="501"/>
                    <a:pt x="1902" y="401"/>
                  </a:cubicBezTo>
                  <a:cubicBezTo>
                    <a:pt x="1301" y="334"/>
                    <a:pt x="668" y="201"/>
                    <a:pt x="101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878565" y="2397836"/>
              <a:ext cx="162909" cy="33601"/>
            </a:xfrm>
            <a:custGeom>
              <a:avLst/>
              <a:gdLst/>
              <a:ahLst/>
              <a:cxnLst/>
              <a:rect l="l" t="t" r="r" b="b"/>
              <a:pathLst>
                <a:path w="2269" h="468" extrusionOk="0">
                  <a:moveTo>
                    <a:pt x="2268" y="0"/>
                  </a:moveTo>
                  <a:lnTo>
                    <a:pt x="2268" y="0"/>
                  </a:lnTo>
                  <a:cubicBezTo>
                    <a:pt x="1535" y="167"/>
                    <a:pt x="801" y="234"/>
                    <a:pt x="67" y="234"/>
                  </a:cubicBezTo>
                  <a:cubicBezTo>
                    <a:pt x="33" y="301"/>
                    <a:pt x="0" y="367"/>
                    <a:pt x="0" y="467"/>
                  </a:cubicBezTo>
                  <a:cubicBezTo>
                    <a:pt x="734" y="467"/>
                    <a:pt x="1468" y="401"/>
                    <a:pt x="2202" y="234"/>
                  </a:cubicBezTo>
                  <a:cubicBezTo>
                    <a:pt x="2235" y="167"/>
                    <a:pt x="2268" y="100"/>
                    <a:pt x="2268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410653" y="2223150"/>
              <a:ext cx="249999" cy="150775"/>
            </a:xfrm>
            <a:custGeom>
              <a:avLst/>
              <a:gdLst/>
              <a:ahLst/>
              <a:cxnLst/>
              <a:rect l="l" t="t" r="r" b="b"/>
              <a:pathLst>
                <a:path w="3482" h="2100" extrusionOk="0">
                  <a:moveTo>
                    <a:pt x="175" y="1"/>
                  </a:moveTo>
                  <a:cubicBezTo>
                    <a:pt x="86" y="1"/>
                    <a:pt x="1" y="120"/>
                    <a:pt x="79" y="198"/>
                  </a:cubicBezTo>
                  <a:cubicBezTo>
                    <a:pt x="346" y="432"/>
                    <a:pt x="613" y="665"/>
                    <a:pt x="913" y="899"/>
                  </a:cubicBezTo>
                  <a:cubicBezTo>
                    <a:pt x="946" y="832"/>
                    <a:pt x="980" y="765"/>
                    <a:pt x="980" y="699"/>
                  </a:cubicBezTo>
                  <a:cubicBezTo>
                    <a:pt x="1213" y="899"/>
                    <a:pt x="1480" y="1066"/>
                    <a:pt x="1714" y="1232"/>
                  </a:cubicBezTo>
                  <a:cubicBezTo>
                    <a:pt x="1714" y="1299"/>
                    <a:pt x="1680" y="1366"/>
                    <a:pt x="1647" y="1433"/>
                  </a:cubicBezTo>
                  <a:cubicBezTo>
                    <a:pt x="2047" y="1666"/>
                    <a:pt x="2481" y="1900"/>
                    <a:pt x="2915" y="2100"/>
                  </a:cubicBezTo>
                  <a:cubicBezTo>
                    <a:pt x="2948" y="2033"/>
                    <a:pt x="2981" y="1966"/>
                    <a:pt x="3015" y="1900"/>
                  </a:cubicBezTo>
                  <a:cubicBezTo>
                    <a:pt x="3148" y="1966"/>
                    <a:pt x="3315" y="2033"/>
                    <a:pt x="3482" y="2066"/>
                  </a:cubicBezTo>
                  <a:cubicBezTo>
                    <a:pt x="2281" y="1633"/>
                    <a:pt x="1180" y="932"/>
                    <a:pt x="246" y="32"/>
                  </a:cubicBezTo>
                  <a:cubicBezTo>
                    <a:pt x="224" y="10"/>
                    <a:pt x="199" y="1"/>
                    <a:pt x="175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1108465" y="2352316"/>
              <a:ext cx="93480" cy="45591"/>
            </a:xfrm>
            <a:custGeom>
              <a:avLst/>
              <a:gdLst/>
              <a:ahLst/>
              <a:cxnLst/>
              <a:rect l="l" t="t" r="r" b="b"/>
              <a:pathLst>
                <a:path w="1302" h="635" extrusionOk="0">
                  <a:moveTo>
                    <a:pt x="1301" y="1"/>
                  </a:moveTo>
                  <a:lnTo>
                    <a:pt x="1301" y="1"/>
                  </a:lnTo>
                  <a:cubicBezTo>
                    <a:pt x="901" y="134"/>
                    <a:pt x="501" y="267"/>
                    <a:pt x="100" y="401"/>
                  </a:cubicBezTo>
                  <a:cubicBezTo>
                    <a:pt x="67" y="468"/>
                    <a:pt x="34" y="568"/>
                    <a:pt x="0" y="634"/>
                  </a:cubicBezTo>
                  <a:cubicBezTo>
                    <a:pt x="434" y="534"/>
                    <a:pt x="834" y="401"/>
                    <a:pt x="1268" y="234"/>
                  </a:cubicBezTo>
                  <a:cubicBezTo>
                    <a:pt x="1268" y="167"/>
                    <a:pt x="1301" y="67"/>
                    <a:pt x="1301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476206" y="2273265"/>
              <a:ext cx="57510" cy="52771"/>
            </a:xfrm>
            <a:custGeom>
              <a:avLst/>
              <a:gdLst/>
              <a:ahLst/>
              <a:cxnLst/>
              <a:rect l="l" t="t" r="r" b="b"/>
              <a:pathLst>
                <a:path w="801" h="735" extrusionOk="0">
                  <a:moveTo>
                    <a:pt x="67" y="1"/>
                  </a:moveTo>
                  <a:cubicBezTo>
                    <a:pt x="67" y="67"/>
                    <a:pt x="33" y="134"/>
                    <a:pt x="0" y="201"/>
                  </a:cubicBezTo>
                  <a:cubicBezTo>
                    <a:pt x="234" y="401"/>
                    <a:pt x="467" y="568"/>
                    <a:pt x="734" y="735"/>
                  </a:cubicBezTo>
                  <a:cubicBezTo>
                    <a:pt x="767" y="668"/>
                    <a:pt x="801" y="601"/>
                    <a:pt x="801" y="534"/>
                  </a:cubicBezTo>
                  <a:cubicBezTo>
                    <a:pt x="567" y="368"/>
                    <a:pt x="300" y="201"/>
                    <a:pt x="67" y="1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619875" y="2359495"/>
              <a:ext cx="67131" cy="38412"/>
            </a:xfrm>
            <a:custGeom>
              <a:avLst/>
              <a:gdLst/>
              <a:ahLst/>
              <a:cxnLst/>
              <a:rect l="l" t="t" r="r" b="b"/>
              <a:pathLst>
                <a:path w="935" h="535" extrusionOk="0">
                  <a:moveTo>
                    <a:pt x="101" y="1"/>
                  </a:moveTo>
                  <a:cubicBezTo>
                    <a:pt x="67" y="67"/>
                    <a:pt x="34" y="134"/>
                    <a:pt x="1" y="201"/>
                  </a:cubicBezTo>
                  <a:cubicBezTo>
                    <a:pt x="301" y="334"/>
                    <a:pt x="568" y="434"/>
                    <a:pt x="834" y="534"/>
                  </a:cubicBezTo>
                  <a:cubicBezTo>
                    <a:pt x="868" y="468"/>
                    <a:pt x="901" y="368"/>
                    <a:pt x="935" y="301"/>
                  </a:cubicBezTo>
                  <a:cubicBezTo>
                    <a:pt x="801" y="267"/>
                    <a:pt x="668" y="234"/>
                    <a:pt x="568" y="167"/>
                  </a:cubicBezTo>
                  <a:cubicBezTo>
                    <a:pt x="401" y="134"/>
                    <a:pt x="234" y="67"/>
                    <a:pt x="101" y="1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811505" y="2409826"/>
              <a:ext cx="71869" cy="21611"/>
            </a:xfrm>
            <a:custGeom>
              <a:avLst/>
              <a:gdLst/>
              <a:ahLst/>
              <a:cxnLst/>
              <a:rect l="l" t="t" r="r" b="b"/>
              <a:pathLst>
                <a:path w="1001" h="301" extrusionOk="0">
                  <a:moveTo>
                    <a:pt x="67" y="0"/>
                  </a:moveTo>
                  <a:cubicBezTo>
                    <a:pt x="33" y="100"/>
                    <a:pt x="33" y="167"/>
                    <a:pt x="0" y="234"/>
                  </a:cubicBezTo>
                  <a:lnTo>
                    <a:pt x="134" y="234"/>
                  </a:lnTo>
                  <a:cubicBezTo>
                    <a:pt x="400" y="267"/>
                    <a:pt x="667" y="300"/>
                    <a:pt x="934" y="300"/>
                  </a:cubicBezTo>
                  <a:cubicBezTo>
                    <a:pt x="934" y="200"/>
                    <a:pt x="967" y="134"/>
                    <a:pt x="1001" y="67"/>
                  </a:cubicBezTo>
                  <a:cubicBezTo>
                    <a:pt x="801" y="67"/>
                    <a:pt x="601" y="67"/>
                    <a:pt x="400" y="33"/>
                  </a:cubicBezTo>
                  <a:cubicBezTo>
                    <a:pt x="300" y="33"/>
                    <a:pt x="200" y="33"/>
                    <a:pt x="67" y="0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1036594" y="2381035"/>
              <a:ext cx="79121" cy="33601"/>
            </a:xfrm>
            <a:custGeom>
              <a:avLst/>
              <a:gdLst/>
              <a:ahLst/>
              <a:cxnLst/>
              <a:rect l="l" t="t" r="r" b="b"/>
              <a:pathLst>
                <a:path w="1102" h="468" extrusionOk="0">
                  <a:moveTo>
                    <a:pt x="1101" y="1"/>
                  </a:moveTo>
                  <a:cubicBezTo>
                    <a:pt x="768" y="101"/>
                    <a:pt x="401" y="168"/>
                    <a:pt x="67" y="234"/>
                  </a:cubicBezTo>
                  <a:cubicBezTo>
                    <a:pt x="67" y="334"/>
                    <a:pt x="34" y="401"/>
                    <a:pt x="1" y="468"/>
                  </a:cubicBezTo>
                  <a:cubicBezTo>
                    <a:pt x="334" y="401"/>
                    <a:pt x="668" y="334"/>
                    <a:pt x="1001" y="234"/>
                  </a:cubicBezTo>
                  <a:cubicBezTo>
                    <a:pt x="1035" y="168"/>
                    <a:pt x="1068" y="68"/>
                    <a:pt x="1101" y="1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1199433" y="2323596"/>
              <a:ext cx="69572" cy="45591"/>
            </a:xfrm>
            <a:custGeom>
              <a:avLst/>
              <a:gdLst/>
              <a:ahLst/>
              <a:cxnLst/>
              <a:rect l="l" t="t" r="r" b="b"/>
              <a:pathLst>
                <a:path w="969" h="635" extrusionOk="0">
                  <a:moveTo>
                    <a:pt x="968" y="0"/>
                  </a:moveTo>
                  <a:lnTo>
                    <a:pt x="968" y="0"/>
                  </a:lnTo>
                  <a:cubicBezTo>
                    <a:pt x="668" y="134"/>
                    <a:pt x="368" y="267"/>
                    <a:pt x="34" y="401"/>
                  </a:cubicBezTo>
                  <a:cubicBezTo>
                    <a:pt x="34" y="467"/>
                    <a:pt x="1" y="567"/>
                    <a:pt x="1" y="634"/>
                  </a:cubicBezTo>
                  <a:cubicBezTo>
                    <a:pt x="301" y="534"/>
                    <a:pt x="635" y="401"/>
                    <a:pt x="935" y="267"/>
                  </a:cubicBezTo>
                  <a:cubicBezTo>
                    <a:pt x="935" y="200"/>
                    <a:pt x="968" y="100"/>
                    <a:pt x="968" y="0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2138278" y="3049470"/>
              <a:ext cx="117461" cy="86229"/>
            </a:xfrm>
            <a:custGeom>
              <a:avLst/>
              <a:gdLst/>
              <a:ahLst/>
              <a:cxnLst/>
              <a:rect l="l" t="t" r="r" b="b"/>
              <a:pathLst>
                <a:path w="1636" h="1201" extrusionOk="0">
                  <a:moveTo>
                    <a:pt x="101" y="0"/>
                  </a:moveTo>
                  <a:cubicBezTo>
                    <a:pt x="67" y="67"/>
                    <a:pt x="34" y="134"/>
                    <a:pt x="1" y="200"/>
                  </a:cubicBezTo>
                  <a:cubicBezTo>
                    <a:pt x="468" y="567"/>
                    <a:pt x="1001" y="901"/>
                    <a:pt x="1502" y="1201"/>
                  </a:cubicBezTo>
                  <a:cubicBezTo>
                    <a:pt x="1568" y="1134"/>
                    <a:pt x="1602" y="1068"/>
                    <a:pt x="1635" y="1001"/>
                  </a:cubicBezTo>
                  <a:cubicBezTo>
                    <a:pt x="1201" y="767"/>
                    <a:pt x="768" y="500"/>
                    <a:pt x="368" y="200"/>
                  </a:cubicBezTo>
                  <a:cubicBezTo>
                    <a:pt x="267" y="134"/>
                    <a:pt x="201" y="67"/>
                    <a:pt x="101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1731174" y="2596574"/>
              <a:ext cx="117389" cy="131820"/>
            </a:xfrm>
            <a:custGeom>
              <a:avLst/>
              <a:gdLst/>
              <a:ahLst/>
              <a:cxnLst/>
              <a:rect l="l" t="t" r="r" b="b"/>
              <a:pathLst>
                <a:path w="1635" h="1836" extrusionOk="0">
                  <a:moveTo>
                    <a:pt x="100" y="1"/>
                  </a:moveTo>
                  <a:cubicBezTo>
                    <a:pt x="67" y="34"/>
                    <a:pt x="34" y="101"/>
                    <a:pt x="0" y="168"/>
                  </a:cubicBezTo>
                  <a:cubicBezTo>
                    <a:pt x="501" y="701"/>
                    <a:pt x="1001" y="1269"/>
                    <a:pt x="1501" y="1836"/>
                  </a:cubicBezTo>
                  <a:cubicBezTo>
                    <a:pt x="1535" y="1769"/>
                    <a:pt x="1601" y="1702"/>
                    <a:pt x="1635" y="1635"/>
                  </a:cubicBezTo>
                  <a:cubicBezTo>
                    <a:pt x="1134" y="1068"/>
                    <a:pt x="634" y="501"/>
                    <a:pt x="100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1882023" y="2766665"/>
              <a:ext cx="83931" cy="103029"/>
            </a:xfrm>
            <a:custGeom>
              <a:avLst/>
              <a:gdLst/>
              <a:ahLst/>
              <a:cxnLst/>
              <a:rect l="l" t="t" r="r" b="b"/>
              <a:pathLst>
                <a:path w="1169" h="1435" extrusionOk="0">
                  <a:moveTo>
                    <a:pt x="134" y="0"/>
                  </a:moveTo>
                  <a:cubicBezTo>
                    <a:pt x="101" y="67"/>
                    <a:pt x="67" y="134"/>
                    <a:pt x="1" y="200"/>
                  </a:cubicBezTo>
                  <a:cubicBezTo>
                    <a:pt x="368" y="601"/>
                    <a:pt x="701" y="1034"/>
                    <a:pt x="1035" y="1435"/>
                  </a:cubicBezTo>
                  <a:cubicBezTo>
                    <a:pt x="1068" y="1368"/>
                    <a:pt x="1102" y="1301"/>
                    <a:pt x="1168" y="1235"/>
                  </a:cubicBezTo>
                  <a:cubicBezTo>
                    <a:pt x="801" y="834"/>
                    <a:pt x="468" y="401"/>
                    <a:pt x="134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1999414" y="2907964"/>
              <a:ext cx="98219" cy="110209"/>
            </a:xfrm>
            <a:custGeom>
              <a:avLst/>
              <a:gdLst/>
              <a:ahLst/>
              <a:cxnLst/>
              <a:rect l="l" t="t" r="r" b="b"/>
              <a:pathLst>
                <a:path w="1368" h="1535" extrusionOk="0">
                  <a:moveTo>
                    <a:pt x="134" y="0"/>
                  </a:moveTo>
                  <a:cubicBezTo>
                    <a:pt x="100" y="67"/>
                    <a:pt x="34" y="134"/>
                    <a:pt x="0" y="201"/>
                  </a:cubicBezTo>
                  <a:cubicBezTo>
                    <a:pt x="401" y="668"/>
                    <a:pt x="801" y="1135"/>
                    <a:pt x="1234" y="1535"/>
                  </a:cubicBezTo>
                  <a:cubicBezTo>
                    <a:pt x="1268" y="1468"/>
                    <a:pt x="1301" y="1401"/>
                    <a:pt x="1368" y="1368"/>
                  </a:cubicBezTo>
                  <a:cubicBezTo>
                    <a:pt x="934" y="934"/>
                    <a:pt x="501" y="467"/>
                    <a:pt x="134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1627569" y="2506682"/>
              <a:ext cx="84506" cy="82783"/>
            </a:xfrm>
            <a:custGeom>
              <a:avLst/>
              <a:gdLst/>
              <a:ahLst/>
              <a:cxnLst/>
              <a:rect l="l" t="t" r="r" b="b"/>
              <a:pathLst>
                <a:path w="1177" h="1153" extrusionOk="0">
                  <a:moveTo>
                    <a:pt x="182" y="1"/>
                  </a:moveTo>
                  <a:cubicBezTo>
                    <a:pt x="90" y="1"/>
                    <a:pt x="0" y="104"/>
                    <a:pt x="109" y="186"/>
                  </a:cubicBezTo>
                  <a:cubicBezTo>
                    <a:pt x="443" y="486"/>
                    <a:pt x="809" y="819"/>
                    <a:pt x="1143" y="1153"/>
                  </a:cubicBezTo>
                  <a:lnTo>
                    <a:pt x="1176" y="886"/>
                  </a:lnTo>
                  <a:cubicBezTo>
                    <a:pt x="876" y="586"/>
                    <a:pt x="576" y="286"/>
                    <a:pt x="242" y="19"/>
                  </a:cubicBezTo>
                  <a:cubicBezTo>
                    <a:pt x="224" y="6"/>
                    <a:pt x="203" y="1"/>
                    <a:pt x="182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2306009" y="3151791"/>
              <a:ext cx="94844" cy="60884"/>
            </a:xfrm>
            <a:custGeom>
              <a:avLst/>
              <a:gdLst/>
              <a:ahLst/>
              <a:cxnLst/>
              <a:rect l="l" t="t" r="r" b="b"/>
              <a:pathLst>
                <a:path w="1321" h="848" extrusionOk="0">
                  <a:moveTo>
                    <a:pt x="100" y="0"/>
                  </a:moveTo>
                  <a:cubicBezTo>
                    <a:pt x="67" y="67"/>
                    <a:pt x="34" y="134"/>
                    <a:pt x="0" y="201"/>
                  </a:cubicBezTo>
                  <a:cubicBezTo>
                    <a:pt x="367" y="401"/>
                    <a:pt x="734" y="634"/>
                    <a:pt x="1101" y="834"/>
                  </a:cubicBezTo>
                  <a:cubicBezTo>
                    <a:pt x="1120" y="844"/>
                    <a:pt x="1138" y="848"/>
                    <a:pt x="1155" y="848"/>
                  </a:cubicBezTo>
                  <a:cubicBezTo>
                    <a:pt x="1258" y="848"/>
                    <a:pt x="1321" y="692"/>
                    <a:pt x="1234" y="634"/>
                  </a:cubicBezTo>
                  <a:cubicBezTo>
                    <a:pt x="868" y="434"/>
                    <a:pt x="467" y="234"/>
                    <a:pt x="100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3"/>
            <p:cNvSpPr/>
            <p:nvPr/>
          </p:nvSpPr>
          <p:spPr>
            <a:xfrm>
              <a:off x="1709635" y="2570296"/>
              <a:ext cx="28791" cy="38340"/>
            </a:xfrm>
            <a:custGeom>
              <a:avLst/>
              <a:gdLst/>
              <a:ahLst/>
              <a:cxnLst/>
              <a:rect l="l" t="t" r="r" b="b"/>
              <a:pathLst>
                <a:path w="401" h="534" extrusionOk="0">
                  <a:moveTo>
                    <a:pt x="33" y="0"/>
                  </a:moveTo>
                  <a:lnTo>
                    <a:pt x="0" y="267"/>
                  </a:lnTo>
                  <a:cubicBezTo>
                    <a:pt x="100" y="334"/>
                    <a:pt x="200" y="434"/>
                    <a:pt x="300" y="534"/>
                  </a:cubicBezTo>
                  <a:cubicBezTo>
                    <a:pt x="334" y="467"/>
                    <a:pt x="367" y="400"/>
                    <a:pt x="400" y="367"/>
                  </a:cubicBezTo>
                  <a:cubicBezTo>
                    <a:pt x="300" y="234"/>
                    <a:pt x="167" y="100"/>
                    <a:pt x="33" y="0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3"/>
            <p:cNvSpPr/>
            <p:nvPr/>
          </p:nvSpPr>
          <p:spPr>
            <a:xfrm>
              <a:off x="1838944" y="2713965"/>
              <a:ext cx="52771" cy="67131"/>
            </a:xfrm>
            <a:custGeom>
              <a:avLst/>
              <a:gdLst/>
              <a:ahLst/>
              <a:cxnLst/>
              <a:rect l="l" t="t" r="r" b="b"/>
              <a:pathLst>
                <a:path w="735" h="935" extrusionOk="0">
                  <a:moveTo>
                    <a:pt x="134" y="0"/>
                  </a:moveTo>
                  <a:cubicBezTo>
                    <a:pt x="100" y="67"/>
                    <a:pt x="34" y="134"/>
                    <a:pt x="0" y="201"/>
                  </a:cubicBezTo>
                  <a:cubicBezTo>
                    <a:pt x="200" y="434"/>
                    <a:pt x="401" y="701"/>
                    <a:pt x="601" y="934"/>
                  </a:cubicBezTo>
                  <a:cubicBezTo>
                    <a:pt x="667" y="868"/>
                    <a:pt x="701" y="801"/>
                    <a:pt x="734" y="734"/>
                  </a:cubicBezTo>
                  <a:cubicBezTo>
                    <a:pt x="534" y="501"/>
                    <a:pt x="334" y="234"/>
                    <a:pt x="134" y="0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3"/>
            <p:cNvSpPr/>
            <p:nvPr/>
          </p:nvSpPr>
          <p:spPr>
            <a:xfrm>
              <a:off x="1956263" y="2855264"/>
              <a:ext cx="52771" cy="67131"/>
            </a:xfrm>
            <a:custGeom>
              <a:avLst/>
              <a:gdLst/>
              <a:ahLst/>
              <a:cxnLst/>
              <a:rect l="l" t="t" r="r" b="b"/>
              <a:pathLst>
                <a:path w="735" h="935" extrusionOk="0">
                  <a:moveTo>
                    <a:pt x="134" y="1"/>
                  </a:moveTo>
                  <a:cubicBezTo>
                    <a:pt x="68" y="67"/>
                    <a:pt x="34" y="134"/>
                    <a:pt x="1" y="201"/>
                  </a:cubicBezTo>
                  <a:cubicBezTo>
                    <a:pt x="101" y="334"/>
                    <a:pt x="201" y="468"/>
                    <a:pt x="334" y="568"/>
                  </a:cubicBezTo>
                  <a:cubicBezTo>
                    <a:pt x="401" y="701"/>
                    <a:pt x="501" y="801"/>
                    <a:pt x="601" y="935"/>
                  </a:cubicBezTo>
                  <a:cubicBezTo>
                    <a:pt x="635" y="868"/>
                    <a:pt x="701" y="801"/>
                    <a:pt x="735" y="734"/>
                  </a:cubicBezTo>
                  <a:cubicBezTo>
                    <a:pt x="568" y="534"/>
                    <a:pt x="434" y="367"/>
                    <a:pt x="268" y="201"/>
                  </a:cubicBezTo>
                  <a:cubicBezTo>
                    <a:pt x="234" y="134"/>
                    <a:pt x="168" y="67"/>
                    <a:pt x="134" y="1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3"/>
            <p:cNvSpPr/>
            <p:nvPr/>
          </p:nvSpPr>
          <p:spPr>
            <a:xfrm>
              <a:off x="2088014" y="3006185"/>
              <a:ext cx="55140" cy="5514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134" y="0"/>
                  </a:moveTo>
                  <a:cubicBezTo>
                    <a:pt x="67" y="33"/>
                    <a:pt x="34" y="100"/>
                    <a:pt x="0" y="167"/>
                  </a:cubicBezTo>
                  <a:cubicBezTo>
                    <a:pt x="201" y="400"/>
                    <a:pt x="434" y="567"/>
                    <a:pt x="668" y="767"/>
                  </a:cubicBezTo>
                  <a:cubicBezTo>
                    <a:pt x="701" y="701"/>
                    <a:pt x="734" y="634"/>
                    <a:pt x="768" y="567"/>
                  </a:cubicBezTo>
                  <a:cubicBezTo>
                    <a:pt x="534" y="400"/>
                    <a:pt x="334" y="200"/>
                    <a:pt x="134" y="0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2246948" y="3118768"/>
              <a:ext cx="64761" cy="45591"/>
            </a:xfrm>
            <a:custGeom>
              <a:avLst/>
              <a:gdLst/>
              <a:ahLst/>
              <a:cxnLst/>
              <a:rect l="l" t="t" r="r" b="b"/>
              <a:pathLst>
                <a:path w="902" h="635" extrusionOk="0">
                  <a:moveTo>
                    <a:pt x="134" y="1"/>
                  </a:moveTo>
                  <a:cubicBezTo>
                    <a:pt x="101" y="68"/>
                    <a:pt x="67" y="134"/>
                    <a:pt x="1" y="201"/>
                  </a:cubicBezTo>
                  <a:cubicBezTo>
                    <a:pt x="268" y="368"/>
                    <a:pt x="534" y="501"/>
                    <a:pt x="801" y="635"/>
                  </a:cubicBezTo>
                  <a:cubicBezTo>
                    <a:pt x="835" y="568"/>
                    <a:pt x="868" y="501"/>
                    <a:pt x="901" y="434"/>
                  </a:cubicBezTo>
                  <a:cubicBezTo>
                    <a:pt x="634" y="301"/>
                    <a:pt x="401" y="168"/>
                    <a:pt x="134" y="1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1682710" y="2369547"/>
              <a:ext cx="94055" cy="88239"/>
            </a:xfrm>
            <a:custGeom>
              <a:avLst/>
              <a:gdLst/>
              <a:ahLst/>
              <a:cxnLst/>
              <a:rect l="l" t="t" r="r" b="b"/>
              <a:pathLst>
                <a:path w="1310" h="1229" extrusionOk="0">
                  <a:moveTo>
                    <a:pt x="137" y="0"/>
                  </a:moveTo>
                  <a:cubicBezTo>
                    <a:pt x="45" y="0"/>
                    <a:pt x="0" y="147"/>
                    <a:pt x="108" y="228"/>
                  </a:cubicBezTo>
                  <a:cubicBezTo>
                    <a:pt x="508" y="494"/>
                    <a:pt x="842" y="861"/>
                    <a:pt x="1176" y="1228"/>
                  </a:cubicBezTo>
                  <a:cubicBezTo>
                    <a:pt x="1209" y="1162"/>
                    <a:pt x="1276" y="1095"/>
                    <a:pt x="1309" y="1061"/>
                  </a:cubicBezTo>
                  <a:cubicBezTo>
                    <a:pt x="975" y="661"/>
                    <a:pt x="609" y="328"/>
                    <a:pt x="208" y="27"/>
                  </a:cubicBezTo>
                  <a:cubicBezTo>
                    <a:pt x="183" y="8"/>
                    <a:pt x="158" y="0"/>
                    <a:pt x="137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1810225" y="2493615"/>
              <a:ext cx="105399" cy="127010"/>
            </a:xfrm>
            <a:custGeom>
              <a:avLst/>
              <a:gdLst/>
              <a:ahLst/>
              <a:cxnLst/>
              <a:rect l="l" t="t" r="r" b="b"/>
              <a:pathLst>
                <a:path w="1468" h="1769" extrusionOk="0">
                  <a:moveTo>
                    <a:pt x="133" y="1"/>
                  </a:moveTo>
                  <a:cubicBezTo>
                    <a:pt x="67" y="67"/>
                    <a:pt x="33" y="134"/>
                    <a:pt x="0" y="167"/>
                  </a:cubicBezTo>
                  <a:cubicBezTo>
                    <a:pt x="400" y="668"/>
                    <a:pt x="801" y="1201"/>
                    <a:pt x="1234" y="1668"/>
                  </a:cubicBezTo>
                  <a:cubicBezTo>
                    <a:pt x="1268" y="1702"/>
                    <a:pt x="1334" y="1735"/>
                    <a:pt x="1368" y="1769"/>
                  </a:cubicBezTo>
                  <a:cubicBezTo>
                    <a:pt x="1401" y="1702"/>
                    <a:pt x="1434" y="1635"/>
                    <a:pt x="1468" y="1568"/>
                  </a:cubicBezTo>
                  <a:cubicBezTo>
                    <a:pt x="1334" y="1402"/>
                    <a:pt x="1168" y="1235"/>
                    <a:pt x="1001" y="1068"/>
                  </a:cubicBezTo>
                  <a:cubicBezTo>
                    <a:pt x="701" y="734"/>
                    <a:pt x="434" y="368"/>
                    <a:pt x="133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2212518" y="2944069"/>
              <a:ext cx="93480" cy="107840"/>
            </a:xfrm>
            <a:custGeom>
              <a:avLst/>
              <a:gdLst/>
              <a:ahLst/>
              <a:cxnLst/>
              <a:rect l="l" t="t" r="r" b="b"/>
              <a:pathLst>
                <a:path w="1302" h="1502" extrusionOk="0">
                  <a:moveTo>
                    <a:pt x="134" y="0"/>
                  </a:moveTo>
                  <a:cubicBezTo>
                    <a:pt x="101" y="67"/>
                    <a:pt x="34" y="134"/>
                    <a:pt x="1" y="201"/>
                  </a:cubicBezTo>
                  <a:cubicBezTo>
                    <a:pt x="368" y="634"/>
                    <a:pt x="768" y="1068"/>
                    <a:pt x="1168" y="1501"/>
                  </a:cubicBezTo>
                  <a:cubicBezTo>
                    <a:pt x="1202" y="1435"/>
                    <a:pt x="1268" y="1368"/>
                    <a:pt x="1302" y="1301"/>
                  </a:cubicBezTo>
                  <a:cubicBezTo>
                    <a:pt x="901" y="901"/>
                    <a:pt x="501" y="467"/>
                    <a:pt x="134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1953894" y="2651716"/>
              <a:ext cx="91111" cy="95850"/>
            </a:xfrm>
            <a:custGeom>
              <a:avLst/>
              <a:gdLst/>
              <a:ahLst/>
              <a:cxnLst/>
              <a:rect l="l" t="t" r="r" b="b"/>
              <a:pathLst>
                <a:path w="1269" h="1335" extrusionOk="0">
                  <a:moveTo>
                    <a:pt x="134" y="0"/>
                  </a:moveTo>
                  <a:cubicBezTo>
                    <a:pt x="101" y="67"/>
                    <a:pt x="34" y="134"/>
                    <a:pt x="0" y="200"/>
                  </a:cubicBezTo>
                  <a:cubicBezTo>
                    <a:pt x="401" y="567"/>
                    <a:pt x="768" y="934"/>
                    <a:pt x="1135" y="1334"/>
                  </a:cubicBezTo>
                  <a:cubicBezTo>
                    <a:pt x="1168" y="1268"/>
                    <a:pt x="1235" y="1201"/>
                    <a:pt x="1268" y="1101"/>
                  </a:cubicBezTo>
                  <a:cubicBezTo>
                    <a:pt x="901" y="734"/>
                    <a:pt x="501" y="367"/>
                    <a:pt x="134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2344269" y="3083000"/>
              <a:ext cx="116025" cy="88239"/>
            </a:xfrm>
            <a:custGeom>
              <a:avLst/>
              <a:gdLst/>
              <a:ahLst/>
              <a:cxnLst/>
              <a:rect l="l" t="t" r="r" b="b"/>
              <a:pathLst>
                <a:path w="1616" h="1229" extrusionOk="0">
                  <a:moveTo>
                    <a:pt x="134" y="0"/>
                  </a:moveTo>
                  <a:cubicBezTo>
                    <a:pt x="67" y="67"/>
                    <a:pt x="34" y="134"/>
                    <a:pt x="0" y="200"/>
                  </a:cubicBezTo>
                  <a:cubicBezTo>
                    <a:pt x="434" y="567"/>
                    <a:pt x="901" y="901"/>
                    <a:pt x="1401" y="1201"/>
                  </a:cubicBezTo>
                  <a:cubicBezTo>
                    <a:pt x="1427" y="1220"/>
                    <a:pt x="1452" y="1229"/>
                    <a:pt x="1474" y="1229"/>
                  </a:cubicBezTo>
                  <a:cubicBezTo>
                    <a:pt x="1566" y="1229"/>
                    <a:pt x="1615" y="1088"/>
                    <a:pt x="1535" y="1034"/>
                  </a:cubicBezTo>
                  <a:cubicBezTo>
                    <a:pt x="1001" y="734"/>
                    <a:pt x="567" y="367"/>
                    <a:pt x="134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2078465" y="2781025"/>
              <a:ext cx="100660" cy="122199"/>
            </a:xfrm>
            <a:custGeom>
              <a:avLst/>
              <a:gdLst/>
              <a:ahLst/>
              <a:cxnLst/>
              <a:rect l="l" t="t" r="r" b="b"/>
              <a:pathLst>
                <a:path w="1402" h="1702" extrusionOk="0">
                  <a:moveTo>
                    <a:pt x="133" y="0"/>
                  </a:moveTo>
                  <a:cubicBezTo>
                    <a:pt x="100" y="67"/>
                    <a:pt x="67" y="134"/>
                    <a:pt x="0" y="201"/>
                  </a:cubicBezTo>
                  <a:cubicBezTo>
                    <a:pt x="67" y="234"/>
                    <a:pt x="100" y="267"/>
                    <a:pt x="133" y="334"/>
                  </a:cubicBezTo>
                  <a:cubicBezTo>
                    <a:pt x="500" y="768"/>
                    <a:pt x="867" y="1268"/>
                    <a:pt x="1268" y="1702"/>
                  </a:cubicBezTo>
                  <a:cubicBezTo>
                    <a:pt x="1301" y="1668"/>
                    <a:pt x="1334" y="1602"/>
                    <a:pt x="1401" y="1535"/>
                  </a:cubicBezTo>
                  <a:cubicBezTo>
                    <a:pt x="1001" y="1035"/>
                    <a:pt x="567" y="501"/>
                    <a:pt x="133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1767074" y="2445726"/>
              <a:ext cx="52771" cy="59951"/>
            </a:xfrm>
            <a:custGeom>
              <a:avLst/>
              <a:gdLst/>
              <a:ahLst/>
              <a:cxnLst/>
              <a:rect l="l" t="t" r="r" b="b"/>
              <a:pathLst>
                <a:path w="735" h="835" extrusionOk="0">
                  <a:moveTo>
                    <a:pt x="134" y="0"/>
                  </a:moveTo>
                  <a:cubicBezTo>
                    <a:pt x="101" y="34"/>
                    <a:pt x="34" y="101"/>
                    <a:pt x="1" y="167"/>
                  </a:cubicBezTo>
                  <a:cubicBezTo>
                    <a:pt x="201" y="367"/>
                    <a:pt x="401" y="601"/>
                    <a:pt x="601" y="834"/>
                  </a:cubicBezTo>
                  <a:cubicBezTo>
                    <a:pt x="634" y="801"/>
                    <a:pt x="668" y="734"/>
                    <a:pt x="734" y="668"/>
                  </a:cubicBezTo>
                  <a:cubicBezTo>
                    <a:pt x="534" y="434"/>
                    <a:pt x="334" y="201"/>
                    <a:pt x="134" y="0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1908373" y="2606195"/>
              <a:ext cx="55140" cy="59951"/>
            </a:xfrm>
            <a:custGeom>
              <a:avLst/>
              <a:gdLst/>
              <a:ahLst/>
              <a:cxnLst/>
              <a:rect l="l" t="t" r="r" b="b"/>
              <a:pathLst>
                <a:path w="768" h="835" extrusionOk="0">
                  <a:moveTo>
                    <a:pt x="101" y="0"/>
                  </a:moveTo>
                  <a:lnTo>
                    <a:pt x="1" y="201"/>
                  </a:lnTo>
                  <a:cubicBezTo>
                    <a:pt x="201" y="434"/>
                    <a:pt x="434" y="634"/>
                    <a:pt x="634" y="834"/>
                  </a:cubicBezTo>
                  <a:cubicBezTo>
                    <a:pt x="668" y="768"/>
                    <a:pt x="735" y="701"/>
                    <a:pt x="768" y="634"/>
                  </a:cubicBezTo>
                  <a:cubicBezTo>
                    <a:pt x="534" y="434"/>
                    <a:pt x="334" y="234"/>
                    <a:pt x="101" y="0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2035314" y="2730694"/>
              <a:ext cx="52771" cy="64761"/>
            </a:xfrm>
            <a:custGeom>
              <a:avLst/>
              <a:gdLst/>
              <a:ahLst/>
              <a:cxnLst/>
              <a:rect l="l" t="t" r="r" b="b"/>
              <a:pathLst>
                <a:path w="735" h="902" extrusionOk="0">
                  <a:moveTo>
                    <a:pt x="134" y="1"/>
                  </a:moveTo>
                  <a:cubicBezTo>
                    <a:pt x="101" y="68"/>
                    <a:pt x="34" y="168"/>
                    <a:pt x="1" y="234"/>
                  </a:cubicBezTo>
                  <a:cubicBezTo>
                    <a:pt x="201" y="435"/>
                    <a:pt x="401" y="668"/>
                    <a:pt x="601" y="902"/>
                  </a:cubicBezTo>
                  <a:cubicBezTo>
                    <a:pt x="668" y="835"/>
                    <a:pt x="701" y="768"/>
                    <a:pt x="734" y="701"/>
                  </a:cubicBezTo>
                  <a:cubicBezTo>
                    <a:pt x="668" y="601"/>
                    <a:pt x="601" y="535"/>
                    <a:pt x="534" y="435"/>
                  </a:cubicBezTo>
                  <a:cubicBezTo>
                    <a:pt x="401" y="301"/>
                    <a:pt x="267" y="168"/>
                    <a:pt x="134" y="1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2171808" y="2893739"/>
              <a:ext cx="50402" cy="64761"/>
            </a:xfrm>
            <a:custGeom>
              <a:avLst/>
              <a:gdLst/>
              <a:ahLst/>
              <a:cxnLst/>
              <a:rect l="l" t="t" r="r" b="b"/>
              <a:pathLst>
                <a:path w="702" h="902" extrusionOk="0">
                  <a:moveTo>
                    <a:pt x="134" y="1"/>
                  </a:moveTo>
                  <a:cubicBezTo>
                    <a:pt x="67" y="68"/>
                    <a:pt x="34" y="134"/>
                    <a:pt x="1" y="168"/>
                  </a:cubicBezTo>
                  <a:cubicBezTo>
                    <a:pt x="167" y="435"/>
                    <a:pt x="368" y="668"/>
                    <a:pt x="568" y="902"/>
                  </a:cubicBezTo>
                  <a:cubicBezTo>
                    <a:pt x="601" y="835"/>
                    <a:pt x="668" y="768"/>
                    <a:pt x="701" y="701"/>
                  </a:cubicBezTo>
                  <a:cubicBezTo>
                    <a:pt x="501" y="468"/>
                    <a:pt x="334" y="234"/>
                    <a:pt x="134" y="1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2296379" y="3037479"/>
              <a:ext cx="57510" cy="59951"/>
            </a:xfrm>
            <a:custGeom>
              <a:avLst/>
              <a:gdLst/>
              <a:ahLst/>
              <a:cxnLst/>
              <a:rect l="l" t="t" r="r" b="b"/>
              <a:pathLst>
                <a:path w="801" h="835" extrusionOk="0">
                  <a:moveTo>
                    <a:pt x="134" y="0"/>
                  </a:moveTo>
                  <a:cubicBezTo>
                    <a:pt x="100" y="67"/>
                    <a:pt x="34" y="134"/>
                    <a:pt x="0" y="200"/>
                  </a:cubicBezTo>
                  <a:cubicBezTo>
                    <a:pt x="234" y="401"/>
                    <a:pt x="434" y="634"/>
                    <a:pt x="667" y="834"/>
                  </a:cubicBezTo>
                  <a:cubicBezTo>
                    <a:pt x="701" y="768"/>
                    <a:pt x="734" y="701"/>
                    <a:pt x="801" y="634"/>
                  </a:cubicBezTo>
                  <a:cubicBezTo>
                    <a:pt x="567" y="434"/>
                    <a:pt x="334" y="200"/>
                    <a:pt x="134" y="0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1410234" y="2321155"/>
              <a:ext cx="397615" cy="1123344"/>
            </a:xfrm>
            <a:custGeom>
              <a:avLst/>
              <a:gdLst/>
              <a:ahLst/>
              <a:cxnLst/>
              <a:rect l="l" t="t" r="r" b="b"/>
              <a:pathLst>
                <a:path w="5538" h="15646" extrusionOk="0">
                  <a:moveTo>
                    <a:pt x="4670" y="1"/>
                  </a:moveTo>
                  <a:cubicBezTo>
                    <a:pt x="4070" y="835"/>
                    <a:pt x="3536" y="1702"/>
                    <a:pt x="3169" y="2669"/>
                  </a:cubicBezTo>
                  <a:cubicBezTo>
                    <a:pt x="2936" y="3237"/>
                    <a:pt x="2736" y="3804"/>
                    <a:pt x="2536" y="4371"/>
                  </a:cubicBezTo>
                  <a:cubicBezTo>
                    <a:pt x="2435" y="4638"/>
                    <a:pt x="2335" y="4938"/>
                    <a:pt x="2235" y="5205"/>
                  </a:cubicBezTo>
                  <a:cubicBezTo>
                    <a:pt x="2035" y="5772"/>
                    <a:pt x="1802" y="6339"/>
                    <a:pt x="1602" y="6939"/>
                  </a:cubicBezTo>
                  <a:cubicBezTo>
                    <a:pt x="1563" y="7016"/>
                    <a:pt x="1496" y="7048"/>
                    <a:pt x="1431" y="7048"/>
                  </a:cubicBezTo>
                  <a:cubicBezTo>
                    <a:pt x="1326" y="7048"/>
                    <a:pt x="1227" y="6963"/>
                    <a:pt x="1268" y="6839"/>
                  </a:cubicBezTo>
                  <a:cubicBezTo>
                    <a:pt x="1301" y="6405"/>
                    <a:pt x="1235" y="5905"/>
                    <a:pt x="1135" y="5405"/>
                  </a:cubicBezTo>
                  <a:cubicBezTo>
                    <a:pt x="968" y="5905"/>
                    <a:pt x="801" y="6439"/>
                    <a:pt x="668" y="6939"/>
                  </a:cubicBezTo>
                  <a:cubicBezTo>
                    <a:pt x="601" y="7239"/>
                    <a:pt x="501" y="7540"/>
                    <a:pt x="467" y="7840"/>
                  </a:cubicBezTo>
                  <a:cubicBezTo>
                    <a:pt x="301" y="8574"/>
                    <a:pt x="167" y="9308"/>
                    <a:pt x="100" y="10041"/>
                  </a:cubicBezTo>
                  <a:cubicBezTo>
                    <a:pt x="100" y="10075"/>
                    <a:pt x="100" y="10075"/>
                    <a:pt x="100" y="10075"/>
                  </a:cubicBezTo>
                  <a:cubicBezTo>
                    <a:pt x="67" y="10375"/>
                    <a:pt x="34" y="10675"/>
                    <a:pt x="0" y="10942"/>
                  </a:cubicBezTo>
                  <a:cubicBezTo>
                    <a:pt x="0" y="11442"/>
                    <a:pt x="0" y="11909"/>
                    <a:pt x="100" y="12376"/>
                  </a:cubicBezTo>
                  <a:cubicBezTo>
                    <a:pt x="167" y="12777"/>
                    <a:pt x="301" y="13144"/>
                    <a:pt x="434" y="13511"/>
                  </a:cubicBezTo>
                  <a:cubicBezTo>
                    <a:pt x="567" y="13811"/>
                    <a:pt x="701" y="14111"/>
                    <a:pt x="868" y="14411"/>
                  </a:cubicBezTo>
                  <a:cubicBezTo>
                    <a:pt x="1101" y="14812"/>
                    <a:pt x="1368" y="15245"/>
                    <a:pt x="1635" y="15645"/>
                  </a:cubicBezTo>
                  <a:cubicBezTo>
                    <a:pt x="1968" y="15479"/>
                    <a:pt x="2302" y="15312"/>
                    <a:pt x="2636" y="15178"/>
                  </a:cubicBezTo>
                  <a:cubicBezTo>
                    <a:pt x="2702" y="15145"/>
                    <a:pt x="2769" y="15112"/>
                    <a:pt x="2836" y="15078"/>
                  </a:cubicBezTo>
                  <a:cubicBezTo>
                    <a:pt x="3336" y="14812"/>
                    <a:pt x="3836" y="14578"/>
                    <a:pt x="4337" y="14345"/>
                  </a:cubicBezTo>
                  <a:cubicBezTo>
                    <a:pt x="4404" y="14311"/>
                    <a:pt x="4470" y="14278"/>
                    <a:pt x="4537" y="14244"/>
                  </a:cubicBezTo>
                  <a:cubicBezTo>
                    <a:pt x="4670" y="14178"/>
                    <a:pt x="4770" y="14144"/>
                    <a:pt x="4904" y="14078"/>
                  </a:cubicBezTo>
                  <a:cubicBezTo>
                    <a:pt x="5004" y="14044"/>
                    <a:pt x="5104" y="13978"/>
                    <a:pt x="5137" y="13877"/>
                  </a:cubicBezTo>
                  <a:cubicBezTo>
                    <a:pt x="5204" y="13744"/>
                    <a:pt x="5137" y="13577"/>
                    <a:pt x="5037" y="13444"/>
                  </a:cubicBezTo>
                  <a:cubicBezTo>
                    <a:pt x="5037" y="13410"/>
                    <a:pt x="5004" y="13377"/>
                    <a:pt x="4971" y="13344"/>
                  </a:cubicBezTo>
                  <a:cubicBezTo>
                    <a:pt x="4837" y="13110"/>
                    <a:pt x="4670" y="12843"/>
                    <a:pt x="4570" y="12577"/>
                  </a:cubicBezTo>
                  <a:cubicBezTo>
                    <a:pt x="4337" y="12076"/>
                    <a:pt x="4170" y="11576"/>
                    <a:pt x="4037" y="11042"/>
                  </a:cubicBezTo>
                  <a:cubicBezTo>
                    <a:pt x="3970" y="10742"/>
                    <a:pt x="3937" y="10475"/>
                    <a:pt x="3903" y="10175"/>
                  </a:cubicBezTo>
                  <a:cubicBezTo>
                    <a:pt x="3836" y="9608"/>
                    <a:pt x="3836" y="9007"/>
                    <a:pt x="3903" y="8440"/>
                  </a:cubicBezTo>
                  <a:cubicBezTo>
                    <a:pt x="3937" y="8140"/>
                    <a:pt x="3970" y="7840"/>
                    <a:pt x="4037" y="7540"/>
                  </a:cubicBezTo>
                  <a:cubicBezTo>
                    <a:pt x="4103" y="7273"/>
                    <a:pt x="4170" y="7039"/>
                    <a:pt x="4270" y="6772"/>
                  </a:cubicBezTo>
                  <a:cubicBezTo>
                    <a:pt x="4404" y="6405"/>
                    <a:pt x="4570" y="6039"/>
                    <a:pt x="4704" y="5672"/>
                  </a:cubicBezTo>
                  <a:cubicBezTo>
                    <a:pt x="4837" y="5371"/>
                    <a:pt x="4971" y="5105"/>
                    <a:pt x="5071" y="4838"/>
                  </a:cubicBezTo>
                  <a:cubicBezTo>
                    <a:pt x="5237" y="4371"/>
                    <a:pt x="5371" y="3904"/>
                    <a:pt x="5438" y="3403"/>
                  </a:cubicBezTo>
                  <a:cubicBezTo>
                    <a:pt x="5538" y="2269"/>
                    <a:pt x="4904" y="234"/>
                    <a:pt x="4904" y="234"/>
                  </a:cubicBezTo>
                  <a:lnTo>
                    <a:pt x="4670" y="1"/>
                  </a:ln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1441395" y="3283973"/>
              <a:ext cx="124569" cy="71941"/>
            </a:xfrm>
            <a:custGeom>
              <a:avLst/>
              <a:gdLst/>
              <a:ahLst/>
              <a:cxnLst/>
              <a:rect l="l" t="t" r="r" b="b"/>
              <a:pathLst>
                <a:path w="1735" h="1002" extrusionOk="0">
                  <a:moveTo>
                    <a:pt x="1434" y="0"/>
                  </a:moveTo>
                  <a:cubicBezTo>
                    <a:pt x="1053" y="55"/>
                    <a:pt x="650" y="109"/>
                    <a:pt x="260" y="109"/>
                  </a:cubicBezTo>
                  <a:cubicBezTo>
                    <a:pt x="173" y="109"/>
                    <a:pt x="86" y="107"/>
                    <a:pt x="0" y="101"/>
                  </a:cubicBezTo>
                  <a:lnTo>
                    <a:pt x="0" y="101"/>
                  </a:lnTo>
                  <a:cubicBezTo>
                    <a:pt x="133" y="401"/>
                    <a:pt x="267" y="701"/>
                    <a:pt x="434" y="1001"/>
                  </a:cubicBezTo>
                  <a:cubicBezTo>
                    <a:pt x="901" y="968"/>
                    <a:pt x="1334" y="901"/>
                    <a:pt x="1735" y="834"/>
                  </a:cubicBezTo>
                  <a:cubicBezTo>
                    <a:pt x="1601" y="568"/>
                    <a:pt x="1501" y="267"/>
                    <a:pt x="1434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1697644" y="3224093"/>
              <a:ext cx="69500" cy="79121"/>
            </a:xfrm>
            <a:custGeom>
              <a:avLst/>
              <a:gdLst/>
              <a:ahLst/>
              <a:cxnLst/>
              <a:rect l="l" t="t" r="r" b="b"/>
              <a:pathLst>
                <a:path w="968" h="1102" extrusionOk="0">
                  <a:moveTo>
                    <a:pt x="567" y="1"/>
                  </a:moveTo>
                  <a:cubicBezTo>
                    <a:pt x="367" y="67"/>
                    <a:pt x="200" y="167"/>
                    <a:pt x="0" y="234"/>
                  </a:cubicBezTo>
                  <a:cubicBezTo>
                    <a:pt x="67" y="534"/>
                    <a:pt x="167" y="801"/>
                    <a:pt x="267" y="1101"/>
                  </a:cubicBezTo>
                  <a:cubicBezTo>
                    <a:pt x="501" y="1001"/>
                    <a:pt x="734" y="901"/>
                    <a:pt x="968" y="768"/>
                  </a:cubicBezTo>
                  <a:cubicBezTo>
                    <a:pt x="834" y="534"/>
                    <a:pt x="667" y="267"/>
                    <a:pt x="567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1558714" y="3248074"/>
              <a:ext cx="143739" cy="93480"/>
            </a:xfrm>
            <a:custGeom>
              <a:avLst/>
              <a:gdLst/>
              <a:ahLst/>
              <a:cxnLst/>
              <a:rect l="l" t="t" r="r" b="b"/>
              <a:pathLst>
                <a:path w="2002" h="1302" extrusionOk="0">
                  <a:moveTo>
                    <a:pt x="1735" y="0"/>
                  </a:moveTo>
                  <a:cubicBezTo>
                    <a:pt x="1435" y="100"/>
                    <a:pt x="1168" y="200"/>
                    <a:pt x="868" y="267"/>
                  </a:cubicBezTo>
                  <a:cubicBezTo>
                    <a:pt x="634" y="334"/>
                    <a:pt x="334" y="400"/>
                    <a:pt x="1" y="467"/>
                  </a:cubicBezTo>
                  <a:cubicBezTo>
                    <a:pt x="101" y="734"/>
                    <a:pt x="201" y="1034"/>
                    <a:pt x="301" y="1301"/>
                  </a:cubicBezTo>
                  <a:cubicBezTo>
                    <a:pt x="401" y="1301"/>
                    <a:pt x="468" y="1268"/>
                    <a:pt x="534" y="1268"/>
                  </a:cubicBezTo>
                  <a:cubicBezTo>
                    <a:pt x="1035" y="1168"/>
                    <a:pt x="1535" y="1034"/>
                    <a:pt x="2002" y="834"/>
                  </a:cubicBezTo>
                  <a:cubicBezTo>
                    <a:pt x="1902" y="567"/>
                    <a:pt x="1802" y="267"/>
                    <a:pt x="1735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1676105" y="3051633"/>
              <a:ext cx="23980" cy="64761"/>
            </a:xfrm>
            <a:custGeom>
              <a:avLst/>
              <a:gdLst/>
              <a:ahLst/>
              <a:cxnLst/>
              <a:rect l="l" t="t" r="r" b="b"/>
              <a:pathLst>
                <a:path w="334" h="902" extrusionOk="0">
                  <a:moveTo>
                    <a:pt x="200" y="1"/>
                  </a:moveTo>
                  <a:cubicBezTo>
                    <a:pt x="133" y="1"/>
                    <a:pt x="67" y="1"/>
                    <a:pt x="0" y="34"/>
                  </a:cubicBezTo>
                  <a:cubicBezTo>
                    <a:pt x="0" y="334"/>
                    <a:pt x="0" y="635"/>
                    <a:pt x="33" y="901"/>
                  </a:cubicBezTo>
                  <a:cubicBezTo>
                    <a:pt x="133" y="901"/>
                    <a:pt x="234" y="901"/>
                    <a:pt x="334" y="868"/>
                  </a:cubicBezTo>
                  <a:cubicBezTo>
                    <a:pt x="267" y="568"/>
                    <a:pt x="234" y="301"/>
                    <a:pt x="200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1534733" y="3056444"/>
              <a:ext cx="127010" cy="68064"/>
            </a:xfrm>
            <a:custGeom>
              <a:avLst/>
              <a:gdLst/>
              <a:ahLst/>
              <a:cxnLst/>
              <a:rect l="l" t="t" r="r" b="b"/>
              <a:pathLst>
                <a:path w="1769" h="948" extrusionOk="0">
                  <a:moveTo>
                    <a:pt x="1736" y="1"/>
                  </a:moveTo>
                  <a:cubicBezTo>
                    <a:pt x="1403" y="40"/>
                    <a:pt x="1071" y="56"/>
                    <a:pt x="732" y="56"/>
                  </a:cubicBezTo>
                  <a:cubicBezTo>
                    <a:pt x="493" y="56"/>
                    <a:pt x="250" y="48"/>
                    <a:pt x="1" y="34"/>
                  </a:cubicBezTo>
                  <a:cubicBezTo>
                    <a:pt x="1" y="334"/>
                    <a:pt x="1" y="634"/>
                    <a:pt x="1" y="935"/>
                  </a:cubicBezTo>
                  <a:cubicBezTo>
                    <a:pt x="162" y="944"/>
                    <a:pt x="323" y="948"/>
                    <a:pt x="483" y="948"/>
                  </a:cubicBezTo>
                  <a:cubicBezTo>
                    <a:pt x="921" y="948"/>
                    <a:pt x="1354" y="917"/>
                    <a:pt x="1769" y="868"/>
                  </a:cubicBezTo>
                  <a:cubicBezTo>
                    <a:pt x="1769" y="601"/>
                    <a:pt x="1736" y="301"/>
                    <a:pt x="1736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1410234" y="3042084"/>
              <a:ext cx="110209" cy="81490"/>
            </a:xfrm>
            <a:custGeom>
              <a:avLst/>
              <a:gdLst/>
              <a:ahLst/>
              <a:cxnLst/>
              <a:rect l="l" t="t" r="r" b="b"/>
              <a:pathLst>
                <a:path w="1535" h="1135" extrusionOk="0">
                  <a:moveTo>
                    <a:pt x="100" y="0"/>
                  </a:moveTo>
                  <a:cubicBezTo>
                    <a:pt x="100" y="34"/>
                    <a:pt x="100" y="34"/>
                    <a:pt x="67" y="34"/>
                  </a:cubicBezTo>
                  <a:cubicBezTo>
                    <a:pt x="67" y="334"/>
                    <a:pt x="34" y="634"/>
                    <a:pt x="0" y="901"/>
                  </a:cubicBezTo>
                  <a:cubicBezTo>
                    <a:pt x="501" y="1034"/>
                    <a:pt x="1001" y="1101"/>
                    <a:pt x="1535" y="1135"/>
                  </a:cubicBezTo>
                  <a:cubicBezTo>
                    <a:pt x="1501" y="834"/>
                    <a:pt x="1501" y="534"/>
                    <a:pt x="1535" y="234"/>
                  </a:cubicBezTo>
                  <a:cubicBezTo>
                    <a:pt x="1034" y="201"/>
                    <a:pt x="567" y="100"/>
                    <a:pt x="100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1443764" y="2819365"/>
              <a:ext cx="103029" cy="91039"/>
            </a:xfrm>
            <a:custGeom>
              <a:avLst/>
              <a:gdLst/>
              <a:ahLst/>
              <a:cxnLst/>
              <a:rect l="l" t="t" r="r" b="b"/>
              <a:pathLst>
                <a:path w="1435" h="1268" extrusionOk="0">
                  <a:moveTo>
                    <a:pt x="201" y="0"/>
                  </a:moveTo>
                  <a:cubicBezTo>
                    <a:pt x="134" y="300"/>
                    <a:pt x="34" y="601"/>
                    <a:pt x="0" y="901"/>
                  </a:cubicBezTo>
                  <a:cubicBezTo>
                    <a:pt x="434" y="1034"/>
                    <a:pt x="868" y="1168"/>
                    <a:pt x="1268" y="1268"/>
                  </a:cubicBezTo>
                  <a:cubicBezTo>
                    <a:pt x="1335" y="968"/>
                    <a:pt x="1368" y="667"/>
                    <a:pt x="1435" y="367"/>
                  </a:cubicBezTo>
                  <a:cubicBezTo>
                    <a:pt x="1034" y="267"/>
                    <a:pt x="601" y="167"/>
                    <a:pt x="201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1551534" y="2850454"/>
              <a:ext cx="122199" cy="76752"/>
            </a:xfrm>
            <a:custGeom>
              <a:avLst/>
              <a:gdLst/>
              <a:ahLst/>
              <a:cxnLst/>
              <a:rect l="l" t="t" r="r" b="b"/>
              <a:pathLst>
                <a:path w="1702" h="1069" extrusionOk="0">
                  <a:moveTo>
                    <a:pt x="167" y="1"/>
                  </a:moveTo>
                  <a:cubicBezTo>
                    <a:pt x="101" y="268"/>
                    <a:pt x="34" y="568"/>
                    <a:pt x="0" y="868"/>
                  </a:cubicBezTo>
                  <a:cubicBezTo>
                    <a:pt x="534" y="968"/>
                    <a:pt x="1068" y="1035"/>
                    <a:pt x="1602" y="1068"/>
                  </a:cubicBezTo>
                  <a:cubicBezTo>
                    <a:pt x="1635" y="768"/>
                    <a:pt x="1668" y="468"/>
                    <a:pt x="1702" y="168"/>
                  </a:cubicBezTo>
                  <a:cubicBezTo>
                    <a:pt x="1168" y="134"/>
                    <a:pt x="668" y="101"/>
                    <a:pt x="167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1680844" y="2862444"/>
              <a:ext cx="19242" cy="64761"/>
            </a:xfrm>
            <a:custGeom>
              <a:avLst/>
              <a:gdLst/>
              <a:ahLst/>
              <a:cxnLst/>
              <a:rect l="l" t="t" r="r" b="b"/>
              <a:pathLst>
                <a:path w="268" h="902" extrusionOk="0">
                  <a:moveTo>
                    <a:pt x="101" y="1"/>
                  </a:moveTo>
                  <a:cubicBezTo>
                    <a:pt x="67" y="301"/>
                    <a:pt x="34" y="601"/>
                    <a:pt x="1" y="901"/>
                  </a:cubicBezTo>
                  <a:lnTo>
                    <a:pt x="134" y="901"/>
                  </a:lnTo>
                  <a:cubicBezTo>
                    <a:pt x="168" y="601"/>
                    <a:pt x="201" y="301"/>
                    <a:pt x="268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1570704" y="2634915"/>
              <a:ext cx="129379" cy="83931"/>
            </a:xfrm>
            <a:custGeom>
              <a:avLst/>
              <a:gdLst/>
              <a:ahLst/>
              <a:cxnLst/>
              <a:rect l="l" t="t" r="r" b="b"/>
              <a:pathLst>
                <a:path w="1802" h="1169" extrusionOk="0">
                  <a:moveTo>
                    <a:pt x="301" y="1"/>
                  </a:moveTo>
                  <a:cubicBezTo>
                    <a:pt x="200" y="268"/>
                    <a:pt x="100" y="568"/>
                    <a:pt x="0" y="835"/>
                  </a:cubicBezTo>
                  <a:cubicBezTo>
                    <a:pt x="534" y="1001"/>
                    <a:pt x="1101" y="1101"/>
                    <a:pt x="1668" y="1168"/>
                  </a:cubicBezTo>
                  <a:lnTo>
                    <a:pt x="1702" y="1168"/>
                  </a:lnTo>
                  <a:cubicBezTo>
                    <a:pt x="1735" y="901"/>
                    <a:pt x="1768" y="601"/>
                    <a:pt x="1802" y="301"/>
                  </a:cubicBezTo>
                  <a:cubicBezTo>
                    <a:pt x="1735" y="301"/>
                    <a:pt x="1668" y="301"/>
                    <a:pt x="1601" y="268"/>
                  </a:cubicBezTo>
                  <a:cubicBezTo>
                    <a:pt x="1168" y="201"/>
                    <a:pt x="734" y="101"/>
                    <a:pt x="301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1707194" y="2658895"/>
              <a:ext cx="67131" cy="69500"/>
            </a:xfrm>
            <a:custGeom>
              <a:avLst/>
              <a:gdLst/>
              <a:ahLst/>
              <a:cxnLst/>
              <a:rect l="l" t="t" r="r" b="b"/>
              <a:pathLst>
                <a:path w="935" h="968" extrusionOk="0">
                  <a:moveTo>
                    <a:pt x="134" y="0"/>
                  </a:moveTo>
                  <a:cubicBezTo>
                    <a:pt x="101" y="300"/>
                    <a:pt x="67" y="601"/>
                    <a:pt x="1" y="868"/>
                  </a:cubicBezTo>
                  <a:cubicBezTo>
                    <a:pt x="201" y="901"/>
                    <a:pt x="401" y="934"/>
                    <a:pt x="568" y="968"/>
                  </a:cubicBezTo>
                  <a:cubicBezTo>
                    <a:pt x="701" y="667"/>
                    <a:pt x="835" y="401"/>
                    <a:pt x="935" y="134"/>
                  </a:cubicBezTo>
                  <a:cubicBezTo>
                    <a:pt x="668" y="100"/>
                    <a:pt x="401" y="34"/>
                    <a:pt x="134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1546724" y="2751156"/>
              <a:ext cx="38771" cy="99368"/>
            </a:xfrm>
            <a:custGeom>
              <a:avLst/>
              <a:gdLst/>
              <a:ahLst/>
              <a:cxnLst/>
              <a:rect l="l" t="t" r="r" b="b"/>
              <a:pathLst>
                <a:path w="540" h="1384" extrusionOk="0">
                  <a:moveTo>
                    <a:pt x="411" y="1"/>
                  </a:moveTo>
                  <a:cubicBezTo>
                    <a:pt x="364" y="1"/>
                    <a:pt x="315" y="27"/>
                    <a:pt x="301" y="83"/>
                  </a:cubicBezTo>
                  <a:cubicBezTo>
                    <a:pt x="201" y="483"/>
                    <a:pt x="101" y="917"/>
                    <a:pt x="1" y="1317"/>
                  </a:cubicBezTo>
                  <a:cubicBezTo>
                    <a:pt x="67" y="1350"/>
                    <a:pt x="168" y="1350"/>
                    <a:pt x="234" y="1384"/>
                  </a:cubicBezTo>
                  <a:cubicBezTo>
                    <a:pt x="301" y="950"/>
                    <a:pt x="401" y="550"/>
                    <a:pt x="501" y="150"/>
                  </a:cubicBezTo>
                  <a:cubicBezTo>
                    <a:pt x="540" y="52"/>
                    <a:pt x="477" y="1"/>
                    <a:pt x="411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1520373" y="2910334"/>
              <a:ext cx="31232" cy="148549"/>
            </a:xfrm>
            <a:custGeom>
              <a:avLst/>
              <a:gdLst/>
              <a:ahLst/>
              <a:cxnLst/>
              <a:rect l="l" t="t" r="r" b="b"/>
              <a:pathLst>
                <a:path w="435" h="2069" extrusionOk="0">
                  <a:moveTo>
                    <a:pt x="201" y="1"/>
                  </a:moveTo>
                  <a:cubicBezTo>
                    <a:pt x="101" y="668"/>
                    <a:pt x="1" y="1368"/>
                    <a:pt x="1" y="2069"/>
                  </a:cubicBezTo>
                  <a:lnTo>
                    <a:pt x="201" y="2069"/>
                  </a:lnTo>
                  <a:cubicBezTo>
                    <a:pt x="234" y="1402"/>
                    <a:pt x="301" y="701"/>
                    <a:pt x="434" y="34"/>
                  </a:cubicBezTo>
                  <a:cubicBezTo>
                    <a:pt x="368" y="34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1520373" y="3123504"/>
              <a:ext cx="38412" cy="160539"/>
            </a:xfrm>
            <a:custGeom>
              <a:avLst/>
              <a:gdLst/>
              <a:ahLst/>
              <a:cxnLst/>
              <a:rect l="l" t="t" r="r" b="b"/>
              <a:pathLst>
                <a:path w="535" h="2236" extrusionOk="0">
                  <a:moveTo>
                    <a:pt x="1" y="1"/>
                  </a:moveTo>
                  <a:cubicBezTo>
                    <a:pt x="34" y="768"/>
                    <a:pt x="134" y="1502"/>
                    <a:pt x="334" y="2235"/>
                  </a:cubicBezTo>
                  <a:cubicBezTo>
                    <a:pt x="401" y="2235"/>
                    <a:pt x="468" y="2202"/>
                    <a:pt x="535" y="2202"/>
                  </a:cubicBezTo>
                  <a:cubicBezTo>
                    <a:pt x="334" y="1502"/>
                    <a:pt x="234" y="768"/>
                    <a:pt x="201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1565894" y="3341484"/>
              <a:ext cx="47961" cy="69500"/>
            </a:xfrm>
            <a:custGeom>
              <a:avLst/>
              <a:gdLst/>
              <a:ahLst/>
              <a:cxnLst/>
              <a:rect l="l" t="t" r="r" b="b"/>
              <a:pathLst>
                <a:path w="668" h="968" extrusionOk="0">
                  <a:moveTo>
                    <a:pt x="201" y="0"/>
                  </a:moveTo>
                  <a:cubicBezTo>
                    <a:pt x="134" y="0"/>
                    <a:pt x="67" y="33"/>
                    <a:pt x="1" y="33"/>
                  </a:cubicBezTo>
                  <a:cubicBezTo>
                    <a:pt x="134" y="367"/>
                    <a:pt x="267" y="667"/>
                    <a:pt x="468" y="967"/>
                  </a:cubicBezTo>
                  <a:cubicBezTo>
                    <a:pt x="534" y="934"/>
                    <a:pt x="601" y="901"/>
                    <a:pt x="668" y="867"/>
                  </a:cubicBezTo>
                  <a:cubicBezTo>
                    <a:pt x="501" y="567"/>
                    <a:pt x="334" y="300"/>
                    <a:pt x="201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1544354" y="3281604"/>
              <a:ext cx="35971" cy="62320"/>
            </a:xfrm>
            <a:custGeom>
              <a:avLst/>
              <a:gdLst/>
              <a:ahLst/>
              <a:cxnLst/>
              <a:rect l="l" t="t" r="r" b="b"/>
              <a:pathLst>
                <a:path w="501" h="868" extrusionOk="0">
                  <a:moveTo>
                    <a:pt x="201" y="0"/>
                  </a:moveTo>
                  <a:cubicBezTo>
                    <a:pt x="134" y="0"/>
                    <a:pt x="67" y="33"/>
                    <a:pt x="0" y="33"/>
                  </a:cubicBezTo>
                  <a:cubicBezTo>
                    <a:pt x="67" y="300"/>
                    <a:pt x="167" y="601"/>
                    <a:pt x="301" y="867"/>
                  </a:cubicBezTo>
                  <a:cubicBezTo>
                    <a:pt x="367" y="867"/>
                    <a:pt x="434" y="834"/>
                    <a:pt x="501" y="834"/>
                  </a:cubicBezTo>
                  <a:cubicBezTo>
                    <a:pt x="401" y="567"/>
                    <a:pt x="301" y="267"/>
                    <a:pt x="201" y="0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1518004" y="3058813"/>
              <a:ext cx="16801" cy="64761"/>
            </a:xfrm>
            <a:custGeom>
              <a:avLst/>
              <a:gdLst/>
              <a:ahLst/>
              <a:cxnLst/>
              <a:rect l="l" t="t" r="r" b="b"/>
              <a:pathLst>
                <a:path w="234" h="902" extrusionOk="0">
                  <a:moveTo>
                    <a:pt x="34" y="1"/>
                  </a:moveTo>
                  <a:cubicBezTo>
                    <a:pt x="0" y="301"/>
                    <a:pt x="0" y="601"/>
                    <a:pt x="34" y="902"/>
                  </a:cubicBezTo>
                  <a:lnTo>
                    <a:pt x="234" y="902"/>
                  </a:lnTo>
                  <a:cubicBezTo>
                    <a:pt x="234" y="601"/>
                    <a:pt x="234" y="301"/>
                    <a:pt x="234" y="1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1534733" y="2845715"/>
              <a:ext cx="28863" cy="67131"/>
            </a:xfrm>
            <a:custGeom>
              <a:avLst/>
              <a:gdLst/>
              <a:ahLst/>
              <a:cxnLst/>
              <a:rect l="l" t="t" r="r" b="b"/>
              <a:pathLst>
                <a:path w="402" h="935" extrusionOk="0">
                  <a:moveTo>
                    <a:pt x="168" y="0"/>
                  </a:moveTo>
                  <a:cubicBezTo>
                    <a:pt x="101" y="300"/>
                    <a:pt x="68" y="601"/>
                    <a:pt x="1" y="901"/>
                  </a:cubicBezTo>
                  <a:cubicBezTo>
                    <a:pt x="101" y="901"/>
                    <a:pt x="168" y="934"/>
                    <a:pt x="234" y="934"/>
                  </a:cubicBezTo>
                  <a:cubicBezTo>
                    <a:pt x="268" y="634"/>
                    <a:pt x="335" y="334"/>
                    <a:pt x="401" y="67"/>
                  </a:cubicBezTo>
                  <a:cubicBezTo>
                    <a:pt x="335" y="33"/>
                    <a:pt x="234" y="33"/>
                    <a:pt x="168" y="0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3"/>
            <p:cNvSpPr/>
            <p:nvPr/>
          </p:nvSpPr>
          <p:spPr>
            <a:xfrm>
              <a:off x="1659304" y="2927135"/>
              <a:ext cx="21611" cy="129379"/>
            </a:xfrm>
            <a:custGeom>
              <a:avLst/>
              <a:gdLst/>
              <a:ahLst/>
              <a:cxnLst/>
              <a:rect l="l" t="t" r="r" b="b"/>
              <a:pathLst>
                <a:path w="301" h="1802" extrusionOk="0">
                  <a:moveTo>
                    <a:pt x="101" y="0"/>
                  </a:moveTo>
                  <a:cubicBezTo>
                    <a:pt x="34" y="601"/>
                    <a:pt x="1" y="1201"/>
                    <a:pt x="1" y="1802"/>
                  </a:cubicBezTo>
                  <a:cubicBezTo>
                    <a:pt x="67" y="1768"/>
                    <a:pt x="167" y="1768"/>
                    <a:pt x="234" y="1768"/>
                  </a:cubicBezTo>
                  <a:cubicBezTo>
                    <a:pt x="234" y="1168"/>
                    <a:pt x="267" y="601"/>
                    <a:pt x="301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3"/>
            <p:cNvSpPr/>
            <p:nvPr/>
          </p:nvSpPr>
          <p:spPr>
            <a:xfrm>
              <a:off x="1700014" y="2606195"/>
              <a:ext cx="22832" cy="52771"/>
            </a:xfrm>
            <a:custGeom>
              <a:avLst/>
              <a:gdLst/>
              <a:ahLst/>
              <a:cxnLst/>
              <a:rect l="l" t="t" r="r" b="b"/>
              <a:pathLst>
                <a:path w="318" h="735" extrusionOk="0">
                  <a:moveTo>
                    <a:pt x="213" y="0"/>
                  </a:moveTo>
                  <a:cubicBezTo>
                    <a:pt x="159" y="0"/>
                    <a:pt x="101" y="34"/>
                    <a:pt x="101" y="100"/>
                  </a:cubicBezTo>
                  <a:cubicBezTo>
                    <a:pt x="67" y="301"/>
                    <a:pt x="34" y="501"/>
                    <a:pt x="1" y="701"/>
                  </a:cubicBezTo>
                  <a:cubicBezTo>
                    <a:pt x="101" y="734"/>
                    <a:pt x="167" y="734"/>
                    <a:pt x="234" y="734"/>
                  </a:cubicBezTo>
                  <a:cubicBezTo>
                    <a:pt x="267" y="534"/>
                    <a:pt x="301" y="301"/>
                    <a:pt x="301" y="100"/>
                  </a:cubicBezTo>
                  <a:cubicBezTo>
                    <a:pt x="317" y="34"/>
                    <a:pt x="267" y="0"/>
                    <a:pt x="213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1702383" y="3303144"/>
              <a:ext cx="33601" cy="47961"/>
            </a:xfrm>
            <a:custGeom>
              <a:avLst/>
              <a:gdLst/>
              <a:ahLst/>
              <a:cxnLst/>
              <a:rect l="l" t="t" r="r" b="b"/>
              <a:pathLst>
                <a:path w="468" h="668" extrusionOk="0">
                  <a:moveTo>
                    <a:pt x="201" y="0"/>
                  </a:moveTo>
                  <a:cubicBezTo>
                    <a:pt x="134" y="0"/>
                    <a:pt x="68" y="34"/>
                    <a:pt x="1" y="67"/>
                  </a:cubicBezTo>
                  <a:cubicBezTo>
                    <a:pt x="101" y="267"/>
                    <a:pt x="168" y="467"/>
                    <a:pt x="268" y="668"/>
                  </a:cubicBezTo>
                  <a:cubicBezTo>
                    <a:pt x="335" y="634"/>
                    <a:pt x="401" y="601"/>
                    <a:pt x="468" y="567"/>
                  </a:cubicBezTo>
                  <a:cubicBezTo>
                    <a:pt x="368" y="367"/>
                    <a:pt x="301" y="200"/>
                    <a:pt x="201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1673664" y="2718775"/>
              <a:ext cx="33601" cy="143739"/>
            </a:xfrm>
            <a:custGeom>
              <a:avLst/>
              <a:gdLst/>
              <a:ahLst/>
              <a:cxnLst/>
              <a:rect l="l" t="t" r="r" b="b"/>
              <a:pathLst>
                <a:path w="468" h="2002" extrusionOk="0">
                  <a:moveTo>
                    <a:pt x="268" y="0"/>
                  </a:moveTo>
                  <a:cubicBezTo>
                    <a:pt x="167" y="667"/>
                    <a:pt x="67" y="1334"/>
                    <a:pt x="1" y="2002"/>
                  </a:cubicBezTo>
                  <a:lnTo>
                    <a:pt x="201" y="2002"/>
                  </a:lnTo>
                  <a:cubicBezTo>
                    <a:pt x="301" y="1334"/>
                    <a:pt x="401" y="701"/>
                    <a:pt x="468" y="34"/>
                  </a:cubicBezTo>
                  <a:cubicBezTo>
                    <a:pt x="401" y="34"/>
                    <a:pt x="334" y="34"/>
                    <a:pt x="268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1661673" y="3116324"/>
              <a:ext cx="36042" cy="131820"/>
            </a:xfrm>
            <a:custGeom>
              <a:avLst/>
              <a:gdLst/>
              <a:ahLst/>
              <a:cxnLst/>
              <a:rect l="l" t="t" r="r" b="b"/>
              <a:pathLst>
                <a:path w="502" h="1836" extrusionOk="0">
                  <a:moveTo>
                    <a:pt x="234" y="0"/>
                  </a:moveTo>
                  <a:cubicBezTo>
                    <a:pt x="168" y="34"/>
                    <a:pt x="68" y="34"/>
                    <a:pt x="1" y="34"/>
                  </a:cubicBezTo>
                  <a:cubicBezTo>
                    <a:pt x="68" y="634"/>
                    <a:pt x="134" y="1235"/>
                    <a:pt x="301" y="1835"/>
                  </a:cubicBezTo>
                  <a:cubicBezTo>
                    <a:pt x="368" y="1802"/>
                    <a:pt x="435" y="1768"/>
                    <a:pt x="501" y="1735"/>
                  </a:cubicBezTo>
                  <a:cubicBezTo>
                    <a:pt x="368" y="1168"/>
                    <a:pt x="268" y="601"/>
                    <a:pt x="234" y="34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1683285" y="3240894"/>
              <a:ext cx="33601" cy="67131"/>
            </a:xfrm>
            <a:custGeom>
              <a:avLst/>
              <a:gdLst/>
              <a:ahLst/>
              <a:cxnLst/>
              <a:rect l="l" t="t" r="r" b="b"/>
              <a:pathLst>
                <a:path w="468" h="935" extrusionOk="0">
                  <a:moveTo>
                    <a:pt x="200" y="0"/>
                  </a:moveTo>
                  <a:cubicBezTo>
                    <a:pt x="134" y="33"/>
                    <a:pt x="67" y="67"/>
                    <a:pt x="0" y="100"/>
                  </a:cubicBezTo>
                  <a:cubicBezTo>
                    <a:pt x="67" y="367"/>
                    <a:pt x="167" y="667"/>
                    <a:pt x="267" y="934"/>
                  </a:cubicBezTo>
                  <a:cubicBezTo>
                    <a:pt x="334" y="901"/>
                    <a:pt x="400" y="867"/>
                    <a:pt x="467" y="867"/>
                  </a:cubicBezTo>
                  <a:cubicBezTo>
                    <a:pt x="367" y="567"/>
                    <a:pt x="267" y="300"/>
                    <a:pt x="200" y="0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3"/>
            <p:cNvSpPr/>
            <p:nvPr/>
          </p:nvSpPr>
          <p:spPr>
            <a:xfrm>
              <a:off x="1659304" y="3054074"/>
              <a:ext cx="19242" cy="64690"/>
            </a:xfrm>
            <a:custGeom>
              <a:avLst/>
              <a:gdLst/>
              <a:ahLst/>
              <a:cxnLst/>
              <a:rect l="l" t="t" r="r" b="b"/>
              <a:pathLst>
                <a:path w="268" h="901" extrusionOk="0">
                  <a:moveTo>
                    <a:pt x="234" y="0"/>
                  </a:moveTo>
                  <a:cubicBezTo>
                    <a:pt x="167" y="0"/>
                    <a:pt x="67" y="0"/>
                    <a:pt x="1" y="34"/>
                  </a:cubicBezTo>
                  <a:cubicBezTo>
                    <a:pt x="1" y="334"/>
                    <a:pt x="34" y="634"/>
                    <a:pt x="34" y="901"/>
                  </a:cubicBezTo>
                  <a:cubicBezTo>
                    <a:pt x="101" y="901"/>
                    <a:pt x="201" y="901"/>
                    <a:pt x="267" y="867"/>
                  </a:cubicBezTo>
                  <a:cubicBezTo>
                    <a:pt x="234" y="601"/>
                    <a:pt x="234" y="300"/>
                    <a:pt x="234" y="0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3"/>
            <p:cNvSpPr/>
            <p:nvPr/>
          </p:nvSpPr>
          <p:spPr>
            <a:xfrm>
              <a:off x="1666484" y="2862444"/>
              <a:ext cx="21611" cy="64761"/>
            </a:xfrm>
            <a:custGeom>
              <a:avLst/>
              <a:gdLst/>
              <a:ahLst/>
              <a:cxnLst/>
              <a:rect l="l" t="t" r="r" b="b"/>
              <a:pathLst>
                <a:path w="301" h="902" extrusionOk="0">
                  <a:moveTo>
                    <a:pt x="101" y="1"/>
                  </a:moveTo>
                  <a:cubicBezTo>
                    <a:pt x="67" y="301"/>
                    <a:pt x="34" y="601"/>
                    <a:pt x="1" y="901"/>
                  </a:cubicBezTo>
                  <a:lnTo>
                    <a:pt x="201" y="901"/>
                  </a:lnTo>
                  <a:cubicBezTo>
                    <a:pt x="234" y="601"/>
                    <a:pt x="267" y="301"/>
                    <a:pt x="301" y="1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3"/>
            <p:cNvSpPr/>
            <p:nvPr/>
          </p:nvSpPr>
          <p:spPr>
            <a:xfrm>
              <a:off x="1692834" y="2656454"/>
              <a:ext cx="24052" cy="64761"/>
            </a:xfrm>
            <a:custGeom>
              <a:avLst/>
              <a:gdLst/>
              <a:ahLst/>
              <a:cxnLst/>
              <a:rect l="l" t="t" r="r" b="b"/>
              <a:pathLst>
                <a:path w="335" h="902" extrusionOk="0">
                  <a:moveTo>
                    <a:pt x="101" y="1"/>
                  </a:moveTo>
                  <a:cubicBezTo>
                    <a:pt x="67" y="301"/>
                    <a:pt x="34" y="601"/>
                    <a:pt x="1" y="868"/>
                  </a:cubicBezTo>
                  <a:cubicBezTo>
                    <a:pt x="67" y="902"/>
                    <a:pt x="134" y="902"/>
                    <a:pt x="201" y="902"/>
                  </a:cubicBezTo>
                  <a:cubicBezTo>
                    <a:pt x="267" y="635"/>
                    <a:pt x="301" y="334"/>
                    <a:pt x="334" y="34"/>
                  </a:cubicBezTo>
                  <a:cubicBezTo>
                    <a:pt x="267" y="34"/>
                    <a:pt x="201" y="34"/>
                    <a:pt x="101" y="1"/>
                  </a:cubicBezTo>
                  <a:close/>
                </a:path>
              </a:pathLst>
            </a:custGeom>
            <a:solidFill>
              <a:srgbClr val="88A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3"/>
            <p:cNvSpPr/>
            <p:nvPr/>
          </p:nvSpPr>
          <p:spPr>
            <a:xfrm>
              <a:off x="1412604" y="1877009"/>
              <a:ext cx="368896" cy="381963"/>
            </a:xfrm>
            <a:custGeom>
              <a:avLst/>
              <a:gdLst/>
              <a:ahLst/>
              <a:cxnLst/>
              <a:rect l="l" t="t" r="r" b="b"/>
              <a:pathLst>
                <a:path w="5138" h="5320" extrusionOk="0">
                  <a:moveTo>
                    <a:pt x="3787" y="0"/>
                  </a:moveTo>
                  <a:cubicBezTo>
                    <a:pt x="3704" y="0"/>
                    <a:pt x="3619" y="7"/>
                    <a:pt x="3537" y="16"/>
                  </a:cubicBezTo>
                  <a:cubicBezTo>
                    <a:pt x="2536" y="83"/>
                    <a:pt x="1535" y="249"/>
                    <a:pt x="568" y="516"/>
                  </a:cubicBezTo>
                  <a:cubicBezTo>
                    <a:pt x="534" y="550"/>
                    <a:pt x="501" y="550"/>
                    <a:pt x="468" y="550"/>
                  </a:cubicBezTo>
                  <a:cubicBezTo>
                    <a:pt x="468" y="550"/>
                    <a:pt x="1" y="716"/>
                    <a:pt x="1" y="1050"/>
                  </a:cubicBezTo>
                  <a:cubicBezTo>
                    <a:pt x="34" y="1550"/>
                    <a:pt x="67" y="2084"/>
                    <a:pt x="168" y="2584"/>
                  </a:cubicBezTo>
                  <a:cubicBezTo>
                    <a:pt x="234" y="3118"/>
                    <a:pt x="368" y="3685"/>
                    <a:pt x="501" y="4219"/>
                  </a:cubicBezTo>
                  <a:cubicBezTo>
                    <a:pt x="568" y="4419"/>
                    <a:pt x="601" y="4652"/>
                    <a:pt x="768" y="4819"/>
                  </a:cubicBezTo>
                  <a:cubicBezTo>
                    <a:pt x="1068" y="5286"/>
                    <a:pt x="1735" y="5320"/>
                    <a:pt x="2269" y="5320"/>
                  </a:cubicBezTo>
                  <a:lnTo>
                    <a:pt x="2869" y="5320"/>
                  </a:lnTo>
                  <a:cubicBezTo>
                    <a:pt x="3270" y="5320"/>
                    <a:pt x="3637" y="5320"/>
                    <a:pt x="4004" y="5220"/>
                  </a:cubicBezTo>
                  <a:cubicBezTo>
                    <a:pt x="4371" y="5119"/>
                    <a:pt x="4737" y="4919"/>
                    <a:pt x="4938" y="4586"/>
                  </a:cubicBezTo>
                  <a:cubicBezTo>
                    <a:pt x="5138" y="4252"/>
                    <a:pt x="5138" y="3819"/>
                    <a:pt x="4904" y="3518"/>
                  </a:cubicBezTo>
                  <a:cubicBezTo>
                    <a:pt x="4804" y="3418"/>
                    <a:pt x="4671" y="3318"/>
                    <a:pt x="4604" y="3218"/>
                  </a:cubicBezTo>
                  <a:cubicBezTo>
                    <a:pt x="4537" y="3085"/>
                    <a:pt x="4537" y="2885"/>
                    <a:pt x="4537" y="2751"/>
                  </a:cubicBezTo>
                  <a:cubicBezTo>
                    <a:pt x="4571" y="2117"/>
                    <a:pt x="4571" y="1484"/>
                    <a:pt x="4537" y="850"/>
                  </a:cubicBezTo>
                  <a:cubicBezTo>
                    <a:pt x="4537" y="616"/>
                    <a:pt x="4504" y="383"/>
                    <a:pt x="4337" y="216"/>
                  </a:cubicBezTo>
                  <a:cubicBezTo>
                    <a:pt x="4216" y="47"/>
                    <a:pt x="4007" y="0"/>
                    <a:pt x="3787" y="0"/>
                  </a:cubicBezTo>
                  <a:close/>
                </a:path>
              </a:pathLst>
            </a:custGeom>
            <a:solidFill>
              <a:srgbClr val="8C5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3"/>
            <p:cNvSpPr/>
            <p:nvPr/>
          </p:nvSpPr>
          <p:spPr>
            <a:xfrm>
              <a:off x="1496465" y="2163126"/>
              <a:ext cx="170088" cy="188971"/>
            </a:xfrm>
            <a:custGeom>
              <a:avLst/>
              <a:gdLst/>
              <a:ahLst/>
              <a:cxnLst/>
              <a:rect l="l" t="t" r="r" b="b"/>
              <a:pathLst>
                <a:path w="2369" h="2632" extrusionOk="0">
                  <a:moveTo>
                    <a:pt x="267" y="0"/>
                  </a:moveTo>
                  <a:lnTo>
                    <a:pt x="0" y="2135"/>
                  </a:lnTo>
                  <a:cubicBezTo>
                    <a:pt x="568" y="2524"/>
                    <a:pt x="1076" y="2631"/>
                    <a:pt x="1464" y="2631"/>
                  </a:cubicBezTo>
                  <a:cubicBezTo>
                    <a:pt x="1941" y="2631"/>
                    <a:pt x="2235" y="2469"/>
                    <a:pt x="2235" y="2469"/>
                  </a:cubicBezTo>
                  <a:lnTo>
                    <a:pt x="2269" y="1768"/>
                  </a:lnTo>
                  <a:lnTo>
                    <a:pt x="2302" y="1335"/>
                  </a:lnTo>
                  <a:lnTo>
                    <a:pt x="2369" y="334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8C5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3"/>
            <p:cNvSpPr/>
            <p:nvPr/>
          </p:nvSpPr>
          <p:spPr>
            <a:xfrm>
              <a:off x="1256944" y="2246915"/>
              <a:ext cx="287477" cy="598863"/>
            </a:xfrm>
            <a:custGeom>
              <a:avLst/>
              <a:gdLst/>
              <a:ahLst/>
              <a:cxnLst/>
              <a:rect l="l" t="t" r="r" b="b"/>
              <a:pathLst>
                <a:path w="4004" h="8341" extrusionOk="0">
                  <a:moveTo>
                    <a:pt x="1602" y="1"/>
                  </a:moveTo>
                  <a:lnTo>
                    <a:pt x="1" y="768"/>
                  </a:lnTo>
                  <a:lnTo>
                    <a:pt x="301" y="1035"/>
                  </a:lnTo>
                  <a:lnTo>
                    <a:pt x="2269" y="2803"/>
                  </a:lnTo>
                  <a:lnTo>
                    <a:pt x="2035" y="2936"/>
                  </a:lnTo>
                  <a:lnTo>
                    <a:pt x="968" y="3503"/>
                  </a:lnTo>
                  <a:lnTo>
                    <a:pt x="1068" y="3737"/>
                  </a:lnTo>
                  <a:lnTo>
                    <a:pt x="3536" y="8340"/>
                  </a:lnTo>
                  <a:lnTo>
                    <a:pt x="3570" y="8340"/>
                  </a:lnTo>
                  <a:cubicBezTo>
                    <a:pt x="3570" y="8340"/>
                    <a:pt x="3570" y="8340"/>
                    <a:pt x="3570" y="8273"/>
                  </a:cubicBezTo>
                  <a:cubicBezTo>
                    <a:pt x="3636" y="7673"/>
                    <a:pt x="4003" y="3703"/>
                    <a:pt x="2302" y="935"/>
                  </a:cubicBezTo>
                  <a:cubicBezTo>
                    <a:pt x="2102" y="601"/>
                    <a:pt x="1869" y="301"/>
                    <a:pt x="1602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3"/>
            <p:cNvSpPr/>
            <p:nvPr/>
          </p:nvSpPr>
          <p:spPr>
            <a:xfrm>
              <a:off x="1513194" y="2318786"/>
              <a:ext cx="309016" cy="526994"/>
            </a:xfrm>
            <a:custGeom>
              <a:avLst/>
              <a:gdLst/>
              <a:ahLst/>
              <a:cxnLst/>
              <a:rect l="l" t="t" r="r" b="b"/>
              <a:pathLst>
                <a:path w="4304" h="7340" extrusionOk="0">
                  <a:moveTo>
                    <a:pt x="3170" y="1"/>
                  </a:moveTo>
                  <a:cubicBezTo>
                    <a:pt x="2936" y="134"/>
                    <a:pt x="2736" y="334"/>
                    <a:pt x="2569" y="534"/>
                  </a:cubicBezTo>
                  <a:cubicBezTo>
                    <a:pt x="701" y="2536"/>
                    <a:pt x="67" y="6672"/>
                    <a:pt x="1" y="7272"/>
                  </a:cubicBezTo>
                  <a:cubicBezTo>
                    <a:pt x="1" y="7339"/>
                    <a:pt x="1" y="7339"/>
                    <a:pt x="1" y="7339"/>
                  </a:cubicBezTo>
                  <a:lnTo>
                    <a:pt x="2769" y="3970"/>
                  </a:lnTo>
                  <a:lnTo>
                    <a:pt x="3170" y="3503"/>
                  </a:lnTo>
                  <a:lnTo>
                    <a:pt x="2302" y="2636"/>
                  </a:lnTo>
                  <a:lnTo>
                    <a:pt x="2036" y="2336"/>
                  </a:lnTo>
                  <a:lnTo>
                    <a:pt x="3904" y="1402"/>
                  </a:lnTo>
                  <a:lnTo>
                    <a:pt x="4304" y="1235"/>
                  </a:lnTo>
                  <a:lnTo>
                    <a:pt x="3170" y="1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3"/>
            <p:cNvSpPr/>
            <p:nvPr/>
          </p:nvSpPr>
          <p:spPr>
            <a:xfrm>
              <a:off x="1556345" y="2328335"/>
              <a:ext cx="67131" cy="81562"/>
            </a:xfrm>
            <a:custGeom>
              <a:avLst/>
              <a:gdLst/>
              <a:ahLst/>
              <a:cxnLst/>
              <a:rect l="l" t="t" r="r" b="b"/>
              <a:pathLst>
                <a:path w="935" h="1136" extrusionOk="0">
                  <a:moveTo>
                    <a:pt x="200" y="1"/>
                  </a:moveTo>
                  <a:lnTo>
                    <a:pt x="0" y="201"/>
                  </a:lnTo>
                  <a:cubicBezTo>
                    <a:pt x="0" y="234"/>
                    <a:pt x="200" y="1102"/>
                    <a:pt x="200" y="1102"/>
                  </a:cubicBezTo>
                  <a:lnTo>
                    <a:pt x="567" y="1135"/>
                  </a:lnTo>
                  <a:lnTo>
                    <a:pt x="934" y="401"/>
                  </a:lnTo>
                  <a:lnTo>
                    <a:pt x="534" y="1"/>
                  </a:ln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3"/>
            <p:cNvSpPr/>
            <p:nvPr/>
          </p:nvSpPr>
          <p:spPr>
            <a:xfrm>
              <a:off x="1455755" y="2263716"/>
              <a:ext cx="127010" cy="146180"/>
            </a:xfrm>
            <a:custGeom>
              <a:avLst/>
              <a:gdLst/>
              <a:ahLst/>
              <a:cxnLst/>
              <a:rect l="l" t="t" r="r" b="b"/>
              <a:pathLst>
                <a:path w="1769" h="2036" extrusionOk="0">
                  <a:moveTo>
                    <a:pt x="601" y="0"/>
                  </a:moveTo>
                  <a:lnTo>
                    <a:pt x="0" y="567"/>
                  </a:lnTo>
                  <a:lnTo>
                    <a:pt x="1101" y="2035"/>
                  </a:lnTo>
                  <a:lnTo>
                    <a:pt x="1768" y="868"/>
                  </a:lnTo>
                  <a:cubicBezTo>
                    <a:pt x="1768" y="868"/>
                    <a:pt x="601" y="67"/>
                    <a:pt x="601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3"/>
            <p:cNvSpPr/>
            <p:nvPr/>
          </p:nvSpPr>
          <p:spPr>
            <a:xfrm>
              <a:off x="1580254" y="2292436"/>
              <a:ext cx="105471" cy="119830"/>
            </a:xfrm>
            <a:custGeom>
              <a:avLst/>
              <a:gdLst/>
              <a:ahLst/>
              <a:cxnLst/>
              <a:rect l="l" t="t" r="r" b="b"/>
              <a:pathLst>
                <a:path w="1469" h="1669" extrusionOk="0">
                  <a:moveTo>
                    <a:pt x="1168" y="1"/>
                  </a:moveTo>
                  <a:cubicBezTo>
                    <a:pt x="1168" y="1"/>
                    <a:pt x="1" y="468"/>
                    <a:pt x="1" y="501"/>
                  </a:cubicBezTo>
                  <a:cubicBezTo>
                    <a:pt x="34" y="501"/>
                    <a:pt x="501" y="1668"/>
                    <a:pt x="501" y="1668"/>
                  </a:cubicBezTo>
                  <a:lnTo>
                    <a:pt x="1468" y="801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3"/>
            <p:cNvSpPr/>
            <p:nvPr/>
          </p:nvSpPr>
          <p:spPr>
            <a:xfrm>
              <a:off x="2351034" y="3068434"/>
              <a:ext cx="222788" cy="172529"/>
            </a:xfrm>
            <a:custGeom>
              <a:avLst/>
              <a:gdLst/>
              <a:ahLst/>
              <a:cxnLst/>
              <a:rect l="l" t="t" r="r" b="b"/>
              <a:pathLst>
                <a:path w="3103" h="2403" extrusionOk="0">
                  <a:moveTo>
                    <a:pt x="1968" y="0"/>
                  </a:moveTo>
                  <a:lnTo>
                    <a:pt x="0" y="2135"/>
                  </a:lnTo>
                  <a:lnTo>
                    <a:pt x="901" y="2402"/>
                  </a:lnTo>
                  <a:cubicBezTo>
                    <a:pt x="1034" y="2369"/>
                    <a:pt x="3103" y="834"/>
                    <a:pt x="3103" y="834"/>
                  </a:cubicBezTo>
                  <a:lnTo>
                    <a:pt x="1968" y="0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3"/>
            <p:cNvSpPr/>
            <p:nvPr/>
          </p:nvSpPr>
          <p:spPr>
            <a:xfrm>
              <a:off x="322915" y="2134407"/>
              <a:ext cx="138928" cy="292216"/>
            </a:xfrm>
            <a:custGeom>
              <a:avLst/>
              <a:gdLst/>
              <a:ahLst/>
              <a:cxnLst/>
              <a:rect l="l" t="t" r="r" b="b"/>
              <a:pathLst>
                <a:path w="1935" h="4070" extrusionOk="0">
                  <a:moveTo>
                    <a:pt x="767" y="0"/>
                  </a:moveTo>
                  <a:lnTo>
                    <a:pt x="0" y="3102"/>
                  </a:lnTo>
                  <a:lnTo>
                    <a:pt x="534" y="4070"/>
                  </a:lnTo>
                  <a:lnTo>
                    <a:pt x="1935" y="1168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3"/>
            <p:cNvSpPr/>
            <p:nvPr/>
          </p:nvSpPr>
          <p:spPr>
            <a:xfrm>
              <a:off x="1553903" y="2146326"/>
              <a:ext cx="174899" cy="65695"/>
            </a:xfrm>
            <a:custGeom>
              <a:avLst/>
              <a:gdLst/>
              <a:ahLst/>
              <a:cxnLst/>
              <a:rect l="l" t="t" r="r" b="b"/>
              <a:pathLst>
                <a:path w="2436" h="915" extrusionOk="0">
                  <a:moveTo>
                    <a:pt x="2436" y="1"/>
                  </a:moveTo>
                  <a:lnTo>
                    <a:pt x="1" y="134"/>
                  </a:lnTo>
                  <a:cubicBezTo>
                    <a:pt x="1" y="134"/>
                    <a:pt x="406" y="915"/>
                    <a:pt x="1188" y="915"/>
                  </a:cubicBezTo>
                  <a:cubicBezTo>
                    <a:pt x="1246" y="915"/>
                    <a:pt x="1306" y="911"/>
                    <a:pt x="1368" y="901"/>
                  </a:cubicBezTo>
                  <a:cubicBezTo>
                    <a:pt x="2302" y="735"/>
                    <a:pt x="2436" y="1"/>
                    <a:pt x="2436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3"/>
            <p:cNvSpPr/>
            <p:nvPr/>
          </p:nvSpPr>
          <p:spPr>
            <a:xfrm>
              <a:off x="1527553" y="2033817"/>
              <a:ext cx="59951" cy="59879"/>
            </a:xfrm>
            <a:custGeom>
              <a:avLst/>
              <a:gdLst/>
              <a:ahLst/>
              <a:cxnLst/>
              <a:rect l="l" t="t" r="r" b="b"/>
              <a:pathLst>
                <a:path w="835" h="834" extrusionOk="0">
                  <a:moveTo>
                    <a:pt x="435" y="0"/>
                  </a:moveTo>
                  <a:cubicBezTo>
                    <a:pt x="201" y="0"/>
                    <a:pt x="1" y="167"/>
                    <a:pt x="1" y="400"/>
                  </a:cubicBezTo>
                  <a:cubicBezTo>
                    <a:pt x="1" y="634"/>
                    <a:pt x="201" y="834"/>
                    <a:pt x="435" y="834"/>
                  </a:cubicBezTo>
                  <a:cubicBezTo>
                    <a:pt x="668" y="834"/>
                    <a:pt x="835" y="634"/>
                    <a:pt x="835" y="400"/>
                  </a:cubicBezTo>
                  <a:cubicBezTo>
                    <a:pt x="835" y="167"/>
                    <a:pt x="668" y="0"/>
                    <a:pt x="435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3"/>
            <p:cNvSpPr/>
            <p:nvPr/>
          </p:nvSpPr>
          <p:spPr>
            <a:xfrm>
              <a:off x="1661673" y="2017016"/>
              <a:ext cx="59951" cy="59951"/>
            </a:xfrm>
            <a:custGeom>
              <a:avLst/>
              <a:gdLst/>
              <a:ahLst/>
              <a:cxnLst/>
              <a:rect l="l" t="t" r="r" b="b"/>
              <a:pathLst>
                <a:path w="835" h="835" extrusionOk="0">
                  <a:moveTo>
                    <a:pt x="401" y="1"/>
                  </a:moveTo>
                  <a:cubicBezTo>
                    <a:pt x="168" y="1"/>
                    <a:pt x="1" y="201"/>
                    <a:pt x="1" y="434"/>
                  </a:cubicBezTo>
                  <a:cubicBezTo>
                    <a:pt x="1" y="668"/>
                    <a:pt x="168" y="834"/>
                    <a:pt x="401" y="834"/>
                  </a:cubicBezTo>
                  <a:cubicBezTo>
                    <a:pt x="635" y="834"/>
                    <a:pt x="835" y="668"/>
                    <a:pt x="835" y="434"/>
                  </a:cubicBezTo>
                  <a:cubicBezTo>
                    <a:pt x="835" y="201"/>
                    <a:pt x="635" y="1"/>
                    <a:pt x="401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3"/>
            <p:cNvSpPr/>
            <p:nvPr/>
          </p:nvSpPr>
          <p:spPr>
            <a:xfrm>
              <a:off x="1558714" y="2251726"/>
              <a:ext cx="103029" cy="38412"/>
            </a:xfrm>
            <a:custGeom>
              <a:avLst/>
              <a:gdLst/>
              <a:ahLst/>
              <a:cxnLst/>
              <a:rect l="l" t="t" r="r" b="b"/>
              <a:pathLst>
                <a:path w="1435" h="535" extrusionOk="0">
                  <a:moveTo>
                    <a:pt x="1" y="1"/>
                  </a:moveTo>
                  <a:cubicBezTo>
                    <a:pt x="434" y="301"/>
                    <a:pt x="935" y="468"/>
                    <a:pt x="1402" y="534"/>
                  </a:cubicBezTo>
                  <a:lnTo>
                    <a:pt x="1435" y="101"/>
                  </a:lnTo>
                  <a:lnTo>
                    <a:pt x="1435" y="101"/>
                  </a:lnTo>
                  <a:cubicBezTo>
                    <a:pt x="1279" y="114"/>
                    <a:pt x="1131" y="119"/>
                    <a:pt x="995" y="119"/>
                  </a:cubicBezTo>
                  <a:cubicBezTo>
                    <a:pt x="432" y="119"/>
                    <a:pt x="54" y="27"/>
                    <a:pt x="1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3"/>
            <p:cNvSpPr/>
            <p:nvPr/>
          </p:nvSpPr>
          <p:spPr>
            <a:xfrm>
              <a:off x="1623405" y="2007467"/>
              <a:ext cx="38340" cy="122199"/>
            </a:xfrm>
            <a:custGeom>
              <a:avLst/>
              <a:gdLst/>
              <a:ahLst/>
              <a:cxnLst/>
              <a:rect l="l" t="t" r="r" b="b"/>
              <a:pathLst>
                <a:path w="534" h="1702" extrusionOk="0">
                  <a:moveTo>
                    <a:pt x="255" y="0"/>
                  </a:moveTo>
                  <a:cubicBezTo>
                    <a:pt x="200" y="0"/>
                    <a:pt x="150" y="33"/>
                    <a:pt x="167" y="100"/>
                  </a:cubicBezTo>
                  <a:cubicBezTo>
                    <a:pt x="167" y="367"/>
                    <a:pt x="200" y="634"/>
                    <a:pt x="267" y="901"/>
                  </a:cubicBezTo>
                  <a:cubicBezTo>
                    <a:pt x="267" y="1001"/>
                    <a:pt x="367" y="1201"/>
                    <a:pt x="334" y="1334"/>
                  </a:cubicBezTo>
                  <a:cubicBezTo>
                    <a:pt x="334" y="1501"/>
                    <a:pt x="167" y="1535"/>
                    <a:pt x="34" y="1635"/>
                  </a:cubicBezTo>
                  <a:cubicBezTo>
                    <a:pt x="0" y="1635"/>
                    <a:pt x="34" y="1701"/>
                    <a:pt x="67" y="1701"/>
                  </a:cubicBezTo>
                  <a:cubicBezTo>
                    <a:pt x="234" y="1668"/>
                    <a:pt x="501" y="1635"/>
                    <a:pt x="534" y="1401"/>
                  </a:cubicBezTo>
                  <a:cubicBezTo>
                    <a:pt x="534" y="1201"/>
                    <a:pt x="434" y="967"/>
                    <a:pt x="400" y="767"/>
                  </a:cubicBezTo>
                  <a:cubicBezTo>
                    <a:pt x="367" y="534"/>
                    <a:pt x="367" y="334"/>
                    <a:pt x="367" y="100"/>
                  </a:cubicBezTo>
                  <a:cubicBezTo>
                    <a:pt x="367" y="33"/>
                    <a:pt x="309" y="0"/>
                    <a:pt x="255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3"/>
            <p:cNvSpPr/>
            <p:nvPr/>
          </p:nvSpPr>
          <p:spPr>
            <a:xfrm>
              <a:off x="1484474" y="2026566"/>
              <a:ext cx="2441" cy="2513"/>
            </a:xfrm>
            <a:custGeom>
              <a:avLst/>
              <a:gdLst/>
              <a:ahLst/>
              <a:cxnLst/>
              <a:rect l="l" t="t" r="r" b="b"/>
              <a:pathLst>
                <a:path w="34" h="35" extrusionOk="0">
                  <a:moveTo>
                    <a:pt x="34" y="1"/>
                  </a:moveTo>
                  <a:cubicBezTo>
                    <a:pt x="0" y="1"/>
                    <a:pt x="0" y="34"/>
                    <a:pt x="34" y="34"/>
                  </a:cubicBezTo>
                  <a:cubicBezTo>
                    <a:pt x="34" y="34"/>
                    <a:pt x="34" y="1"/>
                    <a:pt x="34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3"/>
            <p:cNvSpPr/>
            <p:nvPr/>
          </p:nvSpPr>
          <p:spPr>
            <a:xfrm>
              <a:off x="1477869" y="1983558"/>
              <a:ext cx="92906" cy="51192"/>
            </a:xfrm>
            <a:custGeom>
              <a:avLst/>
              <a:gdLst/>
              <a:ahLst/>
              <a:cxnLst/>
              <a:rect l="l" t="t" r="r" b="b"/>
              <a:pathLst>
                <a:path w="1294" h="713" extrusionOk="0">
                  <a:moveTo>
                    <a:pt x="971" y="0"/>
                  </a:moveTo>
                  <a:cubicBezTo>
                    <a:pt x="804" y="0"/>
                    <a:pt x="621" y="57"/>
                    <a:pt x="493" y="100"/>
                  </a:cubicBezTo>
                  <a:cubicBezTo>
                    <a:pt x="293" y="200"/>
                    <a:pt x="92" y="366"/>
                    <a:pt x="26" y="600"/>
                  </a:cubicBezTo>
                  <a:cubicBezTo>
                    <a:pt x="1" y="675"/>
                    <a:pt x="51" y="713"/>
                    <a:pt x="105" y="713"/>
                  </a:cubicBezTo>
                  <a:cubicBezTo>
                    <a:pt x="124" y="713"/>
                    <a:pt x="142" y="708"/>
                    <a:pt x="159" y="700"/>
                  </a:cubicBezTo>
                  <a:cubicBezTo>
                    <a:pt x="326" y="567"/>
                    <a:pt x="459" y="433"/>
                    <a:pt x="660" y="366"/>
                  </a:cubicBezTo>
                  <a:cubicBezTo>
                    <a:pt x="743" y="333"/>
                    <a:pt x="835" y="333"/>
                    <a:pt x="926" y="333"/>
                  </a:cubicBezTo>
                  <a:cubicBezTo>
                    <a:pt x="1018" y="333"/>
                    <a:pt x="1110" y="333"/>
                    <a:pt x="1193" y="300"/>
                  </a:cubicBezTo>
                  <a:cubicBezTo>
                    <a:pt x="1293" y="266"/>
                    <a:pt x="1293" y="133"/>
                    <a:pt x="1227" y="66"/>
                  </a:cubicBezTo>
                  <a:cubicBezTo>
                    <a:pt x="1155" y="18"/>
                    <a:pt x="1065" y="0"/>
                    <a:pt x="971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3"/>
            <p:cNvSpPr/>
            <p:nvPr/>
          </p:nvSpPr>
          <p:spPr>
            <a:xfrm>
              <a:off x="1652124" y="1973004"/>
              <a:ext cx="69500" cy="20103"/>
            </a:xfrm>
            <a:custGeom>
              <a:avLst/>
              <a:gdLst/>
              <a:ahLst/>
              <a:cxnLst/>
              <a:rect l="l" t="t" r="r" b="b"/>
              <a:pathLst>
                <a:path w="968" h="280" extrusionOk="0">
                  <a:moveTo>
                    <a:pt x="464" y="0"/>
                  </a:moveTo>
                  <a:cubicBezTo>
                    <a:pt x="301" y="0"/>
                    <a:pt x="140" y="41"/>
                    <a:pt x="34" y="147"/>
                  </a:cubicBezTo>
                  <a:cubicBezTo>
                    <a:pt x="0" y="180"/>
                    <a:pt x="34" y="213"/>
                    <a:pt x="67" y="213"/>
                  </a:cubicBezTo>
                  <a:cubicBezTo>
                    <a:pt x="156" y="213"/>
                    <a:pt x="245" y="198"/>
                    <a:pt x="324" y="198"/>
                  </a:cubicBezTo>
                  <a:cubicBezTo>
                    <a:pt x="364" y="198"/>
                    <a:pt x="401" y="202"/>
                    <a:pt x="434" y="213"/>
                  </a:cubicBezTo>
                  <a:cubicBezTo>
                    <a:pt x="568" y="213"/>
                    <a:pt x="701" y="280"/>
                    <a:pt x="834" y="280"/>
                  </a:cubicBezTo>
                  <a:cubicBezTo>
                    <a:pt x="934" y="280"/>
                    <a:pt x="968" y="113"/>
                    <a:pt x="868" y="80"/>
                  </a:cubicBezTo>
                  <a:cubicBezTo>
                    <a:pt x="758" y="33"/>
                    <a:pt x="610" y="0"/>
                    <a:pt x="464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3"/>
            <p:cNvSpPr/>
            <p:nvPr/>
          </p:nvSpPr>
          <p:spPr>
            <a:xfrm>
              <a:off x="1362345" y="2056434"/>
              <a:ext cx="117389" cy="123492"/>
            </a:xfrm>
            <a:custGeom>
              <a:avLst/>
              <a:gdLst/>
              <a:ahLst/>
              <a:cxnLst/>
              <a:rect l="l" t="t" r="r" b="b"/>
              <a:pathLst>
                <a:path w="1635" h="1720" extrusionOk="0">
                  <a:moveTo>
                    <a:pt x="617" y="0"/>
                  </a:moveTo>
                  <a:cubicBezTo>
                    <a:pt x="552" y="0"/>
                    <a:pt x="489" y="7"/>
                    <a:pt x="434" y="19"/>
                  </a:cubicBezTo>
                  <a:cubicBezTo>
                    <a:pt x="334" y="52"/>
                    <a:pt x="234" y="85"/>
                    <a:pt x="167" y="152"/>
                  </a:cubicBezTo>
                  <a:cubicBezTo>
                    <a:pt x="34" y="252"/>
                    <a:pt x="0" y="452"/>
                    <a:pt x="34" y="619"/>
                  </a:cubicBezTo>
                  <a:cubicBezTo>
                    <a:pt x="34" y="886"/>
                    <a:pt x="100" y="1153"/>
                    <a:pt x="267" y="1353"/>
                  </a:cubicBezTo>
                  <a:cubicBezTo>
                    <a:pt x="434" y="1553"/>
                    <a:pt x="701" y="1720"/>
                    <a:pt x="968" y="1720"/>
                  </a:cubicBezTo>
                  <a:cubicBezTo>
                    <a:pt x="1234" y="1720"/>
                    <a:pt x="1501" y="1586"/>
                    <a:pt x="1635" y="1386"/>
                  </a:cubicBezTo>
                  <a:lnTo>
                    <a:pt x="968" y="119"/>
                  </a:lnTo>
                  <a:cubicBezTo>
                    <a:pt x="879" y="30"/>
                    <a:pt x="745" y="0"/>
                    <a:pt x="617" y="0"/>
                  </a:cubicBezTo>
                  <a:close/>
                </a:path>
              </a:pathLst>
            </a:custGeom>
            <a:solidFill>
              <a:srgbClr val="8C5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3"/>
            <p:cNvSpPr/>
            <p:nvPr/>
          </p:nvSpPr>
          <p:spPr>
            <a:xfrm>
              <a:off x="1412604" y="1914057"/>
              <a:ext cx="98291" cy="225157"/>
            </a:xfrm>
            <a:custGeom>
              <a:avLst/>
              <a:gdLst/>
              <a:ahLst/>
              <a:cxnLst/>
              <a:rect l="l" t="t" r="r" b="b"/>
              <a:pathLst>
                <a:path w="1369" h="3136" extrusionOk="0">
                  <a:moveTo>
                    <a:pt x="568" y="0"/>
                  </a:moveTo>
                  <a:cubicBezTo>
                    <a:pt x="534" y="34"/>
                    <a:pt x="501" y="34"/>
                    <a:pt x="468" y="34"/>
                  </a:cubicBezTo>
                  <a:cubicBezTo>
                    <a:pt x="468" y="34"/>
                    <a:pt x="1" y="200"/>
                    <a:pt x="1" y="534"/>
                  </a:cubicBezTo>
                  <a:cubicBezTo>
                    <a:pt x="34" y="1034"/>
                    <a:pt x="67" y="1568"/>
                    <a:pt x="168" y="2068"/>
                  </a:cubicBezTo>
                  <a:cubicBezTo>
                    <a:pt x="234" y="2268"/>
                    <a:pt x="434" y="3136"/>
                    <a:pt x="501" y="3136"/>
                  </a:cubicBezTo>
                  <a:cubicBezTo>
                    <a:pt x="534" y="3102"/>
                    <a:pt x="1368" y="2902"/>
                    <a:pt x="1368" y="2902"/>
                  </a:cubicBezTo>
                  <a:lnTo>
                    <a:pt x="501" y="1801"/>
                  </a:lnTo>
                  <a:cubicBezTo>
                    <a:pt x="501" y="1801"/>
                    <a:pt x="801" y="1401"/>
                    <a:pt x="735" y="934"/>
                  </a:cubicBezTo>
                  <a:cubicBezTo>
                    <a:pt x="668" y="634"/>
                    <a:pt x="601" y="234"/>
                    <a:pt x="568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3"/>
            <p:cNvSpPr/>
            <p:nvPr/>
          </p:nvSpPr>
          <p:spPr>
            <a:xfrm>
              <a:off x="1446134" y="2131966"/>
              <a:ext cx="71941" cy="19242"/>
            </a:xfrm>
            <a:custGeom>
              <a:avLst/>
              <a:gdLst/>
              <a:ahLst/>
              <a:cxnLst/>
              <a:rect l="l" t="t" r="r" b="b"/>
              <a:pathLst>
                <a:path w="1002" h="268" extrusionOk="0">
                  <a:moveTo>
                    <a:pt x="935" y="1"/>
                  </a:moveTo>
                  <a:cubicBezTo>
                    <a:pt x="768" y="34"/>
                    <a:pt x="601" y="67"/>
                    <a:pt x="468" y="101"/>
                  </a:cubicBezTo>
                  <a:cubicBezTo>
                    <a:pt x="301" y="134"/>
                    <a:pt x="168" y="167"/>
                    <a:pt x="1" y="234"/>
                  </a:cubicBezTo>
                  <a:cubicBezTo>
                    <a:pt x="1" y="234"/>
                    <a:pt x="1" y="268"/>
                    <a:pt x="34" y="268"/>
                  </a:cubicBezTo>
                  <a:cubicBezTo>
                    <a:pt x="168" y="268"/>
                    <a:pt x="334" y="234"/>
                    <a:pt x="501" y="201"/>
                  </a:cubicBezTo>
                  <a:cubicBezTo>
                    <a:pt x="635" y="167"/>
                    <a:pt x="801" y="167"/>
                    <a:pt x="935" y="101"/>
                  </a:cubicBezTo>
                  <a:cubicBezTo>
                    <a:pt x="1001" y="67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3"/>
            <p:cNvSpPr/>
            <p:nvPr/>
          </p:nvSpPr>
          <p:spPr>
            <a:xfrm>
              <a:off x="1391064" y="3008554"/>
              <a:ext cx="64761" cy="67131"/>
            </a:xfrm>
            <a:custGeom>
              <a:avLst/>
              <a:gdLst/>
              <a:ahLst/>
              <a:cxnLst/>
              <a:rect l="l" t="t" r="r" b="b"/>
              <a:pathLst>
                <a:path w="902" h="935" extrusionOk="0">
                  <a:moveTo>
                    <a:pt x="434" y="0"/>
                  </a:moveTo>
                  <a:cubicBezTo>
                    <a:pt x="201" y="0"/>
                    <a:pt x="1" y="201"/>
                    <a:pt x="1" y="434"/>
                  </a:cubicBezTo>
                  <a:lnTo>
                    <a:pt x="1" y="467"/>
                  </a:lnTo>
                  <a:cubicBezTo>
                    <a:pt x="1" y="701"/>
                    <a:pt x="201" y="934"/>
                    <a:pt x="434" y="934"/>
                  </a:cubicBezTo>
                  <a:cubicBezTo>
                    <a:pt x="668" y="901"/>
                    <a:pt x="901" y="734"/>
                    <a:pt x="901" y="467"/>
                  </a:cubicBezTo>
                  <a:lnTo>
                    <a:pt x="901" y="434"/>
                  </a:lnTo>
                  <a:cubicBezTo>
                    <a:pt x="901" y="201"/>
                    <a:pt x="668" y="0"/>
                    <a:pt x="434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3"/>
            <p:cNvSpPr/>
            <p:nvPr/>
          </p:nvSpPr>
          <p:spPr>
            <a:xfrm>
              <a:off x="1450944" y="2864814"/>
              <a:ext cx="64761" cy="69572"/>
            </a:xfrm>
            <a:custGeom>
              <a:avLst/>
              <a:gdLst/>
              <a:ahLst/>
              <a:cxnLst/>
              <a:rect l="l" t="t" r="r" b="b"/>
              <a:pathLst>
                <a:path w="902" h="969" extrusionOk="0">
                  <a:moveTo>
                    <a:pt x="434" y="1"/>
                  </a:moveTo>
                  <a:cubicBezTo>
                    <a:pt x="201" y="1"/>
                    <a:pt x="0" y="201"/>
                    <a:pt x="0" y="435"/>
                  </a:cubicBezTo>
                  <a:lnTo>
                    <a:pt x="0" y="501"/>
                  </a:lnTo>
                  <a:cubicBezTo>
                    <a:pt x="0" y="735"/>
                    <a:pt x="201" y="968"/>
                    <a:pt x="434" y="968"/>
                  </a:cubicBezTo>
                  <a:cubicBezTo>
                    <a:pt x="668" y="935"/>
                    <a:pt x="901" y="768"/>
                    <a:pt x="901" y="501"/>
                  </a:cubicBezTo>
                  <a:lnTo>
                    <a:pt x="901" y="435"/>
                  </a:lnTo>
                  <a:cubicBezTo>
                    <a:pt x="901" y="201"/>
                    <a:pt x="668" y="1"/>
                    <a:pt x="434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3"/>
            <p:cNvSpPr/>
            <p:nvPr/>
          </p:nvSpPr>
          <p:spPr>
            <a:xfrm>
              <a:off x="2439633" y="3106775"/>
              <a:ext cx="81490" cy="64690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1" y="0"/>
                    <a:pt x="1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3"/>
            <p:cNvSpPr/>
            <p:nvPr/>
          </p:nvSpPr>
          <p:spPr>
            <a:xfrm>
              <a:off x="351635" y="2218196"/>
              <a:ext cx="83931" cy="64761"/>
            </a:xfrm>
            <a:custGeom>
              <a:avLst/>
              <a:gdLst/>
              <a:ahLst/>
              <a:cxnLst/>
              <a:rect l="l" t="t" r="r" b="b"/>
              <a:pathLst>
                <a:path w="1169" h="902" extrusionOk="0">
                  <a:moveTo>
                    <a:pt x="568" y="1"/>
                  </a:moveTo>
                  <a:cubicBezTo>
                    <a:pt x="1" y="1"/>
                    <a:pt x="1" y="901"/>
                    <a:pt x="568" y="901"/>
                  </a:cubicBezTo>
                  <a:cubicBezTo>
                    <a:pt x="1168" y="901"/>
                    <a:pt x="1168" y="1"/>
                    <a:pt x="568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3"/>
            <p:cNvSpPr/>
            <p:nvPr/>
          </p:nvSpPr>
          <p:spPr>
            <a:xfrm>
              <a:off x="1134815" y="1682292"/>
              <a:ext cx="864657" cy="457565"/>
            </a:xfrm>
            <a:custGeom>
              <a:avLst/>
              <a:gdLst/>
              <a:ahLst/>
              <a:cxnLst/>
              <a:rect l="l" t="t" r="r" b="b"/>
              <a:pathLst>
                <a:path w="12043" h="6373" extrusionOk="0">
                  <a:moveTo>
                    <a:pt x="6409" y="0"/>
                  </a:moveTo>
                  <a:cubicBezTo>
                    <a:pt x="5391" y="0"/>
                    <a:pt x="4388" y="245"/>
                    <a:pt x="3436" y="626"/>
                  </a:cubicBezTo>
                  <a:cubicBezTo>
                    <a:pt x="2302" y="1093"/>
                    <a:pt x="1235" y="1861"/>
                    <a:pt x="701" y="2995"/>
                  </a:cubicBezTo>
                  <a:cubicBezTo>
                    <a:pt x="234" y="4062"/>
                    <a:pt x="167" y="5530"/>
                    <a:pt x="1101" y="6364"/>
                  </a:cubicBezTo>
                  <a:cubicBezTo>
                    <a:pt x="1114" y="6370"/>
                    <a:pt x="1125" y="6373"/>
                    <a:pt x="1135" y="6373"/>
                  </a:cubicBezTo>
                  <a:cubicBezTo>
                    <a:pt x="1178" y="6373"/>
                    <a:pt x="1195" y="6324"/>
                    <a:pt x="1168" y="6297"/>
                  </a:cubicBezTo>
                  <a:cubicBezTo>
                    <a:pt x="0" y="5230"/>
                    <a:pt x="467" y="3328"/>
                    <a:pt x="1401" y="2294"/>
                  </a:cubicBezTo>
                  <a:cubicBezTo>
                    <a:pt x="2402" y="1160"/>
                    <a:pt x="4003" y="593"/>
                    <a:pt x="5438" y="359"/>
                  </a:cubicBezTo>
                  <a:cubicBezTo>
                    <a:pt x="5745" y="302"/>
                    <a:pt x="6045" y="277"/>
                    <a:pt x="6341" y="277"/>
                  </a:cubicBezTo>
                  <a:cubicBezTo>
                    <a:pt x="6912" y="277"/>
                    <a:pt x="7468" y="373"/>
                    <a:pt x="8039" y="526"/>
                  </a:cubicBezTo>
                  <a:cubicBezTo>
                    <a:pt x="8807" y="760"/>
                    <a:pt x="9674" y="960"/>
                    <a:pt x="10308" y="1460"/>
                  </a:cubicBezTo>
                  <a:cubicBezTo>
                    <a:pt x="11408" y="2328"/>
                    <a:pt x="11675" y="3895"/>
                    <a:pt x="11775" y="5230"/>
                  </a:cubicBezTo>
                  <a:cubicBezTo>
                    <a:pt x="11775" y="5313"/>
                    <a:pt x="11842" y="5355"/>
                    <a:pt x="11909" y="5355"/>
                  </a:cubicBezTo>
                  <a:cubicBezTo>
                    <a:pt x="11976" y="5355"/>
                    <a:pt x="12042" y="5313"/>
                    <a:pt x="12042" y="5230"/>
                  </a:cubicBezTo>
                  <a:cubicBezTo>
                    <a:pt x="11942" y="4062"/>
                    <a:pt x="11775" y="2828"/>
                    <a:pt x="11075" y="1894"/>
                  </a:cubicBezTo>
                  <a:cubicBezTo>
                    <a:pt x="10274" y="793"/>
                    <a:pt x="8873" y="426"/>
                    <a:pt x="7639" y="126"/>
                  </a:cubicBezTo>
                  <a:cubicBezTo>
                    <a:pt x="7228" y="40"/>
                    <a:pt x="6817" y="0"/>
                    <a:pt x="6409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3"/>
            <p:cNvSpPr/>
            <p:nvPr/>
          </p:nvSpPr>
          <p:spPr>
            <a:xfrm>
              <a:off x="1161165" y="1699667"/>
              <a:ext cx="826317" cy="420805"/>
            </a:xfrm>
            <a:custGeom>
              <a:avLst/>
              <a:gdLst/>
              <a:ahLst/>
              <a:cxnLst/>
              <a:rect l="l" t="t" r="r" b="b"/>
              <a:pathLst>
                <a:path w="11509" h="5861" extrusionOk="0">
                  <a:moveTo>
                    <a:pt x="6305" y="1"/>
                  </a:moveTo>
                  <a:cubicBezTo>
                    <a:pt x="6271" y="1"/>
                    <a:pt x="6238" y="17"/>
                    <a:pt x="6205" y="51"/>
                  </a:cubicBezTo>
                  <a:cubicBezTo>
                    <a:pt x="5963" y="382"/>
                    <a:pt x="5722" y="741"/>
                    <a:pt x="5481" y="1103"/>
                  </a:cubicBezTo>
                  <a:lnTo>
                    <a:pt x="5481" y="1103"/>
                  </a:lnTo>
                  <a:cubicBezTo>
                    <a:pt x="5177" y="825"/>
                    <a:pt x="4874" y="524"/>
                    <a:pt x="4570" y="251"/>
                  </a:cubicBezTo>
                  <a:cubicBezTo>
                    <a:pt x="4545" y="225"/>
                    <a:pt x="4519" y="215"/>
                    <a:pt x="4496" y="215"/>
                  </a:cubicBezTo>
                  <a:cubicBezTo>
                    <a:pt x="4457" y="215"/>
                    <a:pt x="4424" y="243"/>
                    <a:pt x="4403" y="284"/>
                  </a:cubicBezTo>
                  <a:cubicBezTo>
                    <a:pt x="4251" y="740"/>
                    <a:pt x="4155" y="1196"/>
                    <a:pt x="4114" y="1652"/>
                  </a:cubicBezTo>
                  <a:lnTo>
                    <a:pt x="4114" y="1652"/>
                  </a:lnTo>
                  <a:cubicBezTo>
                    <a:pt x="3654" y="1403"/>
                    <a:pt x="3195" y="1130"/>
                    <a:pt x="2736" y="885"/>
                  </a:cubicBezTo>
                  <a:cubicBezTo>
                    <a:pt x="2723" y="879"/>
                    <a:pt x="2710" y="876"/>
                    <a:pt x="2696" y="876"/>
                  </a:cubicBezTo>
                  <a:cubicBezTo>
                    <a:pt x="2637" y="876"/>
                    <a:pt x="2575" y="930"/>
                    <a:pt x="2602" y="985"/>
                  </a:cubicBezTo>
                  <a:cubicBezTo>
                    <a:pt x="2688" y="1300"/>
                    <a:pt x="2774" y="1639"/>
                    <a:pt x="2839" y="1961"/>
                  </a:cubicBezTo>
                  <a:lnTo>
                    <a:pt x="2839" y="1961"/>
                  </a:lnTo>
                  <a:cubicBezTo>
                    <a:pt x="2348" y="1869"/>
                    <a:pt x="1858" y="1774"/>
                    <a:pt x="1368" y="1652"/>
                  </a:cubicBezTo>
                  <a:cubicBezTo>
                    <a:pt x="1301" y="1652"/>
                    <a:pt x="1201" y="1719"/>
                    <a:pt x="1268" y="1819"/>
                  </a:cubicBezTo>
                  <a:cubicBezTo>
                    <a:pt x="1445" y="2114"/>
                    <a:pt x="1648" y="2409"/>
                    <a:pt x="1855" y="2681"/>
                  </a:cubicBezTo>
                  <a:lnTo>
                    <a:pt x="1855" y="2681"/>
                  </a:lnTo>
                  <a:cubicBezTo>
                    <a:pt x="1562" y="2751"/>
                    <a:pt x="1279" y="2786"/>
                    <a:pt x="992" y="2786"/>
                  </a:cubicBezTo>
                  <a:cubicBezTo>
                    <a:pt x="830" y="2786"/>
                    <a:pt x="667" y="2775"/>
                    <a:pt x="501" y="2753"/>
                  </a:cubicBezTo>
                  <a:cubicBezTo>
                    <a:pt x="434" y="2753"/>
                    <a:pt x="401" y="2853"/>
                    <a:pt x="434" y="2919"/>
                  </a:cubicBezTo>
                  <a:lnTo>
                    <a:pt x="1245" y="3701"/>
                  </a:lnTo>
                  <a:lnTo>
                    <a:pt x="1245" y="3701"/>
                  </a:lnTo>
                  <a:cubicBezTo>
                    <a:pt x="880" y="3833"/>
                    <a:pt x="490" y="3890"/>
                    <a:pt x="100" y="3920"/>
                  </a:cubicBezTo>
                  <a:cubicBezTo>
                    <a:pt x="0" y="3954"/>
                    <a:pt x="0" y="4054"/>
                    <a:pt x="67" y="4087"/>
                  </a:cubicBezTo>
                  <a:cubicBezTo>
                    <a:pt x="325" y="4259"/>
                    <a:pt x="583" y="4455"/>
                    <a:pt x="862" y="4634"/>
                  </a:cubicBezTo>
                  <a:lnTo>
                    <a:pt x="862" y="4634"/>
                  </a:lnTo>
                  <a:cubicBezTo>
                    <a:pt x="616" y="4718"/>
                    <a:pt x="387" y="4798"/>
                    <a:pt x="134" y="4854"/>
                  </a:cubicBezTo>
                  <a:cubicBezTo>
                    <a:pt x="34" y="4854"/>
                    <a:pt x="34" y="4988"/>
                    <a:pt x="134" y="5021"/>
                  </a:cubicBezTo>
                  <a:cubicBezTo>
                    <a:pt x="502" y="5163"/>
                    <a:pt x="846" y="5304"/>
                    <a:pt x="1228" y="5446"/>
                  </a:cubicBezTo>
                  <a:lnTo>
                    <a:pt x="1228" y="5446"/>
                  </a:lnTo>
                  <a:cubicBezTo>
                    <a:pt x="997" y="5547"/>
                    <a:pt x="765" y="5644"/>
                    <a:pt x="534" y="5721"/>
                  </a:cubicBezTo>
                  <a:cubicBezTo>
                    <a:pt x="445" y="5751"/>
                    <a:pt x="462" y="5860"/>
                    <a:pt x="537" y="5860"/>
                  </a:cubicBezTo>
                  <a:cubicBezTo>
                    <a:pt x="546" y="5860"/>
                    <a:pt x="556" y="5859"/>
                    <a:pt x="567" y="5855"/>
                  </a:cubicBezTo>
                  <a:cubicBezTo>
                    <a:pt x="868" y="5755"/>
                    <a:pt x="1168" y="5621"/>
                    <a:pt x="1468" y="5521"/>
                  </a:cubicBezTo>
                  <a:cubicBezTo>
                    <a:pt x="1535" y="5488"/>
                    <a:pt x="1535" y="5388"/>
                    <a:pt x="1468" y="5355"/>
                  </a:cubicBezTo>
                  <a:cubicBezTo>
                    <a:pt x="1121" y="5221"/>
                    <a:pt x="775" y="5088"/>
                    <a:pt x="428" y="4955"/>
                  </a:cubicBezTo>
                  <a:lnTo>
                    <a:pt x="428" y="4955"/>
                  </a:lnTo>
                  <a:cubicBezTo>
                    <a:pt x="641" y="4893"/>
                    <a:pt x="854" y="4816"/>
                    <a:pt x="1068" y="4721"/>
                  </a:cubicBezTo>
                  <a:cubicBezTo>
                    <a:pt x="1134" y="4687"/>
                    <a:pt x="1134" y="4587"/>
                    <a:pt x="1068" y="4587"/>
                  </a:cubicBezTo>
                  <a:cubicBezTo>
                    <a:pt x="830" y="4402"/>
                    <a:pt x="592" y="4238"/>
                    <a:pt x="337" y="4078"/>
                  </a:cubicBezTo>
                  <a:lnTo>
                    <a:pt x="337" y="4078"/>
                  </a:lnTo>
                  <a:cubicBezTo>
                    <a:pt x="716" y="4051"/>
                    <a:pt x="1075" y="3958"/>
                    <a:pt x="1435" y="3820"/>
                  </a:cubicBezTo>
                  <a:cubicBezTo>
                    <a:pt x="1501" y="3787"/>
                    <a:pt x="1501" y="3720"/>
                    <a:pt x="1468" y="3653"/>
                  </a:cubicBezTo>
                  <a:cubicBezTo>
                    <a:pt x="1222" y="3408"/>
                    <a:pt x="977" y="3184"/>
                    <a:pt x="731" y="2947"/>
                  </a:cubicBezTo>
                  <a:lnTo>
                    <a:pt x="731" y="2947"/>
                  </a:lnTo>
                  <a:cubicBezTo>
                    <a:pt x="861" y="2957"/>
                    <a:pt x="990" y="2963"/>
                    <a:pt x="1118" y="2963"/>
                  </a:cubicBezTo>
                  <a:cubicBezTo>
                    <a:pt x="1421" y="2963"/>
                    <a:pt x="1722" y="2931"/>
                    <a:pt x="2035" y="2853"/>
                  </a:cubicBezTo>
                  <a:cubicBezTo>
                    <a:pt x="2068" y="2819"/>
                    <a:pt x="2102" y="2753"/>
                    <a:pt x="2068" y="2719"/>
                  </a:cubicBezTo>
                  <a:cubicBezTo>
                    <a:pt x="1904" y="2445"/>
                    <a:pt x="1716" y="2170"/>
                    <a:pt x="1544" y="1896"/>
                  </a:cubicBezTo>
                  <a:lnTo>
                    <a:pt x="1544" y="1896"/>
                  </a:lnTo>
                  <a:lnTo>
                    <a:pt x="2936" y="2186"/>
                  </a:lnTo>
                  <a:cubicBezTo>
                    <a:pt x="3002" y="2186"/>
                    <a:pt x="3069" y="2152"/>
                    <a:pt x="3036" y="2052"/>
                  </a:cubicBezTo>
                  <a:cubicBezTo>
                    <a:pt x="3010" y="1764"/>
                    <a:pt x="2942" y="1476"/>
                    <a:pt x="2866" y="1188"/>
                  </a:cubicBezTo>
                  <a:lnTo>
                    <a:pt x="2866" y="1188"/>
                  </a:lnTo>
                  <a:cubicBezTo>
                    <a:pt x="3289" y="1434"/>
                    <a:pt x="3713" y="1660"/>
                    <a:pt x="4137" y="1885"/>
                  </a:cubicBezTo>
                  <a:cubicBezTo>
                    <a:pt x="4154" y="1894"/>
                    <a:pt x="4175" y="1898"/>
                    <a:pt x="4195" y="1898"/>
                  </a:cubicBezTo>
                  <a:cubicBezTo>
                    <a:pt x="4250" y="1898"/>
                    <a:pt x="4303" y="1868"/>
                    <a:pt x="4303" y="1819"/>
                  </a:cubicBezTo>
                  <a:cubicBezTo>
                    <a:pt x="4333" y="1341"/>
                    <a:pt x="4416" y="917"/>
                    <a:pt x="4553" y="499"/>
                  </a:cubicBezTo>
                  <a:lnTo>
                    <a:pt x="4553" y="499"/>
                  </a:lnTo>
                  <a:cubicBezTo>
                    <a:pt x="4848" y="788"/>
                    <a:pt x="5143" y="1053"/>
                    <a:pt x="5437" y="1318"/>
                  </a:cubicBezTo>
                  <a:cubicBezTo>
                    <a:pt x="5452" y="1347"/>
                    <a:pt x="5478" y="1357"/>
                    <a:pt x="5505" y="1357"/>
                  </a:cubicBezTo>
                  <a:cubicBezTo>
                    <a:pt x="5543" y="1357"/>
                    <a:pt x="5585" y="1338"/>
                    <a:pt x="5604" y="1318"/>
                  </a:cubicBezTo>
                  <a:cubicBezTo>
                    <a:pt x="5838" y="968"/>
                    <a:pt x="6072" y="617"/>
                    <a:pt x="6306" y="288"/>
                  </a:cubicBezTo>
                  <a:lnTo>
                    <a:pt x="6306" y="288"/>
                  </a:lnTo>
                  <a:cubicBezTo>
                    <a:pt x="6566" y="650"/>
                    <a:pt x="6802" y="1034"/>
                    <a:pt x="7039" y="1418"/>
                  </a:cubicBezTo>
                  <a:cubicBezTo>
                    <a:pt x="7058" y="1457"/>
                    <a:pt x="7101" y="1474"/>
                    <a:pt x="7139" y="1474"/>
                  </a:cubicBezTo>
                  <a:cubicBezTo>
                    <a:pt x="7166" y="1474"/>
                    <a:pt x="7192" y="1466"/>
                    <a:pt x="7205" y="1452"/>
                  </a:cubicBezTo>
                  <a:cubicBezTo>
                    <a:pt x="7454" y="1176"/>
                    <a:pt x="7702" y="923"/>
                    <a:pt x="7950" y="674"/>
                  </a:cubicBezTo>
                  <a:lnTo>
                    <a:pt x="7950" y="674"/>
                  </a:lnTo>
                  <a:cubicBezTo>
                    <a:pt x="8017" y="1043"/>
                    <a:pt x="8073" y="1635"/>
                    <a:pt x="8406" y="1719"/>
                  </a:cubicBezTo>
                  <a:cubicBezTo>
                    <a:pt x="8432" y="1725"/>
                    <a:pt x="8457" y="1728"/>
                    <a:pt x="8483" y="1728"/>
                  </a:cubicBezTo>
                  <a:cubicBezTo>
                    <a:pt x="8591" y="1728"/>
                    <a:pt x="8699" y="1679"/>
                    <a:pt x="8807" y="1652"/>
                  </a:cubicBezTo>
                  <a:cubicBezTo>
                    <a:pt x="9055" y="1552"/>
                    <a:pt x="9285" y="1435"/>
                    <a:pt x="9524" y="1312"/>
                  </a:cubicBezTo>
                  <a:lnTo>
                    <a:pt x="9524" y="1312"/>
                  </a:lnTo>
                  <a:cubicBezTo>
                    <a:pt x="9426" y="1562"/>
                    <a:pt x="9365" y="1822"/>
                    <a:pt x="9340" y="2119"/>
                  </a:cubicBezTo>
                  <a:cubicBezTo>
                    <a:pt x="9340" y="2152"/>
                    <a:pt x="9407" y="2219"/>
                    <a:pt x="9440" y="2219"/>
                  </a:cubicBezTo>
                  <a:lnTo>
                    <a:pt x="10547" y="2219"/>
                  </a:lnTo>
                  <a:cubicBezTo>
                    <a:pt x="10356" y="2473"/>
                    <a:pt x="10165" y="2741"/>
                    <a:pt x="9974" y="2986"/>
                  </a:cubicBezTo>
                  <a:cubicBezTo>
                    <a:pt x="9941" y="3053"/>
                    <a:pt x="9974" y="3120"/>
                    <a:pt x="10041" y="3153"/>
                  </a:cubicBezTo>
                  <a:cubicBezTo>
                    <a:pt x="10340" y="3180"/>
                    <a:pt x="10617" y="3230"/>
                    <a:pt x="10908" y="3283"/>
                  </a:cubicBezTo>
                  <a:lnTo>
                    <a:pt x="10908" y="3283"/>
                  </a:lnTo>
                  <a:cubicBezTo>
                    <a:pt x="10710" y="3473"/>
                    <a:pt x="10498" y="3663"/>
                    <a:pt x="10308" y="3853"/>
                  </a:cubicBezTo>
                  <a:cubicBezTo>
                    <a:pt x="10241" y="3887"/>
                    <a:pt x="10241" y="3987"/>
                    <a:pt x="10308" y="4020"/>
                  </a:cubicBezTo>
                  <a:cubicBezTo>
                    <a:pt x="10578" y="4129"/>
                    <a:pt x="10849" y="4237"/>
                    <a:pt x="11138" y="4310"/>
                  </a:cubicBezTo>
                  <a:lnTo>
                    <a:pt x="11138" y="4310"/>
                  </a:lnTo>
                  <a:cubicBezTo>
                    <a:pt x="10926" y="4503"/>
                    <a:pt x="10728" y="4701"/>
                    <a:pt x="10508" y="4921"/>
                  </a:cubicBezTo>
                  <a:cubicBezTo>
                    <a:pt x="10403" y="4999"/>
                    <a:pt x="10483" y="5119"/>
                    <a:pt x="10586" y="5119"/>
                  </a:cubicBezTo>
                  <a:cubicBezTo>
                    <a:pt x="10615" y="5119"/>
                    <a:pt x="10646" y="5109"/>
                    <a:pt x="10675" y="5088"/>
                  </a:cubicBezTo>
                  <a:cubicBezTo>
                    <a:pt x="10941" y="4821"/>
                    <a:pt x="11175" y="4587"/>
                    <a:pt x="11442" y="4320"/>
                  </a:cubicBezTo>
                  <a:cubicBezTo>
                    <a:pt x="11508" y="4287"/>
                    <a:pt x="11475" y="4154"/>
                    <a:pt x="11408" y="4154"/>
                  </a:cubicBezTo>
                  <a:cubicBezTo>
                    <a:pt x="11098" y="4069"/>
                    <a:pt x="10835" y="3984"/>
                    <a:pt x="10559" y="3879"/>
                  </a:cubicBezTo>
                  <a:lnTo>
                    <a:pt x="10559" y="3879"/>
                  </a:lnTo>
                  <a:lnTo>
                    <a:pt x="11208" y="3286"/>
                  </a:lnTo>
                  <a:cubicBezTo>
                    <a:pt x="11275" y="3253"/>
                    <a:pt x="11242" y="3120"/>
                    <a:pt x="11175" y="3120"/>
                  </a:cubicBezTo>
                  <a:cubicBezTo>
                    <a:pt x="10864" y="3063"/>
                    <a:pt x="10553" y="3006"/>
                    <a:pt x="10262" y="2970"/>
                  </a:cubicBezTo>
                  <a:lnTo>
                    <a:pt x="10262" y="2970"/>
                  </a:lnTo>
                  <a:cubicBezTo>
                    <a:pt x="10459" y="2702"/>
                    <a:pt x="10638" y="2414"/>
                    <a:pt x="10841" y="2152"/>
                  </a:cubicBezTo>
                  <a:cubicBezTo>
                    <a:pt x="10908" y="2086"/>
                    <a:pt x="10841" y="1985"/>
                    <a:pt x="10775" y="1985"/>
                  </a:cubicBezTo>
                  <a:cubicBezTo>
                    <a:pt x="10378" y="2016"/>
                    <a:pt x="9953" y="2019"/>
                    <a:pt x="9551" y="2019"/>
                  </a:cubicBezTo>
                  <a:lnTo>
                    <a:pt x="9551" y="2019"/>
                  </a:lnTo>
                  <a:cubicBezTo>
                    <a:pt x="9593" y="1696"/>
                    <a:pt x="9686" y="1424"/>
                    <a:pt x="9807" y="1152"/>
                  </a:cubicBezTo>
                  <a:cubicBezTo>
                    <a:pt x="9859" y="1074"/>
                    <a:pt x="9811" y="996"/>
                    <a:pt x="9740" y="996"/>
                  </a:cubicBezTo>
                  <a:cubicBezTo>
                    <a:pt x="9719" y="996"/>
                    <a:pt x="9696" y="1003"/>
                    <a:pt x="9674" y="1018"/>
                  </a:cubicBezTo>
                  <a:cubicBezTo>
                    <a:pt x="9507" y="1085"/>
                    <a:pt x="9307" y="1185"/>
                    <a:pt x="9107" y="1252"/>
                  </a:cubicBezTo>
                  <a:cubicBezTo>
                    <a:pt x="8973" y="1318"/>
                    <a:pt x="8740" y="1485"/>
                    <a:pt x="8606" y="1485"/>
                  </a:cubicBezTo>
                  <a:cubicBezTo>
                    <a:pt x="8206" y="1485"/>
                    <a:pt x="8173" y="685"/>
                    <a:pt x="8106" y="418"/>
                  </a:cubicBezTo>
                  <a:cubicBezTo>
                    <a:pt x="8106" y="376"/>
                    <a:pt x="8068" y="348"/>
                    <a:pt x="8023" y="348"/>
                  </a:cubicBezTo>
                  <a:cubicBezTo>
                    <a:pt x="7995" y="348"/>
                    <a:pt x="7965" y="359"/>
                    <a:pt x="7939" y="384"/>
                  </a:cubicBezTo>
                  <a:cubicBezTo>
                    <a:pt x="7668" y="656"/>
                    <a:pt x="7423" y="927"/>
                    <a:pt x="7157" y="1199"/>
                  </a:cubicBezTo>
                  <a:lnTo>
                    <a:pt x="7157" y="1199"/>
                  </a:lnTo>
                  <a:cubicBezTo>
                    <a:pt x="6890" y="805"/>
                    <a:pt x="6647" y="414"/>
                    <a:pt x="6405" y="51"/>
                  </a:cubicBezTo>
                  <a:cubicBezTo>
                    <a:pt x="6371" y="17"/>
                    <a:pt x="6338" y="1"/>
                    <a:pt x="6305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3"/>
            <p:cNvSpPr/>
            <p:nvPr/>
          </p:nvSpPr>
          <p:spPr>
            <a:xfrm>
              <a:off x="1266493" y="2048177"/>
              <a:ext cx="31232" cy="23980"/>
            </a:xfrm>
            <a:custGeom>
              <a:avLst/>
              <a:gdLst/>
              <a:ahLst/>
              <a:cxnLst/>
              <a:rect l="l" t="t" r="r" b="b"/>
              <a:pathLst>
                <a:path w="435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35" y="334"/>
                    <a:pt x="435" y="0"/>
                    <a:pt x="234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3"/>
            <p:cNvSpPr/>
            <p:nvPr/>
          </p:nvSpPr>
          <p:spPr>
            <a:xfrm>
              <a:off x="1278484" y="1976307"/>
              <a:ext cx="28863" cy="21611"/>
            </a:xfrm>
            <a:custGeom>
              <a:avLst/>
              <a:gdLst/>
              <a:ahLst/>
              <a:cxnLst/>
              <a:rect l="l" t="t" r="r" b="b"/>
              <a:pathLst>
                <a:path w="402" h="301" extrusionOk="0">
                  <a:moveTo>
                    <a:pt x="201" y="0"/>
                  </a:moveTo>
                  <a:cubicBezTo>
                    <a:pt x="1" y="0"/>
                    <a:pt x="1" y="301"/>
                    <a:pt x="201" y="301"/>
                  </a:cubicBezTo>
                  <a:cubicBezTo>
                    <a:pt x="401" y="301"/>
                    <a:pt x="401" y="0"/>
                    <a:pt x="201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3"/>
            <p:cNvSpPr/>
            <p:nvPr/>
          </p:nvSpPr>
          <p:spPr>
            <a:xfrm>
              <a:off x="1340805" y="1897256"/>
              <a:ext cx="33601" cy="24052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34" y="1"/>
                  </a:moveTo>
                  <a:cubicBezTo>
                    <a:pt x="0" y="1"/>
                    <a:pt x="0" y="334"/>
                    <a:pt x="234" y="334"/>
                  </a:cubicBezTo>
                  <a:cubicBezTo>
                    <a:pt x="434" y="334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3"/>
            <p:cNvSpPr/>
            <p:nvPr/>
          </p:nvSpPr>
          <p:spPr>
            <a:xfrm>
              <a:off x="1417414" y="1865737"/>
              <a:ext cx="16801" cy="16442"/>
            </a:xfrm>
            <a:custGeom>
              <a:avLst/>
              <a:gdLst/>
              <a:ahLst/>
              <a:cxnLst/>
              <a:rect l="l" t="t" r="r" b="b"/>
              <a:pathLst>
                <a:path w="234" h="229" extrusionOk="0">
                  <a:moveTo>
                    <a:pt x="143" y="1"/>
                  </a:moveTo>
                  <a:cubicBezTo>
                    <a:pt x="124" y="1"/>
                    <a:pt x="104" y="7"/>
                    <a:pt x="82" y="17"/>
                  </a:cubicBezTo>
                  <a:lnTo>
                    <a:pt x="82" y="17"/>
                  </a:lnTo>
                  <a:cubicBezTo>
                    <a:pt x="76" y="13"/>
                    <a:pt x="69" y="11"/>
                    <a:pt x="63" y="11"/>
                  </a:cubicBezTo>
                  <a:cubicBezTo>
                    <a:pt x="32" y="11"/>
                    <a:pt x="0" y="50"/>
                    <a:pt x="0" y="73"/>
                  </a:cubicBezTo>
                  <a:cubicBezTo>
                    <a:pt x="0" y="139"/>
                    <a:pt x="0" y="206"/>
                    <a:pt x="67" y="206"/>
                  </a:cubicBezTo>
                  <a:cubicBezTo>
                    <a:pt x="95" y="220"/>
                    <a:pt x="122" y="228"/>
                    <a:pt x="148" y="228"/>
                  </a:cubicBezTo>
                  <a:cubicBezTo>
                    <a:pt x="183" y="228"/>
                    <a:pt x="214" y="212"/>
                    <a:pt x="234" y="173"/>
                  </a:cubicBezTo>
                  <a:cubicBezTo>
                    <a:pt x="234" y="139"/>
                    <a:pt x="234" y="73"/>
                    <a:pt x="201" y="39"/>
                  </a:cubicBezTo>
                  <a:cubicBezTo>
                    <a:pt x="186" y="11"/>
                    <a:pt x="166" y="1"/>
                    <a:pt x="143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3"/>
            <p:cNvSpPr/>
            <p:nvPr/>
          </p:nvSpPr>
          <p:spPr>
            <a:xfrm>
              <a:off x="1518004" y="1823017"/>
              <a:ext cx="31232" cy="24052"/>
            </a:xfrm>
            <a:custGeom>
              <a:avLst/>
              <a:gdLst/>
              <a:ahLst/>
              <a:cxnLst/>
              <a:rect l="l" t="t" r="r" b="b"/>
              <a:pathLst>
                <a:path w="435" h="335" extrusionOk="0">
                  <a:moveTo>
                    <a:pt x="234" y="1"/>
                  </a:moveTo>
                  <a:cubicBezTo>
                    <a:pt x="0" y="1"/>
                    <a:pt x="0" y="334"/>
                    <a:pt x="234" y="334"/>
                  </a:cubicBezTo>
                  <a:cubicBezTo>
                    <a:pt x="434" y="334"/>
                    <a:pt x="434" y="1"/>
                    <a:pt x="234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3"/>
            <p:cNvSpPr/>
            <p:nvPr/>
          </p:nvSpPr>
          <p:spPr>
            <a:xfrm>
              <a:off x="1630584" y="1815837"/>
              <a:ext cx="28791" cy="21611"/>
            </a:xfrm>
            <a:custGeom>
              <a:avLst/>
              <a:gdLst/>
              <a:ahLst/>
              <a:cxnLst/>
              <a:rect l="l" t="t" r="r" b="b"/>
              <a:pathLst>
                <a:path w="401" h="301" extrusionOk="0">
                  <a:moveTo>
                    <a:pt x="200" y="1"/>
                  </a:moveTo>
                  <a:cubicBezTo>
                    <a:pt x="0" y="1"/>
                    <a:pt x="0" y="301"/>
                    <a:pt x="200" y="301"/>
                  </a:cubicBezTo>
                  <a:cubicBezTo>
                    <a:pt x="401" y="301"/>
                    <a:pt x="401" y="1"/>
                    <a:pt x="200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3"/>
            <p:cNvSpPr/>
            <p:nvPr/>
          </p:nvSpPr>
          <p:spPr>
            <a:xfrm>
              <a:off x="1731174" y="1846998"/>
              <a:ext cx="31160" cy="21611"/>
            </a:xfrm>
            <a:custGeom>
              <a:avLst/>
              <a:gdLst/>
              <a:ahLst/>
              <a:cxnLst/>
              <a:rect l="l" t="t" r="r" b="b"/>
              <a:pathLst>
                <a:path w="434" h="301" extrusionOk="0">
                  <a:moveTo>
                    <a:pt x="200" y="0"/>
                  </a:moveTo>
                  <a:cubicBezTo>
                    <a:pt x="0" y="0"/>
                    <a:pt x="0" y="300"/>
                    <a:pt x="200" y="300"/>
                  </a:cubicBezTo>
                  <a:cubicBezTo>
                    <a:pt x="434" y="300"/>
                    <a:pt x="434" y="0"/>
                    <a:pt x="200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3"/>
            <p:cNvSpPr/>
            <p:nvPr/>
          </p:nvSpPr>
          <p:spPr>
            <a:xfrm>
              <a:off x="1795793" y="1887707"/>
              <a:ext cx="31232" cy="23980"/>
            </a:xfrm>
            <a:custGeom>
              <a:avLst/>
              <a:gdLst/>
              <a:ahLst/>
              <a:cxnLst/>
              <a:rect l="l" t="t" r="r" b="b"/>
              <a:pathLst>
                <a:path w="435" h="334" extrusionOk="0">
                  <a:moveTo>
                    <a:pt x="201" y="0"/>
                  </a:moveTo>
                  <a:cubicBezTo>
                    <a:pt x="1" y="0"/>
                    <a:pt x="1" y="334"/>
                    <a:pt x="201" y="334"/>
                  </a:cubicBezTo>
                  <a:cubicBezTo>
                    <a:pt x="435" y="334"/>
                    <a:pt x="435" y="0"/>
                    <a:pt x="201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3"/>
            <p:cNvSpPr/>
            <p:nvPr/>
          </p:nvSpPr>
          <p:spPr>
            <a:xfrm>
              <a:off x="1819774" y="1952326"/>
              <a:ext cx="33601" cy="24052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34" y="1"/>
                  </a:moveTo>
                  <a:cubicBezTo>
                    <a:pt x="0" y="1"/>
                    <a:pt x="0" y="334"/>
                    <a:pt x="234" y="334"/>
                  </a:cubicBezTo>
                  <a:cubicBezTo>
                    <a:pt x="434" y="334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3"/>
            <p:cNvSpPr/>
            <p:nvPr/>
          </p:nvSpPr>
          <p:spPr>
            <a:xfrm>
              <a:off x="1846124" y="2019386"/>
              <a:ext cx="31232" cy="24052"/>
            </a:xfrm>
            <a:custGeom>
              <a:avLst/>
              <a:gdLst/>
              <a:ahLst/>
              <a:cxnLst/>
              <a:rect l="l" t="t" r="r" b="b"/>
              <a:pathLst>
                <a:path w="435" h="335" extrusionOk="0">
                  <a:moveTo>
                    <a:pt x="234" y="1"/>
                  </a:moveTo>
                  <a:cubicBezTo>
                    <a:pt x="0" y="1"/>
                    <a:pt x="0" y="334"/>
                    <a:pt x="234" y="334"/>
                  </a:cubicBezTo>
                  <a:cubicBezTo>
                    <a:pt x="434" y="334"/>
                    <a:pt x="434" y="1"/>
                    <a:pt x="234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3"/>
            <p:cNvSpPr/>
            <p:nvPr/>
          </p:nvSpPr>
          <p:spPr>
            <a:xfrm>
              <a:off x="267846" y="1788769"/>
              <a:ext cx="282667" cy="292718"/>
            </a:xfrm>
            <a:custGeom>
              <a:avLst/>
              <a:gdLst/>
              <a:ahLst/>
              <a:cxnLst/>
              <a:rect l="l" t="t" r="r" b="b"/>
              <a:pathLst>
                <a:path w="3937" h="4077" extrusionOk="0">
                  <a:moveTo>
                    <a:pt x="478" y="1"/>
                  </a:moveTo>
                  <a:cubicBezTo>
                    <a:pt x="404" y="1"/>
                    <a:pt x="332" y="23"/>
                    <a:pt x="267" y="77"/>
                  </a:cubicBezTo>
                  <a:cubicBezTo>
                    <a:pt x="234" y="144"/>
                    <a:pt x="200" y="211"/>
                    <a:pt x="200" y="277"/>
                  </a:cubicBezTo>
                  <a:cubicBezTo>
                    <a:pt x="0" y="1045"/>
                    <a:pt x="334" y="1879"/>
                    <a:pt x="867" y="2446"/>
                  </a:cubicBezTo>
                  <a:cubicBezTo>
                    <a:pt x="1401" y="3013"/>
                    <a:pt x="2135" y="3413"/>
                    <a:pt x="2835" y="3780"/>
                  </a:cubicBezTo>
                  <a:cubicBezTo>
                    <a:pt x="3100" y="3939"/>
                    <a:pt x="3386" y="4077"/>
                    <a:pt x="3693" y="4077"/>
                  </a:cubicBezTo>
                  <a:cubicBezTo>
                    <a:pt x="3773" y="4077"/>
                    <a:pt x="3854" y="4067"/>
                    <a:pt x="3936" y="4047"/>
                  </a:cubicBezTo>
                  <a:lnTo>
                    <a:pt x="3769" y="3580"/>
                  </a:lnTo>
                  <a:cubicBezTo>
                    <a:pt x="2969" y="2346"/>
                    <a:pt x="2035" y="1211"/>
                    <a:pt x="934" y="211"/>
                  </a:cubicBezTo>
                  <a:cubicBezTo>
                    <a:pt x="799" y="98"/>
                    <a:pt x="633" y="1"/>
                    <a:pt x="478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3"/>
            <p:cNvSpPr/>
            <p:nvPr/>
          </p:nvSpPr>
          <p:spPr>
            <a:xfrm>
              <a:off x="593525" y="2886425"/>
              <a:ext cx="191699" cy="378014"/>
            </a:xfrm>
            <a:custGeom>
              <a:avLst/>
              <a:gdLst/>
              <a:ahLst/>
              <a:cxnLst/>
              <a:rect l="l" t="t" r="r" b="b"/>
              <a:pathLst>
                <a:path w="2670" h="5265" extrusionOk="0">
                  <a:moveTo>
                    <a:pt x="2269" y="0"/>
                  </a:moveTo>
                  <a:cubicBezTo>
                    <a:pt x="1635" y="467"/>
                    <a:pt x="1101" y="1034"/>
                    <a:pt x="668" y="1701"/>
                  </a:cubicBezTo>
                  <a:cubicBezTo>
                    <a:pt x="301" y="2235"/>
                    <a:pt x="1" y="2869"/>
                    <a:pt x="1" y="3536"/>
                  </a:cubicBezTo>
                  <a:cubicBezTo>
                    <a:pt x="1" y="4203"/>
                    <a:pt x="334" y="4870"/>
                    <a:pt x="935" y="5171"/>
                  </a:cubicBezTo>
                  <a:cubicBezTo>
                    <a:pt x="1053" y="5218"/>
                    <a:pt x="1170" y="5265"/>
                    <a:pt x="1300" y="5265"/>
                  </a:cubicBezTo>
                  <a:cubicBezTo>
                    <a:pt x="1354" y="5265"/>
                    <a:pt x="1410" y="5257"/>
                    <a:pt x="1468" y="5237"/>
                  </a:cubicBezTo>
                  <a:cubicBezTo>
                    <a:pt x="1702" y="5171"/>
                    <a:pt x="1869" y="4970"/>
                    <a:pt x="1969" y="4770"/>
                  </a:cubicBezTo>
                  <a:cubicBezTo>
                    <a:pt x="2669" y="3436"/>
                    <a:pt x="1869" y="1735"/>
                    <a:pt x="2469" y="367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3"/>
            <p:cNvSpPr/>
            <p:nvPr/>
          </p:nvSpPr>
          <p:spPr>
            <a:xfrm>
              <a:off x="167256" y="2805364"/>
              <a:ext cx="402425" cy="304780"/>
            </a:xfrm>
            <a:custGeom>
              <a:avLst/>
              <a:gdLst/>
              <a:ahLst/>
              <a:cxnLst/>
              <a:rect l="l" t="t" r="r" b="b"/>
              <a:pathLst>
                <a:path w="5605" h="4245" extrusionOk="0">
                  <a:moveTo>
                    <a:pt x="3687" y="0"/>
                  </a:moveTo>
                  <a:cubicBezTo>
                    <a:pt x="2891" y="0"/>
                    <a:pt x="2109" y="145"/>
                    <a:pt x="1434" y="562"/>
                  </a:cubicBezTo>
                  <a:cubicBezTo>
                    <a:pt x="567" y="1096"/>
                    <a:pt x="33" y="2097"/>
                    <a:pt x="0" y="3131"/>
                  </a:cubicBezTo>
                  <a:cubicBezTo>
                    <a:pt x="0" y="3564"/>
                    <a:pt x="167" y="4131"/>
                    <a:pt x="634" y="4231"/>
                  </a:cubicBezTo>
                  <a:cubicBezTo>
                    <a:pt x="674" y="4240"/>
                    <a:pt x="713" y="4244"/>
                    <a:pt x="753" y="4244"/>
                  </a:cubicBezTo>
                  <a:cubicBezTo>
                    <a:pt x="1012" y="4244"/>
                    <a:pt x="1261" y="4067"/>
                    <a:pt x="1434" y="3864"/>
                  </a:cubicBezTo>
                  <a:cubicBezTo>
                    <a:pt x="1635" y="3631"/>
                    <a:pt x="1735" y="3331"/>
                    <a:pt x="1868" y="3031"/>
                  </a:cubicBezTo>
                  <a:cubicBezTo>
                    <a:pt x="2535" y="1630"/>
                    <a:pt x="4036" y="629"/>
                    <a:pt x="5604" y="562"/>
                  </a:cubicBezTo>
                  <a:lnTo>
                    <a:pt x="5304" y="162"/>
                  </a:lnTo>
                  <a:cubicBezTo>
                    <a:pt x="4777" y="67"/>
                    <a:pt x="4228" y="0"/>
                    <a:pt x="3687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3"/>
            <p:cNvSpPr/>
            <p:nvPr/>
          </p:nvSpPr>
          <p:spPr>
            <a:xfrm>
              <a:off x="605515" y="1709432"/>
              <a:ext cx="498203" cy="549538"/>
            </a:xfrm>
            <a:custGeom>
              <a:avLst/>
              <a:gdLst/>
              <a:ahLst/>
              <a:cxnLst/>
              <a:rect l="l" t="t" r="r" b="b"/>
              <a:pathLst>
                <a:path w="6939" h="7654" extrusionOk="0">
                  <a:moveTo>
                    <a:pt x="1865" y="0"/>
                  </a:moveTo>
                  <a:cubicBezTo>
                    <a:pt x="1673" y="0"/>
                    <a:pt x="1481" y="28"/>
                    <a:pt x="1301" y="82"/>
                  </a:cubicBezTo>
                  <a:cubicBezTo>
                    <a:pt x="834" y="182"/>
                    <a:pt x="434" y="482"/>
                    <a:pt x="234" y="882"/>
                  </a:cubicBezTo>
                  <a:cubicBezTo>
                    <a:pt x="0" y="1382"/>
                    <a:pt x="67" y="1950"/>
                    <a:pt x="234" y="2450"/>
                  </a:cubicBezTo>
                  <a:cubicBezTo>
                    <a:pt x="1068" y="5352"/>
                    <a:pt x="3903" y="7587"/>
                    <a:pt x="6939" y="7654"/>
                  </a:cubicBezTo>
                  <a:lnTo>
                    <a:pt x="6638" y="7353"/>
                  </a:lnTo>
                  <a:cubicBezTo>
                    <a:pt x="4904" y="6286"/>
                    <a:pt x="3703" y="4385"/>
                    <a:pt x="3570" y="2350"/>
                  </a:cubicBezTo>
                  <a:cubicBezTo>
                    <a:pt x="3503" y="1749"/>
                    <a:pt x="3536" y="1116"/>
                    <a:pt x="3203" y="615"/>
                  </a:cubicBezTo>
                  <a:cubicBezTo>
                    <a:pt x="2910" y="201"/>
                    <a:pt x="2386" y="0"/>
                    <a:pt x="1865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" grpId="0"/>
      <p:bldP spid="129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" name="Google Shape;2723;p70"/>
          <p:cNvSpPr txBox="1">
            <a:spLocks noGrp="1"/>
          </p:cNvSpPr>
          <p:nvPr>
            <p:ph type="title"/>
          </p:nvPr>
        </p:nvSpPr>
        <p:spPr>
          <a:xfrm>
            <a:off x="695339" y="456943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2400" b="1" dirty="0" smtClean="0"/>
              <a:t>Ex 1: Which </a:t>
            </a:r>
            <a:r>
              <a:rPr lang="en-US" sz="2400" b="1" dirty="0"/>
              <a:t>events do you think happen at the Twins Day Festival? (p.97)</a:t>
            </a:r>
            <a:endParaRPr lang="en-US" sz="2400" dirty="0"/>
          </a:p>
        </p:txBody>
      </p:sp>
      <p:sp>
        <p:nvSpPr>
          <p:cNvPr id="2724" name="Google Shape;2724;p70"/>
          <p:cNvSpPr txBox="1">
            <a:spLocks noGrp="1"/>
          </p:cNvSpPr>
          <p:nvPr>
            <p:ph type="subTitle" idx="1"/>
          </p:nvPr>
        </p:nvSpPr>
        <p:spPr>
          <a:xfrm>
            <a:off x="840233" y="1379765"/>
            <a:ext cx="3955406" cy="342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b="1" dirty="0" smtClean="0">
                <a:latin typeface="Dosis" panose="020B0604020202020204" charset="0"/>
              </a:rPr>
              <a:t>a. </a:t>
            </a:r>
            <a:r>
              <a:rPr lang="en-US" sz="2000" b="1" dirty="0" smtClean="0">
                <a:latin typeface="Dosis" panose="020B0604020202020204" charset="0"/>
              </a:rPr>
              <a:t>D</a:t>
            </a:r>
            <a:r>
              <a:rPr lang="en" sz="2000" b="1" dirty="0" smtClean="0">
                <a:latin typeface="Dosis" panose="020B0604020202020204" charset="0"/>
              </a:rPr>
              <a:t>ouble Take Parade </a:t>
            </a:r>
            <a:endParaRPr sz="2000" b="1" dirty="0">
              <a:latin typeface="Dosis" panose="020B0604020202020204" charset="0"/>
            </a:endParaRPr>
          </a:p>
        </p:txBody>
      </p:sp>
      <p:sp>
        <p:nvSpPr>
          <p:cNvPr id="2725" name="Google Shape;2725;p70"/>
          <p:cNvSpPr txBox="1">
            <a:spLocks noGrp="1"/>
          </p:cNvSpPr>
          <p:nvPr>
            <p:ph type="subTitle" idx="2"/>
          </p:nvPr>
        </p:nvSpPr>
        <p:spPr>
          <a:xfrm>
            <a:off x="840832" y="1797561"/>
            <a:ext cx="2872649" cy="4138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b="1" dirty="0" smtClean="0">
                <a:latin typeface="Dosis" panose="020B0604020202020204" charset="0"/>
              </a:rPr>
              <a:t>b, Chesese rolling</a:t>
            </a:r>
            <a:endParaRPr sz="2000" b="1" dirty="0">
              <a:latin typeface="Dosis" panose="020B0604020202020204" charset="0"/>
            </a:endParaRPr>
          </a:p>
        </p:txBody>
      </p:sp>
      <p:sp>
        <p:nvSpPr>
          <p:cNvPr id="2728" name="Google Shape;2728;p70"/>
          <p:cNvSpPr txBox="1">
            <a:spLocks noGrp="1"/>
          </p:cNvSpPr>
          <p:nvPr>
            <p:ph type="subTitle" idx="5"/>
          </p:nvPr>
        </p:nvSpPr>
        <p:spPr>
          <a:xfrm>
            <a:off x="838965" y="2210603"/>
            <a:ext cx="2874516" cy="3844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b="1" dirty="0" smtClean="0">
                <a:latin typeface="Dosis" panose="020B0604020202020204" charset="0"/>
              </a:rPr>
              <a:t>c, Talent show</a:t>
            </a:r>
            <a:endParaRPr sz="2000" b="1" dirty="0">
              <a:latin typeface="Dosis" panose="020B0604020202020204" charset="0"/>
            </a:endParaRPr>
          </a:p>
        </p:txBody>
      </p:sp>
      <p:grpSp>
        <p:nvGrpSpPr>
          <p:cNvPr id="2730" name="Google Shape;2730;p70"/>
          <p:cNvGrpSpPr/>
          <p:nvPr/>
        </p:nvGrpSpPr>
        <p:grpSpPr>
          <a:xfrm flipH="1">
            <a:off x="6918698" y="2049859"/>
            <a:ext cx="1826996" cy="3018664"/>
            <a:chOff x="4432950" y="1500000"/>
            <a:chExt cx="1853850" cy="3112700"/>
          </a:xfrm>
        </p:grpSpPr>
        <p:sp>
          <p:nvSpPr>
            <p:cNvPr id="2731" name="Google Shape;2731;p70"/>
            <p:cNvSpPr/>
            <p:nvPr/>
          </p:nvSpPr>
          <p:spPr>
            <a:xfrm>
              <a:off x="4814875" y="2496375"/>
              <a:ext cx="316075" cy="118175"/>
            </a:xfrm>
            <a:custGeom>
              <a:avLst/>
              <a:gdLst/>
              <a:ahLst/>
              <a:cxnLst/>
              <a:rect l="l" t="t" r="r" b="b"/>
              <a:pathLst>
                <a:path w="12643" h="4727" extrusionOk="0">
                  <a:moveTo>
                    <a:pt x="12576" y="0"/>
                  </a:moveTo>
                  <a:cubicBezTo>
                    <a:pt x="12576" y="0"/>
                    <a:pt x="10646" y="414"/>
                    <a:pt x="8441" y="414"/>
                  </a:cubicBezTo>
                  <a:cubicBezTo>
                    <a:pt x="8221" y="414"/>
                    <a:pt x="7997" y="410"/>
                    <a:pt x="7773" y="401"/>
                  </a:cubicBezTo>
                  <a:cubicBezTo>
                    <a:pt x="7561" y="392"/>
                    <a:pt x="7345" y="387"/>
                    <a:pt x="7127" y="387"/>
                  </a:cubicBezTo>
                  <a:cubicBezTo>
                    <a:pt x="4809" y="387"/>
                    <a:pt x="2196" y="969"/>
                    <a:pt x="1" y="4170"/>
                  </a:cubicBezTo>
                  <a:cubicBezTo>
                    <a:pt x="616" y="4566"/>
                    <a:pt x="1375" y="4727"/>
                    <a:pt x="2207" y="4727"/>
                  </a:cubicBezTo>
                  <a:cubicBezTo>
                    <a:pt x="5299" y="4727"/>
                    <a:pt x="9396" y="2506"/>
                    <a:pt x="10842" y="1902"/>
                  </a:cubicBezTo>
                  <a:cubicBezTo>
                    <a:pt x="12643" y="1135"/>
                    <a:pt x="12576" y="0"/>
                    <a:pt x="12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70"/>
            <p:cNvSpPr/>
            <p:nvPr/>
          </p:nvSpPr>
          <p:spPr>
            <a:xfrm>
              <a:off x="4706475" y="2523900"/>
              <a:ext cx="422825" cy="234350"/>
            </a:xfrm>
            <a:custGeom>
              <a:avLst/>
              <a:gdLst/>
              <a:ahLst/>
              <a:cxnLst/>
              <a:rect l="l" t="t" r="r" b="b"/>
              <a:pathLst>
                <a:path w="16913" h="9374" extrusionOk="0">
                  <a:moveTo>
                    <a:pt x="15478" y="0"/>
                  </a:moveTo>
                  <a:cubicBezTo>
                    <a:pt x="15478" y="0"/>
                    <a:pt x="10308" y="3336"/>
                    <a:pt x="5904" y="4170"/>
                  </a:cubicBezTo>
                  <a:cubicBezTo>
                    <a:pt x="1535" y="5004"/>
                    <a:pt x="0" y="9374"/>
                    <a:pt x="0" y="9374"/>
                  </a:cubicBezTo>
                  <a:cubicBezTo>
                    <a:pt x="0" y="9374"/>
                    <a:pt x="5804" y="8973"/>
                    <a:pt x="8706" y="7172"/>
                  </a:cubicBezTo>
                  <a:cubicBezTo>
                    <a:pt x="11575" y="5337"/>
                    <a:pt x="16912" y="701"/>
                    <a:pt x="16912" y="701"/>
                  </a:cubicBezTo>
                  <a:lnTo>
                    <a:pt x="154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70"/>
            <p:cNvSpPr/>
            <p:nvPr/>
          </p:nvSpPr>
          <p:spPr>
            <a:xfrm>
              <a:off x="5248525" y="3195300"/>
              <a:ext cx="329425" cy="1417400"/>
            </a:xfrm>
            <a:custGeom>
              <a:avLst/>
              <a:gdLst/>
              <a:ahLst/>
              <a:cxnLst/>
              <a:rect l="l" t="t" r="r" b="b"/>
              <a:pathLst>
                <a:path w="13177" h="56696" extrusionOk="0">
                  <a:moveTo>
                    <a:pt x="13176" y="1"/>
                  </a:moveTo>
                  <a:lnTo>
                    <a:pt x="4437" y="668"/>
                  </a:lnTo>
                  <a:lnTo>
                    <a:pt x="3970" y="5939"/>
                  </a:lnTo>
                  <a:cubicBezTo>
                    <a:pt x="1135" y="10408"/>
                    <a:pt x="567" y="20249"/>
                    <a:pt x="901" y="25686"/>
                  </a:cubicBezTo>
                  <a:cubicBezTo>
                    <a:pt x="1268" y="31157"/>
                    <a:pt x="1602" y="45267"/>
                    <a:pt x="1435" y="48436"/>
                  </a:cubicBezTo>
                  <a:cubicBezTo>
                    <a:pt x="1201" y="49737"/>
                    <a:pt x="601" y="49903"/>
                    <a:pt x="301" y="51605"/>
                  </a:cubicBezTo>
                  <a:cubicBezTo>
                    <a:pt x="0" y="53306"/>
                    <a:pt x="567" y="56008"/>
                    <a:pt x="567" y="56008"/>
                  </a:cubicBezTo>
                  <a:lnTo>
                    <a:pt x="1368" y="56008"/>
                  </a:lnTo>
                  <a:lnTo>
                    <a:pt x="1368" y="52072"/>
                  </a:lnTo>
                  <a:cubicBezTo>
                    <a:pt x="1368" y="52072"/>
                    <a:pt x="2769" y="54140"/>
                    <a:pt x="4137" y="55207"/>
                  </a:cubicBezTo>
                  <a:cubicBezTo>
                    <a:pt x="5112" y="55987"/>
                    <a:pt x="6905" y="56696"/>
                    <a:pt x="7827" y="56696"/>
                  </a:cubicBezTo>
                  <a:cubicBezTo>
                    <a:pt x="8167" y="56696"/>
                    <a:pt x="8388" y="56599"/>
                    <a:pt x="8406" y="56375"/>
                  </a:cubicBezTo>
                  <a:cubicBezTo>
                    <a:pt x="8473" y="55574"/>
                    <a:pt x="7072" y="54673"/>
                    <a:pt x="6472" y="53706"/>
                  </a:cubicBezTo>
                  <a:cubicBezTo>
                    <a:pt x="5905" y="52772"/>
                    <a:pt x="4770" y="51071"/>
                    <a:pt x="4737" y="49770"/>
                  </a:cubicBezTo>
                  <a:cubicBezTo>
                    <a:pt x="4537" y="45467"/>
                    <a:pt x="13176" y="1"/>
                    <a:pt x="13176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70"/>
            <p:cNvSpPr/>
            <p:nvPr/>
          </p:nvSpPr>
          <p:spPr>
            <a:xfrm>
              <a:off x="5248525" y="4442025"/>
              <a:ext cx="211850" cy="170675"/>
            </a:xfrm>
            <a:custGeom>
              <a:avLst/>
              <a:gdLst/>
              <a:ahLst/>
              <a:cxnLst/>
              <a:rect l="l" t="t" r="r" b="b"/>
              <a:pathLst>
                <a:path w="8474" h="6827" extrusionOk="0">
                  <a:moveTo>
                    <a:pt x="901" y="1"/>
                  </a:moveTo>
                  <a:cubicBezTo>
                    <a:pt x="701" y="401"/>
                    <a:pt x="467" y="868"/>
                    <a:pt x="301" y="1736"/>
                  </a:cubicBezTo>
                  <a:cubicBezTo>
                    <a:pt x="0" y="3437"/>
                    <a:pt x="567" y="6139"/>
                    <a:pt x="567" y="6139"/>
                  </a:cubicBezTo>
                  <a:lnTo>
                    <a:pt x="1368" y="6139"/>
                  </a:lnTo>
                  <a:lnTo>
                    <a:pt x="1368" y="2203"/>
                  </a:lnTo>
                  <a:cubicBezTo>
                    <a:pt x="1368" y="2203"/>
                    <a:pt x="2769" y="4271"/>
                    <a:pt x="4137" y="5338"/>
                  </a:cubicBezTo>
                  <a:cubicBezTo>
                    <a:pt x="5112" y="6118"/>
                    <a:pt x="6905" y="6827"/>
                    <a:pt x="7827" y="6827"/>
                  </a:cubicBezTo>
                  <a:cubicBezTo>
                    <a:pt x="8167" y="6827"/>
                    <a:pt x="8388" y="6730"/>
                    <a:pt x="8406" y="6506"/>
                  </a:cubicBezTo>
                  <a:cubicBezTo>
                    <a:pt x="8473" y="5705"/>
                    <a:pt x="7072" y="4804"/>
                    <a:pt x="6472" y="3837"/>
                  </a:cubicBezTo>
                  <a:cubicBezTo>
                    <a:pt x="6205" y="3370"/>
                    <a:pt x="5771" y="2736"/>
                    <a:pt x="5438" y="2069"/>
                  </a:cubicBezTo>
                  <a:cubicBezTo>
                    <a:pt x="4888" y="2305"/>
                    <a:pt x="4338" y="2931"/>
                    <a:pt x="3820" y="2931"/>
                  </a:cubicBezTo>
                  <a:cubicBezTo>
                    <a:pt x="3678" y="2931"/>
                    <a:pt x="3539" y="2884"/>
                    <a:pt x="3403" y="2770"/>
                  </a:cubicBezTo>
                  <a:cubicBezTo>
                    <a:pt x="2702" y="2169"/>
                    <a:pt x="1735" y="435"/>
                    <a:pt x="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70"/>
            <p:cNvSpPr/>
            <p:nvPr/>
          </p:nvSpPr>
          <p:spPr>
            <a:xfrm>
              <a:off x="4432950" y="3159450"/>
              <a:ext cx="757225" cy="1353000"/>
            </a:xfrm>
            <a:custGeom>
              <a:avLst/>
              <a:gdLst/>
              <a:ahLst/>
              <a:cxnLst/>
              <a:rect l="l" t="t" r="r" b="b"/>
              <a:pathLst>
                <a:path w="30289" h="54120" extrusionOk="0">
                  <a:moveTo>
                    <a:pt x="21816" y="1"/>
                  </a:moveTo>
                  <a:lnTo>
                    <a:pt x="19647" y="4837"/>
                  </a:lnTo>
                  <a:cubicBezTo>
                    <a:pt x="15511" y="8140"/>
                    <a:pt x="11742" y="17213"/>
                    <a:pt x="10274" y="22483"/>
                  </a:cubicBezTo>
                  <a:cubicBezTo>
                    <a:pt x="8840" y="27754"/>
                    <a:pt x="4537" y="41230"/>
                    <a:pt x="3302" y="44166"/>
                  </a:cubicBezTo>
                  <a:cubicBezTo>
                    <a:pt x="2669" y="45300"/>
                    <a:pt x="2068" y="45266"/>
                    <a:pt x="1201" y="46767"/>
                  </a:cubicBezTo>
                  <a:cubicBezTo>
                    <a:pt x="367" y="48268"/>
                    <a:pt x="0" y="51004"/>
                    <a:pt x="0" y="51004"/>
                  </a:cubicBezTo>
                  <a:lnTo>
                    <a:pt x="767" y="51271"/>
                  </a:lnTo>
                  <a:lnTo>
                    <a:pt x="2068" y="47568"/>
                  </a:lnTo>
                  <a:cubicBezTo>
                    <a:pt x="2068" y="47568"/>
                    <a:pt x="2702" y="50003"/>
                    <a:pt x="3636" y="51437"/>
                  </a:cubicBezTo>
                  <a:cubicBezTo>
                    <a:pt x="4418" y="52638"/>
                    <a:pt x="6229" y="54120"/>
                    <a:pt x="6993" y="54120"/>
                  </a:cubicBezTo>
                  <a:cubicBezTo>
                    <a:pt x="7142" y="54120"/>
                    <a:pt x="7251" y="54064"/>
                    <a:pt x="7305" y="53939"/>
                  </a:cubicBezTo>
                  <a:cubicBezTo>
                    <a:pt x="7639" y="53172"/>
                    <a:pt x="6571" y="51904"/>
                    <a:pt x="6338" y="50804"/>
                  </a:cubicBezTo>
                  <a:cubicBezTo>
                    <a:pt x="6104" y="49703"/>
                    <a:pt x="5604" y="47735"/>
                    <a:pt x="6004" y="46501"/>
                  </a:cubicBezTo>
                  <a:cubicBezTo>
                    <a:pt x="7239" y="42364"/>
                    <a:pt x="30288" y="2269"/>
                    <a:pt x="30288" y="2269"/>
                  </a:cubicBezTo>
                  <a:lnTo>
                    <a:pt x="21816" y="1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70"/>
            <p:cNvSpPr/>
            <p:nvPr/>
          </p:nvSpPr>
          <p:spPr>
            <a:xfrm>
              <a:off x="4432950" y="4291925"/>
              <a:ext cx="190975" cy="220525"/>
            </a:xfrm>
            <a:custGeom>
              <a:avLst/>
              <a:gdLst/>
              <a:ahLst/>
              <a:cxnLst/>
              <a:rect l="l" t="t" r="r" b="b"/>
              <a:pathLst>
                <a:path w="7639" h="8821" extrusionOk="0">
                  <a:moveTo>
                    <a:pt x="2368" y="1"/>
                  </a:moveTo>
                  <a:cubicBezTo>
                    <a:pt x="2002" y="334"/>
                    <a:pt x="1635" y="701"/>
                    <a:pt x="1201" y="1468"/>
                  </a:cubicBezTo>
                  <a:cubicBezTo>
                    <a:pt x="367" y="2969"/>
                    <a:pt x="0" y="5705"/>
                    <a:pt x="0" y="5705"/>
                  </a:cubicBezTo>
                  <a:lnTo>
                    <a:pt x="767" y="5972"/>
                  </a:lnTo>
                  <a:lnTo>
                    <a:pt x="2068" y="2269"/>
                  </a:lnTo>
                  <a:cubicBezTo>
                    <a:pt x="2068" y="2269"/>
                    <a:pt x="2702" y="4704"/>
                    <a:pt x="3636" y="6138"/>
                  </a:cubicBezTo>
                  <a:cubicBezTo>
                    <a:pt x="4418" y="7339"/>
                    <a:pt x="6229" y="8821"/>
                    <a:pt x="6993" y="8821"/>
                  </a:cubicBezTo>
                  <a:cubicBezTo>
                    <a:pt x="7142" y="8821"/>
                    <a:pt x="7251" y="8765"/>
                    <a:pt x="7305" y="8640"/>
                  </a:cubicBezTo>
                  <a:cubicBezTo>
                    <a:pt x="7639" y="7873"/>
                    <a:pt x="6571" y="6605"/>
                    <a:pt x="6338" y="5505"/>
                  </a:cubicBezTo>
                  <a:cubicBezTo>
                    <a:pt x="6238" y="4971"/>
                    <a:pt x="6038" y="4204"/>
                    <a:pt x="5938" y="3470"/>
                  </a:cubicBezTo>
                  <a:cubicBezTo>
                    <a:pt x="5447" y="3513"/>
                    <a:pt x="4874" y="3788"/>
                    <a:pt x="4420" y="3788"/>
                  </a:cubicBezTo>
                  <a:cubicBezTo>
                    <a:pt x="4164" y="3788"/>
                    <a:pt x="3947" y="3701"/>
                    <a:pt x="3803" y="3436"/>
                  </a:cubicBezTo>
                  <a:cubicBezTo>
                    <a:pt x="3336" y="2636"/>
                    <a:pt x="2969" y="735"/>
                    <a:pt x="2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70"/>
            <p:cNvSpPr/>
            <p:nvPr/>
          </p:nvSpPr>
          <p:spPr>
            <a:xfrm>
              <a:off x="4538025" y="3259425"/>
              <a:ext cx="1234225" cy="417950"/>
            </a:xfrm>
            <a:custGeom>
              <a:avLst/>
              <a:gdLst/>
              <a:ahLst/>
              <a:cxnLst/>
              <a:rect l="l" t="t" r="r" b="b"/>
              <a:pathLst>
                <a:path w="49369" h="16718" extrusionOk="0">
                  <a:moveTo>
                    <a:pt x="1168" y="0"/>
                  </a:moveTo>
                  <a:cubicBezTo>
                    <a:pt x="1168" y="0"/>
                    <a:pt x="0" y="1835"/>
                    <a:pt x="567" y="3303"/>
                  </a:cubicBezTo>
                  <a:cubicBezTo>
                    <a:pt x="1134" y="4770"/>
                    <a:pt x="2635" y="5137"/>
                    <a:pt x="3403" y="6105"/>
                  </a:cubicBezTo>
                  <a:cubicBezTo>
                    <a:pt x="4170" y="7105"/>
                    <a:pt x="4703" y="8807"/>
                    <a:pt x="6338" y="9274"/>
                  </a:cubicBezTo>
                  <a:cubicBezTo>
                    <a:pt x="7972" y="9741"/>
                    <a:pt x="9507" y="9707"/>
                    <a:pt x="10541" y="11041"/>
                  </a:cubicBezTo>
                  <a:cubicBezTo>
                    <a:pt x="11575" y="12342"/>
                    <a:pt x="11809" y="12676"/>
                    <a:pt x="13143" y="12976"/>
                  </a:cubicBezTo>
                  <a:cubicBezTo>
                    <a:pt x="14477" y="13276"/>
                    <a:pt x="16145" y="12909"/>
                    <a:pt x="17413" y="13510"/>
                  </a:cubicBezTo>
                  <a:cubicBezTo>
                    <a:pt x="18713" y="14110"/>
                    <a:pt x="19080" y="15278"/>
                    <a:pt x="21082" y="15745"/>
                  </a:cubicBezTo>
                  <a:cubicBezTo>
                    <a:pt x="21436" y="15826"/>
                    <a:pt x="21772" y="15859"/>
                    <a:pt x="22095" y="15859"/>
                  </a:cubicBezTo>
                  <a:cubicBezTo>
                    <a:pt x="23450" y="15859"/>
                    <a:pt x="24556" y="15279"/>
                    <a:pt x="25632" y="15279"/>
                  </a:cubicBezTo>
                  <a:cubicBezTo>
                    <a:pt x="25773" y="15279"/>
                    <a:pt x="25912" y="15289"/>
                    <a:pt x="26052" y="15311"/>
                  </a:cubicBezTo>
                  <a:cubicBezTo>
                    <a:pt x="27520" y="15578"/>
                    <a:pt x="28921" y="16512"/>
                    <a:pt x="31256" y="16679"/>
                  </a:cubicBezTo>
                  <a:cubicBezTo>
                    <a:pt x="31404" y="16689"/>
                    <a:pt x="31549" y="16694"/>
                    <a:pt x="31691" y="16694"/>
                  </a:cubicBezTo>
                  <a:cubicBezTo>
                    <a:pt x="33609" y="16694"/>
                    <a:pt x="34913" y="15789"/>
                    <a:pt x="36009" y="15789"/>
                  </a:cubicBezTo>
                  <a:cubicBezTo>
                    <a:pt x="36105" y="15789"/>
                    <a:pt x="36200" y="15796"/>
                    <a:pt x="36293" y="15812"/>
                  </a:cubicBezTo>
                  <a:cubicBezTo>
                    <a:pt x="37527" y="15978"/>
                    <a:pt x="37594" y="16345"/>
                    <a:pt x="39895" y="16679"/>
                  </a:cubicBezTo>
                  <a:cubicBezTo>
                    <a:pt x="40075" y="16705"/>
                    <a:pt x="40245" y="16717"/>
                    <a:pt x="40407" y="16717"/>
                  </a:cubicBezTo>
                  <a:cubicBezTo>
                    <a:pt x="42288" y="16717"/>
                    <a:pt x="43034" y="15070"/>
                    <a:pt x="44232" y="14978"/>
                  </a:cubicBezTo>
                  <a:cubicBezTo>
                    <a:pt x="44739" y="14924"/>
                    <a:pt x="45166" y="14924"/>
                    <a:pt x="45589" y="14924"/>
                  </a:cubicBezTo>
                  <a:cubicBezTo>
                    <a:pt x="46225" y="14924"/>
                    <a:pt x="46854" y="14924"/>
                    <a:pt x="47734" y="14744"/>
                  </a:cubicBezTo>
                  <a:cubicBezTo>
                    <a:pt x="49202" y="14444"/>
                    <a:pt x="49369" y="11042"/>
                    <a:pt x="49369" y="11041"/>
                  </a:cubicBezTo>
                  <a:lnTo>
                    <a:pt x="49369" y="11041"/>
                  </a:lnTo>
                  <a:cubicBezTo>
                    <a:pt x="49368" y="11042"/>
                    <a:pt x="42914" y="14150"/>
                    <a:pt x="34225" y="14150"/>
                  </a:cubicBezTo>
                  <a:cubicBezTo>
                    <a:pt x="32113" y="14150"/>
                    <a:pt x="29869" y="13966"/>
                    <a:pt x="27553" y="13510"/>
                  </a:cubicBezTo>
                  <a:cubicBezTo>
                    <a:pt x="15745" y="11175"/>
                    <a:pt x="8039" y="8706"/>
                    <a:pt x="1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70"/>
            <p:cNvSpPr/>
            <p:nvPr/>
          </p:nvSpPr>
          <p:spPr>
            <a:xfrm>
              <a:off x="4552200" y="2540575"/>
              <a:ext cx="1228400" cy="1087325"/>
            </a:xfrm>
            <a:custGeom>
              <a:avLst/>
              <a:gdLst/>
              <a:ahLst/>
              <a:cxnLst/>
              <a:rect l="l" t="t" r="r" b="b"/>
              <a:pathLst>
                <a:path w="49136" h="43493" extrusionOk="0">
                  <a:moveTo>
                    <a:pt x="21649" y="0"/>
                  </a:moveTo>
                  <a:cubicBezTo>
                    <a:pt x="21649" y="0"/>
                    <a:pt x="9173" y="5905"/>
                    <a:pt x="0" y="29021"/>
                  </a:cubicBezTo>
                  <a:cubicBezTo>
                    <a:pt x="0" y="29021"/>
                    <a:pt x="2769" y="37927"/>
                    <a:pt x="21015" y="42030"/>
                  </a:cubicBezTo>
                  <a:cubicBezTo>
                    <a:pt x="25760" y="43097"/>
                    <a:pt x="29939" y="43492"/>
                    <a:pt x="33525" y="43492"/>
                  </a:cubicBezTo>
                  <a:cubicBezTo>
                    <a:pt x="43729" y="43492"/>
                    <a:pt x="49135" y="40296"/>
                    <a:pt x="49135" y="40296"/>
                  </a:cubicBezTo>
                  <a:cubicBezTo>
                    <a:pt x="49135" y="40296"/>
                    <a:pt x="48768" y="34458"/>
                    <a:pt x="46500" y="25852"/>
                  </a:cubicBezTo>
                  <a:cubicBezTo>
                    <a:pt x="43531" y="14611"/>
                    <a:pt x="35259" y="1802"/>
                    <a:pt x="35259" y="1802"/>
                  </a:cubicBezTo>
                  <a:lnTo>
                    <a:pt x="216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70"/>
            <p:cNvSpPr/>
            <p:nvPr/>
          </p:nvSpPr>
          <p:spPr>
            <a:xfrm>
              <a:off x="4781525" y="2794075"/>
              <a:ext cx="53400" cy="107600"/>
            </a:xfrm>
            <a:custGeom>
              <a:avLst/>
              <a:gdLst/>
              <a:ahLst/>
              <a:cxnLst/>
              <a:rect l="l" t="t" r="r" b="b"/>
              <a:pathLst>
                <a:path w="2136" h="4304" extrusionOk="0">
                  <a:moveTo>
                    <a:pt x="1335" y="1"/>
                  </a:moveTo>
                  <a:cubicBezTo>
                    <a:pt x="901" y="568"/>
                    <a:pt x="434" y="1168"/>
                    <a:pt x="0" y="1802"/>
                  </a:cubicBezTo>
                  <a:cubicBezTo>
                    <a:pt x="34" y="3270"/>
                    <a:pt x="768" y="4304"/>
                    <a:pt x="768" y="4304"/>
                  </a:cubicBezTo>
                  <a:cubicBezTo>
                    <a:pt x="768" y="4304"/>
                    <a:pt x="2135" y="1836"/>
                    <a:pt x="1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70"/>
            <p:cNvSpPr/>
            <p:nvPr/>
          </p:nvSpPr>
          <p:spPr>
            <a:xfrm>
              <a:off x="4756500" y="2915850"/>
              <a:ext cx="79250" cy="129275"/>
            </a:xfrm>
            <a:custGeom>
              <a:avLst/>
              <a:gdLst/>
              <a:ahLst/>
              <a:cxnLst/>
              <a:rect l="l" t="t" r="r" b="b"/>
              <a:pathLst>
                <a:path w="3170" h="5171" extrusionOk="0">
                  <a:moveTo>
                    <a:pt x="1769" y="0"/>
                  </a:moveTo>
                  <a:cubicBezTo>
                    <a:pt x="1" y="2669"/>
                    <a:pt x="1769" y="5170"/>
                    <a:pt x="1769" y="5170"/>
                  </a:cubicBezTo>
                  <a:cubicBezTo>
                    <a:pt x="1769" y="5170"/>
                    <a:pt x="3170" y="2268"/>
                    <a:pt x="1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70"/>
            <p:cNvSpPr/>
            <p:nvPr/>
          </p:nvSpPr>
          <p:spPr>
            <a:xfrm>
              <a:off x="4808200" y="2883125"/>
              <a:ext cx="128450" cy="41900"/>
            </a:xfrm>
            <a:custGeom>
              <a:avLst/>
              <a:gdLst/>
              <a:ahLst/>
              <a:cxnLst/>
              <a:rect l="l" t="t" r="r" b="b"/>
              <a:pathLst>
                <a:path w="5138" h="1676" extrusionOk="0">
                  <a:moveTo>
                    <a:pt x="2576" y="1"/>
                  </a:moveTo>
                  <a:cubicBezTo>
                    <a:pt x="1053" y="1"/>
                    <a:pt x="1" y="1009"/>
                    <a:pt x="1" y="1009"/>
                  </a:cubicBezTo>
                  <a:cubicBezTo>
                    <a:pt x="1" y="1009"/>
                    <a:pt x="979" y="1676"/>
                    <a:pt x="2501" y="1676"/>
                  </a:cubicBezTo>
                  <a:cubicBezTo>
                    <a:pt x="3262" y="1676"/>
                    <a:pt x="4159" y="1509"/>
                    <a:pt x="5138" y="1009"/>
                  </a:cubicBezTo>
                  <a:cubicBezTo>
                    <a:pt x="4215" y="253"/>
                    <a:pt x="3337" y="1"/>
                    <a:pt x="25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70"/>
            <p:cNvSpPr/>
            <p:nvPr/>
          </p:nvSpPr>
          <p:spPr>
            <a:xfrm>
              <a:off x="4951650" y="2659000"/>
              <a:ext cx="252700" cy="253525"/>
            </a:xfrm>
            <a:custGeom>
              <a:avLst/>
              <a:gdLst/>
              <a:ahLst/>
              <a:cxnLst/>
              <a:rect l="l" t="t" r="r" b="b"/>
              <a:pathLst>
                <a:path w="10108" h="10141" extrusionOk="0">
                  <a:moveTo>
                    <a:pt x="7005" y="0"/>
                  </a:moveTo>
                  <a:cubicBezTo>
                    <a:pt x="4370" y="1835"/>
                    <a:pt x="5137" y="4803"/>
                    <a:pt x="5137" y="4803"/>
                  </a:cubicBezTo>
                  <a:cubicBezTo>
                    <a:pt x="5137" y="4803"/>
                    <a:pt x="8106" y="2335"/>
                    <a:pt x="7005" y="0"/>
                  </a:cubicBezTo>
                  <a:close/>
                  <a:moveTo>
                    <a:pt x="314" y="3058"/>
                  </a:moveTo>
                  <a:cubicBezTo>
                    <a:pt x="115" y="3058"/>
                    <a:pt x="0" y="3069"/>
                    <a:pt x="0" y="3069"/>
                  </a:cubicBezTo>
                  <a:cubicBezTo>
                    <a:pt x="0" y="3069"/>
                    <a:pt x="1103" y="5127"/>
                    <a:pt x="3477" y="5127"/>
                  </a:cubicBezTo>
                  <a:cubicBezTo>
                    <a:pt x="3872" y="5127"/>
                    <a:pt x="4303" y="5070"/>
                    <a:pt x="4770" y="4937"/>
                  </a:cubicBezTo>
                  <a:cubicBezTo>
                    <a:pt x="3249" y="3229"/>
                    <a:pt x="1109" y="3058"/>
                    <a:pt x="314" y="3058"/>
                  </a:cubicBezTo>
                  <a:close/>
                  <a:moveTo>
                    <a:pt x="6740" y="4917"/>
                  </a:moveTo>
                  <a:cubicBezTo>
                    <a:pt x="5911" y="4917"/>
                    <a:pt x="5304" y="5170"/>
                    <a:pt x="5304" y="5170"/>
                  </a:cubicBezTo>
                  <a:cubicBezTo>
                    <a:pt x="5304" y="5170"/>
                    <a:pt x="6601" y="7073"/>
                    <a:pt x="9436" y="7073"/>
                  </a:cubicBezTo>
                  <a:cubicBezTo>
                    <a:pt x="9651" y="7073"/>
                    <a:pt x="9875" y="7062"/>
                    <a:pt x="10107" y="7038"/>
                  </a:cubicBezTo>
                  <a:cubicBezTo>
                    <a:pt x="9130" y="5305"/>
                    <a:pt x="7765" y="4917"/>
                    <a:pt x="6740" y="4917"/>
                  </a:cubicBezTo>
                  <a:close/>
                  <a:moveTo>
                    <a:pt x="4904" y="5337"/>
                  </a:moveTo>
                  <a:lnTo>
                    <a:pt x="4904" y="5337"/>
                  </a:lnTo>
                  <a:cubicBezTo>
                    <a:pt x="2302" y="7172"/>
                    <a:pt x="3036" y="10141"/>
                    <a:pt x="3036" y="10141"/>
                  </a:cubicBezTo>
                  <a:cubicBezTo>
                    <a:pt x="3036" y="10141"/>
                    <a:pt x="5371" y="7939"/>
                    <a:pt x="4904" y="53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70"/>
            <p:cNvSpPr/>
            <p:nvPr/>
          </p:nvSpPr>
          <p:spPr>
            <a:xfrm>
              <a:off x="4939125" y="2979225"/>
              <a:ext cx="263550" cy="263550"/>
            </a:xfrm>
            <a:custGeom>
              <a:avLst/>
              <a:gdLst/>
              <a:ahLst/>
              <a:cxnLst/>
              <a:rect l="l" t="t" r="r" b="b"/>
              <a:pathLst>
                <a:path w="10542" h="10542" extrusionOk="0">
                  <a:moveTo>
                    <a:pt x="3937" y="0"/>
                  </a:moveTo>
                  <a:lnTo>
                    <a:pt x="3937" y="0"/>
                  </a:lnTo>
                  <a:cubicBezTo>
                    <a:pt x="2870" y="3002"/>
                    <a:pt x="5205" y="5004"/>
                    <a:pt x="5205" y="5004"/>
                  </a:cubicBezTo>
                  <a:cubicBezTo>
                    <a:pt x="5205" y="5004"/>
                    <a:pt x="6205" y="1268"/>
                    <a:pt x="3937" y="0"/>
                  </a:cubicBezTo>
                  <a:close/>
                  <a:moveTo>
                    <a:pt x="8650" y="3473"/>
                  </a:moveTo>
                  <a:cubicBezTo>
                    <a:pt x="6635" y="3473"/>
                    <a:pt x="5572" y="5171"/>
                    <a:pt x="5572" y="5171"/>
                  </a:cubicBezTo>
                  <a:cubicBezTo>
                    <a:pt x="5572" y="5171"/>
                    <a:pt x="6100" y="5371"/>
                    <a:pt x="6916" y="5371"/>
                  </a:cubicBezTo>
                  <a:cubicBezTo>
                    <a:pt x="7864" y="5371"/>
                    <a:pt x="9198" y="5101"/>
                    <a:pt x="10542" y="3936"/>
                  </a:cubicBezTo>
                  <a:cubicBezTo>
                    <a:pt x="9840" y="3603"/>
                    <a:pt x="9208" y="3473"/>
                    <a:pt x="8650" y="3473"/>
                  </a:cubicBezTo>
                  <a:close/>
                  <a:moveTo>
                    <a:pt x="3828" y="5173"/>
                  </a:moveTo>
                  <a:cubicBezTo>
                    <a:pt x="1610" y="5173"/>
                    <a:pt x="1" y="6538"/>
                    <a:pt x="1" y="6538"/>
                  </a:cubicBezTo>
                  <a:cubicBezTo>
                    <a:pt x="1" y="6538"/>
                    <a:pt x="754" y="6910"/>
                    <a:pt x="1781" y="6910"/>
                  </a:cubicBezTo>
                  <a:cubicBezTo>
                    <a:pt x="2746" y="6910"/>
                    <a:pt x="3954" y="6581"/>
                    <a:pt x="5004" y="5304"/>
                  </a:cubicBezTo>
                  <a:cubicBezTo>
                    <a:pt x="4598" y="5212"/>
                    <a:pt x="4204" y="5173"/>
                    <a:pt x="3828" y="5173"/>
                  </a:cubicBezTo>
                  <a:close/>
                  <a:moveTo>
                    <a:pt x="5338" y="5537"/>
                  </a:moveTo>
                  <a:cubicBezTo>
                    <a:pt x="4271" y="8573"/>
                    <a:pt x="6572" y="10541"/>
                    <a:pt x="6572" y="10541"/>
                  </a:cubicBezTo>
                  <a:cubicBezTo>
                    <a:pt x="6572" y="10541"/>
                    <a:pt x="7206" y="7405"/>
                    <a:pt x="5338" y="55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70"/>
            <p:cNvSpPr/>
            <p:nvPr/>
          </p:nvSpPr>
          <p:spPr>
            <a:xfrm>
              <a:off x="4676450" y="3118475"/>
              <a:ext cx="264375" cy="264400"/>
            </a:xfrm>
            <a:custGeom>
              <a:avLst/>
              <a:gdLst/>
              <a:ahLst/>
              <a:cxnLst/>
              <a:rect l="l" t="t" r="r" b="b"/>
              <a:pathLst>
                <a:path w="10575" h="10576" extrusionOk="0">
                  <a:moveTo>
                    <a:pt x="6472" y="1"/>
                  </a:moveTo>
                  <a:cubicBezTo>
                    <a:pt x="4137" y="2202"/>
                    <a:pt x="5338" y="5004"/>
                    <a:pt x="5338" y="5004"/>
                  </a:cubicBezTo>
                  <a:cubicBezTo>
                    <a:pt x="5338" y="5004"/>
                    <a:pt x="7873" y="2136"/>
                    <a:pt x="6472" y="1"/>
                  </a:cubicBezTo>
                  <a:close/>
                  <a:moveTo>
                    <a:pt x="1290" y="3939"/>
                  </a:moveTo>
                  <a:cubicBezTo>
                    <a:pt x="519" y="3939"/>
                    <a:pt x="0" y="4070"/>
                    <a:pt x="0" y="4070"/>
                  </a:cubicBezTo>
                  <a:cubicBezTo>
                    <a:pt x="0" y="4070"/>
                    <a:pt x="1168" y="5627"/>
                    <a:pt x="3165" y="5627"/>
                  </a:cubicBezTo>
                  <a:cubicBezTo>
                    <a:pt x="3717" y="5627"/>
                    <a:pt x="4332" y="5508"/>
                    <a:pt x="5004" y="5205"/>
                  </a:cubicBezTo>
                  <a:cubicBezTo>
                    <a:pt x="3737" y="4164"/>
                    <a:pt x="2298" y="3939"/>
                    <a:pt x="1290" y="3939"/>
                  </a:cubicBezTo>
                  <a:close/>
                  <a:moveTo>
                    <a:pt x="7520" y="4832"/>
                  </a:moveTo>
                  <a:cubicBezTo>
                    <a:pt x="6405" y="4832"/>
                    <a:pt x="5571" y="5338"/>
                    <a:pt x="5571" y="5338"/>
                  </a:cubicBezTo>
                  <a:cubicBezTo>
                    <a:pt x="5571" y="5338"/>
                    <a:pt x="6798" y="6678"/>
                    <a:pt x="9026" y="6678"/>
                  </a:cubicBezTo>
                  <a:cubicBezTo>
                    <a:pt x="9498" y="6678"/>
                    <a:pt x="10015" y="6618"/>
                    <a:pt x="10575" y="6472"/>
                  </a:cubicBezTo>
                  <a:cubicBezTo>
                    <a:pt x="9574" y="5183"/>
                    <a:pt x="8449" y="4832"/>
                    <a:pt x="7520" y="4832"/>
                  </a:cubicBezTo>
                  <a:close/>
                  <a:moveTo>
                    <a:pt x="5204" y="5571"/>
                  </a:moveTo>
                  <a:cubicBezTo>
                    <a:pt x="2869" y="7773"/>
                    <a:pt x="4070" y="10575"/>
                    <a:pt x="4070" y="10575"/>
                  </a:cubicBezTo>
                  <a:cubicBezTo>
                    <a:pt x="4070" y="10575"/>
                    <a:pt x="6038" y="8073"/>
                    <a:pt x="5204" y="55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70"/>
            <p:cNvSpPr/>
            <p:nvPr/>
          </p:nvSpPr>
          <p:spPr>
            <a:xfrm>
              <a:off x="4992500" y="3349475"/>
              <a:ext cx="89250" cy="110100"/>
            </a:xfrm>
            <a:custGeom>
              <a:avLst/>
              <a:gdLst/>
              <a:ahLst/>
              <a:cxnLst/>
              <a:rect l="l" t="t" r="r" b="b"/>
              <a:pathLst>
                <a:path w="3570" h="4404" extrusionOk="0">
                  <a:moveTo>
                    <a:pt x="2903" y="1"/>
                  </a:moveTo>
                  <a:lnTo>
                    <a:pt x="2903" y="1"/>
                  </a:lnTo>
                  <a:cubicBezTo>
                    <a:pt x="1" y="1368"/>
                    <a:pt x="234" y="4404"/>
                    <a:pt x="234" y="4404"/>
                  </a:cubicBezTo>
                  <a:cubicBezTo>
                    <a:pt x="234" y="4404"/>
                    <a:pt x="3570" y="2469"/>
                    <a:pt x="29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70"/>
            <p:cNvSpPr/>
            <p:nvPr/>
          </p:nvSpPr>
          <p:spPr>
            <a:xfrm>
              <a:off x="4879100" y="3395350"/>
              <a:ext cx="110100" cy="66675"/>
            </a:xfrm>
            <a:custGeom>
              <a:avLst/>
              <a:gdLst/>
              <a:ahLst/>
              <a:cxnLst/>
              <a:rect l="l" t="t" r="r" b="b"/>
              <a:pathLst>
                <a:path w="4404" h="2667" extrusionOk="0">
                  <a:moveTo>
                    <a:pt x="0" y="0"/>
                  </a:moveTo>
                  <a:cubicBezTo>
                    <a:pt x="0" y="0"/>
                    <a:pt x="919" y="2667"/>
                    <a:pt x="3844" y="2667"/>
                  </a:cubicBezTo>
                  <a:cubicBezTo>
                    <a:pt x="4023" y="2667"/>
                    <a:pt x="4209" y="2657"/>
                    <a:pt x="4403" y="2636"/>
                  </a:cubicBezTo>
                  <a:cubicBezTo>
                    <a:pt x="2869" y="20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70"/>
            <p:cNvSpPr/>
            <p:nvPr/>
          </p:nvSpPr>
          <p:spPr>
            <a:xfrm>
              <a:off x="4928300" y="3471225"/>
              <a:ext cx="63400" cy="85925"/>
            </a:xfrm>
            <a:custGeom>
              <a:avLst/>
              <a:gdLst/>
              <a:ahLst/>
              <a:cxnLst/>
              <a:rect l="l" t="t" r="r" b="b"/>
              <a:pathLst>
                <a:path w="2536" h="3437" extrusionOk="0">
                  <a:moveTo>
                    <a:pt x="2502" y="1"/>
                  </a:moveTo>
                  <a:cubicBezTo>
                    <a:pt x="868" y="802"/>
                    <a:pt x="234" y="2136"/>
                    <a:pt x="0" y="3137"/>
                  </a:cubicBezTo>
                  <a:cubicBezTo>
                    <a:pt x="334" y="3237"/>
                    <a:pt x="667" y="3337"/>
                    <a:pt x="1001" y="3437"/>
                  </a:cubicBezTo>
                  <a:cubicBezTo>
                    <a:pt x="1701" y="2670"/>
                    <a:pt x="2535" y="1469"/>
                    <a:pt x="2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70"/>
            <p:cNvSpPr/>
            <p:nvPr/>
          </p:nvSpPr>
          <p:spPr>
            <a:xfrm>
              <a:off x="5001675" y="3467225"/>
              <a:ext cx="110100" cy="68250"/>
            </a:xfrm>
            <a:custGeom>
              <a:avLst/>
              <a:gdLst/>
              <a:ahLst/>
              <a:cxnLst/>
              <a:rect l="l" t="t" r="r" b="b"/>
              <a:pathLst>
                <a:path w="4404" h="2730" extrusionOk="0">
                  <a:moveTo>
                    <a:pt x="698" y="0"/>
                  </a:moveTo>
                  <a:cubicBezTo>
                    <a:pt x="277" y="0"/>
                    <a:pt x="1" y="61"/>
                    <a:pt x="1" y="61"/>
                  </a:cubicBezTo>
                  <a:cubicBezTo>
                    <a:pt x="1" y="61"/>
                    <a:pt x="1101" y="2496"/>
                    <a:pt x="4404" y="2729"/>
                  </a:cubicBezTo>
                  <a:cubicBezTo>
                    <a:pt x="3556" y="350"/>
                    <a:pt x="1709" y="0"/>
                    <a:pt x="6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70"/>
            <p:cNvSpPr/>
            <p:nvPr/>
          </p:nvSpPr>
          <p:spPr>
            <a:xfrm>
              <a:off x="5077575" y="2535575"/>
              <a:ext cx="714700" cy="1028650"/>
            </a:xfrm>
            <a:custGeom>
              <a:avLst/>
              <a:gdLst/>
              <a:ahLst/>
              <a:cxnLst/>
              <a:rect l="l" t="t" r="r" b="b"/>
              <a:pathLst>
                <a:path w="28588" h="41146" extrusionOk="0">
                  <a:moveTo>
                    <a:pt x="2068" y="0"/>
                  </a:moveTo>
                  <a:lnTo>
                    <a:pt x="2068" y="0"/>
                  </a:lnTo>
                  <a:cubicBezTo>
                    <a:pt x="5104" y="16312"/>
                    <a:pt x="0" y="39428"/>
                    <a:pt x="0" y="39428"/>
                  </a:cubicBezTo>
                  <a:cubicBezTo>
                    <a:pt x="2175" y="40746"/>
                    <a:pt x="4781" y="41145"/>
                    <a:pt x="7098" y="41145"/>
                  </a:cubicBezTo>
                  <a:cubicBezTo>
                    <a:pt x="8477" y="41145"/>
                    <a:pt x="9754" y="41004"/>
                    <a:pt x="10775" y="40829"/>
                  </a:cubicBezTo>
                  <a:cubicBezTo>
                    <a:pt x="11481" y="40707"/>
                    <a:pt x="12177" y="40665"/>
                    <a:pt x="12903" y="40665"/>
                  </a:cubicBezTo>
                  <a:cubicBezTo>
                    <a:pt x="14536" y="40665"/>
                    <a:pt x="16325" y="40878"/>
                    <a:pt x="18752" y="40878"/>
                  </a:cubicBezTo>
                  <a:cubicBezTo>
                    <a:pt x="19373" y="40878"/>
                    <a:pt x="20036" y="40865"/>
                    <a:pt x="20748" y="40829"/>
                  </a:cubicBezTo>
                  <a:cubicBezTo>
                    <a:pt x="25518" y="40596"/>
                    <a:pt x="28587" y="37527"/>
                    <a:pt x="28587" y="37527"/>
                  </a:cubicBezTo>
                  <a:cubicBezTo>
                    <a:pt x="28587" y="37527"/>
                    <a:pt x="28087" y="30489"/>
                    <a:pt x="24451" y="19814"/>
                  </a:cubicBezTo>
                  <a:cubicBezTo>
                    <a:pt x="20815" y="9173"/>
                    <a:pt x="14110" y="701"/>
                    <a:pt x="14110" y="701"/>
                  </a:cubicBezTo>
                  <a:lnTo>
                    <a:pt x="206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70"/>
            <p:cNvSpPr/>
            <p:nvPr/>
          </p:nvSpPr>
          <p:spPr>
            <a:xfrm>
              <a:off x="5307725" y="2546400"/>
              <a:ext cx="284400" cy="1010750"/>
            </a:xfrm>
            <a:custGeom>
              <a:avLst/>
              <a:gdLst/>
              <a:ahLst/>
              <a:cxnLst/>
              <a:rect l="l" t="t" r="r" b="b"/>
              <a:pathLst>
                <a:path w="11376" h="40430" extrusionOk="0">
                  <a:moveTo>
                    <a:pt x="1" y="1"/>
                  </a:moveTo>
                  <a:cubicBezTo>
                    <a:pt x="1735" y="3570"/>
                    <a:pt x="11042" y="23985"/>
                    <a:pt x="8140" y="40396"/>
                  </a:cubicBezTo>
                  <a:cubicBezTo>
                    <a:pt x="8273" y="40430"/>
                    <a:pt x="8407" y="40430"/>
                    <a:pt x="8540" y="40430"/>
                  </a:cubicBezTo>
                  <a:cubicBezTo>
                    <a:pt x="11376" y="24185"/>
                    <a:pt x="2436" y="4137"/>
                    <a:pt x="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70"/>
            <p:cNvSpPr/>
            <p:nvPr/>
          </p:nvSpPr>
          <p:spPr>
            <a:xfrm>
              <a:off x="5236850" y="2541400"/>
              <a:ext cx="201825" cy="1013250"/>
            </a:xfrm>
            <a:custGeom>
              <a:avLst/>
              <a:gdLst/>
              <a:ahLst/>
              <a:cxnLst/>
              <a:rect l="l" t="t" r="r" b="b"/>
              <a:pathLst>
                <a:path w="8073" h="40530" extrusionOk="0">
                  <a:moveTo>
                    <a:pt x="0" y="1"/>
                  </a:moveTo>
                  <a:lnTo>
                    <a:pt x="0" y="1"/>
                  </a:lnTo>
                  <a:cubicBezTo>
                    <a:pt x="1635" y="4971"/>
                    <a:pt x="7706" y="24785"/>
                    <a:pt x="4670" y="40530"/>
                  </a:cubicBezTo>
                  <a:cubicBezTo>
                    <a:pt x="4804" y="40530"/>
                    <a:pt x="4971" y="40496"/>
                    <a:pt x="5104" y="40496"/>
                  </a:cubicBezTo>
                  <a:cubicBezTo>
                    <a:pt x="8073" y="24818"/>
                    <a:pt x="2169" y="5271"/>
                    <a:pt x="434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70"/>
            <p:cNvSpPr/>
            <p:nvPr/>
          </p:nvSpPr>
          <p:spPr>
            <a:xfrm>
              <a:off x="5366950" y="2549750"/>
              <a:ext cx="309400" cy="998225"/>
            </a:xfrm>
            <a:custGeom>
              <a:avLst/>
              <a:gdLst/>
              <a:ahLst/>
              <a:cxnLst/>
              <a:rect l="l" t="t" r="r" b="b"/>
              <a:pathLst>
                <a:path w="12376" h="39929" extrusionOk="0">
                  <a:moveTo>
                    <a:pt x="0" y="0"/>
                  </a:moveTo>
                  <a:lnTo>
                    <a:pt x="0" y="0"/>
                  </a:lnTo>
                  <a:cubicBezTo>
                    <a:pt x="11108" y="19481"/>
                    <a:pt x="11875" y="33457"/>
                    <a:pt x="11375" y="39929"/>
                  </a:cubicBezTo>
                  <a:cubicBezTo>
                    <a:pt x="11508" y="39895"/>
                    <a:pt x="11675" y="39862"/>
                    <a:pt x="11809" y="39829"/>
                  </a:cubicBezTo>
                  <a:cubicBezTo>
                    <a:pt x="12376" y="32657"/>
                    <a:pt x="10941" y="24318"/>
                    <a:pt x="7505" y="15011"/>
                  </a:cubicBezTo>
                  <a:cubicBezTo>
                    <a:pt x="6171" y="11508"/>
                    <a:pt x="3903" y="6071"/>
                    <a:pt x="500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70"/>
            <p:cNvSpPr/>
            <p:nvPr/>
          </p:nvSpPr>
          <p:spPr>
            <a:xfrm>
              <a:off x="5175125" y="2538075"/>
              <a:ext cx="87600" cy="1023250"/>
            </a:xfrm>
            <a:custGeom>
              <a:avLst/>
              <a:gdLst/>
              <a:ahLst/>
              <a:cxnLst/>
              <a:rect l="l" t="t" r="r" b="b"/>
              <a:pathLst>
                <a:path w="3504" h="40930" extrusionOk="0">
                  <a:moveTo>
                    <a:pt x="1" y="0"/>
                  </a:moveTo>
                  <a:lnTo>
                    <a:pt x="1" y="0"/>
                  </a:lnTo>
                  <a:cubicBezTo>
                    <a:pt x="501" y="2202"/>
                    <a:pt x="1602" y="7739"/>
                    <a:pt x="2236" y="14611"/>
                  </a:cubicBezTo>
                  <a:cubicBezTo>
                    <a:pt x="2870" y="21849"/>
                    <a:pt x="3103" y="31890"/>
                    <a:pt x="835" y="40896"/>
                  </a:cubicBezTo>
                  <a:cubicBezTo>
                    <a:pt x="1002" y="40896"/>
                    <a:pt x="1135" y="40930"/>
                    <a:pt x="1269" y="40930"/>
                  </a:cubicBezTo>
                  <a:cubicBezTo>
                    <a:pt x="3503" y="31890"/>
                    <a:pt x="3303" y="21816"/>
                    <a:pt x="2636" y="14577"/>
                  </a:cubicBezTo>
                  <a:cubicBezTo>
                    <a:pt x="2036" y="7806"/>
                    <a:pt x="935" y="2302"/>
                    <a:pt x="435" y="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70"/>
            <p:cNvSpPr/>
            <p:nvPr/>
          </p:nvSpPr>
          <p:spPr>
            <a:xfrm>
              <a:off x="5093400" y="2467175"/>
              <a:ext cx="340275" cy="136300"/>
            </a:xfrm>
            <a:custGeom>
              <a:avLst/>
              <a:gdLst/>
              <a:ahLst/>
              <a:cxnLst/>
              <a:rect l="l" t="t" r="r" b="b"/>
              <a:pathLst>
                <a:path w="13611" h="5452" extrusionOk="0">
                  <a:moveTo>
                    <a:pt x="1002" y="1"/>
                  </a:moveTo>
                  <a:lnTo>
                    <a:pt x="1" y="2936"/>
                  </a:lnTo>
                  <a:cubicBezTo>
                    <a:pt x="1" y="2936"/>
                    <a:pt x="2537" y="5452"/>
                    <a:pt x="8131" y="5452"/>
                  </a:cubicBezTo>
                  <a:cubicBezTo>
                    <a:pt x="9710" y="5452"/>
                    <a:pt x="11533" y="5252"/>
                    <a:pt x="13611" y="4738"/>
                  </a:cubicBezTo>
                  <a:lnTo>
                    <a:pt x="13210" y="1002"/>
                  </a:lnTo>
                  <a:lnTo>
                    <a:pt x="10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70"/>
            <p:cNvSpPr/>
            <p:nvPr/>
          </p:nvSpPr>
          <p:spPr>
            <a:xfrm>
              <a:off x="4794025" y="1672500"/>
              <a:ext cx="598800" cy="724325"/>
            </a:xfrm>
            <a:custGeom>
              <a:avLst/>
              <a:gdLst/>
              <a:ahLst/>
              <a:cxnLst/>
              <a:rect l="l" t="t" r="r" b="b"/>
              <a:pathLst>
                <a:path w="23952" h="28973" extrusionOk="0">
                  <a:moveTo>
                    <a:pt x="18206" y="1"/>
                  </a:moveTo>
                  <a:cubicBezTo>
                    <a:pt x="16903" y="1"/>
                    <a:pt x="15879" y="232"/>
                    <a:pt x="15879" y="232"/>
                  </a:cubicBezTo>
                  <a:cubicBezTo>
                    <a:pt x="15558" y="188"/>
                    <a:pt x="15251" y="167"/>
                    <a:pt x="14958" y="167"/>
                  </a:cubicBezTo>
                  <a:cubicBezTo>
                    <a:pt x="12121" y="167"/>
                    <a:pt x="10635" y="2134"/>
                    <a:pt x="10575" y="4402"/>
                  </a:cubicBezTo>
                  <a:cubicBezTo>
                    <a:pt x="10542" y="6103"/>
                    <a:pt x="10642" y="7337"/>
                    <a:pt x="9708" y="8104"/>
                  </a:cubicBezTo>
                  <a:cubicBezTo>
                    <a:pt x="8774" y="8871"/>
                    <a:pt x="6472" y="10072"/>
                    <a:pt x="6472" y="12441"/>
                  </a:cubicBezTo>
                  <a:cubicBezTo>
                    <a:pt x="6472" y="16744"/>
                    <a:pt x="2102" y="16310"/>
                    <a:pt x="835" y="21214"/>
                  </a:cubicBezTo>
                  <a:cubicBezTo>
                    <a:pt x="1" y="24349"/>
                    <a:pt x="2503" y="28152"/>
                    <a:pt x="7106" y="28886"/>
                  </a:cubicBezTo>
                  <a:cubicBezTo>
                    <a:pt x="7476" y="28944"/>
                    <a:pt x="7834" y="28972"/>
                    <a:pt x="8180" y="28972"/>
                  </a:cubicBezTo>
                  <a:cubicBezTo>
                    <a:pt x="12169" y="28972"/>
                    <a:pt x="14532" y="25257"/>
                    <a:pt x="14778" y="21881"/>
                  </a:cubicBezTo>
                  <a:cubicBezTo>
                    <a:pt x="15045" y="18178"/>
                    <a:pt x="20615" y="14542"/>
                    <a:pt x="22217" y="12441"/>
                  </a:cubicBezTo>
                  <a:cubicBezTo>
                    <a:pt x="23818" y="10373"/>
                    <a:pt x="21950" y="8505"/>
                    <a:pt x="21783" y="7270"/>
                  </a:cubicBezTo>
                  <a:cubicBezTo>
                    <a:pt x="21616" y="6036"/>
                    <a:pt x="23951" y="3868"/>
                    <a:pt x="23084" y="2233"/>
                  </a:cubicBezTo>
                  <a:cubicBezTo>
                    <a:pt x="22100" y="398"/>
                    <a:pt x="19914" y="1"/>
                    <a:pt x="182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70"/>
            <p:cNvSpPr/>
            <p:nvPr/>
          </p:nvSpPr>
          <p:spPr>
            <a:xfrm>
              <a:off x="5762225" y="1500000"/>
              <a:ext cx="156800" cy="153100"/>
            </a:xfrm>
            <a:custGeom>
              <a:avLst/>
              <a:gdLst/>
              <a:ahLst/>
              <a:cxnLst/>
              <a:rect l="l" t="t" r="r" b="b"/>
              <a:pathLst>
                <a:path w="6272" h="6124" extrusionOk="0">
                  <a:moveTo>
                    <a:pt x="2385" y="1"/>
                  </a:moveTo>
                  <a:cubicBezTo>
                    <a:pt x="1913" y="1"/>
                    <a:pt x="1468" y="138"/>
                    <a:pt x="1101" y="427"/>
                  </a:cubicBezTo>
                  <a:cubicBezTo>
                    <a:pt x="0" y="1261"/>
                    <a:pt x="0" y="3162"/>
                    <a:pt x="1101" y="4597"/>
                  </a:cubicBezTo>
                  <a:cubicBezTo>
                    <a:pt x="1857" y="5575"/>
                    <a:pt x="2910" y="6124"/>
                    <a:pt x="3854" y="6124"/>
                  </a:cubicBezTo>
                  <a:cubicBezTo>
                    <a:pt x="4326" y="6124"/>
                    <a:pt x="4770" y="5987"/>
                    <a:pt x="5137" y="5698"/>
                  </a:cubicBezTo>
                  <a:cubicBezTo>
                    <a:pt x="6272" y="4830"/>
                    <a:pt x="6238" y="2962"/>
                    <a:pt x="5137" y="1528"/>
                  </a:cubicBezTo>
                  <a:cubicBezTo>
                    <a:pt x="4381" y="549"/>
                    <a:pt x="3329" y="1"/>
                    <a:pt x="2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70"/>
            <p:cNvSpPr/>
            <p:nvPr/>
          </p:nvSpPr>
          <p:spPr>
            <a:xfrm>
              <a:off x="5878150" y="1629925"/>
              <a:ext cx="113425" cy="138050"/>
            </a:xfrm>
            <a:custGeom>
              <a:avLst/>
              <a:gdLst/>
              <a:ahLst/>
              <a:cxnLst/>
              <a:rect l="l" t="t" r="r" b="b"/>
              <a:pathLst>
                <a:path w="4537" h="5522" extrusionOk="0">
                  <a:moveTo>
                    <a:pt x="534" y="0"/>
                  </a:moveTo>
                  <a:lnTo>
                    <a:pt x="0" y="400"/>
                  </a:lnTo>
                  <a:lnTo>
                    <a:pt x="3336" y="5171"/>
                  </a:lnTo>
                  <a:cubicBezTo>
                    <a:pt x="3489" y="5389"/>
                    <a:pt x="3727" y="5522"/>
                    <a:pt x="3949" y="5522"/>
                  </a:cubicBezTo>
                  <a:cubicBezTo>
                    <a:pt x="4066" y="5522"/>
                    <a:pt x="4178" y="5485"/>
                    <a:pt x="4270" y="5404"/>
                  </a:cubicBezTo>
                  <a:cubicBezTo>
                    <a:pt x="4537" y="5204"/>
                    <a:pt x="4537" y="4770"/>
                    <a:pt x="4270" y="4437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70"/>
            <p:cNvSpPr/>
            <p:nvPr/>
          </p:nvSpPr>
          <p:spPr>
            <a:xfrm>
              <a:off x="5768900" y="1500650"/>
              <a:ext cx="68400" cy="54250"/>
            </a:xfrm>
            <a:custGeom>
              <a:avLst/>
              <a:gdLst/>
              <a:ahLst/>
              <a:cxnLst/>
              <a:rect l="l" t="t" r="r" b="b"/>
              <a:pathLst>
                <a:path w="2736" h="2170" extrusionOk="0">
                  <a:moveTo>
                    <a:pt x="2235" y="1"/>
                  </a:moveTo>
                  <a:lnTo>
                    <a:pt x="67" y="1635"/>
                  </a:lnTo>
                  <a:cubicBezTo>
                    <a:pt x="34" y="1802"/>
                    <a:pt x="0" y="1969"/>
                    <a:pt x="0" y="2169"/>
                  </a:cubicBezTo>
                  <a:lnTo>
                    <a:pt x="2736" y="68"/>
                  </a:lnTo>
                  <a:cubicBezTo>
                    <a:pt x="2569" y="34"/>
                    <a:pt x="2402" y="1"/>
                    <a:pt x="2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70"/>
            <p:cNvSpPr/>
            <p:nvPr/>
          </p:nvSpPr>
          <p:spPr>
            <a:xfrm>
              <a:off x="5768900" y="1504825"/>
              <a:ext cx="86750" cy="69250"/>
            </a:xfrm>
            <a:custGeom>
              <a:avLst/>
              <a:gdLst/>
              <a:ahLst/>
              <a:cxnLst/>
              <a:rect l="l" t="t" r="r" b="b"/>
              <a:pathLst>
                <a:path w="3470" h="2770" extrusionOk="0">
                  <a:moveTo>
                    <a:pt x="3102" y="1"/>
                  </a:moveTo>
                  <a:lnTo>
                    <a:pt x="0" y="2369"/>
                  </a:lnTo>
                  <a:cubicBezTo>
                    <a:pt x="34" y="2502"/>
                    <a:pt x="34" y="2636"/>
                    <a:pt x="67" y="2769"/>
                  </a:cubicBezTo>
                  <a:lnTo>
                    <a:pt x="3469" y="167"/>
                  </a:lnTo>
                  <a:cubicBezTo>
                    <a:pt x="3369" y="101"/>
                    <a:pt x="3236" y="34"/>
                    <a:pt x="31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70"/>
            <p:cNvSpPr/>
            <p:nvPr/>
          </p:nvSpPr>
          <p:spPr>
            <a:xfrm>
              <a:off x="5773075" y="1513175"/>
              <a:ext cx="97575" cy="78400"/>
            </a:xfrm>
            <a:custGeom>
              <a:avLst/>
              <a:gdLst/>
              <a:ahLst/>
              <a:cxnLst/>
              <a:rect l="l" t="t" r="r" b="b"/>
              <a:pathLst>
                <a:path w="3903" h="3136" extrusionOk="0">
                  <a:moveTo>
                    <a:pt x="3603" y="0"/>
                  </a:moveTo>
                  <a:lnTo>
                    <a:pt x="0" y="2769"/>
                  </a:lnTo>
                  <a:cubicBezTo>
                    <a:pt x="33" y="2902"/>
                    <a:pt x="67" y="3002"/>
                    <a:pt x="133" y="3136"/>
                  </a:cubicBezTo>
                  <a:lnTo>
                    <a:pt x="3903" y="200"/>
                  </a:lnTo>
                  <a:cubicBezTo>
                    <a:pt x="3803" y="134"/>
                    <a:pt x="3703" y="67"/>
                    <a:pt x="36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70"/>
            <p:cNvSpPr/>
            <p:nvPr/>
          </p:nvSpPr>
          <p:spPr>
            <a:xfrm>
              <a:off x="5786400" y="1533175"/>
              <a:ext cx="131800" cy="119925"/>
            </a:xfrm>
            <a:custGeom>
              <a:avLst/>
              <a:gdLst/>
              <a:ahLst/>
              <a:cxnLst/>
              <a:rect l="l" t="t" r="r" b="b"/>
              <a:pathLst>
                <a:path w="5272" h="4797" extrusionOk="0">
                  <a:moveTo>
                    <a:pt x="3937" y="1"/>
                  </a:moveTo>
                  <a:lnTo>
                    <a:pt x="3970" y="635"/>
                  </a:lnTo>
                  <a:lnTo>
                    <a:pt x="3370" y="401"/>
                  </a:lnTo>
                  <a:lnTo>
                    <a:pt x="3437" y="1068"/>
                  </a:lnTo>
                  <a:lnTo>
                    <a:pt x="2803" y="835"/>
                  </a:lnTo>
                  <a:lnTo>
                    <a:pt x="2869" y="1502"/>
                  </a:lnTo>
                  <a:lnTo>
                    <a:pt x="2236" y="1268"/>
                  </a:lnTo>
                  <a:lnTo>
                    <a:pt x="2302" y="1935"/>
                  </a:lnTo>
                  <a:lnTo>
                    <a:pt x="1669" y="1702"/>
                  </a:lnTo>
                  <a:lnTo>
                    <a:pt x="1735" y="2369"/>
                  </a:lnTo>
                  <a:lnTo>
                    <a:pt x="1135" y="2136"/>
                  </a:lnTo>
                  <a:lnTo>
                    <a:pt x="1168" y="2803"/>
                  </a:lnTo>
                  <a:lnTo>
                    <a:pt x="568" y="2569"/>
                  </a:lnTo>
                  <a:lnTo>
                    <a:pt x="568" y="2569"/>
                  </a:lnTo>
                  <a:lnTo>
                    <a:pt x="635" y="3236"/>
                  </a:lnTo>
                  <a:lnTo>
                    <a:pt x="1" y="3003"/>
                  </a:lnTo>
                  <a:lnTo>
                    <a:pt x="1" y="3103"/>
                  </a:lnTo>
                  <a:cubicBezTo>
                    <a:pt x="67" y="3170"/>
                    <a:pt x="101" y="3236"/>
                    <a:pt x="134" y="3270"/>
                  </a:cubicBezTo>
                  <a:cubicBezTo>
                    <a:pt x="890" y="4248"/>
                    <a:pt x="1943" y="4797"/>
                    <a:pt x="2887" y="4797"/>
                  </a:cubicBezTo>
                  <a:cubicBezTo>
                    <a:pt x="3359" y="4797"/>
                    <a:pt x="3803" y="4660"/>
                    <a:pt x="4170" y="4371"/>
                  </a:cubicBezTo>
                  <a:cubicBezTo>
                    <a:pt x="5271" y="3537"/>
                    <a:pt x="5271" y="1635"/>
                    <a:pt x="4170" y="201"/>
                  </a:cubicBezTo>
                  <a:cubicBezTo>
                    <a:pt x="4104" y="134"/>
                    <a:pt x="4070" y="67"/>
                    <a:pt x="4037" y="34"/>
                  </a:cubicBezTo>
                  <a:lnTo>
                    <a:pt x="39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70"/>
            <p:cNvSpPr/>
            <p:nvPr/>
          </p:nvSpPr>
          <p:spPr>
            <a:xfrm>
              <a:off x="6058275" y="1533025"/>
              <a:ext cx="147625" cy="128775"/>
            </a:xfrm>
            <a:custGeom>
              <a:avLst/>
              <a:gdLst/>
              <a:ahLst/>
              <a:cxnLst/>
              <a:rect l="l" t="t" r="r" b="b"/>
              <a:pathLst>
                <a:path w="5905" h="5151" extrusionOk="0">
                  <a:moveTo>
                    <a:pt x="2248" y="0"/>
                  </a:moveTo>
                  <a:cubicBezTo>
                    <a:pt x="1709" y="0"/>
                    <a:pt x="1218" y="176"/>
                    <a:pt x="867" y="540"/>
                  </a:cubicBezTo>
                  <a:cubicBezTo>
                    <a:pt x="0" y="1441"/>
                    <a:pt x="234" y="3042"/>
                    <a:pt x="1401" y="4176"/>
                  </a:cubicBezTo>
                  <a:cubicBezTo>
                    <a:pt x="2078" y="4815"/>
                    <a:pt x="2901" y="5150"/>
                    <a:pt x="3642" y="5150"/>
                  </a:cubicBezTo>
                  <a:cubicBezTo>
                    <a:pt x="4179" y="5150"/>
                    <a:pt x="4673" y="4974"/>
                    <a:pt x="5037" y="4610"/>
                  </a:cubicBezTo>
                  <a:cubicBezTo>
                    <a:pt x="5904" y="3709"/>
                    <a:pt x="5638" y="2108"/>
                    <a:pt x="4503" y="974"/>
                  </a:cubicBezTo>
                  <a:cubicBezTo>
                    <a:pt x="3826" y="336"/>
                    <a:pt x="2992" y="0"/>
                    <a:pt x="2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70"/>
            <p:cNvSpPr/>
            <p:nvPr/>
          </p:nvSpPr>
          <p:spPr>
            <a:xfrm>
              <a:off x="6173350" y="1636600"/>
              <a:ext cx="113450" cy="109150"/>
            </a:xfrm>
            <a:custGeom>
              <a:avLst/>
              <a:gdLst/>
              <a:ahLst/>
              <a:cxnLst/>
              <a:rect l="l" t="t" r="r" b="b"/>
              <a:pathLst>
                <a:path w="4538" h="4366" extrusionOk="0">
                  <a:moveTo>
                    <a:pt x="401" y="0"/>
                  </a:moveTo>
                  <a:lnTo>
                    <a:pt x="0" y="434"/>
                  </a:lnTo>
                  <a:lnTo>
                    <a:pt x="3470" y="4136"/>
                  </a:lnTo>
                  <a:cubicBezTo>
                    <a:pt x="3622" y="4289"/>
                    <a:pt x="3818" y="4365"/>
                    <a:pt x="3996" y="4365"/>
                  </a:cubicBezTo>
                  <a:cubicBezTo>
                    <a:pt x="4129" y="4365"/>
                    <a:pt x="4251" y="4322"/>
                    <a:pt x="4337" y="4236"/>
                  </a:cubicBezTo>
                  <a:cubicBezTo>
                    <a:pt x="4537" y="4003"/>
                    <a:pt x="4470" y="3636"/>
                    <a:pt x="4203" y="3403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70"/>
            <p:cNvSpPr/>
            <p:nvPr/>
          </p:nvSpPr>
          <p:spPr>
            <a:xfrm>
              <a:off x="6067450" y="1533175"/>
              <a:ext cx="52550" cy="54225"/>
            </a:xfrm>
            <a:custGeom>
              <a:avLst/>
              <a:gdLst/>
              <a:ahLst/>
              <a:cxnLst/>
              <a:rect l="l" t="t" r="r" b="b"/>
              <a:pathLst>
                <a:path w="2102" h="2169" extrusionOk="0">
                  <a:moveTo>
                    <a:pt x="1668" y="1"/>
                  </a:moveTo>
                  <a:lnTo>
                    <a:pt x="0" y="1702"/>
                  </a:lnTo>
                  <a:cubicBezTo>
                    <a:pt x="0" y="1869"/>
                    <a:pt x="0" y="2002"/>
                    <a:pt x="0" y="2169"/>
                  </a:cubicBezTo>
                  <a:lnTo>
                    <a:pt x="21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70"/>
            <p:cNvSpPr/>
            <p:nvPr/>
          </p:nvSpPr>
          <p:spPr>
            <a:xfrm>
              <a:off x="6069100" y="1534025"/>
              <a:ext cx="68425" cy="70075"/>
            </a:xfrm>
            <a:custGeom>
              <a:avLst/>
              <a:gdLst/>
              <a:ahLst/>
              <a:cxnLst/>
              <a:rect l="l" t="t" r="r" b="b"/>
              <a:pathLst>
                <a:path w="2737" h="2803" extrusionOk="0">
                  <a:moveTo>
                    <a:pt x="2369" y="0"/>
                  </a:moveTo>
                  <a:lnTo>
                    <a:pt x="1" y="2469"/>
                  </a:lnTo>
                  <a:cubicBezTo>
                    <a:pt x="34" y="2569"/>
                    <a:pt x="68" y="2702"/>
                    <a:pt x="101" y="2802"/>
                  </a:cubicBezTo>
                  <a:lnTo>
                    <a:pt x="2736" y="100"/>
                  </a:lnTo>
                  <a:cubicBezTo>
                    <a:pt x="2603" y="67"/>
                    <a:pt x="2503" y="33"/>
                    <a:pt x="2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70"/>
            <p:cNvSpPr/>
            <p:nvPr/>
          </p:nvSpPr>
          <p:spPr>
            <a:xfrm>
              <a:off x="6074100" y="1539025"/>
              <a:ext cx="77600" cy="79250"/>
            </a:xfrm>
            <a:custGeom>
              <a:avLst/>
              <a:gdLst/>
              <a:ahLst/>
              <a:cxnLst/>
              <a:rect l="l" t="t" r="r" b="b"/>
              <a:pathLst>
                <a:path w="3104" h="3170" extrusionOk="0">
                  <a:moveTo>
                    <a:pt x="2803" y="0"/>
                  </a:moveTo>
                  <a:lnTo>
                    <a:pt x="1" y="2869"/>
                  </a:lnTo>
                  <a:cubicBezTo>
                    <a:pt x="68" y="2969"/>
                    <a:pt x="101" y="3069"/>
                    <a:pt x="168" y="3169"/>
                  </a:cubicBezTo>
                  <a:lnTo>
                    <a:pt x="3103" y="167"/>
                  </a:lnTo>
                  <a:cubicBezTo>
                    <a:pt x="3003" y="100"/>
                    <a:pt x="2903" y="67"/>
                    <a:pt x="2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70"/>
            <p:cNvSpPr/>
            <p:nvPr/>
          </p:nvSpPr>
          <p:spPr>
            <a:xfrm>
              <a:off x="6089950" y="1554025"/>
              <a:ext cx="115950" cy="107775"/>
            </a:xfrm>
            <a:custGeom>
              <a:avLst/>
              <a:gdLst/>
              <a:ahLst/>
              <a:cxnLst/>
              <a:rect l="l" t="t" r="r" b="b"/>
              <a:pathLst>
                <a:path w="4638" h="4311" extrusionOk="0">
                  <a:moveTo>
                    <a:pt x="3003" y="1"/>
                  </a:moveTo>
                  <a:lnTo>
                    <a:pt x="3136" y="568"/>
                  </a:lnTo>
                  <a:lnTo>
                    <a:pt x="2569" y="434"/>
                  </a:lnTo>
                  <a:lnTo>
                    <a:pt x="2703" y="1001"/>
                  </a:lnTo>
                  <a:lnTo>
                    <a:pt x="2136" y="868"/>
                  </a:lnTo>
                  <a:lnTo>
                    <a:pt x="2269" y="1435"/>
                  </a:lnTo>
                  <a:lnTo>
                    <a:pt x="1702" y="1335"/>
                  </a:lnTo>
                  <a:lnTo>
                    <a:pt x="1702" y="1335"/>
                  </a:lnTo>
                  <a:lnTo>
                    <a:pt x="1835" y="1869"/>
                  </a:lnTo>
                  <a:lnTo>
                    <a:pt x="1268" y="1769"/>
                  </a:lnTo>
                  <a:lnTo>
                    <a:pt x="1402" y="2336"/>
                  </a:lnTo>
                  <a:lnTo>
                    <a:pt x="835" y="2202"/>
                  </a:lnTo>
                  <a:lnTo>
                    <a:pt x="968" y="2769"/>
                  </a:lnTo>
                  <a:lnTo>
                    <a:pt x="401" y="2636"/>
                  </a:lnTo>
                  <a:lnTo>
                    <a:pt x="568" y="3203"/>
                  </a:lnTo>
                  <a:lnTo>
                    <a:pt x="1" y="3103"/>
                  </a:lnTo>
                  <a:lnTo>
                    <a:pt x="1" y="3170"/>
                  </a:lnTo>
                  <a:cubicBezTo>
                    <a:pt x="67" y="3236"/>
                    <a:pt x="101" y="3270"/>
                    <a:pt x="134" y="3336"/>
                  </a:cubicBezTo>
                  <a:cubicBezTo>
                    <a:pt x="811" y="3975"/>
                    <a:pt x="1646" y="4310"/>
                    <a:pt x="2390" y="4310"/>
                  </a:cubicBezTo>
                  <a:cubicBezTo>
                    <a:pt x="2928" y="4310"/>
                    <a:pt x="3420" y="4134"/>
                    <a:pt x="3770" y="3770"/>
                  </a:cubicBezTo>
                  <a:cubicBezTo>
                    <a:pt x="4637" y="2869"/>
                    <a:pt x="4371" y="1268"/>
                    <a:pt x="3236" y="134"/>
                  </a:cubicBezTo>
                  <a:cubicBezTo>
                    <a:pt x="3203" y="101"/>
                    <a:pt x="3136" y="67"/>
                    <a:pt x="3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70"/>
            <p:cNvSpPr/>
            <p:nvPr/>
          </p:nvSpPr>
          <p:spPr>
            <a:xfrm>
              <a:off x="5713025" y="2258950"/>
              <a:ext cx="180850" cy="381000"/>
            </a:xfrm>
            <a:custGeom>
              <a:avLst/>
              <a:gdLst/>
              <a:ahLst/>
              <a:cxnLst/>
              <a:rect l="l" t="t" r="r" b="b"/>
              <a:pathLst>
                <a:path w="7234" h="15240" extrusionOk="0">
                  <a:moveTo>
                    <a:pt x="4791" y="1"/>
                  </a:moveTo>
                  <a:cubicBezTo>
                    <a:pt x="3426" y="1"/>
                    <a:pt x="0" y="2626"/>
                    <a:pt x="0" y="2626"/>
                  </a:cubicBezTo>
                  <a:cubicBezTo>
                    <a:pt x="0" y="2626"/>
                    <a:pt x="2435" y="14601"/>
                    <a:pt x="5604" y="15235"/>
                  </a:cubicBezTo>
                  <a:cubicBezTo>
                    <a:pt x="5623" y="15238"/>
                    <a:pt x="5641" y="15240"/>
                    <a:pt x="5659" y="15240"/>
                  </a:cubicBezTo>
                  <a:cubicBezTo>
                    <a:pt x="7234" y="15240"/>
                    <a:pt x="5535" y="2173"/>
                    <a:pt x="5337" y="458"/>
                  </a:cubicBezTo>
                  <a:cubicBezTo>
                    <a:pt x="5301" y="133"/>
                    <a:pt x="5098" y="1"/>
                    <a:pt x="4791" y="1"/>
                  </a:cubicBezTo>
                  <a:close/>
                </a:path>
              </a:pathLst>
            </a:custGeom>
            <a:solidFill>
              <a:srgbClr val="0F2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70"/>
            <p:cNvSpPr/>
            <p:nvPr/>
          </p:nvSpPr>
          <p:spPr>
            <a:xfrm>
              <a:off x="5719700" y="1644300"/>
              <a:ext cx="556250" cy="762875"/>
            </a:xfrm>
            <a:custGeom>
              <a:avLst/>
              <a:gdLst/>
              <a:ahLst/>
              <a:cxnLst/>
              <a:rect l="l" t="t" r="r" b="b"/>
              <a:pathLst>
                <a:path w="22250" h="30515" extrusionOk="0">
                  <a:moveTo>
                    <a:pt x="20014" y="1"/>
                  </a:moveTo>
                  <a:cubicBezTo>
                    <a:pt x="19647" y="1"/>
                    <a:pt x="18952" y="420"/>
                    <a:pt x="18513" y="1327"/>
                  </a:cubicBezTo>
                  <a:cubicBezTo>
                    <a:pt x="18013" y="2361"/>
                    <a:pt x="16846" y="5129"/>
                    <a:pt x="16846" y="5129"/>
                  </a:cubicBezTo>
                  <a:cubicBezTo>
                    <a:pt x="10841" y="13635"/>
                    <a:pt x="1535" y="21274"/>
                    <a:pt x="1535" y="21274"/>
                  </a:cubicBezTo>
                  <a:cubicBezTo>
                    <a:pt x="0" y="23609"/>
                    <a:pt x="2068" y="30514"/>
                    <a:pt x="2068" y="30514"/>
                  </a:cubicBezTo>
                  <a:cubicBezTo>
                    <a:pt x="3503" y="30147"/>
                    <a:pt x="7372" y="27645"/>
                    <a:pt x="10408" y="22275"/>
                  </a:cubicBezTo>
                  <a:cubicBezTo>
                    <a:pt x="12276" y="18939"/>
                    <a:pt x="18814" y="5897"/>
                    <a:pt x="18814" y="5897"/>
                  </a:cubicBezTo>
                  <a:cubicBezTo>
                    <a:pt x="20515" y="5696"/>
                    <a:pt x="21249" y="3461"/>
                    <a:pt x="21249" y="3461"/>
                  </a:cubicBezTo>
                  <a:cubicBezTo>
                    <a:pt x="21249" y="3461"/>
                    <a:pt x="21716" y="3195"/>
                    <a:pt x="21916" y="2961"/>
                  </a:cubicBezTo>
                  <a:cubicBezTo>
                    <a:pt x="22083" y="2694"/>
                    <a:pt x="22249" y="2160"/>
                    <a:pt x="21616" y="1827"/>
                  </a:cubicBezTo>
                  <a:cubicBezTo>
                    <a:pt x="21649" y="1260"/>
                    <a:pt x="21115" y="1060"/>
                    <a:pt x="21115" y="1060"/>
                  </a:cubicBezTo>
                  <a:cubicBezTo>
                    <a:pt x="21115" y="1060"/>
                    <a:pt x="21249" y="726"/>
                    <a:pt x="20882" y="526"/>
                  </a:cubicBezTo>
                  <a:cubicBezTo>
                    <a:pt x="20770" y="461"/>
                    <a:pt x="20668" y="437"/>
                    <a:pt x="20580" y="437"/>
                  </a:cubicBezTo>
                  <a:cubicBezTo>
                    <a:pt x="20353" y="437"/>
                    <a:pt x="20215" y="593"/>
                    <a:pt x="20215" y="593"/>
                  </a:cubicBezTo>
                  <a:cubicBezTo>
                    <a:pt x="20215" y="593"/>
                    <a:pt x="20515" y="192"/>
                    <a:pt x="20148" y="26"/>
                  </a:cubicBezTo>
                  <a:cubicBezTo>
                    <a:pt x="20111" y="9"/>
                    <a:pt x="20066" y="1"/>
                    <a:pt x="20014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70"/>
            <p:cNvSpPr/>
            <p:nvPr/>
          </p:nvSpPr>
          <p:spPr>
            <a:xfrm>
              <a:off x="5346925" y="1968500"/>
              <a:ext cx="499550" cy="665500"/>
            </a:xfrm>
            <a:custGeom>
              <a:avLst/>
              <a:gdLst/>
              <a:ahLst/>
              <a:cxnLst/>
              <a:rect l="l" t="t" r="r" b="b"/>
              <a:pathLst>
                <a:path w="19982" h="26620" extrusionOk="0">
                  <a:moveTo>
                    <a:pt x="1" y="0"/>
                  </a:moveTo>
                  <a:lnTo>
                    <a:pt x="1869" y="10274"/>
                  </a:lnTo>
                  <a:cubicBezTo>
                    <a:pt x="1869" y="10274"/>
                    <a:pt x="5805" y="15311"/>
                    <a:pt x="7172" y="16679"/>
                  </a:cubicBezTo>
                  <a:cubicBezTo>
                    <a:pt x="8507" y="18046"/>
                    <a:pt x="7039" y="17646"/>
                    <a:pt x="8473" y="19447"/>
                  </a:cubicBezTo>
                  <a:cubicBezTo>
                    <a:pt x="9874" y="21249"/>
                    <a:pt x="10541" y="20548"/>
                    <a:pt x="11709" y="22216"/>
                  </a:cubicBezTo>
                  <a:cubicBezTo>
                    <a:pt x="12710" y="23684"/>
                    <a:pt x="13810" y="23150"/>
                    <a:pt x="15078" y="24851"/>
                  </a:cubicBezTo>
                  <a:cubicBezTo>
                    <a:pt x="16107" y="26174"/>
                    <a:pt x="19131" y="26539"/>
                    <a:pt x="19834" y="26606"/>
                  </a:cubicBezTo>
                  <a:lnTo>
                    <a:pt x="19834" y="26606"/>
                  </a:lnTo>
                  <a:cubicBezTo>
                    <a:pt x="15844" y="26031"/>
                    <a:pt x="17179" y="7372"/>
                    <a:pt x="17179" y="7372"/>
                  </a:cubicBezTo>
                  <a:cubicBezTo>
                    <a:pt x="14978" y="7072"/>
                    <a:pt x="11542" y="5771"/>
                    <a:pt x="8473" y="4237"/>
                  </a:cubicBezTo>
                  <a:cubicBezTo>
                    <a:pt x="5371" y="2736"/>
                    <a:pt x="2235" y="367"/>
                    <a:pt x="1" y="0"/>
                  </a:cubicBezTo>
                  <a:close/>
                  <a:moveTo>
                    <a:pt x="19834" y="26606"/>
                  </a:moveTo>
                  <a:cubicBezTo>
                    <a:pt x="19882" y="26613"/>
                    <a:pt x="19932" y="26618"/>
                    <a:pt x="19981" y="26619"/>
                  </a:cubicBezTo>
                  <a:cubicBezTo>
                    <a:pt x="19981" y="26619"/>
                    <a:pt x="19929" y="26616"/>
                    <a:pt x="19834" y="266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70"/>
            <p:cNvSpPr/>
            <p:nvPr/>
          </p:nvSpPr>
          <p:spPr>
            <a:xfrm>
              <a:off x="5397800" y="2214450"/>
              <a:ext cx="241025" cy="433150"/>
            </a:xfrm>
            <a:custGeom>
              <a:avLst/>
              <a:gdLst/>
              <a:ahLst/>
              <a:cxnLst/>
              <a:rect l="l" t="t" r="r" b="b"/>
              <a:pathLst>
                <a:path w="9641" h="17326" extrusionOk="0">
                  <a:moveTo>
                    <a:pt x="2478" y="1"/>
                  </a:moveTo>
                  <a:cubicBezTo>
                    <a:pt x="1381" y="1"/>
                    <a:pt x="0" y="11211"/>
                    <a:pt x="0" y="11211"/>
                  </a:cubicBezTo>
                  <a:cubicBezTo>
                    <a:pt x="0" y="11211"/>
                    <a:pt x="6179" y="17325"/>
                    <a:pt x="8329" y="17325"/>
                  </a:cubicBezTo>
                  <a:cubicBezTo>
                    <a:pt x="8379" y="17325"/>
                    <a:pt x="8427" y="17322"/>
                    <a:pt x="8473" y="17315"/>
                  </a:cubicBezTo>
                  <a:cubicBezTo>
                    <a:pt x="9641" y="17115"/>
                    <a:pt x="6605" y="5306"/>
                    <a:pt x="5304" y="3071"/>
                  </a:cubicBezTo>
                  <a:cubicBezTo>
                    <a:pt x="4037" y="870"/>
                    <a:pt x="3603" y="169"/>
                    <a:pt x="2502" y="3"/>
                  </a:cubicBezTo>
                  <a:cubicBezTo>
                    <a:pt x="2494" y="1"/>
                    <a:pt x="2486" y="1"/>
                    <a:pt x="2478" y="1"/>
                  </a:cubicBezTo>
                  <a:close/>
                </a:path>
              </a:pathLst>
            </a:custGeom>
            <a:solidFill>
              <a:srgbClr val="0F2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70"/>
            <p:cNvSpPr/>
            <p:nvPr/>
          </p:nvSpPr>
          <p:spPr>
            <a:xfrm>
              <a:off x="5071725" y="2006025"/>
              <a:ext cx="428675" cy="527900"/>
            </a:xfrm>
            <a:custGeom>
              <a:avLst/>
              <a:gdLst/>
              <a:ahLst/>
              <a:cxnLst/>
              <a:rect l="l" t="t" r="r" b="b"/>
              <a:pathLst>
                <a:path w="17147" h="21116" extrusionOk="0">
                  <a:moveTo>
                    <a:pt x="12443" y="0"/>
                  </a:moveTo>
                  <a:lnTo>
                    <a:pt x="234" y="7239"/>
                  </a:lnTo>
                  <a:cubicBezTo>
                    <a:pt x="234" y="7239"/>
                    <a:pt x="1835" y="14110"/>
                    <a:pt x="1769" y="14911"/>
                  </a:cubicBezTo>
                  <a:cubicBezTo>
                    <a:pt x="1702" y="15745"/>
                    <a:pt x="1" y="17746"/>
                    <a:pt x="1468" y="19081"/>
                  </a:cubicBezTo>
                  <a:cubicBezTo>
                    <a:pt x="2936" y="20415"/>
                    <a:pt x="7506" y="20715"/>
                    <a:pt x="10375" y="21082"/>
                  </a:cubicBezTo>
                  <a:cubicBezTo>
                    <a:pt x="10564" y="21104"/>
                    <a:pt x="10752" y="21115"/>
                    <a:pt x="10937" y="21115"/>
                  </a:cubicBezTo>
                  <a:cubicBezTo>
                    <a:pt x="13524" y="21115"/>
                    <a:pt x="15630" y="19036"/>
                    <a:pt x="15412" y="17479"/>
                  </a:cubicBezTo>
                  <a:cubicBezTo>
                    <a:pt x="15178" y="15845"/>
                    <a:pt x="17080" y="11875"/>
                    <a:pt x="17113" y="8173"/>
                  </a:cubicBezTo>
                  <a:cubicBezTo>
                    <a:pt x="17146" y="4504"/>
                    <a:pt x="12443" y="0"/>
                    <a:pt x="12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70"/>
            <p:cNvSpPr/>
            <p:nvPr/>
          </p:nvSpPr>
          <p:spPr>
            <a:xfrm>
              <a:off x="4854075" y="1937225"/>
              <a:ext cx="571275" cy="313150"/>
            </a:xfrm>
            <a:custGeom>
              <a:avLst/>
              <a:gdLst/>
              <a:ahLst/>
              <a:cxnLst/>
              <a:rect l="l" t="t" r="r" b="b"/>
              <a:pathLst>
                <a:path w="22851" h="12526" extrusionOk="0">
                  <a:moveTo>
                    <a:pt x="14953" y="0"/>
                  </a:moveTo>
                  <a:cubicBezTo>
                    <a:pt x="14773" y="0"/>
                    <a:pt x="14602" y="6"/>
                    <a:pt x="14444" y="17"/>
                  </a:cubicBezTo>
                  <a:cubicBezTo>
                    <a:pt x="12543" y="184"/>
                    <a:pt x="9908" y="718"/>
                    <a:pt x="7172" y="2419"/>
                  </a:cubicBezTo>
                  <a:cubicBezTo>
                    <a:pt x="4872" y="3821"/>
                    <a:pt x="1935" y="4681"/>
                    <a:pt x="583" y="4681"/>
                  </a:cubicBezTo>
                  <a:cubicBezTo>
                    <a:pt x="327" y="4681"/>
                    <a:pt x="128" y="4651"/>
                    <a:pt x="0" y="4587"/>
                  </a:cubicBezTo>
                  <a:lnTo>
                    <a:pt x="0" y="4587"/>
                  </a:lnTo>
                  <a:cubicBezTo>
                    <a:pt x="434" y="6688"/>
                    <a:pt x="801" y="9224"/>
                    <a:pt x="5638" y="10625"/>
                  </a:cubicBezTo>
                  <a:cubicBezTo>
                    <a:pt x="7418" y="11135"/>
                    <a:pt x="9515" y="11229"/>
                    <a:pt x="11614" y="11229"/>
                  </a:cubicBezTo>
                  <a:cubicBezTo>
                    <a:pt x="12838" y="11229"/>
                    <a:pt x="14062" y="11197"/>
                    <a:pt x="15226" y="11197"/>
                  </a:cubicBezTo>
                  <a:cubicBezTo>
                    <a:pt x="17938" y="11197"/>
                    <a:pt x="20319" y="11370"/>
                    <a:pt x="21583" y="12526"/>
                  </a:cubicBezTo>
                  <a:cubicBezTo>
                    <a:pt x="21583" y="12526"/>
                    <a:pt x="22850" y="5988"/>
                    <a:pt x="21149" y="2752"/>
                  </a:cubicBezTo>
                  <a:cubicBezTo>
                    <a:pt x="20109" y="703"/>
                    <a:pt x="16938" y="0"/>
                    <a:pt x="149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70"/>
            <p:cNvSpPr/>
            <p:nvPr/>
          </p:nvSpPr>
          <p:spPr>
            <a:xfrm>
              <a:off x="5720525" y="2140800"/>
              <a:ext cx="132625" cy="507650"/>
            </a:xfrm>
            <a:custGeom>
              <a:avLst/>
              <a:gdLst/>
              <a:ahLst/>
              <a:cxnLst/>
              <a:rect l="l" t="t" r="r" b="b"/>
              <a:pathLst>
                <a:path w="5305" h="20306" extrusionOk="0">
                  <a:moveTo>
                    <a:pt x="2225" y="0"/>
                  </a:moveTo>
                  <a:cubicBezTo>
                    <a:pt x="1640" y="0"/>
                    <a:pt x="839" y="153"/>
                    <a:pt x="968" y="1014"/>
                  </a:cubicBezTo>
                  <a:cubicBezTo>
                    <a:pt x="1168" y="2348"/>
                    <a:pt x="1435" y="2949"/>
                    <a:pt x="935" y="3516"/>
                  </a:cubicBezTo>
                  <a:cubicBezTo>
                    <a:pt x="468" y="4116"/>
                    <a:pt x="134" y="5017"/>
                    <a:pt x="701" y="5817"/>
                  </a:cubicBezTo>
                  <a:cubicBezTo>
                    <a:pt x="1235" y="6651"/>
                    <a:pt x="434" y="7552"/>
                    <a:pt x="401" y="8453"/>
                  </a:cubicBezTo>
                  <a:cubicBezTo>
                    <a:pt x="367" y="9353"/>
                    <a:pt x="1235" y="9854"/>
                    <a:pt x="1035" y="10754"/>
                  </a:cubicBezTo>
                  <a:cubicBezTo>
                    <a:pt x="834" y="11655"/>
                    <a:pt x="1" y="12155"/>
                    <a:pt x="401" y="13056"/>
                  </a:cubicBezTo>
                  <a:cubicBezTo>
                    <a:pt x="801" y="13923"/>
                    <a:pt x="1301" y="13923"/>
                    <a:pt x="1335" y="14790"/>
                  </a:cubicBezTo>
                  <a:cubicBezTo>
                    <a:pt x="1402" y="15658"/>
                    <a:pt x="768" y="16725"/>
                    <a:pt x="1335" y="17259"/>
                  </a:cubicBezTo>
                  <a:cubicBezTo>
                    <a:pt x="1935" y="17759"/>
                    <a:pt x="2169" y="17926"/>
                    <a:pt x="2402" y="18526"/>
                  </a:cubicBezTo>
                  <a:cubicBezTo>
                    <a:pt x="2636" y="19094"/>
                    <a:pt x="2502" y="20094"/>
                    <a:pt x="3303" y="20261"/>
                  </a:cubicBezTo>
                  <a:cubicBezTo>
                    <a:pt x="3435" y="20293"/>
                    <a:pt x="3575" y="20306"/>
                    <a:pt x="3717" y="20306"/>
                  </a:cubicBezTo>
                  <a:cubicBezTo>
                    <a:pt x="4476" y="20306"/>
                    <a:pt x="5304" y="19927"/>
                    <a:pt x="5304" y="19927"/>
                  </a:cubicBezTo>
                  <a:cubicBezTo>
                    <a:pt x="5304" y="19927"/>
                    <a:pt x="3737" y="18526"/>
                    <a:pt x="3036" y="15791"/>
                  </a:cubicBezTo>
                  <a:cubicBezTo>
                    <a:pt x="2235" y="12622"/>
                    <a:pt x="1935" y="1381"/>
                    <a:pt x="2803" y="47"/>
                  </a:cubicBezTo>
                  <a:cubicBezTo>
                    <a:pt x="2803" y="47"/>
                    <a:pt x="2546" y="0"/>
                    <a:pt x="2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70"/>
            <p:cNvSpPr/>
            <p:nvPr/>
          </p:nvSpPr>
          <p:spPr>
            <a:xfrm>
              <a:off x="5153450" y="1870100"/>
              <a:ext cx="242700" cy="355275"/>
            </a:xfrm>
            <a:custGeom>
              <a:avLst/>
              <a:gdLst/>
              <a:ahLst/>
              <a:cxnLst/>
              <a:rect l="l" t="t" r="r" b="b"/>
              <a:pathLst>
                <a:path w="9708" h="14211" extrusionOk="0">
                  <a:moveTo>
                    <a:pt x="468" y="0"/>
                  </a:moveTo>
                  <a:lnTo>
                    <a:pt x="935" y="4503"/>
                  </a:lnTo>
                  <a:cubicBezTo>
                    <a:pt x="1001" y="5137"/>
                    <a:pt x="701" y="5704"/>
                    <a:pt x="134" y="6004"/>
                  </a:cubicBezTo>
                  <a:lnTo>
                    <a:pt x="1" y="6071"/>
                  </a:lnTo>
                  <a:cubicBezTo>
                    <a:pt x="1" y="6071"/>
                    <a:pt x="1669" y="6772"/>
                    <a:pt x="4137" y="8540"/>
                  </a:cubicBezTo>
                  <a:cubicBezTo>
                    <a:pt x="7006" y="10608"/>
                    <a:pt x="9341" y="14210"/>
                    <a:pt x="9341" y="14210"/>
                  </a:cubicBezTo>
                  <a:cubicBezTo>
                    <a:pt x="9341" y="14210"/>
                    <a:pt x="9708" y="10774"/>
                    <a:pt x="8840" y="8173"/>
                  </a:cubicBezTo>
                  <a:cubicBezTo>
                    <a:pt x="7973" y="5637"/>
                    <a:pt x="5805" y="4670"/>
                    <a:pt x="5438" y="4070"/>
                  </a:cubicBezTo>
                  <a:cubicBezTo>
                    <a:pt x="5038" y="3503"/>
                    <a:pt x="4971" y="1134"/>
                    <a:pt x="4971" y="1134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70"/>
            <p:cNvSpPr/>
            <p:nvPr/>
          </p:nvSpPr>
          <p:spPr>
            <a:xfrm>
              <a:off x="5272700" y="2080250"/>
              <a:ext cx="123450" cy="145125"/>
            </a:xfrm>
            <a:custGeom>
              <a:avLst/>
              <a:gdLst/>
              <a:ahLst/>
              <a:cxnLst/>
              <a:rect l="l" t="t" r="r" b="b"/>
              <a:pathLst>
                <a:path w="4938" h="5805" extrusionOk="0">
                  <a:moveTo>
                    <a:pt x="4137" y="0"/>
                  </a:moveTo>
                  <a:cubicBezTo>
                    <a:pt x="3395" y="577"/>
                    <a:pt x="2437" y="760"/>
                    <a:pt x="1537" y="760"/>
                  </a:cubicBezTo>
                  <a:cubicBezTo>
                    <a:pt x="981" y="760"/>
                    <a:pt x="447" y="690"/>
                    <a:pt x="1" y="601"/>
                  </a:cubicBezTo>
                  <a:lnTo>
                    <a:pt x="1" y="601"/>
                  </a:lnTo>
                  <a:cubicBezTo>
                    <a:pt x="2569" y="2702"/>
                    <a:pt x="4571" y="5804"/>
                    <a:pt x="4571" y="5804"/>
                  </a:cubicBezTo>
                  <a:cubicBezTo>
                    <a:pt x="4571" y="5804"/>
                    <a:pt x="4938" y="2569"/>
                    <a:pt x="4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70"/>
            <p:cNvSpPr/>
            <p:nvPr/>
          </p:nvSpPr>
          <p:spPr>
            <a:xfrm>
              <a:off x="4958575" y="2039325"/>
              <a:ext cx="600200" cy="616350"/>
            </a:xfrm>
            <a:custGeom>
              <a:avLst/>
              <a:gdLst/>
              <a:ahLst/>
              <a:cxnLst/>
              <a:rect l="l" t="t" r="r" b="b"/>
              <a:pathLst>
                <a:path w="24008" h="24654" extrusionOk="0">
                  <a:moveTo>
                    <a:pt x="5694" y="1"/>
                  </a:moveTo>
                  <a:cubicBezTo>
                    <a:pt x="1885" y="1"/>
                    <a:pt x="1" y="4809"/>
                    <a:pt x="2225" y="6741"/>
                  </a:cubicBezTo>
                  <a:cubicBezTo>
                    <a:pt x="3960" y="8242"/>
                    <a:pt x="2992" y="8709"/>
                    <a:pt x="4226" y="10277"/>
                  </a:cubicBezTo>
                  <a:cubicBezTo>
                    <a:pt x="5461" y="11844"/>
                    <a:pt x="7395" y="12078"/>
                    <a:pt x="8863" y="13279"/>
                  </a:cubicBezTo>
                  <a:cubicBezTo>
                    <a:pt x="10331" y="14513"/>
                    <a:pt x="9931" y="15647"/>
                    <a:pt x="12199" y="17582"/>
                  </a:cubicBezTo>
                  <a:cubicBezTo>
                    <a:pt x="14500" y="19517"/>
                    <a:pt x="15835" y="19750"/>
                    <a:pt x="17202" y="21551"/>
                  </a:cubicBezTo>
                  <a:cubicBezTo>
                    <a:pt x="18603" y="23386"/>
                    <a:pt x="20405" y="24487"/>
                    <a:pt x="24007" y="24654"/>
                  </a:cubicBezTo>
                  <a:cubicBezTo>
                    <a:pt x="22773" y="23319"/>
                    <a:pt x="18603" y="7908"/>
                    <a:pt x="18603" y="7908"/>
                  </a:cubicBezTo>
                  <a:cubicBezTo>
                    <a:pt x="18603" y="7908"/>
                    <a:pt x="9830" y="1137"/>
                    <a:pt x="7395" y="303"/>
                  </a:cubicBezTo>
                  <a:cubicBezTo>
                    <a:pt x="6795" y="94"/>
                    <a:pt x="6225" y="1"/>
                    <a:pt x="5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70"/>
            <p:cNvSpPr/>
            <p:nvPr/>
          </p:nvSpPr>
          <p:spPr>
            <a:xfrm>
              <a:off x="5416150" y="1626500"/>
              <a:ext cx="572925" cy="840700"/>
            </a:xfrm>
            <a:custGeom>
              <a:avLst/>
              <a:gdLst/>
              <a:ahLst/>
              <a:cxnLst/>
              <a:rect l="l" t="t" r="r" b="b"/>
              <a:pathLst>
                <a:path w="22917" h="33628" extrusionOk="0">
                  <a:moveTo>
                    <a:pt x="21450" y="1"/>
                  </a:moveTo>
                  <a:cubicBezTo>
                    <a:pt x="21057" y="1"/>
                    <a:pt x="19533" y="1070"/>
                    <a:pt x="19047" y="2139"/>
                  </a:cubicBezTo>
                  <a:cubicBezTo>
                    <a:pt x="18513" y="3206"/>
                    <a:pt x="17679" y="7009"/>
                    <a:pt x="17679" y="7009"/>
                  </a:cubicBezTo>
                  <a:cubicBezTo>
                    <a:pt x="11375" y="15915"/>
                    <a:pt x="1601" y="23954"/>
                    <a:pt x="1601" y="23954"/>
                  </a:cubicBezTo>
                  <a:cubicBezTo>
                    <a:pt x="0" y="26389"/>
                    <a:pt x="2168" y="33628"/>
                    <a:pt x="2168" y="33628"/>
                  </a:cubicBezTo>
                  <a:cubicBezTo>
                    <a:pt x="3703" y="33228"/>
                    <a:pt x="7739" y="30626"/>
                    <a:pt x="10908" y="24988"/>
                  </a:cubicBezTo>
                  <a:cubicBezTo>
                    <a:pt x="12876" y="21486"/>
                    <a:pt x="19748" y="7809"/>
                    <a:pt x="19748" y="7809"/>
                  </a:cubicBezTo>
                  <a:cubicBezTo>
                    <a:pt x="21482" y="7609"/>
                    <a:pt x="21916" y="4374"/>
                    <a:pt x="21916" y="4374"/>
                  </a:cubicBezTo>
                  <a:cubicBezTo>
                    <a:pt x="21916" y="4374"/>
                    <a:pt x="22416" y="4107"/>
                    <a:pt x="22583" y="3840"/>
                  </a:cubicBezTo>
                  <a:cubicBezTo>
                    <a:pt x="22750" y="3573"/>
                    <a:pt x="22917" y="3006"/>
                    <a:pt x="22283" y="2672"/>
                  </a:cubicBezTo>
                  <a:cubicBezTo>
                    <a:pt x="22316" y="2072"/>
                    <a:pt x="21749" y="1872"/>
                    <a:pt x="21749" y="1872"/>
                  </a:cubicBezTo>
                  <a:cubicBezTo>
                    <a:pt x="21749" y="1872"/>
                    <a:pt x="21916" y="1505"/>
                    <a:pt x="21516" y="1271"/>
                  </a:cubicBezTo>
                  <a:cubicBezTo>
                    <a:pt x="21472" y="1246"/>
                    <a:pt x="21420" y="1235"/>
                    <a:pt x="21361" y="1235"/>
                  </a:cubicBezTo>
                  <a:cubicBezTo>
                    <a:pt x="20871" y="1235"/>
                    <a:pt x="19914" y="2005"/>
                    <a:pt x="19914" y="2005"/>
                  </a:cubicBezTo>
                  <a:cubicBezTo>
                    <a:pt x="19914" y="2005"/>
                    <a:pt x="21782" y="104"/>
                    <a:pt x="21482" y="4"/>
                  </a:cubicBezTo>
                  <a:cubicBezTo>
                    <a:pt x="21473" y="2"/>
                    <a:pt x="21462" y="1"/>
                    <a:pt x="21450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70"/>
            <p:cNvSpPr/>
            <p:nvPr/>
          </p:nvSpPr>
          <p:spPr>
            <a:xfrm>
              <a:off x="5105150" y="1719975"/>
              <a:ext cx="241800" cy="198175"/>
            </a:xfrm>
            <a:custGeom>
              <a:avLst/>
              <a:gdLst/>
              <a:ahLst/>
              <a:cxnLst/>
              <a:rect l="l" t="t" r="r" b="b"/>
              <a:pathLst>
                <a:path w="9672" h="7927" extrusionOk="0">
                  <a:moveTo>
                    <a:pt x="3134" y="1"/>
                  </a:moveTo>
                  <a:cubicBezTo>
                    <a:pt x="3134" y="1"/>
                    <a:pt x="3200" y="2703"/>
                    <a:pt x="1199" y="3837"/>
                  </a:cubicBezTo>
                  <a:cubicBezTo>
                    <a:pt x="1199" y="3837"/>
                    <a:pt x="1466" y="4070"/>
                    <a:pt x="1566" y="4371"/>
                  </a:cubicBezTo>
                  <a:cubicBezTo>
                    <a:pt x="1534" y="4367"/>
                    <a:pt x="1501" y="4365"/>
                    <a:pt x="1467" y="4365"/>
                  </a:cubicBezTo>
                  <a:cubicBezTo>
                    <a:pt x="863" y="4365"/>
                    <a:pt x="0" y="4919"/>
                    <a:pt x="632" y="5772"/>
                  </a:cubicBezTo>
                  <a:cubicBezTo>
                    <a:pt x="965" y="6221"/>
                    <a:pt x="1304" y="6359"/>
                    <a:pt x="1594" y="6359"/>
                  </a:cubicBezTo>
                  <a:cubicBezTo>
                    <a:pt x="2059" y="6359"/>
                    <a:pt x="2400" y="6005"/>
                    <a:pt x="2400" y="6005"/>
                  </a:cubicBezTo>
                  <a:cubicBezTo>
                    <a:pt x="2400" y="6005"/>
                    <a:pt x="3574" y="7926"/>
                    <a:pt x="5898" y="7926"/>
                  </a:cubicBezTo>
                  <a:cubicBezTo>
                    <a:pt x="6173" y="7926"/>
                    <a:pt x="6463" y="7900"/>
                    <a:pt x="6769" y="7840"/>
                  </a:cubicBezTo>
                  <a:cubicBezTo>
                    <a:pt x="9672" y="7239"/>
                    <a:pt x="7837" y="2036"/>
                    <a:pt x="7837" y="2036"/>
                  </a:cubicBezTo>
                  <a:cubicBezTo>
                    <a:pt x="6803" y="468"/>
                    <a:pt x="3134" y="1"/>
                    <a:pt x="3134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70"/>
            <p:cNvSpPr/>
            <p:nvPr/>
          </p:nvSpPr>
          <p:spPr>
            <a:xfrm>
              <a:off x="5153450" y="1861750"/>
              <a:ext cx="20050" cy="20050"/>
            </a:xfrm>
            <a:custGeom>
              <a:avLst/>
              <a:gdLst/>
              <a:ahLst/>
              <a:cxnLst/>
              <a:rect l="l" t="t" r="r" b="b"/>
              <a:pathLst>
                <a:path w="802" h="802" extrusionOk="0">
                  <a:moveTo>
                    <a:pt x="401" y="1"/>
                  </a:moveTo>
                  <a:cubicBezTo>
                    <a:pt x="167" y="1"/>
                    <a:pt x="1" y="167"/>
                    <a:pt x="1" y="401"/>
                  </a:cubicBezTo>
                  <a:cubicBezTo>
                    <a:pt x="1" y="634"/>
                    <a:pt x="167" y="801"/>
                    <a:pt x="401" y="801"/>
                  </a:cubicBezTo>
                  <a:cubicBezTo>
                    <a:pt x="601" y="801"/>
                    <a:pt x="801" y="634"/>
                    <a:pt x="801" y="401"/>
                  </a:cubicBezTo>
                  <a:cubicBezTo>
                    <a:pt x="801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70"/>
            <p:cNvSpPr/>
            <p:nvPr/>
          </p:nvSpPr>
          <p:spPr>
            <a:xfrm>
              <a:off x="4953300" y="1601575"/>
              <a:ext cx="434525" cy="124275"/>
            </a:xfrm>
            <a:custGeom>
              <a:avLst/>
              <a:gdLst/>
              <a:ahLst/>
              <a:cxnLst/>
              <a:rect l="l" t="t" r="r" b="b"/>
              <a:pathLst>
                <a:path w="17381" h="4971" extrusionOk="0">
                  <a:moveTo>
                    <a:pt x="17380" y="0"/>
                  </a:moveTo>
                  <a:lnTo>
                    <a:pt x="17380" y="0"/>
                  </a:lnTo>
                  <a:cubicBezTo>
                    <a:pt x="7506" y="1701"/>
                    <a:pt x="1" y="4970"/>
                    <a:pt x="1" y="4970"/>
                  </a:cubicBezTo>
                  <a:cubicBezTo>
                    <a:pt x="1" y="4970"/>
                    <a:pt x="5805" y="4170"/>
                    <a:pt x="9775" y="3036"/>
                  </a:cubicBezTo>
                  <a:cubicBezTo>
                    <a:pt x="13744" y="1901"/>
                    <a:pt x="17380" y="0"/>
                    <a:pt x="173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70"/>
            <p:cNvSpPr/>
            <p:nvPr/>
          </p:nvSpPr>
          <p:spPr>
            <a:xfrm>
              <a:off x="5056725" y="1570350"/>
              <a:ext cx="222675" cy="153000"/>
            </a:xfrm>
            <a:custGeom>
              <a:avLst/>
              <a:gdLst/>
              <a:ahLst/>
              <a:cxnLst/>
              <a:rect l="l" t="t" r="r" b="b"/>
              <a:pathLst>
                <a:path w="8907" h="6120" extrusionOk="0">
                  <a:moveTo>
                    <a:pt x="4530" y="1"/>
                  </a:moveTo>
                  <a:cubicBezTo>
                    <a:pt x="4216" y="1"/>
                    <a:pt x="3884" y="47"/>
                    <a:pt x="3536" y="148"/>
                  </a:cubicBezTo>
                  <a:cubicBezTo>
                    <a:pt x="0" y="1149"/>
                    <a:pt x="1001" y="6119"/>
                    <a:pt x="1001" y="6119"/>
                  </a:cubicBezTo>
                  <a:lnTo>
                    <a:pt x="8907" y="3851"/>
                  </a:lnTo>
                  <a:cubicBezTo>
                    <a:pt x="8907" y="3851"/>
                    <a:pt x="7415" y="1"/>
                    <a:pt x="45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70"/>
            <p:cNvSpPr/>
            <p:nvPr/>
          </p:nvSpPr>
          <p:spPr>
            <a:xfrm>
              <a:off x="4953300" y="1601575"/>
              <a:ext cx="437850" cy="184050"/>
            </a:xfrm>
            <a:custGeom>
              <a:avLst/>
              <a:gdLst/>
              <a:ahLst/>
              <a:cxnLst/>
              <a:rect l="l" t="t" r="r" b="b"/>
              <a:pathLst>
                <a:path w="17514" h="7362" extrusionOk="0">
                  <a:moveTo>
                    <a:pt x="17380" y="0"/>
                  </a:moveTo>
                  <a:cubicBezTo>
                    <a:pt x="11743" y="2102"/>
                    <a:pt x="5905" y="3769"/>
                    <a:pt x="1" y="4970"/>
                  </a:cubicBezTo>
                  <a:lnTo>
                    <a:pt x="968" y="6738"/>
                  </a:lnTo>
                  <a:cubicBezTo>
                    <a:pt x="1194" y="7134"/>
                    <a:pt x="1587" y="7362"/>
                    <a:pt x="2006" y="7362"/>
                  </a:cubicBezTo>
                  <a:cubicBezTo>
                    <a:pt x="2082" y="7362"/>
                    <a:pt x="2159" y="7354"/>
                    <a:pt x="2236" y="7339"/>
                  </a:cubicBezTo>
                  <a:cubicBezTo>
                    <a:pt x="7139" y="6238"/>
                    <a:pt x="11976" y="4837"/>
                    <a:pt x="16713" y="3169"/>
                  </a:cubicBezTo>
                  <a:cubicBezTo>
                    <a:pt x="17213" y="3002"/>
                    <a:pt x="17513" y="2535"/>
                    <a:pt x="17480" y="2035"/>
                  </a:cubicBezTo>
                  <a:lnTo>
                    <a:pt x="173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70"/>
            <p:cNvSpPr/>
            <p:nvPr/>
          </p:nvSpPr>
          <p:spPr>
            <a:xfrm>
              <a:off x="5387975" y="2210525"/>
              <a:ext cx="221675" cy="465025"/>
            </a:xfrm>
            <a:custGeom>
              <a:avLst/>
              <a:gdLst/>
              <a:ahLst/>
              <a:cxnLst/>
              <a:rect l="l" t="t" r="r" b="b"/>
              <a:pathLst>
                <a:path w="8867" h="18601" extrusionOk="0">
                  <a:moveTo>
                    <a:pt x="1624" y="0"/>
                  </a:moveTo>
                  <a:cubicBezTo>
                    <a:pt x="362" y="0"/>
                    <a:pt x="0" y="654"/>
                    <a:pt x="26" y="1594"/>
                  </a:cubicBezTo>
                  <a:cubicBezTo>
                    <a:pt x="93" y="2661"/>
                    <a:pt x="1194" y="3629"/>
                    <a:pt x="1060" y="4229"/>
                  </a:cubicBezTo>
                  <a:cubicBezTo>
                    <a:pt x="960" y="4796"/>
                    <a:pt x="960" y="5330"/>
                    <a:pt x="1060" y="6097"/>
                  </a:cubicBezTo>
                  <a:cubicBezTo>
                    <a:pt x="1194" y="6864"/>
                    <a:pt x="2061" y="7331"/>
                    <a:pt x="2195" y="8199"/>
                  </a:cubicBezTo>
                  <a:cubicBezTo>
                    <a:pt x="2295" y="9099"/>
                    <a:pt x="1527" y="9666"/>
                    <a:pt x="1828" y="11034"/>
                  </a:cubicBezTo>
                  <a:cubicBezTo>
                    <a:pt x="2128" y="12368"/>
                    <a:pt x="3529" y="12468"/>
                    <a:pt x="3896" y="13136"/>
                  </a:cubicBezTo>
                  <a:cubicBezTo>
                    <a:pt x="4229" y="13769"/>
                    <a:pt x="3696" y="14537"/>
                    <a:pt x="3762" y="15304"/>
                  </a:cubicBezTo>
                  <a:cubicBezTo>
                    <a:pt x="3829" y="16071"/>
                    <a:pt x="4763" y="16104"/>
                    <a:pt x="5397" y="16938"/>
                  </a:cubicBezTo>
                  <a:cubicBezTo>
                    <a:pt x="6064" y="17772"/>
                    <a:pt x="5364" y="18339"/>
                    <a:pt x="6364" y="18573"/>
                  </a:cubicBezTo>
                  <a:cubicBezTo>
                    <a:pt x="6442" y="18592"/>
                    <a:pt x="6524" y="18600"/>
                    <a:pt x="6608" y="18600"/>
                  </a:cubicBezTo>
                  <a:cubicBezTo>
                    <a:pt x="7569" y="18600"/>
                    <a:pt x="8866" y="17472"/>
                    <a:pt x="8866" y="17472"/>
                  </a:cubicBezTo>
                  <a:cubicBezTo>
                    <a:pt x="2295" y="12468"/>
                    <a:pt x="2895" y="160"/>
                    <a:pt x="2895" y="160"/>
                  </a:cubicBezTo>
                  <a:cubicBezTo>
                    <a:pt x="2395" y="51"/>
                    <a:pt x="1975" y="0"/>
                    <a:pt x="16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85" name="Google Shape;2785;p70"/>
            <p:cNvGrpSpPr/>
            <p:nvPr/>
          </p:nvGrpSpPr>
          <p:grpSpPr>
            <a:xfrm rot="-329198" flipH="1">
              <a:off x="5159002" y="1758996"/>
              <a:ext cx="148105" cy="143643"/>
              <a:chOff x="5349470" y="2097396"/>
              <a:chExt cx="247568" cy="240148"/>
            </a:xfrm>
          </p:grpSpPr>
          <p:sp>
            <p:nvSpPr>
              <p:cNvPr id="2786" name="Google Shape;2786;p70"/>
              <p:cNvSpPr/>
              <p:nvPr/>
            </p:nvSpPr>
            <p:spPr>
              <a:xfrm>
                <a:off x="5396523" y="2273774"/>
                <a:ext cx="97205" cy="6377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79" extrusionOk="0">
                    <a:moveTo>
                      <a:pt x="0" y="1"/>
                    </a:moveTo>
                    <a:cubicBezTo>
                      <a:pt x="0" y="1"/>
                      <a:pt x="67" y="535"/>
                      <a:pt x="434" y="668"/>
                    </a:cubicBezTo>
                    <a:cubicBezTo>
                      <a:pt x="462" y="675"/>
                      <a:pt x="489" y="678"/>
                      <a:pt x="515" y="678"/>
                    </a:cubicBezTo>
                    <a:cubicBezTo>
                      <a:pt x="861" y="678"/>
                      <a:pt x="1034" y="101"/>
                      <a:pt x="1034" y="1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4EB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70"/>
              <p:cNvSpPr/>
              <p:nvPr/>
            </p:nvSpPr>
            <p:spPr>
              <a:xfrm>
                <a:off x="5493635" y="2151586"/>
                <a:ext cx="53345" cy="5334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34"/>
                      <a:pt x="0" y="301"/>
                    </a:cubicBezTo>
                    <a:cubicBezTo>
                      <a:pt x="0" y="435"/>
                      <a:pt x="134" y="568"/>
                      <a:pt x="267" y="568"/>
                    </a:cubicBezTo>
                    <a:cubicBezTo>
                      <a:pt x="434" y="568"/>
                      <a:pt x="567" y="435"/>
                      <a:pt x="567" y="301"/>
                    </a:cubicBezTo>
                    <a:cubicBezTo>
                      <a:pt x="567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2A29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70"/>
              <p:cNvSpPr/>
              <p:nvPr/>
            </p:nvSpPr>
            <p:spPr>
              <a:xfrm>
                <a:off x="5362055" y="2142195"/>
                <a:ext cx="53345" cy="5334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300" y="1"/>
                    </a:moveTo>
                    <a:cubicBezTo>
                      <a:pt x="134" y="1"/>
                      <a:pt x="0" y="134"/>
                      <a:pt x="0" y="268"/>
                    </a:cubicBezTo>
                    <a:cubicBezTo>
                      <a:pt x="0" y="434"/>
                      <a:pt x="134" y="568"/>
                      <a:pt x="300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34"/>
                      <a:pt x="467" y="1"/>
                      <a:pt x="300" y="1"/>
                    </a:cubicBezTo>
                    <a:close/>
                  </a:path>
                </a:pathLst>
              </a:custGeom>
              <a:solidFill>
                <a:srgbClr val="2A29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70"/>
              <p:cNvSpPr/>
              <p:nvPr/>
            </p:nvSpPr>
            <p:spPr>
              <a:xfrm>
                <a:off x="5427798" y="2135151"/>
                <a:ext cx="37661" cy="116833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244" extrusionOk="0">
                    <a:moveTo>
                      <a:pt x="213" y="1"/>
                    </a:moveTo>
                    <a:cubicBezTo>
                      <a:pt x="176" y="1"/>
                      <a:pt x="134" y="26"/>
                      <a:pt x="134" y="76"/>
                    </a:cubicBezTo>
                    <a:cubicBezTo>
                      <a:pt x="134" y="243"/>
                      <a:pt x="101" y="409"/>
                      <a:pt x="101" y="576"/>
                    </a:cubicBezTo>
                    <a:cubicBezTo>
                      <a:pt x="67" y="710"/>
                      <a:pt x="1" y="910"/>
                      <a:pt x="1" y="1043"/>
                    </a:cubicBezTo>
                    <a:cubicBezTo>
                      <a:pt x="1" y="1210"/>
                      <a:pt x="234" y="1243"/>
                      <a:pt x="368" y="1243"/>
                    </a:cubicBezTo>
                    <a:cubicBezTo>
                      <a:pt x="368" y="1243"/>
                      <a:pt x="401" y="1210"/>
                      <a:pt x="368" y="1210"/>
                    </a:cubicBezTo>
                    <a:cubicBezTo>
                      <a:pt x="268" y="1143"/>
                      <a:pt x="167" y="1110"/>
                      <a:pt x="134" y="976"/>
                    </a:cubicBezTo>
                    <a:cubicBezTo>
                      <a:pt x="134" y="910"/>
                      <a:pt x="201" y="743"/>
                      <a:pt x="201" y="676"/>
                    </a:cubicBezTo>
                    <a:cubicBezTo>
                      <a:pt x="234" y="476"/>
                      <a:pt x="268" y="276"/>
                      <a:pt x="268" y="76"/>
                    </a:cubicBezTo>
                    <a:cubicBezTo>
                      <a:pt x="284" y="26"/>
                      <a:pt x="251" y="1"/>
                      <a:pt x="213" y="1"/>
                    </a:cubicBezTo>
                    <a:close/>
                  </a:path>
                </a:pathLst>
              </a:custGeom>
              <a:solidFill>
                <a:srgbClr val="2A29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70"/>
              <p:cNvSpPr/>
              <p:nvPr/>
            </p:nvSpPr>
            <p:spPr>
              <a:xfrm>
                <a:off x="5506126" y="2106130"/>
                <a:ext cx="90912" cy="4996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32" extrusionOk="0">
                    <a:moveTo>
                      <a:pt x="247" y="0"/>
                    </a:moveTo>
                    <a:cubicBezTo>
                      <a:pt x="179" y="0"/>
                      <a:pt x="116" y="14"/>
                      <a:pt x="67" y="51"/>
                    </a:cubicBezTo>
                    <a:cubicBezTo>
                      <a:pt x="1" y="85"/>
                      <a:pt x="1" y="185"/>
                      <a:pt x="101" y="218"/>
                    </a:cubicBezTo>
                    <a:cubicBezTo>
                      <a:pt x="151" y="235"/>
                      <a:pt x="209" y="235"/>
                      <a:pt x="272" y="235"/>
                    </a:cubicBezTo>
                    <a:cubicBezTo>
                      <a:pt x="334" y="235"/>
                      <a:pt x="401" y="235"/>
                      <a:pt x="468" y="251"/>
                    </a:cubicBezTo>
                    <a:cubicBezTo>
                      <a:pt x="634" y="318"/>
                      <a:pt x="734" y="418"/>
                      <a:pt x="835" y="518"/>
                    </a:cubicBezTo>
                    <a:cubicBezTo>
                      <a:pt x="852" y="527"/>
                      <a:pt x="870" y="531"/>
                      <a:pt x="887" y="531"/>
                    </a:cubicBezTo>
                    <a:cubicBezTo>
                      <a:pt x="932" y="531"/>
                      <a:pt x="968" y="500"/>
                      <a:pt x="968" y="452"/>
                    </a:cubicBezTo>
                    <a:cubicBezTo>
                      <a:pt x="901" y="285"/>
                      <a:pt x="734" y="151"/>
                      <a:pt x="601" y="85"/>
                    </a:cubicBezTo>
                    <a:cubicBezTo>
                      <a:pt x="496" y="42"/>
                      <a:pt x="363" y="0"/>
                      <a:pt x="247" y="0"/>
                    </a:cubicBezTo>
                    <a:close/>
                  </a:path>
                </a:pathLst>
              </a:custGeom>
              <a:solidFill>
                <a:srgbClr val="2A29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70"/>
              <p:cNvSpPr/>
              <p:nvPr/>
            </p:nvSpPr>
            <p:spPr>
              <a:xfrm>
                <a:off x="5358862" y="2097396"/>
                <a:ext cx="69029" cy="19817"/>
              </a:xfrm>
              <a:custGeom>
                <a:avLst/>
                <a:gdLst/>
                <a:ahLst/>
                <a:cxnLst/>
                <a:rect l="l" t="t" r="r" b="b"/>
                <a:pathLst>
                  <a:path w="735" h="211" extrusionOk="0">
                    <a:moveTo>
                      <a:pt x="325" y="0"/>
                    </a:moveTo>
                    <a:cubicBezTo>
                      <a:pt x="229" y="0"/>
                      <a:pt x="137" y="17"/>
                      <a:pt x="68" y="44"/>
                    </a:cubicBezTo>
                    <a:cubicBezTo>
                      <a:pt x="1" y="78"/>
                      <a:pt x="34" y="211"/>
                      <a:pt x="101" y="211"/>
                    </a:cubicBezTo>
                    <a:cubicBezTo>
                      <a:pt x="201" y="178"/>
                      <a:pt x="301" y="144"/>
                      <a:pt x="401" y="144"/>
                    </a:cubicBezTo>
                    <a:lnTo>
                      <a:pt x="668" y="144"/>
                    </a:lnTo>
                    <a:cubicBezTo>
                      <a:pt x="701" y="144"/>
                      <a:pt x="735" y="111"/>
                      <a:pt x="701" y="111"/>
                    </a:cubicBezTo>
                    <a:cubicBezTo>
                      <a:pt x="604" y="33"/>
                      <a:pt x="460" y="0"/>
                      <a:pt x="325" y="0"/>
                    </a:cubicBezTo>
                    <a:close/>
                  </a:path>
                </a:pathLst>
              </a:custGeom>
              <a:solidFill>
                <a:srgbClr val="2A29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70"/>
              <p:cNvSpPr/>
              <p:nvPr/>
            </p:nvSpPr>
            <p:spPr>
              <a:xfrm>
                <a:off x="5512418" y="2229914"/>
                <a:ext cx="62737" cy="4714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267" y="1"/>
                      <a:pt x="167" y="34"/>
                      <a:pt x="100" y="101"/>
                    </a:cubicBezTo>
                    <a:cubicBezTo>
                      <a:pt x="34" y="168"/>
                      <a:pt x="0" y="301"/>
                      <a:pt x="34" y="368"/>
                    </a:cubicBezTo>
                    <a:cubicBezTo>
                      <a:pt x="100" y="434"/>
                      <a:pt x="167" y="468"/>
                      <a:pt x="267" y="501"/>
                    </a:cubicBezTo>
                    <a:lnTo>
                      <a:pt x="267" y="468"/>
                    </a:lnTo>
                    <a:cubicBezTo>
                      <a:pt x="297" y="487"/>
                      <a:pt x="332" y="495"/>
                      <a:pt x="369" y="495"/>
                    </a:cubicBezTo>
                    <a:cubicBezTo>
                      <a:pt x="459" y="495"/>
                      <a:pt x="563" y="448"/>
                      <a:pt x="634" y="401"/>
                    </a:cubicBezTo>
                    <a:cubicBezTo>
                      <a:pt x="667" y="401"/>
                      <a:pt x="667" y="368"/>
                      <a:pt x="667" y="368"/>
                    </a:cubicBezTo>
                    <a:cubicBezTo>
                      <a:pt x="667" y="368"/>
                      <a:pt x="667" y="334"/>
                      <a:pt x="667" y="334"/>
                    </a:cubicBezTo>
                    <a:cubicBezTo>
                      <a:pt x="667" y="234"/>
                      <a:pt x="667" y="101"/>
                      <a:pt x="567" y="34"/>
                    </a:cubicBezTo>
                    <a:cubicBezTo>
                      <a:pt x="534" y="1"/>
                      <a:pt x="434" y="1"/>
                      <a:pt x="334" y="1"/>
                    </a:cubicBezTo>
                    <a:close/>
                  </a:path>
                </a:pathLst>
              </a:custGeom>
              <a:solidFill>
                <a:srgbClr val="D155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70"/>
              <p:cNvSpPr/>
              <p:nvPr/>
            </p:nvSpPr>
            <p:spPr>
              <a:xfrm>
                <a:off x="5349470" y="2211976"/>
                <a:ext cx="53345" cy="4761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07" extrusionOk="0">
                    <a:moveTo>
                      <a:pt x="254" y="0"/>
                    </a:moveTo>
                    <a:cubicBezTo>
                      <a:pt x="195" y="0"/>
                      <a:pt x="140" y="19"/>
                      <a:pt x="101" y="58"/>
                    </a:cubicBezTo>
                    <a:cubicBezTo>
                      <a:pt x="34" y="125"/>
                      <a:pt x="1" y="225"/>
                      <a:pt x="34" y="325"/>
                    </a:cubicBezTo>
                    <a:cubicBezTo>
                      <a:pt x="62" y="408"/>
                      <a:pt x="134" y="467"/>
                      <a:pt x="196" y="467"/>
                    </a:cubicBezTo>
                    <a:cubicBezTo>
                      <a:pt x="210" y="467"/>
                      <a:pt x="222" y="465"/>
                      <a:pt x="234" y="459"/>
                    </a:cubicBezTo>
                    <a:lnTo>
                      <a:pt x="234" y="459"/>
                    </a:lnTo>
                    <a:lnTo>
                      <a:pt x="168" y="492"/>
                    </a:lnTo>
                    <a:cubicBezTo>
                      <a:pt x="190" y="492"/>
                      <a:pt x="212" y="507"/>
                      <a:pt x="234" y="507"/>
                    </a:cubicBezTo>
                    <a:cubicBezTo>
                      <a:pt x="245" y="507"/>
                      <a:pt x="257" y="503"/>
                      <a:pt x="268" y="492"/>
                    </a:cubicBezTo>
                    <a:cubicBezTo>
                      <a:pt x="334" y="492"/>
                      <a:pt x="368" y="459"/>
                      <a:pt x="401" y="459"/>
                    </a:cubicBezTo>
                    <a:cubicBezTo>
                      <a:pt x="468" y="392"/>
                      <a:pt x="534" y="359"/>
                      <a:pt x="568" y="259"/>
                    </a:cubicBezTo>
                    <a:cubicBezTo>
                      <a:pt x="568" y="192"/>
                      <a:pt x="534" y="158"/>
                      <a:pt x="501" y="125"/>
                    </a:cubicBezTo>
                    <a:cubicBezTo>
                      <a:pt x="441" y="44"/>
                      <a:pt x="343" y="0"/>
                      <a:pt x="254" y="0"/>
                    </a:cubicBezTo>
                    <a:close/>
                  </a:path>
                </a:pathLst>
              </a:custGeom>
              <a:solidFill>
                <a:srgbClr val="D155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94" name="Google Shape;2794;p70"/>
          <p:cNvGrpSpPr/>
          <p:nvPr/>
        </p:nvGrpSpPr>
        <p:grpSpPr>
          <a:xfrm>
            <a:off x="6151617" y="3156462"/>
            <a:ext cx="1109818" cy="1382016"/>
            <a:chOff x="4116600" y="2571743"/>
            <a:chExt cx="1828892" cy="2277451"/>
          </a:xfrm>
        </p:grpSpPr>
        <p:sp>
          <p:nvSpPr>
            <p:cNvPr id="2795" name="Google Shape;2795;p70"/>
            <p:cNvSpPr/>
            <p:nvPr/>
          </p:nvSpPr>
          <p:spPr>
            <a:xfrm>
              <a:off x="4116600" y="4342480"/>
              <a:ext cx="336857" cy="345767"/>
            </a:xfrm>
            <a:custGeom>
              <a:avLst/>
              <a:gdLst/>
              <a:ahLst/>
              <a:cxnLst/>
              <a:rect l="l" t="t" r="r" b="b"/>
              <a:pathLst>
                <a:path w="11342" h="11642" extrusionOk="0">
                  <a:moveTo>
                    <a:pt x="4303" y="0"/>
                  </a:moveTo>
                  <a:cubicBezTo>
                    <a:pt x="1635" y="2669"/>
                    <a:pt x="0" y="9073"/>
                    <a:pt x="5271" y="11642"/>
                  </a:cubicBezTo>
                  <a:lnTo>
                    <a:pt x="11342" y="7839"/>
                  </a:lnTo>
                  <a:cubicBezTo>
                    <a:pt x="11342" y="7839"/>
                    <a:pt x="10274" y="1067"/>
                    <a:pt x="4303" y="0"/>
                  </a:cubicBezTo>
                  <a:close/>
                </a:path>
              </a:pathLst>
            </a:custGeom>
            <a:solidFill>
              <a:srgbClr val="DE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70"/>
            <p:cNvSpPr/>
            <p:nvPr/>
          </p:nvSpPr>
          <p:spPr>
            <a:xfrm>
              <a:off x="4179001" y="4361042"/>
              <a:ext cx="154589" cy="356519"/>
            </a:xfrm>
            <a:custGeom>
              <a:avLst/>
              <a:gdLst/>
              <a:ahLst/>
              <a:cxnLst/>
              <a:rect l="l" t="t" r="r" b="b"/>
              <a:pathLst>
                <a:path w="5205" h="12004" extrusionOk="0">
                  <a:moveTo>
                    <a:pt x="1987" y="1"/>
                  </a:moveTo>
                  <a:cubicBezTo>
                    <a:pt x="1899" y="1"/>
                    <a:pt x="1826" y="71"/>
                    <a:pt x="1802" y="142"/>
                  </a:cubicBezTo>
                  <a:cubicBezTo>
                    <a:pt x="1435" y="976"/>
                    <a:pt x="1035" y="1843"/>
                    <a:pt x="701" y="2677"/>
                  </a:cubicBezTo>
                  <a:cubicBezTo>
                    <a:pt x="368" y="3445"/>
                    <a:pt x="134" y="4245"/>
                    <a:pt x="101" y="5046"/>
                  </a:cubicBezTo>
                  <a:cubicBezTo>
                    <a:pt x="1" y="6680"/>
                    <a:pt x="534" y="8315"/>
                    <a:pt x="1402" y="9682"/>
                  </a:cubicBezTo>
                  <a:cubicBezTo>
                    <a:pt x="1902" y="10483"/>
                    <a:pt x="2502" y="11250"/>
                    <a:pt x="3170" y="11951"/>
                  </a:cubicBezTo>
                  <a:cubicBezTo>
                    <a:pt x="3206" y="11987"/>
                    <a:pt x="3250" y="12003"/>
                    <a:pt x="3293" y="12003"/>
                  </a:cubicBezTo>
                  <a:cubicBezTo>
                    <a:pt x="3446" y="12003"/>
                    <a:pt x="3600" y="11807"/>
                    <a:pt x="3470" y="11650"/>
                  </a:cubicBezTo>
                  <a:cubicBezTo>
                    <a:pt x="2369" y="10483"/>
                    <a:pt x="1368" y="9149"/>
                    <a:pt x="868" y="7581"/>
                  </a:cubicBezTo>
                  <a:cubicBezTo>
                    <a:pt x="601" y="6847"/>
                    <a:pt x="468" y="6080"/>
                    <a:pt x="501" y="5279"/>
                  </a:cubicBezTo>
                  <a:cubicBezTo>
                    <a:pt x="501" y="4479"/>
                    <a:pt x="735" y="3711"/>
                    <a:pt x="1035" y="2978"/>
                  </a:cubicBezTo>
                  <a:cubicBezTo>
                    <a:pt x="1368" y="2144"/>
                    <a:pt x="1735" y="1343"/>
                    <a:pt x="2069" y="543"/>
                  </a:cubicBezTo>
                  <a:cubicBezTo>
                    <a:pt x="2903" y="1176"/>
                    <a:pt x="3436" y="2144"/>
                    <a:pt x="3870" y="3111"/>
                  </a:cubicBezTo>
                  <a:cubicBezTo>
                    <a:pt x="4370" y="4245"/>
                    <a:pt x="4737" y="5546"/>
                    <a:pt x="4604" y="6814"/>
                  </a:cubicBezTo>
                  <a:cubicBezTo>
                    <a:pt x="4537" y="7347"/>
                    <a:pt x="4404" y="7881"/>
                    <a:pt x="4137" y="8381"/>
                  </a:cubicBezTo>
                  <a:cubicBezTo>
                    <a:pt x="4037" y="8582"/>
                    <a:pt x="3903" y="8815"/>
                    <a:pt x="3737" y="9015"/>
                  </a:cubicBezTo>
                  <a:cubicBezTo>
                    <a:pt x="3570" y="9215"/>
                    <a:pt x="3370" y="9482"/>
                    <a:pt x="3103" y="9549"/>
                  </a:cubicBezTo>
                  <a:cubicBezTo>
                    <a:pt x="3082" y="9554"/>
                    <a:pt x="3061" y="9556"/>
                    <a:pt x="3042" y="9556"/>
                  </a:cubicBezTo>
                  <a:cubicBezTo>
                    <a:pt x="2780" y="9556"/>
                    <a:pt x="2629" y="9166"/>
                    <a:pt x="2536" y="8949"/>
                  </a:cubicBezTo>
                  <a:cubicBezTo>
                    <a:pt x="2369" y="8682"/>
                    <a:pt x="2202" y="8381"/>
                    <a:pt x="2069" y="8115"/>
                  </a:cubicBezTo>
                  <a:cubicBezTo>
                    <a:pt x="1769" y="7514"/>
                    <a:pt x="1535" y="6880"/>
                    <a:pt x="1468" y="6247"/>
                  </a:cubicBezTo>
                  <a:cubicBezTo>
                    <a:pt x="1402" y="5546"/>
                    <a:pt x="1502" y="4846"/>
                    <a:pt x="1669" y="4178"/>
                  </a:cubicBezTo>
                  <a:cubicBezTo>
                    <a:pt x="1835" y="3578"/>
                    <a:pt x="2035" y="2978"/>
                    <a:pt x="2236" y="2411"/>
                  </a:cubicBezTo>
                  <a:cubicBezTo>
                    <a:pt x="2336" y="2544"/>
                    <a:pt x="2402" y="2711"/>
                    <a:pt x="2469" y="2844"/>
                  </a:cubicBezTo>
                  <a:cubicBezTo>
                    <a:pt x="2603" y="3111"/>
                    <a:pt x="2736" y="3345"/>
                    <a:pt x="2836" y="3611"/>
                  </a:cubicBezTo>
                  <a:cubicBezTo>
                    <a:pt x="3103" y="4145"/>
                    <a:pt x="3303" y="4712"/>
                    <a:pt x="3403" y="5313"/>
                  </a:cubicBezTo>
                  <a:cubicBezTo>
                    <a:pt x="3537" y="6147"/>
                    <a:pt x="3436" y="7047"/>
                    <a:pt x="2936" y="7748"/>
                  </a:cubicBezTo>
                  <a:cubicBezTo>
                    <a:pt x="2769" y="7281"/>
                    <a:pt x="2636" y="6780"/>
                    <a:pt x="2569" y="6313"/>
                  </a:cubicBezTo>
                  <a:cubicBezTo>
                    <a:pt x="2469" y="5913"/>
                    <a:pt x="2402" y="5379"/>
                    <a:pt x="2769" y="5112"/>
                  </a:cubicBezTo>
                  <a:cubicBezTo>
                    <a:pt x="2958" y="5005"/>
                    <a:pt x="2798" y="4767"/>
                    <a:pt x="2625" y="4767"/>
                  </a:cubicBezTo>
                  <a:cubicBezTo>
                    <a:pt x="2583" y="4767"/>
                    <a:pt x="2541" y="4780"/>
                    <a:pt x="2502" y="4812"/>
                  </a:cubicBezTo>
                  <a:cubicBezTo>
                    <a:pt x="2069" y="5112"/>
                    <a:pt x="2035" y="5680"/>
                    <a:pt x="2102" y="6147"/>
                  </a:cubicBezTo>
                  <a:cubicBezTo>
                    <a:pt x="2202" y="6880"/>
                    <a:pt x="2402" y="7581"/>
                    <a:pt x="2703" y="8248"/>
                  </a:cubicBezTo>
                  <a:cubicBezTo>
                    <a:pt x="2722" y="8306"/>
                    <a:pt x="2798" y="8342"/>
                    <a:pt x="2871" y="8342"/>
                  </a:cubicBezTo>
                  <a:cubicBezTo>
                    <a:pt x="2924" y="8342"/>
                    <a:pt x="2975" y="8323"/>
                    <a:pt x="3003" y="8281"/>
                  </a:cubicBezTo>
                  <a:cubicBezTo>
                    <a:pt x="3803" y="7481"/>
                    <a:pt x="4004" y="6313"/>
                    <a:pt x="3803" y="5213"/>
                  </a:cubicBezTo>
                  <a:cubicBezTo>
                    <a:pt x="3703" y="4545"/>
                    <a:pt x="3436" y="3878"/>
                    <a:pt x="3170" y="3278"/>
                  </a:cubicBezTo>
                  <a:cubicBezTo>
                    <a:pt x="3003" y="2944"/>
                    <a:pt x="2836" y="2644"/>
                    <a:pt x="2669" y="2344"/>
                  </a:cubicBezTo>
                  <a:cubicBezTo>
                    <a:pt x="2569" y="2110"/>
                    <a:pt x="2436" y="1944"/>
                    <a:pt x="2202" y="1843"/>
                  </a:cubicBezTo>
                  <a:cubicBezTo>
                    <a:pt x="2184" y="1839"/>
                    <a:pt x="2167" y="1837"/>
                    <a:pt x="2150" y="1837"/>
                  </a:cubicBezTo>
                  <a:cubicBezTo>
                    <a:pt x="2043" y="1837"/>
                    <a:pt x="1964" y="1924"/>
                    <a:pt x="1935" y="2010"/>
                  </a:cubicBezTo>
                  <a:cubicBezTo>
                    <a:pt x="1669" y="2677"/>
                    <a:pt x="1435" y="3378"/>
                    <a:pt x="1268" y="4112"/>
                  </a:cubicBezTo>
                  <a:cubicBezTo>
                    <a:pt x="1101" y="4779"/>
                    <a:pt x="968" y="5479"/>
                    <a:pt x="1035" y="6180"/>
                  </a:cubicBezTo>
                  <a:cubicBezTo>
                    <a:pt x="1101" y="6880"/>
                    <a:pt x="1335" y="7581"/>
                    <a:pt x="1669" y="8215"/>
                  </a:cubicBezTo>
                  <a:cubicBezTo>
                    <a:pt x="1802" y="8548"/>
                    <a:pt x="1969" y="8848"/>
                    <a:pt x="2169" y="9149"/>
                  </a:cubicBezTo>
                  <a:cubicBezTo>
                    <a:pt x="2302" y="9416"/>
                    <a:pt x="2469" y="9749"/>
                    <a:pt x="2736" y="9883"/>
                  </a:cubicBezTo>
                  <a:cubicBezTo>
                    <a:pt x="2838" y="9944"/>
                    <a:pt x="2942" y="9970"/>
                    <a:pt x="3044" y="9970"/>
                  </a:cubicBezTo>
                  <a:cubicBezTo>
                    <a:pt x="3445" y="9970"/>
                    <a:pt x="3831" y="9567"/>
                    <a:pt x="4070" y="9249"/>
                  </a:cubicBezTo>
                  <a:cubicBezTo>
                    <a:pt x="4437" y="8782"/>
                    <a:pt x="4704" y="8215"/>
                    <a:pt x="4871" y="7648"/>
                  </a:cubicBezTo>
                  <a:cubicBezTo>
                    <a:pt x="5204" y="6313"/>
                    <a:pt x="5004" y="4946"/>
                    <a:pt x="4537" y="3678"/>
                  </a:cubicBezTo>
                  <a:cubicBezTo>
                    <a:pt x="4037" y="2310"/>
                    <a:pt x="3336" y="876"/>
                    <a:pt x="2102" y="42"/>
                  </a:cubicBezTo>
                  <a:cubicBezTo>
                    <a:pt x="2063" y="13"/>
                    <a:pt x="2024" y="1"/>
                    <a:pt x="1987" y="1"/>
                  </a:cubicBezTo>
                  <a:close/>
                </a:path>
              </a:pathLst>
            </a:custGeom>
            <a:solidFill>
              <a:srgbClr val="F0A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70"/>
            <p:cNvSpPr/>
            <p:nvPr/>
          </p:nvSpPr>
          <p:spPr>
            <a:xfrm>
              <a:off x="4244401" y="4342480"/>
              <a:ext cx="630115" cy="345767"/>
            </a:xfrm>
            <a:custGeom>
              <a:avLst/>
              <a:gdLst/>
              <a:ahLst/>
              <a:cxnLst/>
              <a:rect l="l" t="t" r="r" b="b"/>
              <a:pathLst>
                <a:path w="21216" h="11642" extrusionOk="0">
                  <a:moveTo>
                    <a:pt x="0" y="0"/>
                  </a:moveTo>
                  <a:cubicBezTo>
                    <a:pt x="0" y="0"/>
                    <a:pt x="1168" y="1001"/>
                    <a:pt x="2168" y="2635"/>
                  </a:cubicBezTo>
                  <a:cubicBezTo>
                    <a:pt x="2502" y="3102"/>
                    <a:pt x="2802" y="3669"/>
                    <a:pt x="3036" y="4270"/>
                  </a:cubicBezTo>
                  <a:cubicBezTo>
                    <a:pt x="3136" y="4437"/>
                    <a:pt x="3203" y="4603"/>
                    <a:pt x="3236" y="4770"/>
                  </a:cubicBezTo>
                  <a:cubicBezTo>
                    <a:pt x="4270" y="7639"/>
                    <a:pt x="2702" y="10641"/>
                    <a:pt x="968" y="11642"/>
                  </a:cubicBezTo>
                  <a:lnTo>
                    <a:pt x="20048" y="7806"/>
                  </a:lnTo>
                  <a:cubicBezTo>
                    <a:pt x="20682" y="6838"/>
                    <a:pt x="21215" y="5004"/>
                    <a:pt x="20315" y="3102"/>
                  </a:cubicBezTo>
                  <a:cubicBezTo>
                    <a:pt x="19948" y="2302"/>
                    <a:pt x="19281" y="1468"/>
                    <a:pt x="18247" y="70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A1A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70"/>
            <p:cNvSpPr/>
            <p:nvPr/>
          </p:nvSpPr>
          <p:spPr>
            <a:xfrm>
              <a:off x="4463116" y="4388931"/>
              <a:ext cx="337095" cy="94713"/>
            </a:xfrm>
            <a:custGeom>
              <a:avLst/>
              <a:gdLst/>
              <a:ahLst/>
              <a:cxnLst/>
              <a:rect l="l" t="t" r="r" b="b"/>
              <a:pathLst>
                <a:path w="11350" h="3189" extrusionOk="0">
                  <a:moveTo>
                    <a:pt x="8906" y="0"/>
                  </a:moveTo>
                  <a:cubicBezTo>
                    <a:pt x="7770" y="0"/>
                    <a:pt x="6572" y="546"/>
                    <a:pt x="5545" y="904"/>
                  </a:cubicBezTo>
                  <a:lnTo>
                    <a:pt x="208" y="2772"/>
                  </a:lnTo>
                  <a:cubicBezTo>
                    <a:pt x="0" y="2862"/>
                    <a:pt x="57" y="3189"/>
                    <a:pt x="237" y="3189"/>
                  </a:cubicBezTo>
                  <a:cubicBezTo>
                    <a:pt x="259" y="3189"/>
                    <a:pt x="283" y="3184"/>
                    <a:pt x="308" y="3173"/>
                  </a:cubicBezTo>
                  <a:cubicBezTo>
                    <a:pt x="2343" y="2472"/>
                    <a:pt x="4378" y="1772"/>
                    <a:pt x="6413" y="1038"/>
                  </a:cubicBezTo>
                  <a:cubicBezTo>
                    <a:pt x="7211" y="781"/>
                    <a:pt x="8083" y="402"/>
                    <a:pt x="8945" y="402"/>
                  </a:cubicBezTo>
                  <a:cubicBezTo>
                    <a:pt x="9091" y="402"/>
                    <a:pt x="9237" y="413"/>
                    <a:pt x="9382" y="437"/>
                  </a:cubicBezTo>
                  <a:cubicBezTo>
                    <a:pt x="10115" y="571"/>
                    <a:pt x="10916" y="1138"/>
                    <a:pt x="10949" y="1972"/>
                  </a:cubicBezTo>
                  <a:cubicBezTo>
                    <a:pt x="10949" y="2105"/>
                    <a:pt x="11049" y="2172"/>
                    <a:pt x="11149" y="2172"/>
                  </a:cubicBezTo>
                  <a:cubicBezTo>
                    <a:pt x="11250" y="2172"/>
                    <a:pt x="11350" y="2105"/>
                    <a:pt x="11350" y="1972"/>
                  </a:cubicBezTo>
                  <a:cubicBezTo>
                    <a:pt x="11350" y="1238"/>
                    <a:pt x="10849" y="638"/>
                    <a:pt x="10215" y="304"/>
                  </a:cubicBezTo>
                  <a:cubicBezTo>
                    <a:pt x="9798" y="86"/>
                    <a:pt x="9357" y="0"/>
                    <a:pt x="8906" y="0"/>
                  </a:cubicBezTo>
                  <a:close/>
                </a:path>
              </a:pathLst>
            </a:custGeom>
            <a:solidFill>
              <a:srgbClr val="711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70"/>
            <p:cNvSpPr/>
            <p:nvPr/>
          </p:nvSpPr>
          <p:spPr>
            <a:xfrm>
              <a:off x="4377163" y="4475211"/>
              <a:ext cx="323968" cy="333917"/>
            </a:xfrm>
            <a:custGeom>
              <a:avLst/>
              <a:gdLst/>
              <a:ahLst/>
              <a:cxnLst/>
              <a:rect l="l" t="t" r="r" b="b"/>
              <a:pathLst>
                <a:path w="10908" h="11243" extrusionOk="0">
                  <a:moveTo>
                    <a:pt x="2835" y="1"/>
                  </a:moveTo>
                  <a:lnTo>
                    <a:pt x="2835" y="1"/>
                  </a:lnTo>
                  <a:cubicBezTo>
                    <a:pt x="601" y="3036"/>
                    <a:pt x="0" y="9541"/>
                    <a:pt x="5537" y="11242"/>
                  </a:cubicBezTo>
                  <a:lnTo>
                    <a:pt x="10908" y="6606"/>
                  </a:lnTo>
                  <a:cubicBezTo>
                    <a:pt x="10908" y="6606"/>
                    <a:pt x="8273" y="401"/>
                    <a:pt x="2835" y="1"/>
                  </a:cubicBezTo>
                  <a:close/>
                </a:path>
              </a:pathLst>
            </a:custGeom>
            <a:solidFill>
              <a:srgbClr val="DE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70"/>
            <p:cNvSpPr/>
            <p:nvPr/>
          </p:nvSpPr>
          <p:spPr>
            <a:xfrm>
              <a:off x="4422723" y="4501318"/>
              <a:ext cx="157558" cy="347876"/>
            </a:xfrm>
            <a:custGeom>
              <a:avLst/>
              <a:gdLst/>
              <a:ahLst/>
              <a:cxnLst/>
              <a:rect l="l" t="t" r="r" b="b"/>
              <a:pathLst>
                <a:path w="5305" h="11713" extrusionOk="0">
                  <a:moveTo>
                    <a:pt x="1312" y="1"/>
                  </a:moveTo>
                  <a:cubicBezTo>
                    <a:pt x="1213" y="1"/>
                    <a:pt x="1127" y="78"/>
                    <a:pt x="1101" y="156"/>
                  </a:cubicBezTo>
                  <a:cubicBezTo>
                    <a:pt x="834" y="1057"/>
                    <a:pt x="568" y="1924"/>
                    <a:pt x="334" y="2825"/>
                  </a:cubicBezTo>
                  <a:cubicBezTo>
                    <a:pt x="134" y="3625"/>
                    <a:pt x="1" y="4426"/>
                    <a:pt x="67" y="5260"/>
                  </a:cubicBezTo>
                  <a:cubicBezTo>
                    <a:pt x="201" y="6894"/>
                    <a:pt x="935" y="8429"/>
                    <a:pt x="1969" y="9663"/>
                  </a:cubicBezTo>
                  <a:cubicBezTo>
                    <a:pt x="2602" y="10397"/>
                    <a:pt x="3303" y="11064"/>
                    <a:pt x="4037" y="11664"/>
                  </a:cubicBezTo>
                  <a:cubicBezTo>
                    <a:pt x="4078" y="11698"/>
                    <a:pt x="4121" y="11713"/>
                    <a:pt x="4163" y="11713"/>
                  </a:cubicBezTo>
                  <a:cubicBezTo>
                    <a:pt x="4326" y="11713"/>
                    <a:pt x="4463" y="11490"/>
                    <a:pt x="4304" y="11331"/>
                  </a:cubicBezTo>
                  <a:cubicBezTo>
                    <a:pt x="3036" y="10330"/>
                    <a:pt x="1869" y="9129"/>
                    <a:pt x="1168" y="7661"/>
                  </a:cubicBezTo>
                  <a:cubicBezTo>
                    <a:pt x="834" y="6961"/>
                    <a:pt x="601" y="6227"/>
                    <a:pt x="501" y="5426"/>
                  </a:cubicBezTo>
                  <a:cubicBezTo>
                    <a:pt x="401" y="4626"/>
                    <a:pt x="501" y="3859"/>
                    <a:pt x="701" y="3091"/>
                  </a:cubicBezTo>
                  <a:cubicBezTo>
                    <a:pt x="935" y="2224"/>
                    <a:pt x="1168" y="1357"/>
                    <a:pt x="1435" y="523"/>
                  </a:cubicBezTo>
                  <a:cubicBezTo>
                    <a:pt x="2336" y="1057"/>
                    <a:pt x="3003" y="1924"/>
                    <a:pt x="3536" y="2825"/>
                  </a:cubicBezTo>
                  <a:cubicBezTo>
                    <a:pt x="4204" y="3892"/>
                    <a:pt x="4737" y="5126"/>
                    <a:pt x="4771" y="6394"/>
                  </a:cubicBezTo>
                  <a:cubicBezTo>
                    <a:pt x="4771" y="6927"/>
                    <a:pt x="4704" y="7495"/>
                    <a:pt x="4537" y="7995"/>
                  </a:cubicBezTo>
                  <a:cubicBezTo>
                    <a:pt x="4437" y="8228"/>
                    <a:pt x="4337" y="8462"/>
                    <a:pt x="4204" y="8695"/>
                  </a:cubicBezTo>
                  <a:cubicBezTo>
                    <a:pt x="4070" y="8896"/>
                    <a:pt x="3903" y="9229"/>
                    <a:pt x="3636" y="9296"/>
                  </a:cubicBezTo>
                  <a:cubicBezTo>
                    <a:pt x="3608" y="9307"/>
                    <a:pt x="3579" y="9312"/>
                    <a:pt x="3551" y="9312"/>
                  </a:cubicBezTo>
                  <a:cubicBezTo>
                    <a:pt x="3320" y="9312"/>
                    <a:pt x="3122" y="8974"/>
                    <a:pt x="3003" y="8795"/>
                  </a:cubicBezTo>
                  <a:cubicBezTo>
                    <a:pt x="2803" y="8562"/>
                    <a:pt x="2602" y="8295"/>
                    <a:pt x="2436" y="8028"/>
                  </a:cubicBezTo>
                  <a:cubicBezTo>
                    <a:pt x="2069" y="7461"/>
                    <a:pt x="1735" y="6894"/>
                    <a:pt x="1602" y="6227"/>
                  </a:cubicBezTo>
                  <a:cubicBezTo>
                    <a:pt x="1402" y="5560"/>
                    <a:pt x="1435" y="4859"/>
                    <a:pt x="1535" y="4159"/>
                  </a:cubicBezTo>
                  <a:cubicBezTo>
                    <a:pt x="1602" y="3558"/>
                    <a:pt x="1702" y="2958"/>
                    <a:pt x="1835" y="2324"/>
                  </a:cubicBezTo>
                  <a:cubicBezTo>
                    <a:pt x="1969" y="2458"/>
                    <a:pt x="2069" y="2624"/>
                    <a:pt x="2135" y="2758"/>
                  </a:cubicBezTo>
                  <a:cubicBezTo>
                    <a:pt x="2302" y="2991"/>
                    <a:pt x="2436" y="3225"/>
                    <a:pt x="2602" y="3458"/>
                  </a:cubicBezTo>
                  <a:cubicBezTo>
                    <a:pt x="2936" y="3959"/>
                    <a:pt x="3203" y="4492"/>
                    <a:pt x="3403" y="5059"/>
                  </a:cubicBezTo>
                  <a:cubicBezTo>
                    <a:pt x="3636" y="5860"/>
                    <a:pt x="3636" y="6794"/>
                    <a:pt x="3236" y="7528"/>
                  </a:cubicBezTo>
                  <a:cubicBezTo>
                    <a:pt x="3036" y="7094"/>
                    <a:pt x="2836" y="6627"/>
                    <a:pt x="2669" y="6160"/>
                  </a:cubicBezTo>
                  <a:cubicBezTo>
                    <a:pt x="2536" y="5793"/>
                    <a:pt x="2402" y="5293"/>
                    <a:pt x="2736" y="4959"/>
                  </a:cubicBezTo>
                  <a:cubicBezTo>
                    <a:pt x="2891" y="4830"/>
                    <a:pt x="2725" y="4640"/>
                    <a:pt x="2549" y="4640"/>
                  </a:cubicBezTo>
                  <a:cubicBezTo>
                    <a:pt x="2498" y="4640"/>
                    <a:pt x="2447" y="4655"/>
                    <a:pt x="2402" y="4693"/>
                  </a:cubicBezTo>
                  <a:cubicBezTo>
                    <a:pt x="2035" y="5059"/>
                    <a:pt x="2102" y="5627"/>
                    <a:pt x="2202" y="6060"/>
                  </a:cubicBezTo>
                  <a:cubicBezTo>
                    <a:pt x="2402" y="6761"/>
                    <a:pt x="2702" y="7428"/>
                    <a:pt x="3069" y="8062"/>
                  </a:cubicBezTo>
                  <a:cubicBezTo>
                    <a:pt x="3105" y="8115"/>
                    <a:pt x="3179" y="8150"/>
                    <a:pt x="3250" y="8150"/>
                  </a:cubicBezTo>
                  <a:cubicBezTo>
                    <a:pt x="3312" y="8150"/>
                    <a:pt x="3372" y="8124"/>
                    <a:pt x="3403" y="8062"/>
                  </a:cubicBezTo>
                  <a:cubicBezTo>
                    <a:pt x="4070" y="7161"/>
                    <a:pt x="4103" y="5960"/>
                    <a:pt x="3770" y="4926"/>
                  </a:cubicBezTo>
                  <a:cubicBezTo>
                    <a:pt x="3570" y="4259"/>
                    <a:pt x="3236" y="3658"/>
                    <a:pt x="2869" y="3091"/>
                  </a:cubicBezTo>
                  <a:cubicBezTo>
                    <a:pt x="2669" y="2791"/>
                    <a:pt x="2469" y="2491"/>
                    <a:pt x="2269" y="2224"/>
                  </a:cubicBezTo>
                  <a:cubicBezTo>
                    <a:pt x="2102" y="2024"/>
                    <a:pt x="1969" y="1857"/>
                    <a:pt x="1702" y="1824"/>
                  </a:cubicBezTo>
                  <a:cubicBezTo>
                    <a:pt x="1688" y="1819"/>
                    <a:pt x="1675" y="1817"/>
                    <a:pt x="1662" y="1817"/>
                  </a:cubicBezTo>
                  <a:cubicBezTo>
                    <a:pt x="1576" y="1817"/>
                    <a:pt x="1497" y="1904"/>
                    <a:pt x="1468" y="1991"/>
                  </a:cubicBezTo>
                  <a:cubicBezTo>
                    <a:pt x="1301" y="2691"/>
                    <a:pt x="1201" y="3425"/>
                    <a:pt x="1101" y="4159"/>
                  </a:cubicBezTo>
                  <a:cubicBezTo>
                    <a:pt x="1035" y="4859"/>
                    <a:pt x="1001" y="5560"/>
                    <a:pt x="1168" y="6260"/>
                  </a:cubicBezTo>
                  <a:cubicBezTo>
                    <a:pt x="1335" y="6927"/>
                    <a:pt x="1635" y="7595"/>
                    <a:pt x="2035" y="8162"/>
                  </a:cubicBezTo>
                  <a:cubicBezTo>
                    <a:pt x="2235" y="8462"/>
                    <a:pt x="2436" y="8762"/>
                    <a:pt x="2669" y="9029"/>
                  </a:cubicBezTo>
                  <a:cubicBezTo>
                    <a:pt x="2836" y="9262"/>
                    <a:pt x="3036" y="9596"/>
                    <a:pt x="3336" y="9696"/>
                  </a:cubicBezTo>
                  <a:cubicBezTo>
                    <a:pt x="3416" y="9731"/>
                    <a:pt x="3493" y="9746"/>
                    <a:pt x="3569" y="9746"/>
                  </a:cubicBezTo>
                  <a:cubicBezTo>
                    <a:pt x="4004" y="9746"/>
                    <a:pt x="4372" y="9236"/>
                    <a:pt x="4570" y="8896"/>
                  </a:cubicBezTo>
                  <a:cubicBezTo>
                    <a:pt x="4871" y="8362"/>
                    <a:pt x="5071" y="7795"/>
                    <a:pt x="5138" y="7194"/>
                  </a:cubicBezTo>
                  <a:cubicBezTo>
                    <a:pt x="5304" y="5827"/>
                    <a:pt x="4904" y="4492"/>
                    <a:pt x="4304" y="3292"/>
                  </a:cubicBezTo>
                  <a:cubicBezTo>
                    <a:pt x="3603" y="1991"/>
                    <a:pt x="2736" y="690"/>
                    <a:pt x="1402" y="23"/>
                  </a:cubicBezTo>
                  <a:cubicBezTo>
                    <a:pt x="1371" y="7"/>
                    <a:pt x="1341" y="1"/>
                    <a:pt x="1312" y="1"/>
                  </a:cubicBezTo>
                  <a:close/>
                </a:path>
              </a:pathLst>
            </a:custGeom>
            <a:solidFill>
              <a:srgbClr val="F0A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70"/>
            <p:cNvSpPr/>
            <p:nvPr/>
          </p:nvSpPr>
          <p:spPr>
            <a:xfrm>
              <a:off x="4461363" y="4413791"/>
              <a:ext cx="639025" cy="395337"/>
            </a:xfrm>
            <a:custGeom>
              <a:avLst/>
              <a:gdLst/>
              <a:ahLst/>
              <a:cxnLst/>
              <a:rect l="l" t="t" r="r" b="b"/>
              <a:pathLst>
                <a:path w="21516" h="13311" extrusionOk="0">
                  <a:moveTo>
                    <a:pt x="17947" y="1"/>
                  </a:moveTo>
                  <a:lnTo>
                    <a:pt x="0" y="2069"/>
                  </a:lnTo>
                  <a:cubicBezTo>
                    <a:pt x="0" y="2069"/>
                    <a:pt x="2436" y="3637"/>
                    <a:pt x="3903" y="6272"/>
                  </a:cubicBezTo>
                  <a:cubicBezTo>
                    <a:pt x="4304" y="7006"/>
                    <a:pt x="4504" y="7806"/>
                    <a:pt x="4537" y="8574"/>
                  </a:cubicBezTo>
                  <a:cubicBezTo>
                    <a:pt x="4670" y="10542"/>
                    <a:pt x="3803" y="12410"/>
                    <a:pt x="2702" y="13310"/>
                  </a:cubicBezTo>
                  <a:lnTo>
                    <a:pt x="15011" y="8807"/>
                  </a:lnTo>
                  <a:lnTo>
                    <a:pt x="17179" y="8006"/>
                  </a:lnTo>
                  <a:lnTo>
                    <a:pt x="20815" y="6672"/>
                  </a:lnTo>
                  <a:cubicBezTo>
                    <a:pt x="20815" y="6639"/>
                    <a:pt x="20815" y="6605"/>
                    <a:pt x="20849" y="6572"/>
                  </a:cubicBezTo>
                  <a:cubicBezTo>
                    <a:pt x="21316" y="5405"/>
                    <a:pt x="21516" y="3370"/>
                    <a:pt x="20015" y="1602"/>
                  </a:cubicBezTo>
                  <a:cubicBezTo>
                    <a:pt x="19781" y="1335"/>
                    <a:pt x="19548" y="1102"/>
                    <a:pt x="19248" y="835"/>
                  </a:cubicBezTo>
                  <a:cubicBezTo>
                    <a:pt x="18881" y="534"/>
                    <a:pt x="18447" y="268"/>
                    <a:pt x="17947" y="1"/>
                  </a:cubicBezTo>
                  <a:close/>
                </a:path>
              </a:pathLst>
            </a:custGeom>
            <a:solidFill>
              <a:srgbClr val="7A1A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70"/>
            <p:cNvSpPr/>
            <p:nvPr/>
          </p:nvSpPr>
          <p:spPr>
            <a:xfrm>
              <a:off x="4848747" y="4380734"/>
              <a:ext cx="162221" cy="95575"/>
            </a:xfrm>
            <a:custGeom>
              <a:avLst/>
              <a:gdLst/>
              <a:ahLst/>
              <a:cxnLst/>
              <a:rect l="l" t="t" r="r" b="b"/>
              <a:pathLst>
                <a:path w="5462" h="3218" extrusionOk="0">
                  <a:moveTo>
                    <a:pt x="545" y="1"/>
                  </a:moveTo>
                  <a:cubicBezTo>
                    <a:pt x="467" y="1"/>
                    <a:pt x="393" y="44"/>
                    <a:pt x="367" y="146"/>
                  </a:cubicBezTo>
                  <a:cubicBezTo>
                    <a:pt x="167" y="847"/>
                    <a:pt x="0" y="1581"/>
                    <a:pt x="267" y="2281"/>
                  </a:cubicBezTo>
                  <a:cubicBezTo>
                    <a:pt x="491" y="2856"/>
                    <a:pt x="1020" y="3217"/>
                    <a:pt x="1622" y="3217"/>
                  </a:cubicBezTo>
                  <a:cubicBezTo>
                    <a:pt x="1648" y="3217"/>
                    <a:pt x="1675" y="3217"/>
                    <a:pt x="1701" y="3215"/>
                  </a:cubicBezTo>
                  <a:cubicBezTo>
                    <a:pt x="2435" y="3149"/>
                    <a:pt x="2969" y="2682"/>
                    <a:pt x="3436" y="2148"/>
                  </a:cubicBezTo>
                  <a:cubicBezTo>
                    <a:pt x="3936" y="1581"/>
                    <a:pt x="4403" y="847"/>
                    <a:pt x="5237" y="713"/>
                  </a:cubicBezTo>
                  <a:cubicBezTo>
                    <a:pt x="5461" y="649"/>
                    <a:pt x="5409" y="278"/>
                    <a:pt x="5168" y="278"/>
                  </a:cubicBezTo>
                  <a:cubicBezTo>
                    <a:pt x="5158" y="278"/>
                    <a:pt x="5148" y="278"/>
                    <a:pt x="5137" y="280"/>
                  </a:cubicBezTo>
                  <a:cubicBezTo>
                    <a:pt x="4503" y="413"/>
                    <a:pt x="4003" y="847"/>
                    <a:pt x="3569" y="1314"/>
                  </a:cubicBezTo>
                  <a:cubicBezTo>
                    <a:pt x="3169" y="1814"/>
                    <a:pt x="2802" y="2381"/>
                    <a:pt x="2202" y="2648"/>
                  </a:cubicBezTo>
                  <a:cubicBezTo>
                    <a:pt x="2018" y="2735"/>
                    <a:pt x="1823" y="2779"/>
                    <a:pt x="1635" y="2779"/>
                  </a:cubicBezTo>
                  <a:cubicBezTo>
                    <a:pt x="1244" y="2779"/>
                    <a:pt x="881" y="2587"/>
                    <a:pt x="701" y="2181"/>
                  </a:cubicBezTo>
                  <a:cubicBezTo>
                    <a:pt x="400" y="1581"/>
                    <a:pt x="601" y="880"/>
                    <a:pt x="767" y="280"/>
                  </a:cubicBezTo>
                  <a:cubicBezTo>
                    <a:pt x="809" y="115"/>
                    <a:pt x="671" y="1"/>
                    <a:pt x="545" y="1"/>
                  </a:cubicBezTo>
                  <a:close/>
                </a:path>
              </a:pathLst>
            </a:custGeom>
            <a:solidFill>
              <a:srgbClr val="711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70"/>
            <p:cNvSpPr/>
            <p:nvPr/>
          </p:nvSpPr>
          <p:spPr>
            <a:xfrm>
              <a:off x="5602665" y="4262229"/>
              <a:ext cx="342827" cy="351707"/>
            </a:xfrm>
            <a:custGeom>
              <a:avLst/>
              <a:gdLst/>
              <a:ahLst/>
              <a:cxnLst/>
              <a:rect l="l" t="t" r="r" b="b"/>
              <a:pathLst>
                <a:path w="11543" h="11842" extrusionOk="0">
                  <a:moveTo>
                    <a:pt x="6806" y="0"/>
                  </a:moveTo>
                  <a:lnTo>
                    <a:pt x="6806" y="0"/>
                  </a:lnTo>
                  <a:cubicBezTo>
                    <a:pt x="1" y="2335"/>
                    <a:pt x="1" y="8206"/>
                    <a:pt x="1" y="8206"/>
                  </a:cubicBezTo>
                  <a:lnTo>
                    <a:pt x="6305" y="11842"/>
                  </a:lnTo>
                  <a:cubicBezTo>
                    <a:pt x="11542" y="9040"/>
                    <a:pt x="9641" y="2602"/>
                    <a:pt x="6806" y="0"/>
                  </a:cubicBezTo>
                  <a:close/>
                </a:path>
              </a:pathLst>
            </a:custGeom>
            <a:solidFill>
              <a:srgbClr val="DE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70"/>
            <p:cNvSpPr/>
            <p:nvPr/>
          </p:nvSpPr>
          <p:spPr>
            <a:xfrm>
              <a:off x="5725536" y="4291454"/>
              <a:ext cx="155569" cy="358449"/>
            </a:xfrm>
            <a:custGeom>
              <a:avLst/>
              <a:gdLst/>
              <a:ahLst/>
              <a:cxnLst/>
              <a:rect l="l" t="t" r="r" b="b"/>
              <a:pathLst>
                <a:path w="5238" h="12069" extrusionOk="0">
                  <a:moveTo>
                    <a:pt x="2899" y="1"/>
                  </a:moveTo>
                  <a:cubicBezTo>
                    <a:pt x="2817" y="1"/>
                    <a:pt x="2746" y="52"/>
                    <a:pt x="2702" y="117"/>
                  </a:cubicBezTo>
                  <a:cubicBezTo>
                    <a:pt x="2202" y="917"/>
                    <a:pt x="1735" y="1685"/>
                    <a:pt x="1268" y="2485"/>
                  </a:cubicBezTo>
                  <a:cubicBezTo>
                    <a:pt x="834" y="3186"/>
                    <a:pt x="501" y="3920"/>
                    <a:pt x="334" y="4754"/>
                  </a:cubicBezTo>
                  <a:cubicBezTo>
                    <a:pt x="0" y="6355"/>
                    <a:pt x="334" y="8023"/>
                    <a:pt x="968" y="9490"/>
                  </a:cubicBezTo>
                  <a:cubicBezTo>
                    <a:pt x="1368" y="10391"/>
                    <a:pt x="1868" y="11191"/>
                    <a:pt x="2402" y="11992"/>
                  </a:cubicBezTo>
                  <a:cubicBezTo>
                    <a:pt x="2447" y="12046"/>
                    <a:pt x="2504" y="12069"/>
                    <a:pt x="2561" y="12069"/>
                  </a:cubicBezTo>
                  <a:cubicBezTo>
                    <a:pt x="2715" y="12069"/>
                    <a:pt x="2866" y="11905"/>
                    <a:pt x="2769" y="11759"/>
                  </a:cubicBezTo>
                  <a:cubicBezTo>
                    <a:pt x="1835" y="10424"/>
                    <a:pt x="1034" y="8957"/>
                    <a:pt x="734" y="7355"/>
                  </a:cubicBezTo>
                  <a:cubicBezTo>
                    <a:pt x="601" y="6588"/>
                    <a:pt x="567" y="5788"/>
                    <a:pt x="701" y="5020"/>
                  </a:cubicBezTo>
                  <a:cubicBezTo>
                    <a:pt x="834" y="4253"/>
                    <a:pt x="1134" y="3519"/>
                    <a:pt x="1535" y="2819"/>
                  </a:cubicBezTo>
                  <a:cubicBezTo>
                    <a:pt x="1968" y="2052"/>
                    <a:pt x="2469" y="1284"/>
                    <a:pt x="2936" y="551"/>
                  </a:cubicBezTo>
                  <a:cubicBezTo>
                    <a:pt x="3669" y="1318"/>
                    <a:pt x="4070" y="2318"/>
                    <a:pt x="4337" y="3319"/>
                  </a:cubicBezTo>
                  <a:cubicBezTo>
                    <a:pt x="4670" y="4553"/>
                    <a:pt x="4870" y="5854"/>
                    <a:pt x="4537" y="7122"/>
                  </a:cubicBezTo>
                  <a:cubicBezTo>
                    <a:pt x="4403" y="7656"/>
                    <a:pt x="4203" y="8156"/>
                    <a:pt x="3870" y="8590"/>
                  </a:cubicBezTo>
                  <a:cubicBezTo>
                    <a:pt x="3736" y="8790"/>
                    <a:pt x="3569" y="8990"/>
                    <a:pt x="3403" y="9157"/>
                  </a:cubicBezTo>
                  <a:cubicBezTo>
                    <a:pt x="3202" y="9357"/>
                    <a:pt x="2936" y="9590"/>
                    <a:pt x="2669" y="9624"/>
                  </a:cubicBezTo>
                  <a:cubicBezTo>
                    <a:pt x="2369" y="9624"/>
                    <a:pt x="2302" y="9157"/>
                    <a:pt x="2202" y="8957"/>
                  </a:cubicBezTo>
                  <a:cubicBezTo>
                    <a:pt x="2068" y="8656"/>
                    <a:pt x="1968" y="8356"/>
                    <a:pt x="1868" y="8023"/>
                  </a:cubicBezTo>
                  <a:cubicBezTo>
                    <a:pt x="1668" y="7422"/>
                    <a:pt x="1501" y="6755"/>
                    <a:pt x="1535" y="6088"/>
                  </a:cubicBezTo>
                  <a:cubicBezTo>
                    <a:pt x="1535" y="5387"/>
                    <a:pt x="1768" y="4720"/>
                    <a:pt x="2035" y="4086"/>
                  </a:cubicBezTo>
                  <a:cubicBezTo>
                    <a:pt x="2268" y="3519"/>
                    <a:pt x="2535" y="2952"/>
                    <a:pt x="2802" y="2419"/>
                  </a:cubicBezTo>
                  <a:cubicBezTo>
                    <a:pt x="2902" y="2552"/>
                    <a:pt x="2969" y="2752"/>
                    <a:pt x="3002" y="2886"/>
                  </a:cubicBezTo>
                  <a:cubicBezTo>
                    <a:pt x="3102" y="3152"/>
                    <a:pt x="3169" y="3419"/>
                    <a:pt x="3269" y="3686"/>
                  </a:cubicBezTo>
                  <a:cubicBezTo>
                    <a:pt x="3436" y="4253"/>
                    <a:pt x="3569" y="4854"/>
                    <a:pt x="3569" y="5454"/>
                  </a:cubicBezTo>
                  <a:cubicBezTo>
                    <a:pt x="3603" y="6288"/>
                    <a:pt x="3369" y="7189"/>
                    <a:pt x="2769" y="7789"/>
                  </a:cubicBezTo>
                  <a:cubicBezTo>
                    <a:pt x="2669" y="7322"/>
                    <a:pt x="2602" y="6822"/>
                    <a:pt x="2602" y="6321"/>
                  </a:cubicBezTo>
                  <a:cubicBezTo>
                    <a:pt x="2569" y="5921"/>
                    <a:pt x="2569" y="5387"/>
                    <a:pt x="2969" y="5187"/>
                  </a:cubicBezTo>
                  <a:cubicBezTo>
                    <a:pt x="3165" y="5075"/>
                    <a:pt x="3032" y="4823"/>
                    <a:pt x="2847" y="4823"/>
                  </a:cubicBezTo>
                  <a:cubicBezTo>
                    <a:pt x="2811" y="4823"/>
                    <a:pt x="2773" y="4832"/>
                    <a:pt x="2735" y="4854"/>
                  </a:cubicBezTo>
                  <a:cubicBezTo>
                    <a:pt x="2302" y="5087"/>
                    <a:pt x="2168" y="5621"/>
                    <a:pt x="2168" y="6121"/>
                  </a:cubicBezTo>
                  <a:cubicBezTo>
                    <a:pt x="2168" y="6822"/>
                    <a:pt x="2268" y="7556"/>
                    <a:pt x="2469" y="8256"/>
                  </a:cubicBezTo>
                  <a:cubicBezTo>
                    <a:pt x="2491" y="8345"/>
                    <a:pt x="2572" y="8389"/>
                    <a:pt x="2654" y="8389"/>
                  </a:cubicBezTo>
                  <a:cubicBezTo>
                    <a:pt x="2695" y="8389"/>
                    <a:pt x="2735" y="8378"/>
                    <a:pt x="2769" y="8356"/>
                  </a:cubicBezTo>
                  <a:cubicBezTo>
                    <a:pt x="3669" y="7656"/>
                    <a:pt x="4036" y="6521"/>
                    <a:pt x="4003" y="5421"/>
                  </a:cubicBezTo>
                  <a:cubicBezTo>
                    <a:pt x="3970" y="4720"/>
                    <a:pt x="3803" y="4053"/>
                    <a:pt x="3603" y="3386"/>
                  </a:cubicBezTo>
                  <a:cubicBezTo>
                    <a:pt x="3503" y="3052"/>
                    <a:pt x="3403" y="2719"/>
                    <a:pt x="3269" y="2419"/>
                  </a:cubicBezTo>
                  <a:cubicBezTo>
                    <a:pt x="3169" y="2185"/>
                    <a:pt x="3069" y="1985"/>
                    <a:pt x="2836" y="1885"/>
                  </a:cubicBezTo>
                  <a:cubicBezTo>
                    <a:pt x="2808" y="1866"/>
                    <a:pt x="2780" y="1858"/>
                    <a:pt x="2752" y="1858"/>
                  </a:cubicBezTo>
                  <a:cubicBezTo>
                    <a:pt x="2682" y="1858"/>
                    <a:pt x="2617" y="1913"/>
                    <a:pt x="2569" y="1985"/>
                  </a:cubicBezTo>
                  <a:cubicBezTo>
                    <a:pt x="2235" y="2619"/>
                    <a:pt x="1902" y="3286"/>
                    <a:pt x="1635" y="3953"/>
                  </a:cubicBezTo>
                  <a:cubicBezTo>
                    <a:pt x="1368" y="4620"/>
                    <a:pt x="1134" y="5287"/>
                    <a:pt x="1101" y="5988"/>
                  </a:cubicBezTo>
                  <a:cubicBezTo>
                    <a:pt x="1068" y="6688"/>
                    <a:pt x="1234" y="7422"/>
                    <a:pt x="1435" y="8089"/>
                  </a:cubicBezTo>
                  <a:cubicBezTo>
                    <a:pt x="1535" y="8423"/>
                    <a:pt x="1668" y="8756"/>
                    <a:pt x="1801" y="9090"/>
                  </a:cubicBezTo>
                  <a:cubicBezTo>
                    <a:pt x="1902" y="9357"/>
                    <a:pt x="2002" y="9724"/>
                    <a:pt x="2268" y="9891"/>
                  </a:cubicBezTo>
                  <a:cubicBezTo>
                    <a:pt x="2389" y="9986"/>
                    <a:pt x="2519" y="10025"/>
                    <a:pt x="2651" y="10025"/>
                  </a:cubicBezTo>
                  <a:cubicBezTo>
                    <a:pt x="3028" y="10025"/>
                    <a:pt x="3422" y="9704"/>
                    <a:pt x="3669" y="9457"/>
                  </a:cubicBezTo>
                  <a:cubicBezTo>
                    <a:pt x="4136" y="9057"/>
                    <a:pt x="4470" y="8523"/>
                    <a:pt x="4704" y="7956"/>
                  </a:cubicBezTo>
                  <a:cubicBezTo>
                    <a:pt x="5237" y="6722"/>
                    <a:pt x="5204" y="5321"/>
                    <a:pt x="4937" y="3986"/>
                  </a:cubicBezTo>
                  <a:cubicBezTo>
                    <a:pt x="4637" y="2585"/>
                    <a:pt x="4136" y="1051"/>
                    <a:pt x="3036" y="50"/>
                  </a:cubicBezTo>
                  <a:cubicBezTo>
                    <a:pt x="2989" y="15"/>
                    <a:pt x="2943" y="1"/>
                    <a:pt x="2899" y="1"/>
                  </a:cubicBezTo>
                  <a:close/>
                </a:path>
              </a:pathLst>
            </a:custGeom>
            <a:solidFill>
              <a:srgbClr val="F0A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70"/>
            <p:cNvSpPr/>
            <p:nvPr/>
          </p:nvSpPr>
          <p:spPr>
            <a:xfrm>
              <a:off x="5181630" y="4262229"/>
              <a:ext cx="623165" cy="351707"/>
            </a:xfrm>
            <a:custGeom>
              <a:avLst/>
              <a:gdLst/>
              <a:ahLst/>
              <a:cxnLst/>
              <a:rect l="l" t="t" r="r" b="b"/>
              <a:pathLst>
                <a:path w="20982" h="11842" extrusionOk="0">
                  <a:moveTo>
                    <a:pt x="20982" y="0"/>
                  </a:moveTo>
                  <a:lnTo>
                    <a:pt x="2502" y="1434"/>
                  </a:lnTo>
                  <a:cubicBezTo>
                    <a:pt x="500" y="3069"/>
                    <a:pt x="0" y="4837"/>
                    <a:pt x="100" y="6305"/>
                  </a:cubicBezTo>
                  <a:cubicBezTo>
                    <a:pt x="200" y="7305"/>
                    <a:pt x="567" y="8173"/>
                    <a:pt x="934" y="8740"/>
                  </a:cubicBezTo>
                  <a:lnTo>
                    <a:pt x="20448" y="11842"/>
                  </a:lnTo>
                  <a:cubicBezTo>
                    <a:pt x="18680" y="10875"/>
                    <a:pt x="16946" y="7906"/>
                    <a:pt x="17880" y="4970"/>
                  </a:cubicBezTo>
                  <a:cubicBezTo>
                    <a:pt x="17980" y="4703"/>
                    <a:pt x="18046" y="4470"/>
                    <a:pt x="18146" y="4236"/>
                  </a:cubicBezTo>
                  <a:cubicBezTo>
                    <a:pt x="19180" y="1701"/>
                    <a:pt x="20982" y="0"/>
                    <a:pt x="20982" y="0"/>
                  </a:cubicBezTo>
                  <a:close/>
                </a:path>
              </a:pathLst>
            </a:custGeom>
            <a:solidFill>
              <a:srgbClr val="7A1A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70"/>
            <p:cNvSpPr/>
            <p:nvPr/>
          </p:nvSpPr>
          <p:spPr>
            <a:xfrm>
              <a:off x="5157840" y="4387149"/>
              <a:ext cx="337095" cy="96495"/>
            </a:xfrm>
            <a:custGeom>
              <a:avLst/>
              <a:gdLst/>
              <a:ahLst/>
              <a:cxnLst/>
              <a:rect l="l" t="t" r="r" b="b"/>
              <a:pathLst>
                <a:path w="11350" h="3249" extrusionOk="0">
                  <a:moveTo>
                    <a:pt x="2429" y="0"/>
                  </a:moveTo>
                  <a:cubicBezTo>
                    <a:pt x="1986" y="0"/>
                    <a:pt x="1550" y="85"/>
                    <a:pt x="1135" y="297"/>
                  </a:cubicBezTo>
                  <a:cubicBezTo>
                    <a:pt x="501" y="631"/>
                    <a:pt x="34" y="1231"/>
                    <a:pt x="1" y="1965"/>
                  </a:cubicBezTo>
                  <a:cubicBezTo>
                    <a:pt x="1" y="2099"/>
                    <a:pt x="101" y="2165"/>
                    <a:pt x="205" y="2165"/>
                  </a:cubicBezTo>
                  <a:cubicBezTo>
                    <a:pt x="309" y="2165"/>
                    <a:pt x="418" y="2099"/>
                    <a:pt x="434" y="1965"/>
                  </a:cubicBezTo>
                  <a:cubicBezTo>
                    <a:pt x="434" y="1131"/>
                    <a:pt x="1235" y="564"/>
                    <a:pt x="2002" y="464"/>
                  </a:cubicBezTo>
                  <a:cubicBezTo>
                    <a:pt x="2155" y="439"/>
                    <a:pt x="2307" y="427"/>
                    <a:pt x="2459" y="427"/>
                  </a:cubicBezTo>
                  <a:cubicBezTo>
                    <a:pt x="3306" y="427"/>
                    <a:pt x="4146" y="782"/>
                    <a:pt x="4937" y="1065"/>
                  </a:cubicBezTo>
                  <a:cubicBezTo>
                    <a:pt x="6972" y="1798"/>
                    <a:pt x="9007" y="2532"/>
                    <a:pt x="11042" y="3233"/>
                  </a:cubicBezTo>
                  <a:cubicBezTo>
                    <a:pt x="11067" y="3244"/>
                    <a:pt x="11091" y="3249"/>
                    <a:pt x="11113" y="3249"/>
                  </a:cubicBezTo>
                  <a:cubicBezTo>
                    <a:pt x="11293" y="3249"/>
                    <a:pt x="11350" y="2922"/>
                    <a:pt x="11142" y="2832"/>
                  </a:cubicBezTo>
                  <a:lnTo>
                    <a:pt x="5838" y="964"/>
                  </a:lnTo>
                  <a:cubicBezTo>
                    <a:pt x="4801" y="578"/>
                    <a:pt x="3589" y="0"/>
                    <a:pt x="2429" y="0"/>
                  </a:cubicBezTo>
                  <a:close/>
                </a:path>
              </a:pathLst>
            </a:custGeom>
            <a:solidFill>
              <a:srgbClr val="711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70"/>
            <p:cNvSpPr/>
            <p:nvPr/>
          </p:nvSpPr>
          <p:spPr>
            <a:xfrm>
              <a:off x="5179641" y="4239538"/>
              <a:ext cx="165488" cy="101871"/>
            </a:xfrm>
            <a:custGeom>
              <a:avLst/>
              <a:gdLst/>
              <a:ahLst/>
              <a:cxnLst/>
              <a:rect l="l" t="t" r="r" b="b"/>
              <a:pathLst>
                <a:path w="5572" h="3430" extrusionOk="0">
                  <a:moveTo>
                    <a:pt x="4712" y="0"/>
                  </a:moveTo>
                  <a:cubicBezTo>
                    <a:pt x="4565" y="0"/>
                    <a:pt x="4409" y="165"/>
                    <a:pt x="4504" y="330"/>
                  </a:cubicBezTo>
                  <a:cubicBezTo>
                    <a:pt x="4804" y="898"/>
                    <a:pt x="5171" y="1498"/>
                    <a:pt x="5037" y="2165"/>
                  </a:cubicBezTo>
                  <a:cubicBezTo>
                    <a:pt x="4926" y="2721"/>
                    <a:pt x="4491" y="2999"/>
                    <a:pt x="3982" y="2999"/>
                  </a:cubicBezTo>
                  <a:cubicBezTo>
                    <a:pt x="3880" y="2999"/>
                    <a:pt x="3775" y="2988"/>
                    <a:pt x="3670" y="2966"/>
                  </a:cubicBezTo>
                  <a:cubicBezTo>
                    <a:pt x="3036" y="2866"/>
                    <a:pt x="2536" y="2399"/>
                    <a:pt x="2035" y="2032"/>
                  </a:cubicBezTo>
                  <a:cubicBezTo>
                    <a:pt x="1529" y="1683"/>
                    <a:pt x="992" y="1395"/>
                    <a:pt x="369" y="1395"/>
                  </a:cubicBezTo>
                  <a:cubicBezTo>
                    <a:pt x="335" y="1395"/>
                    <a:pt x="301" y="1396"/>
                    <a:pt x="267" y="1398"/>
                  </a:cubicBezTo>
                  <a:cubicBezTo>
                    <a:pt x="0" y="1431"/>
                    <a:pt x="0" y="1832"/>
                    <a:pt x="267" y="1832"/>
                  </a:cubicBezTo>
                  <a:cubicBezTo>
                    <a:pt x="310" y="1828"/>
                    <a:pt x="353" y="1826"/>
                    <a:pt x="395" y="1826"/>
                  </a:cubicBezTo>
                  <a:cubicBezTo>
                    <a:pt x="1167" y="1826"/>
                    <a:pt x="1768" y="2388"/>
                    <a:pt x="2369" y="2799"/>
                  </a:cubicBezTo>
                  <a:cubicBezTo>
                    <a:pt x="2849" y="3138"/>
                    <a:pt x="3377" y="3429"/>
                    <a:pt x="3974" y="3429"/>
                  </a:cubicBezTo>
                  <a:cubicBezTo>
                    <a:pt x="4081" y="3429"/>
                    <a:pt x="4191" y="3420"/>
                    <a:pt x="4303" y="3399"/>
                  </a:cubicBezTo>
                  <a:cubicBezTo>
                    <a:pt x="4937" y="3299"/>
                    <a:pt x="5371" y="2799"/>
                    <a:pt x="5471" y="2165"/>
                  </a:cubicBezTo>
                  <a:cubicBezTo>
                    <a:pt x="5571" y="1431"/>
                    <a:pt x="5204" y="731"/>
                    <a:pt x="4871" y="97"/>
                  </a:cubicBezTo>
                  <a:cubicBezTo>
                    <a:pt x="4831" y="29"/>
                    <a:pt x="4772" y="0"/>
                    <a:pt x="4712" y="0"/>
                  </a:cubicBezTo>
                  <a:close/>
                </a:path>
              </a:pathLst>
            </a:custGeom>
            <a:solidFill>
              <a:srgbClr val="711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70"/>
            <p:cNvSpPr/>
            <p:nvPr/>
          </p:nvSpPr>
          <p:spPr>
            <a:xfrm>
              <a:off x="5378782" y="4451451"/>
              <a:ext cx="352717" cy="363617"/>
            </a:xfrm>
            <a:custGeom>
              <a:avLst/>
              <a:gdLst/>
              <a:ahLst/>
              <a:cxnLst/>
              <a:rect l="l" t="t" r="r" b="b"/>
              <a:pathLst>
                <a:path w="11876" h="12243" extrusionOk="0">
                  <a:moveTo>
                    <a:pt x="8039" y="0"/>
                  </a:moveTo>
                  <a:lnTo>
                    <a:pt x="8039" y="0"/>
                  </a:lnTo>
                  <a:cubicBezTo>
                    <a:pt x="1401" y="1735"/>
                    <a:pt x="0" y="7739"/>
                    <a:pt x="0" y="7739"/>
                  </a:cubicBezTo>
                  <a:lnTo>
                    <a:pt x="6105" y="12242"/>
                  </a:lnTo>
                  <a:cubicBezTo>
                    <a:pt x="11875" y="9941"/>
                    <a:pt x="10674" y="3069"/>
                    <a:pt x="8039" y="0"/>
                  </a:cubicBezTo>
                  <a:close/>
                </a:path>
              </a:pathLst>
            </a:custGeom>
            <a:solidFill>
              <a:srgbClr val="DE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70"/>
            <p:cNvSpPr/>
            <p:nvPr/>
          </p:nvSpPr>
          <p:spPr>
            <a:xfrm>
              <a:off x="5507564" y="4485636"/>
              <a:ext cx="157558" cy="356311"/>
            </a:xfrm>
            <a:custGeom>
              <a:avLst/>
              <a:gdLst/>
              <a:ahLst/>
              <a:cxnLst/>
              <a:rect l="l" t="t" r="r" b="b"/>
              <a:pathLst>
                <a:path w="5305" h="11997" extrusionOk="0">
                  <a:moveTo>
                    <a:pt x="3448" y="1"/>
                  </a:moveTo>
                  <a:cubicBezTo>
                    <a:pt x="3366" y="1"/>
                    <a:pt x="3280" y="52"/>
                    <a:pt x="3236" y="117"/>
                  </a:cubicBezTo>
                  <a:cubicBezTo>
                    <a:pt x="2703" y="851"/>
                    <a:pt x="2135" y="1585"/>
                    <a:pt x="1602" y="2318"/>
                  </a:cubicBezTo>
                  <a:cubicBezTo>
                    <a:pt x="1101" y="3019"/>
                    <a:pt x="701" y="3719"/>
                    <a:pt x="468" y="4520"/>
                  </a:cubicBezTo>
                  <a:cubicBezTo>
                    <a:pt x="1" y="6088"/>
                    <a:pt x="201" y="7789"/>
                    <a:pt x="701" y="9323"/>
                  </a:cubicBezTo>
                  <a:cubicBezTo>
                    <a:pt x="1035" y="10224"/>
                    <a:pt x="1435" y="11058"/>
                    <a:pt x="1935" y="11892"/>
                  </a:cubicBezTo>
                  <a:cubicBezTo>
                    <a:pt x="1977" y="11966"/>
                    <a:pt x="2043" y="11996"/>
                    <a:pt x="2108" y="11996"/>
                  </a:cubicBezTo>
                  <a:cubicBezTo>
                    <a:pt x="2250" y="11996"/>
                    <a:pt x="2394" y="11852"/>
                    <a:pt x="2302" y="11692"/>
                  </a:cubicBezTo>
                  <a:cubicBezTo>
                    <a:pt x="1468" y="10291"/>
                    <a:pt x="801" y="8756"/>
                    <a:pt x="668" y="7155"/>
                  </a:cubicBezTo>
                  <a:cubicBezTo>
                    <a:pt x="601" y="6355"/>
                    <a:pt x="634" y="5587"/>
                    <a:pt x="801" y="4820"/>
                  </a:cubicBezTo>
                  <a:cubicBezTo>
                    <a:pt x="1001" y="4053"/>
                    <a:pt x="1402" y="3353"/>
                    <a:pt x="1835" y="2685"/>
                  </a:cubicBezTo>
                  <a:cubicBezTo>
                    <a:pt x="2369" y="1952"/>
                    <a:pt x="2903" y="1251"/>
                    <a:pt x="3436" y="551"/>
                  </a:cubicBezTo>
                  <a:cubicBezTo>
                    <a:pt x="4104" y="1384"/>
                    <a:pt x="4404" y="2419"/>
                    <a:pt x="4604" y="3453"/>
                  </a:cubicBezTo>
                  <a:cubicBezTo>
                    <a:pt x="4837" y="4687"/>
                    <a:pt x="4904" y="6021"/>
                    <a:pt x="4470" y="7222"/>
                  </a:cubicBezTo>
                  <a:cubicBezTo>
                    <a:pt x="4304" y="7756"/>
                    <a:pt x="4037" y="8223"/>
                    <a:pt x="3703" y="8656"/>
                  </a:cubicBezTo>
                  <a:cubicBezTo>
                    <a:pt x="3536" y="8856"/>
                    <a:pt x="3336" y="9023"/>
                    <a:pt x="3136" y="9190"/>
                  </a:cubicBezTo>
                  <a:cubicBezTo>
                    <a:pt x="2936" y="9323"/>
                    <a:pt x="2669" y="9557"/>
                    <a:pt x="2402" y="9557"/>
                  </a:cubicBezTo>
                  <a:cubicBezTo>
                    <a:pt x="2102" y="9557"/>
                    <a:pt x="2035" y="9090"/>
                    <a:pt x="1969" y="8856"/>
                  </a:cubicBezTo>
                  <a:cubicBezTo>
                    <a:pt x="1869" y="8556"/>
                    <a:pt x="1802" y="8223"/>
                    <a:pt x="1735" y="7922"/>
                  </a:cubicBezTo>
                  <a:cubicBezTo>
                    <a:pt x="1568" y="7289"/>
                    <a:pt x="1468" y="6622"/>
                    <a:pt x="1568" y="5954"/>
                  </a:cubicBezTo>
                  <a:cubicBezTo>
                    <a:pt x="1635" y="5287"/>
                    <a:pt x="1902" y="4620"/>
                    <a:pt x="2236" y="4020"/>
                  </a:cubicBezTo>
                  <a:cubicBezTo>
                    <a:pt x="2502" y="3453"/>
                    <a:pt x="2836" y="2919"/>
                    <a:pt x="3170" y="2385"/>
                  </a:cubicBezTo>
                  <a:cubicBezTo>
                    <a:pt x="3236" y="2552"/>
                    <a:pt x="3270" y="2752"/>
                    <a:pt x="3303" y="2886"/>
                  </a:cubicBezTo>
                  <a:cubicBezTo>
                    <a:pt x="3370" y="3152"/>
                    <a:pt x="3436" y="3419"/>
                    <a:pt x="3503" y="3719"/>
                  </a:cubicBezTo>
                  <a:cubicBezTo>
                    <a:pt x="3603" y="4287"/>
                    <a:pt x="3703" y="4887"/>
                    <a:pt x="3670" y="5487"/>
                  </a:cubicBezTo>
                  <a:cubicBezTo>
                    <a:pt x="3603" y="6321"/>
                    <a:pt x="3303" y="7189"/>
                    <a:pt x="2669" y="7756"/>
                  </a:cubicBezTo>
                  <a:cubicBezTo>
                    <a:pt x="2602" y="7255"/>
                    <a:pt x="2569" y="6788"/>
                    <a:pt x="2602" y="6288"/>
                  </a:cubicBezTo>
                  <a:cubicBezTo>
                    <a:pt x="2602" y="5888"/>
                    <a:pt x="2669" y="5354"/>
                    <a:pt x="3069" y="5187"/>
                  </a:cubicBezTo>
                  <a:cubicBezTo>
                    <a:pt x="3302" y="5071"/>
                    <a:pt x="3154" y="4802"/>
                    <a:pt x="2957" y="4802"/>
                  </a:cubicBezTo>
                  <a:cubicBezTo>
                    <a:pt x="2929" y="4802"/>
                    <a:pt x="2899" y="4808"/>
                    <a:pt x="2869" y="4820"/>
                  </a:cubicBezTo>
                  <a:cubicBezTo>
                    <a:pt x="2402" y="5020"/>
                    <a:pt x="2236" y="5554"/>
                    <a:pt x="2202" y="6021"/>
                  </a:cubicBezTo>
                  <a:cubicBezTo>
                    <a:pt x="2135" y="6755"/>
                    <a:pt x="2169" y="7489"/>
                    <a:pt x="2302" y="8189"/>
                  </a:cubicBezTo>
                  <a:cubicBezTo>
                    <a:pt x="2302" y="8287"/>
                    <a:pt x="2410" y="8349"/>
                    <a:pt x="2506" y="8349"/>
                  </a:cubicBezTo>
                  <a:cubicBezTo>
                    <a:pt x="2542" y="8349"/>
                    <a:pt x="2576" y="8341"/>
                    <a:pt x="2602" y="8323"/>
                  </a:cubicBezTo>
                  <a:cubicBezTo>
                    <a:pt x="3536" y="7689"/>
                    <a:pt x="4003" y="6588"/>
                    <a:pt x="4070" y="5487"/>
                  </a:cubicBezTo>
                  <a:cubicBezTo>
                    <a:pt x="4104" y="4820"/>
                    <a:pt x="4003" y="4120"/>
                    <a:pt x="3870" y="3453"/>
                  </a:cubicBezTo>
                  <a:cubicBezTo>
                    <a:pt x="3803" y="3119"/>
                    <a:pt x="3703" y="2785"/>
                    <a:pt x="3603" y="2419"/>
                  </a:cubicBezTo>
                  <a:cubicBezTo>
                    <a:pt x="3536" y="2185"/>
                    <a:pt x="3436" y="2018"/>
                    <a:pt x="3236" y="1851"/>
                  </a:cubicBezTo>
                  <a:cubicBezTo>
                    <a:pt x="3208" y="1833"/>
                    <a:pt x="3178" y="1825"/>
                    <a:pt x="3147" y="1825"/>
                  </a:cubicBezTo>
                  <a:cubicBezTo>
                    <a:pt x="3067" y="1825"/>
                    <a:pt x="2984" y="1879"/>
                    <a:pt x="2936" y="1952"/>
                  </a:cubicBezTo>
                  <a:cubicBezTo>
                    <a:pt x="2536" y="2552"/>
                    <a:pt x="2169" y="3186"/>
                    <a:pt x="1835" y="3853"/>
                  </a:cubicBezTo>
                  <a:cubicBezTo>
                    <a:pt x="1535" y="4453"/>
                    <a:pt x="1235" y="5120"/>
                    <a:pt x="1168" y="5821"/>
                  </a:cubicBezTo>
                  <a:cubicBezTo>
                    <a:pt x="1068" y="6521"/>
                    <a:pt x="1135" y="7222"/>
                    <a:pt x="1302" y="7922"/>
                  </a:cubicBezTo>
                  <a:cubicBezTo>
                    <a:pt x="1368" y="8289"/>
                    <a:pt x="1468" y="8623"/>
                    <a:pt x="1568" y="8957"/>
                  </a:cubicBezTo>
                  <a:cubicBezTo>
                    <a:pt x="1668" y="9257"/>
                    <a:pt x="1735" y="9624"/>
                    <a:pt x="1969" y="9824"/>
                  </a:cubicBezTo>
                  <a:cubicBezTo>
                    <a:pt x="2094" y="9939"/>
                    <a:pt x="2235" y="9985"/>
                    <a:pt x="2382" y="9985"/>
                  </a:cubicBezTo>
                  <a:cubicBezTo>
                    <a:pt x="2745" y="9985"/>
                    <a:pt x="3142" y="9704"/>
                    <a:pt x="3403" y="9490"/>
                  </a:cubicBezTo>
                  <a:cubicBezTo>
                    <a:pt x="3903" y="9123"/>
                    <a:pt x="4270" y="8623"/>
                    <a:pt x="4537" y="8089"/>
                  </a:cubicBezTo>
                  <a:cubicBezTo>
                    <a:pt x="5171" y="6888"/>
                    <a:pt x="5304" y="5487"/>
                    <a:pt x="5138" y="4153"/>
                  </a:cubicBezTo>
                  <a:cubicBezTo>
                    <a:pt x="4937" y="2719"/>
                    <a:pt x="4571" y="1151"/>
                    <a:pt x="3570" y="50"/>
                  </a:cubicBezTo>
                  <a:cubicBezTo>
                    <a:pt x="3535" y="15"/>
                    <a:pt x="3492" y="1"/>
                    <a:pt x="3448" y="1"/>
                  </a:cubicBezTo>
                  <a:close/>
                </a:path>
              </a:pathLst>
            </a:custGeom>
            <a:solidFill>
              <a:srgbClr val="F0A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70"/>
            <p:cNvSpPr/>
            <p:nvPr/>
          </p:nvSpPr>
          <p:spPr>
            <a:xfrm>
              <a:off x="4947798" y="4432621"/>
              <a:ext cx="669765" cy="382447"/>
            </a:xfrm>
            <a:custGeom>
              <a:avLst/>
              <a:gdLst/>
              <a:ahLst/>
              <a:cxnLst/>
              <a:rect l="l" t="t" r="r" b="b"/>
              <a:pathLst>
                <a:path w="22551" h="12877" extrusionOk="0">
                  <a:moveTo>
                    <a:pt x="3203" y="1"/>
                  </a:moveTo>
                  <a:cubicBezTo>
                    <a:pt x="3103" y="67"/>
                    <a:pt x="2970" y="134"/>
                    <a:pt x="2870" y="201"/>
                  </a:cubicBezTo>
                  <a:cubicBezTo>
                    <a:pt x="501" y="1902"/>
                    <a:pt x="1" y="3970"/>
                    <a:pt x="201" y="5571"/>
                  </a:cubicBezTo>
                  <a:cubicBezTo>
                    <a:pt x="301" y="6272"/>
                    <a:pt x="501" y="6905"/>
                    <a:pt x="735" y="7372"/>
                  </a:cubicBezTo>
                  <a:lnTo>
                    <a:pt x="801" y="7372"/>
                  </a:lnTo>
                  <a:lnTo>
                    <a:pt x="20616" y="12876"/>
                  </a:lnTo>
                  <a:cubicBezTo>
                    <a:pt x="19248" y="11909"/>
                    <a:pt x="18014" y="9574"/>
                    <a:pt x="18281" y="7172"/>
                  </a:cubicBezTo>
                  <a:cubicBezTo>
                    <a:pt x="18347" y="6605"/>
                    <a:pt x="18514" y="6005"/>
                    <a:pt x="18748" y="5438"/>
                  </a:cubicBezTo>
                  <a:cubicBezTo>
                    <a:pt x="20082" y="2502"/>
                    <a:pt x="22550" y="634"/>
                    <a:pt x="22550" y="634"/>
                  </a:cubicBezTo>
                  <a:lnTo>
                    <a:pt x="3203" y="1"/>
                  </a:lnTo>
                  <a:close/>
                </a:path>
              </a:pathLst>
            </a:custGeom>
            <a:solidFill>
              <a:srgbClr val="7A1A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70"/>
            <p:cNvSpPr/>
            <p:nvPr/>
          </p:nvSpPr>
          <p:spPr>
            <a:xfrm>
              <a:off x="4333596" y="2571743"/>
              <a:ext cx="1291443" cy="1906539"/>
            </a:xfrm>
            <a:custGeom>
              <a:avLst/>
              <a:gdLst/>
              <a:ahLst/>
              <a:cxnLst/>
              <a:rect l="l" t="t" r="r" b="b"/>
              <a:pathLst>
                <a:path w="17813" h="26298" extrusionOk="0">
                  <a:moveTo>
                    <a:pt x="8740" y="1"/>
                  </a:moveTo>
                  <a:cubicBezTo>
                    <a:pt x="6672" y="4804"/>
                    <a:pt x="4937" y="9741"/>
                    <a:pt x="3536" y="14811"/>
                  </a:cubicBezTo>
                  <a:cubicBezTo>
                    <a:pt x="3436" y="13811"/>
                    <a:pt x="3336" y="12777"/>
                    <a:pt x="3236" y="11776"/>
                  </a:cubicBezTo>
                  <a:cubicBezTo>
                    <a:pt x="1101" y="13644"/>
                    <a:pt x="0" y="16646"/>
                    <a:pt x="400" y="19448"/>
                  </a:cubicBezTo>
                  <a:cubicBezTo>
                    <a:pt x="801" y="22250"/>
                    <a:pt x="2702" y="24785"/>
                    <a:pt x="5304" y="25986"/>
                  </a:cubicBezTo>
                  <a:lnTo>
                    <a:pt x="6471" y="26086"/>
                  </a:lnTo>
                  <a:cubicBezTo>
                    <a:pt x="7333" y="26230"/>
                    <a:pt x="8207" y="26298"/>
                    <a:pt x="9086" y="26298"/>
                  </a:cubicBezTo>
                  <a:cubicBezTo>
                    <a:pt x="9636" y="26298"/>
                    <a:pt x="10189" y="26271"/>
                    <a:pt x="10741" y="26220"/>
                  </a:cubicBezTo>
                  <a:cubicBezTo>
                    <a:pt x="11575" y="26120"/>
                    <a:pt x="12376" y="25986"/>
                    <a:pt x="13143" y="25686"/>
                  </a:cubicBezTo>
                  <a:cubicBezTo>
                    <a:pt x="15078" y="24919"/>
                    <a:pt x="16479" y="23151"/>
                    <a:pt x="17146" y="21216"/>
                  </a:cubicBezTo>
                  <a:cubicBezTo>
                    <a:pt x="17813" y="19248"/>
                    <a:pt x="17813" y="17146"/>
                    <a:pt x="17479" y="15112"/>
                  </a:cubicBezTo>
                  <a:cubicBezTo>
                    <a:pt x="16946" y="11609"/>
                    <a:pt x="15511" y="8240"/>
                    <a:pt x="13343" y="5438"/>
                  </a:cubicBezTo>
                  <a:lnTo>
                    <a:pt x="13343" y="5438"/>
                  </a:lnTo>
                  <a:cubicBezTo>
                    <a:pt x="13410" y="7406"/>
                    <a:pt x="13210" y="9374"/>
                    <a:pt x="12743" y="11309"/>
                  </a:cubicBezTo>
                  <a:cubicBezTo>
                    <a:pt x="11809" y="7406"/>
                    <a:pt x="10441" y="3603"/>
                    <a:pt x="8740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70"/>
            <p:cNvSpPr/>
            <p:nvPr/>
          </p:nvSpPr>
          <p:spPr>
            <a:xfrm>
              <a:off x="4640706" y="3650361"/>
              <a:ext cx="674830" cy="835824"/>
            </a:xfrm>
            <a:custGeom>
              <a:avLst/>
              <a:gdLst/>
              <a:ahLst/>
              <a:cxnLst/>
              <a:rect l="l" t="t" r="r" b="b"/>
              <a:pathLst>
                <a:path w="9308" h="11529" extrusionOk="0">
                  <a:moveTo>
                    <a:pt x="4570" y="0"/>
                  </a:moveTo>
                  <a:cubicBezTo>
                    <a:pt x="3503" y="2102"/>
                    <a:pt x="2602" y="4270"/>
                    <a:pt x="1869" y="6471"/>
                  </a:cubicBezTo>
                  <a:lnTo>
                    <a:pt x="1702" y="5171"/>
                  </a:lnTo>
                  <a:cubicBezTo>
                    <a:pt x="601" y="5971"/>
                    <a:pt x="1" y="7305"/>
                    <a:pt x="234" y="8540"/>
                  </a:cubicBezTo>
                  <a:cubicBezTo>
                    <a:pt x="434" y="9740"/>
                    <a:pt x="1435" y="10875"/>
                    <a:pt x="2769" y="11375"/>
                  </a:cubicBezTo>
                  <a:lnTo>
                    <a:pt x="3370" y="11442"/>
                  </a:lnTo>
                  <a:cubicBezTo>
                    <a:pt x="3856" y="11505"/>
                    <a:pt x="4329" y="11528"/>
                    <a:pt x="4806" y="11528"/>
                  </a:cubicBezTo>
                  <a:cubicBezTo>
                    <a:pt x="5081" y="11528"/>
                    <a:pt x="5357" y="11521"/>
                    <a:pt x="5638" y="11508"/>
                  </a:cubicBezTo>
                  <a:cubicBezTo>
                    <a:pt x="6038" y="11442"/>
                    <a:pt x="6472" y="11408"/>
                    <a:pt x="6872" y="11275"/>
                  </a:cubicBezTo>
                  <a:cubicBezTo>
                    <a:pt x="7873" y="10908"/>
                    <a:pt x="8607" y="10141"/>
                    <a:pt x="8974" y="9307"/>
                  </a:cubicBezTo>
                  <a:cubicBezTo>
                    <a:pt x="9307" y="8440"/>
                    <a:pt x="9307" y="7506"/>
                    <a:pt x="9140" y="6605"/>
                  </a:cubicBezTo>
                  <a:cubicBezTo>
                    <a:pt x="8874" y="5070"/>
                    <a:pt x="8106" y="3603"/>
                    <a:pt x="6972" y="2369"/>
                  </a:cubicBezTo>
                  <a:lnTo>
                    <a:pt x="6972" y="2369"/>
                  </a:lnTo>
                  <a:cubicBezTo>
                    <a:pt x="7006" y="3236"/>
                    <a:pt x="6905" y="4103"/>
                    <a:pt x="6672" y="4937"/>
                  </a:cubicBezTo>
                  <a:cubicBezTo>
                    <a:pt x="6172" y="3236"/>
                    <a:pt x="5471" y="1568"/>
                    <a:pt x="4570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3" name="Google Shape;2813;p70"/>
          <p:cNvGrpSpPr/>
          <p:nvPr/>
        </p:nvGrpSpPr>
        <p:grpSpPr>
          <a:xfrm rot="876356" flipH="1">
            <a:off x="5888560" y="2535701"/>
            <a:ext cx="835973" cy="549604"/>
            <a:chOff x="267846" y="1861832"/>
            <a:chExt cx="835872" cy="549538"/>
          </a:xfrm>
        </p:grpSpPr>
        <p:sp>
          <p:nvSpPr>
            <p:cNvPr id="2814" name="Google Shape;2814;p70"/>
            <p:cNvSpPr/>
            <p:nvPr/>
          </p:nvSpPr>
          <p:spPr>
            <a:xfrm>
              <a:off x="267846" y="1941169"/>
              <a:ext cx="282667" cy="292718"/>
            </a:xfrm>
            <a:custGeom>
              <a:avLst/>
              <a:gdLst/>
              <a:ahLst/>
              <a:cxnLst/>
              <a:rect l="l" t="t" r="r" b="b"/>
              <a:pathLst>
                <a:path w="3937" h="4077" extrusionOk="0">
                  <a:moveTo>
                    <a:pt x="478" y="1"/>
                  </a:moveTo>
                  <a:cubicBezTo>
                    <a:pt x="404" y="1"/>
                    <a:pt x="332" y="23"/>
                    <a:pt x="267" y="77"/>
                  </a:cubicBezTo>
                  <a:cubicBezTo>
                    <a:pt x="234" y="144"/>
                    <a:pt x="200" y="211"/>
                    <a:pt x="200" y="277"/>
                  </a:cubicBezTo>
                  <a:cubicBezTo>
                    <a:pt x="0" y="1045"/>
                    <a:pt x="334" y="1879"/>
                    <a:pt x="867" y="2446"/>
                  </a:cubicBezTo>
                  <a:cubicBezTo>
                    <a:pt x="1401" y="3013"/>
                    <a:pt x="2135" y="3413"/>
                    <a:pt x="2835" y="3780"/>
                  </a:cubicBezTo>
                  <a:cubicBezTo>
                    <a:pt x="3100" y="3939"/>
                    <a:pt x="3386" y="4077"/>
                    <a:pt x="3693" y="4077"/>
                  </a:cubicBezTo>
                  <a:cubicBezTo>
                    <a:pt x="3773" y="4077"/>
                    <a:pt x="3854" y="4067"/>
                    <a:pt x="3936" y="4047"/>
                  </a:cubicBezTo>
                  <a:lnTo>
                    <a:pt x="3769" y="3580"/>
                  </a:lnTo>
                  <a:cubicBezTo>
                    <a:pt x="2969" y="2346"/>
                    <a:pt x="2035" y="1211"/>
                    <a:pt x="934" y="211"/>
                  </a:cubicBezTo>
                  <a:cubicBezTo>
                    <a:pt x="799" y="98"/>
                    <a:pt x="633" y="1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70"/>
            <p:cNvSpPr/>
            <p:nvPr/>
          </p:nvSpPr>
          <p:spPr>
            <a:xfrm>
              <a:off x="605515" y="1861832"/>
              <a:ext cx="498203" cy="549538"/>
            </a:xfrm>
            <a:custGeom>
              <a:avLst/>
              <a:gdLst/>
              <a:ahLst/>
              <a:cxnLst/>
              <a:rect l="l" t="t" r="r" b="b"/>
              <a:pathLst>
                <a:path w="6939" h="7654" extrusionOk="0">
                  <a:moveTo>
                    <a:pt x="1865" y="0"/>
                  </a:moveTo>
                  <a:cubicBezTo>
                    <a:pt x="1673" y="0"/>
                    <a:pt x="1481" y="28"/>
                    <a:pt x="1301" y="82"/>
                  </a:cubicBezTo>
                  <a:cubicBezTo>
                    <a:pt x="834" y="182"/>
                    <a:pt x="434" y="482"/>
                    <a:pt x="234" y="882"/>
                  </a:cubicBezTo>
                  <a:cubicBezTo>
                    <a:pt x="0" y="1382"/>
                    <a:pt x="67" y="1950"/>
                    <a:pt x="234" y="2450"/>
                  </a:cubicBezTo>
                  <a:cubicBezTo>
                    <a:pt x="1068" y="5352"/>
                    <a:pt x="3903" y="7587"/>
                    <a:pt x="6939" y="7654"/>
                  </a:cubicBezTo>
                  <a:lnTo>
                    <a:pt x="6638" y="7353"/>
                  </a:lnTo>
                  <a:cubicBezTo>
                    <a:pt x="4904" y="6286"/>
                    <a:pt x="3703" y="4385"/>
                    <a:pt x="3570" y="2350"/>
                  </a:cubicBezTo>
                  <a:cubicBezTo>
                    <a:pt x="3503" y="1749"/>
                    <a:pt x="3536" y="1116"/>
                    <a:pt x="3203" y="615"/>
                  </a:cubicBezTo>
                  <a:cubicBezTo>
                    <a:pt x="2910" y="201"/>
                    <a:pt x="2386" y="0"/>
                    <a:pt x="18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6" name="Google Shape;2816;p70"/>
          <p:cNvSpPr/>
          <p:nvPr/>
        </p:nvSpPr>
        <p:spPr>
          <a:xfrm rot="3301114">
            <a:off x="269054" y="148800"/>
            <a:ext cx="498193" cy="702368"/>
          </a:xfrm>
          <a:custGeom>
            <a:avLst/>
            <a:gdLst/>
            <a:ahLst/>
            <a:cxnLst/>
            <a:rect l="l" t="t" r="r" b="b"/>
            <a:pathLst>
              <a:path w="6939" h="7654" extrusionOk="0">
                <a:moveTo>
                  <a:pt x="1865" y="0"/>
                </a:moveTo>
                <a:cubicBezTo>
                  <a:pt x="1673" y="0"/>
                  <a:pt x="1481" y="28"/>
                  <a:pt x="1301" y="82"/>
                </a:cubicBezTo>
                <a:cubicBezTo>
                  <a:pt x="834" y="182"/>
                  <a:pt x="434" y="482"/>
                  <a:pt x="234" y="882"/>
                </a:cubicBezTo>
                <a:cubicBezTo>
                  <a:pt x="0" y="1382"/>
                  <a:pt x="67" y="1950"/>
                  <a:pt x="234" y="2450"/>
                </a:cubicBezTo>
                <a:cubicBezTo>
                  <a:pt x="1068" y="5352"/>
                  <a:pt x="3903" y="7587"/>
                  <a:pt x="6939" y="7654"/>
                </a:cubicBezTo>
                <a:lnTo>
                  <a:pt x="6638" y="7353"/>
                </a:lnTo>
                <a:cubicBezTo>
                  <a:pt x="4904" y="6286"/>
                  <a:pt x="3703" y="4385"/>
                  <a:pt x="3570" y="2350"/>
                </a:cubicBezTo>
                <a:cubicBezTo>
                  <a:pt x="3503" y="1749"/>
                  <a:pt x="3536" y="1116"/>
                  <a:pt x="3203" y="615"/>
                </a:cubicBezTo>
                <a:cubicBezTo>
                  <a:pt x="2910" y="201"/>
                  <a:pt x="2386" y="0"/>
                  <a:pt x="1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https://cdn.sachmem.vn/public/images/v3/TA7SHSDEMO/U9-L5-1_13f9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844" y="2062636"/>
            <a:ext cx="1832453" cy="121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dn.sachmem.vn/public/images/v3/TA7SHSDEMO/U9-L5-2_18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00" y="2856124"/>
            <a:ext cx="2404754" cy="159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dn.sachmem.vn/public/images/v3/TA7SHSDEMO/U9-L5-3_17df3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378" y="3429625"/>
            <a:ext cx="2224272" cy="147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" name="Google Shape;2357;p59"/>
          <p:cNvGrpSpPr/>
          <p:nvPr/>
        </p:nvGrpSpPr>
        <p:grpSpPr>
          <a:xfrm rot="1584409" flipH="1">
            <a:off x="279785" y="1306071"/>
            <a:ext cx="533780" cy="545822"/>
            <a:chOff x="829925" y="1659700"/>
            <a:chExt cx="2874873" cy="2939726"/>
          </a:xfrm>
        </p:grpSpPr>
        <p:sp>
          <p:nvSpPr>
            <p:cNvPr id="104" name="Google Shape;2358;p59"/>
            <p:cNvSpPr/>
            <p:nvPr/>
          </p:nvSpPr>
          <p:spPr>
            <a:xfrm>
              <a:off x="829925" y="1824325"/>
              <a:ext cx="863741" cy="984123"/>
            </a:xfrm>
            <a:custGeom>
              <a:avLst/>
              <a:gdLst/>
              <a:ahLst/>
              <a:cxnLst/>
              <a:rect l="l" t="t" r="r" b="b"/>
              <a:pathLst>
                <a:path w="1435" h="1635" extrusionOk="0">
                  <a:moveTo>
                    <a:pt x="1" y="0"/>
                  </a:moveTo>
                  <a:cubicBezTo>
                    <a:pt x="1" y="300"/>
                    <a:pt x="1" y="601"/>
                    <a:pt x="134" y="834"/>
                  </a:cubicBezTo>
                  <a:cubicBezTo>
                    <a:pt x="234" y="1001"/>
                    <a:pt x="368" y="1101"/>
                    <a:pt x="501" y="1234"/>
                  </a:cubicBezTo>
                  <a:cubicBezTo>
                    <a:pt x="634" y="1335"/>
                    <a:pt x="801" y="1468"/>
                    <a:pt x="935" y="1601"/>
                  </a:cubicBezTo>
                  <a:lnTo>
                    <a:pt x="1402" y="1635"/>
                  </a:lnTo>
                  <a:cubicBezTo>
                    <a:pt x="1435" y="1401"/>
                    <a:pt x="1335" y="1134"/>
                    <a:pt x="1201" y="934"/>
                  </a:cubicBezTo>
                  <a:cubicBezTo>
                    <a:pt x="1068" y="734"/>
                    <a:pt x="868" y="567"/>
                    <a:pt x="668" y="401"/>
                  </a:cubicBezTo>
                  <a:cubicBezTo>
                    <a:pt x="534" y="300"/>
                    <a:pt x="401" y="200"/>
                    <a:pt x="201" y="134"/>
                  </a:cubicBezTo>
                  <a:cubicBezTo>
                    <a:pt x="134" y="100"/>
                    <a:pt x="34" y="10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359;p59"/>
            <p:cNvSpPr/>
            <p:nvPr/>
          </p:nvSpPr>
          <p:spPr>
            <a:xfrm>
              <a:off x="2419118" y="3175910"/>
              <a:ext cx="1285680" cy="654276"/>
            </a:xfrm>
            <a:custGeom>
              <a:avLst/>
              <a:gdLst/>
              <a:ahLst/>
              <a:cxnLst/>
              <a:rect l="l" t="t" r="r" b="b"/>
              <a:pathLst>
                <a:path w="2136" h="1087" extrusionOk="0">
                  <a:moveTo>
                    <a:pt x="622" y="1"/>
                  </a:moveTo>
                  <a:cubicBezTo>
                    <a:pt x="415" y="1"/>
                    <a:pt x="208" y="40"/>
                    <a:pt x="1" y="63"/>
                  </a:cubicBezTo>
                  <a:lnTo>
                    <a:pt x="68" y="363"/>
                  </a:lnTo>
                  <a:cubicBezTo>
                    <a:pt x="301" y="697"/>
                    <a:pt x="635" y="930"/>
                    <a:pt x="1002" y="1030"/>
                  </a:cubicBezTo>
                  <a:cubicBezTo>
                    <a:pt x="1139" y="1068"/>
                    <a:pt x="1282" y="1086"/>
                    <a:pt x="1425" y="1086"/>
                  </a:cubicBezTo>
                  <a:cubicBezTo>
                    <a:pt x="1664" y="1086"/>
                    <a:pt x="1906" y="1034"/>
                    <a:pt x="2136" y="930"/>
                  </a:cubicBezTo>
                  <a:cubicBezTo>
                    <a:pt x="1869" y="463"/>
                    <a:pt x="1402" y="96"/>
                    <a:pt x="902" y="29"/>
                  </a:cubicBezTo>
                  <a:cubicBezTo>
                    <a:pt x="808" y="9"/>
                    <a:pt x="715" y="1"/>
                    <a:pt x="622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360;p59"/>
            <p:cNvSpPr/>
            <p:nvPr/>
          </p:nvSpPr>
          <p:spPr>
            <a:xfrm>
              <a:off x="1094313" y="1659700"/>
              <a:ext cx="1365734" cy="1313368"/>
            </a:xfrm>
            <a:custGeom>
              <a:avLst/>
              <a:gdLst/>
              <a:ahLst/>
              <a:cxnLst/>
              <a:rect l="l" t="t" r="r" b="b"/>
              <a:pathLst>
                <a:path w="2269" h="2182" extrusionOk="0">
                  <a:moveTo>
                    <a:pt x="147" y="0"/>
                  </a:moveTo>
                  <a:cubicBezTo>
                    <a:pt x="100" y="0"/>
                    <a:pt x="58" y="31"/>
                    <a:pt x="34" y="80"/>
                  </a:cubicBezTo>
                  <a:cubicBezTo>
                    <a:pt x="0" y="113"/>
                    <a:pt x="0" y="213"/>
                    <a:pt x="0" y="280"/>
                  </a:cubicBezTo>
                  <a:cubicBezTo>
                    <a:pt x="34" y="947"/>
                    <a:pt x="301" y="1614"/>
                    <a:pt x="734" y="2115"/>
                  </a:cubicBezTo>
                  <a:lnTo>
                    <a:pt x="1001" y="2181"/>
                  </a:lnTo>
                  <a:cubicBezTo>
                    <a:pt x="1368" y="1981"/>
                    <a:pt x="1702" y="1748"/>
                    <a:pt x="2068" y="1481"/>
                  </a:cubicBezTo>
                  <a:cubicBezTo>
                    <a:pt x="2169" y="1414"/>
                    <a:pt x="2269" y="1314"/>
                    <a:pt x="2202" y="1247"/>
                  </a:cubicBezTo>
                  <a:cubicBezTo>
                    <a:pt x="2169" y="1181"/>
                    <a:pt x="2102" y="1181"/>
                    <a:pt x="2068" y="1181"/>
                  </a:cubicBezTo>
                  <a:cubicBezTo>
                    <a:pt x="2033" y="1175"/>
                    <a:pt x="1999" y="1172"/>
                    <a:pt x="1965" y="1172"/>
                  </a:cubicBezTo>
                  <a:cubicBezTo>
                    <a:pt x="1809" y="1172"/>
                    <a:pt x="1672" y="1232"/>
                    <a:pt x="1535" y="1314"/>
                  </a:cubicBezTo>
                  <a:cubicBezTo>
                    <a:pt x="1268" y="1414"/>
                    <a:pt x="1068" y="1614"/>
                    <a:pt x="868" y="1815"/>
                  </a:cubicBezTo>
                  <a:cubicBezTo>
                    <a:pt x="1068" y="1614"/>
                    <a:pt x="1268" y="1414"/>
                    <a:pt x="1468" y="1181"/>
                  </a:cubicBezTo>
                  <a:cubicBezTo>
                    <a:pt x="1601" y="1047"/>
                    <a:pt x="1702" y="914"/>
                    <a:pt x="1802" y="780"/>
                  </a:cubicBezTo>
                  <a:cubicBezTo>
                    <a:pt x="1935" y="547"/>
                    <a:pt x="2035" y="313"/>
                    <a:pt x="2035" y="47"/>
                  </a:cubicBezTo>
                  <a:lnTo>
                    <a:pt x="2035" y="47"/>
                  </a:lnTo>
                  <a:cubicBezTo>
                    <a:pt x="1668" y="347"/>
                    <a:pt x="1301" y="714"/>
                    <a:pt x="1034" y="1114"/>
                  </a:cubicBezTo>
                  <a:cubicBezTo>
                    <a:pt x="947" y="1219"/>
                    <a:pt x="869" y="1332"/>
                    <a:pt x="810" y="1455"/>
                  </a:cubicBezTo>
                  <a:lnTo>
                    <a:pt x="810" y="1455"/>
                  </a:lnTo>
                  <a:cubicBezTo>
                    <a:pt x="903" y="1139"/>
                    <a:pt x="986" y="818"/>
                    <a:pt x="1034" y="480"/>
                  </a:cubicBezTo>
                  <a:cubicBezTo>
                    <a:pt x="1068" y="347"/>
                    <a:pt x="1101" y="180"/>
                    <a:pt x="1001" y="47"/>
                  </a:cubicBezTo>
                  <a:cubicBezTo>
                    <a:pt x="1001" y="47"/>
                    <a:pt x="968" y="47"/>
                    <a:pt x="968" y="13"/>
                  </a:cubicBezTo>
                  <a:cubicBezTo>
                    <a:pt x="901" y="13"/>
                    <a:pt x="868" y="80"/>
                    <a:pt x="868" y="113"/>
                  </a:cubicBezTo>
                  <a:cubicBezTo>
                    <a:pt x="701" y="680"/>
                    <a:pt x="601" y="1247"/>
                    <a:pt x="634" y="1848"/>
                  </a:cubicBezTo>
                  <a:cubicBezTo>
                    <a:pt x="601" y="1514"/>
                    <a:pt x="534" y="1214"/>
                    <a:pt x="467" y="914"/>
                  </a:cubicBezTo>
                  <a:cubicBezTo>
                    <a:pt x="401" y="647"/>
                    <a:pt x="367" y="380"/>
                    <a:pt x="267" y="113"/>
                  </a:cubicBezTo>
                  <a:cubicBezTo>
                    <a:pt x="267" y="80"/>
                    <a:pt x="234" y="13"/>
                    <a:pt x="200" y="13"/>
                  </a:cubicBezTo>
                  <a:cubicBezTo>
                    <a:pt x="183" y="4"/>
                    <a:pt x="165" y="0"/>
                    <a:pt x="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361;p59"/>
            <p:cNvSpPr/>
            <p:nvPr/>
          </p:nvSpPr>
          <p:spPr>
            <a:xfrm>
              <a:off x="1957453" y="3333610"/>
              <a:ext cx="583251" cy="1265817"/>
            </a:xfrm>
            <a:custGeom>
              <a:avLst/>
              <a:gdLst/>
              <a:ahLst/>
              <a:cxnLst/>
              <a:rect l="l" t="t" r="r" b="b"/>
              <a:pathLst>
                <a:path w="969" h="2103" extrusionOk="0">
                  <a:moveTo>
                    <a:pt x="501" y="1"/>
                  </a:moveTo>
                  <a:lnTo>
                    <a:pt x="234" y="68"/>
                  </a:lnTo>
                  <a:cubicBezTo>
                    <a:pt x="134" y="268"/>
                    <a:pt x="101" y="468"/>
                    <a:pt x="67" y="668"/>
                  </a:cubicBezTo>
                  <a:cubicBezTo>
                    <a:pt x="34" y="835"/>
                    <a:pt x="1" y="1035"/>
                    <a:pt x="34" y="1202"/>
                  </a:cubicBezTo>
                  <a:cubicBezTo>
                    <a:pt x="99" y="1560"/>
                    <a:pt x="387" y="1854"/>
                    <a:pt x="680" y="2085"/>
                  </a:cubicBezTo>
                  <a:lnTo>
                    <a:pt x="680" y="2085"/>
                  </a:lnTo>
                  <a:cubicBezTo>
                    <a:pt x="671" y="2063"/>
                    <a:pt x="678" y="2025"/>
                    <a:pt x="701" y="2002"/>
                  </a:cubicBezTo>
                  <a:cubicBezTo>
                    <a:pt x="901" y="1702"/>
                    <a:pt x="968" y="1335"/>
                    <a:pt x="935" y="968"/>
                  </a:cubicBezTo>
                  <a:cubicBezTo>
                    <a:pt x="901" y="601"/>
                    <a:pt x="768" y="268"/>
                    <a:pt x="501" y="1"/>
                  </a:cubicBezTo>
                  <a:close/>
                  <a:moveTo>
                    <a:pt x="680" y="2085"/>
                  </a:moveTo>
                  <a:cubicBezTo>
                    <a:pt x="683" y="2096"/>
                    <a:pt x="691" y="2102"/>
                    <a:pt x="701" y="2102"/>
                  </a:cubicBezTo>
                  <a:cubicBezTo>
                    <a:pt x="694" y="2097"/>
                    <a:pt x="687" y="2091"/>
                    <a:pt x="680" y="2085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362;p59"/>
            <p:cNvSpPr/>
            <p:nvPr/>
          </p:nvSpPr>
          <p:spPr>
            <a:xfrm>
              <a:off x="1957453" y="2711236"/>
              <a:ext cx="1466253" cy="1566772"/>
            </a:xfrm>
            <a:custGeom>
              <a:avLst/>
              <a:gdLst/>
              <a:ahLst/>
              <a:cxnLst/>
              <a:rect l="l" t="t" r="r" b="b"/>
              <a:pathLst>
                <a:path w="2436" h="2603" extrusionOk="0">
                  <a:moveTo>
                    <a:pt x="1168" y="1"/>
                  </a:moveTo>
                  <a:cubicBezTo>
                    <a:pt x="1068" y="301"/>
                    <a:pt x="1035" y="668"/>
                    <a:pt x="1035" y="1002"/>
                  </a:cubicBezTo>
                  <a:cubicBezTo>
                    <a:pt x="868" y="668"/>
                    <a:pt x="534" y="434"/>
                    <a:pt x="167" y="368"/>
                  </a:cubicBezTo>
                  <a:lnTo>
                    <a:pt x="167" y="368"/>
                  </a:lnTo>
                  <a:cubicBezTo>
                    <a:pt x="334" y="635"/>
                    <a:pt x="568" y="901"/>
                    <a:pt x="835" y="1102"/>
                  </a:cubicBezTo>
                  <a:cubicBezTo>
                    <a:pt x="534" y="1102"/>
                    <a:pt x="167" y="1102"/>
                    <a:pt x="1" y="1368"/>
                  </a:cubicBezTo>
                  <a:cubicBezTo>
                    <a:pt x="151" y="1398"/>
                    <a:pt x="301" y="1415"/>
                    <a:pt x="447" y="1415"/>
                  </a:cubicBezTo>
                  <a:cubicBezTo>
                    <a:pt x="625" y="1415"/>
                    <a:pt x="797" y="1391"/>
                    <a:pt x="961" y="1338"/>
                  </a:cubicBezTo>
                  <a:lnTo>
                    <a:pt x="961" y="1338"/>
                  </a:lnTo>
                  <a:cubicBezTo>
                    <a:pt x="960" y="1338"/>
                    <a:pt x="960" y="1339"/>
                    <a:pt x="960" y="1339"/>
                  </a:cubicBezTo>
                  <a:lnTo>
                    <a:pt x="960" y="1339"/>
                  </a:lnTo>
                  <a:cubicBezTo>
                    <a:pt x="662" y="1505"/>
                    <a:pt x="333" y="1705"/>
                    <a:pt x="134" y="2002"/>
                  </a:cubicBezTo>
                  <a:cubicBezTo>
                    <a:pt x="101" y="2002"/>
                    <a:pt x="101" y="2036"/>
                    <a:pt x="101" y="2069"/>
                  </a:cubicBezTo>
                  <a:cubicBezTo>
                    <a:pt x="101" y="2136"/>
                    <a:pt x="201" y="2136"/>
                    <a:pt x="268" y="2136"/>
                  </a:cubicBezTo>
                  <a:cubicBezTo>
                    <a:pt x="533" y="2030"/>
                    <a:pt x="777" y="1860"/>
                    <a:pt x="966" y="1645"/>
                  </a:cubicBezTo>
                  <a:lnTo>
                    <a:pt x="966" y="1645"/>
                  </a:lnTo>
                  <a:cubicBezTo>
                    <a:pt x="985" y="1971"/>
                    <a:pt x="1045" y="2287"/>
                    <a:pt x="1135" y="2603"/>
                  </a:cubicBezTo>
                  <a:cubicBezTo>
                    <a:pt x="1235" y="2603"/>
                    <a:pt x="1268" y="2469"/>
                    <a:pt x="1268" y="2403"/>
                  </a:cubicBezTo>
                  <a:cubicBezTo>
                    <a:pt x="1288" y="2209"/>
                    <a:pt x="1285" y="2028"/>
                    <a:pt x="1259" y="1850"/>
                  </a:cubicBezTo>
                  <a:lnTo>
                    <a:pt x="1259" y="1850"/>
                  </a:lnTo>
                  <a:cubicBezTo>
                    <a:pt x="1346" y="2081"/>
                    <a:pt x="1484" y="2296"/>
                    <a:pt x="1635" y="2469"/>
                  </a:cubicBezTo>
                  <a:cubicBezTo>
                    <a:pt x="1703" y="2220"/>
                    <a:pt x="1617" y="1971"/>
                    <a:pt x="1482" y="1742"/>
                  </a:cubicBezTo>
                  <a:lnTo>
                    <a:pt x="1482" y="1742"/>
                  </a:lnTo>
                  <a:cubicBezTo>
                    <a:pt x="1617" y="1891"/>
                    <a:pt x="1787" y="2021"/>
                    <a:pt x="1969" y="2102"/>
                  </a:cubicBezTo>
                  <a:cubicBezTo>
                    <a:pt x="2002" y="2119"/>
                    <a:pt x="2052" y="2136"/>
                    <a:pt x="2098" y="2136"/>
                  </a:cubicBezTo>
                  <a:cubicBezTo>
                    <a:pt x="2144" y="2136"/>
                    <a:pt x="2186" y="2119"/>
                    <a:pt x="2202" y="2069"/>
                  </a:cubicBezTo>
                  <a:cubicBezTo>
                    <a:pt x="2202" y="2036"/>
                    <a:pt x="2169" y="1969"/>
                    <a:pt x="2136" y="1936"/>
                  </a:cubicBezTo>
                  <a:cubicBezTo>
                    <a:pt x="1990" y="1761"/>
                    <a:pt x="1794" y="1637"/>
                    <a:pt x="1591" y="1542"/>
                  </a:cubicBezTo>
                  <a:lnTo>
                    <a:pt x="1591" y="1542"/>
                  </a:lnTo>
                  <a:cubicBezTo>
                    <a:pt x="1775" y="1615"/>
                    <a:pt x="1982" y="1647"/>
                    <a:pt x="2186" y="1647"/>
                  </a:cubicBezTo>
                  <a:cubicBezTo>
                    <a:pt x="2259" y="1647"/>
                    <a:pt x="2332" y="1643"/>
                    <a:pt x="2402" y="1635"/>
                  </a:cubicBezTo>
                  <a:cubicBezTo>
                    <a:pt x="2436" y="1569"/>
                    <a:pt x="2369" y="1502"/>
                    <a:pt x="2302" y="1502"/>
                  </a:cubicBezTo>
                  <a:cubicBezTo>
                    <a:pt x="2035" y="1435"/>
                    <a:pt x="1735" y="1368"/>
                    <a:pt x="1468" y="1302"/>
                  </a:cubicBezTo>
                  <a:cubicBezTo>
                    <a:pt x="1802" y="1302"/>
                    <a:pt x="2202" y="1302"/>
                    <a:pt x="2436" y="1035"/>
                  </a:cubicBezTo>
                  <a:cubicBezTo>
                    <a:pt x="2298" y="1021"/>
                    <a:pt x="2159" y="1013"/>
                    <a:pt x="2024" y="1013"/>
                  </a:cubicBezTo>
                  <a:cubicBezTo>
                    <a:pt x="1832" y="1013"/>
                    <a:pt x="1644" y="1029"/>
                    <a:pt x="1468" y="1068"/>
                  </a:cubicBezTo>
                  <a:cubicBezTo>
                    <a:pt x="1769" y="901"/>
                    <a:pt x="2035" y="668"/>
                    <a:pt x="2236" y="368"/>
                  </a:cubicBezTo>
                  <a:lnTo>
                    <a:pt x="2236" y="368"/>
                  </a:lnTo>
                  <a:cubicBezTo>
                    <a:pt x="1975" y="446"/>
                    <a:pt x="1715" y="585"/>
                    <a:pt x="1518" y="785"/>
                  </a:cubicBezTo>
                  <a:lnTo>
                    <a:pt x="1518" y="785"/>
                  </a:lnTo>
                  <a:cubicBezTo>
                    <a:pt x="1669" y="587"/>
                    <a:pt x="1802" y="361"/>
                    <a:pt x="1802" y="134"/>
                  </a:cubicBezTo>
                  <a:lnTo>
                    <a:pt x="1802" y="134"/>
                  </a:lnTo>
                  <a:cubicBezTo>
                    <a:pt x="1468" y="234"/>
                    <a:pt x="1302" y="601"/>
                    <a:pt x="1202" y="935"/>
                  </a:cubicBezTo>
                  <a:cubicBezTo>
                    <a:pt x="1268" y="635"/>
                    <a:pt x="1268" y="301"/>
                    <a:pt x="1168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363;p59"/>
            <p:cNvSpPr/>
            <p:nvPr/>
          </p:nvSpPr>
          <p:spPr>
            <a:xfrm>
              <a:off x="1194832" y="2309762"/>
              <a:ext cx="1887590" cy="1968246"/>
            </a:xfrm>
            <a:custGeom>
              <a:avLst/>
              <a:gdLst/>
              <a:ahLst/>
              <a:cxnLst/>
              <a:rect l="l" t="t" r="r" b="b"/>
              <a:pathLst>
                <a:path w="3136" h="3270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668" y="167"/>
                    <a:pt x="1468" y="501"/>
                    <a:pt x="1434" y="835"/>
                  </a:cubicBezTo>
                  <a:cubicBezTo>
                    <a:pt x="1334" y="568"/>
                    <a:pt x="1068" y="401"/>
                    <a:pt x="801" y="334"/>
                  </a:cubicBezTo>
                  <a:cubicBezTo>
                    <a:pt x="644" y="295"/>
                    <a:pt x="488" y="279"/>
                    <a:pt x="332" y="279"/>
                  </a:cubicBezTo>
                  <a:cubicBezTo>
                    <a:pt x="221" y="279"/>
                    <a:pt x="111" y="287"/>
                    <a:pt x="0" y="301"/>
                  </a:cubicBezTo>
                  <a:cubicBezTo>
                    <a:pt x="198" y="724"/>
                    <a:pt x="515" y="1076"/>
                    <a:pt x="931" y="1336"/>
                  </a:cubicBezTo>
                  <a:lnTo>
                    <a:pt x="931" y="1336"/>
                  </a:lnTo>
                  <a:cubicBezTo>
                    <a:pt x="788" y="1362"/>
                    <a:pt x="649" y="1420"/>
                    <a:pt x="534" y="1502"/>
                  </a:cubicBezTo>
                  <a:cubicBezTo>
                    <a:pt x="267" y="1702"/>
                    <a:pt x="100" y="2002"/>
                    <a:pt x="33" y="2336"/>
                  </a:cubicBezTo>
                  <a:cubicBezTo>
                    <a:pt x="131" y="2378"/>
                    <a:pt x="229" y="2396"/>
                    <a:pt x="327" y="2396"/>
                  </a:cubicBezTo>
                  <a:cubicBezTo>
                    <a:pt x="463" y="2396"/>
                    <a:pt x="598" y="2360"/>
                    <a:pt x="734" y="2302"/>
                  </a:cubicBezTo>
                  <a:cubicBezTo>
                    <a:pt x="934" y="2169"/>
                    <a:pt x="1101" y="2002"/>
                    <a:pt x="1268" y="1835"/>
                  </a:cubicBezTo>
                  <a:lnTo>
                    <a:pt x="1268" y="1835"/>
                  </a:lnTo>
                  <a:cubicBezTo>
                    <a:pt x="1201" y="2336"/>
                    <a:pt x="1368" y="2903"/>
                    <a:pt x="1735" y="3270"/>
                  </a:cubicBezTo>
                  <a:cubicBezTo>
                    <a:pt x="1868" y="2869"/>
                    <a:pt x="2002" y="2469"/>
                    <a:pt x="1835" y="2102"/>
                  </a:cubicBezTo>
                  <a:lnTo>
                    <a:pt x="1835" y="2102"/>
                  </a:lnTo>
                  <a:cubicBezTo>
                    <a:pt x="2102" y="2369"/>
                    <a:pt x="2469" y="2536"/>
                    <a:pt x="2869" y="2536"/>
                  </a:cubicBezTo>
                  <a:cubicBezTo>
                    <a:pt x="2835" y="2102"/>
                    <a:pt x="2435" y="1702"/>
                    <a:pt x="2002" y="1669"/>
                  </a:cubicBezTo>
                  <a:cubicBezTo>
                    <a:pt x="2402" y="1502"/>
                    <a:pt x="2802" y="1302"/>
                    <a:pt x="3136" y="1001"/>
                  </a:cubicBezTo>
                  <a:cubicBezTo>
                    <a:pt x="3025" y="912"/>
                    <a:pt x="2884" y="883"/>
                    <a:pt x="2733" y="883"/>
                  </a:cubicBezTo>
                  <a:cubicBezTo>
                    <a:pt x="2658" y="883"/>
                    <a:pt x="2580" y="890"/>
                    <a:pt x="2502" y="901"/>
                  </a:cubicBezTo>
                  <a:cubicBezTo>
                    <a:pt x="2302" y="935"/>
                    <a:pt x="2102" y="1035"/>
                    <a:pt x="1901" y="1135"/>
                  </a:cubicBezTo>
                  <a:cubicBezTo>
                    <a:pt x="2135" y="835"/>
                    <a:pt x="2068" y="368"/>
                    <a:pt x="1935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364;p59"/>
            <p:cNvSpPr/>
            <p:nvPr/>
          </p:nvSpPr>
          <p:spPr>
            <a:xfrm>
              <a:off x="2057972" y="3047703"/>
              <a:ext cx="140847" cy="128207"/>
            </a:xfrm>
            <a:custGeom>
              <a:avLst/>
              <a:gdLst/>
              <a:ahLst/>
              <a:cxnLst/>
              <a:rect l="l" t="t" r="r" b="b"/>
              <a:pathLst>
                <a:path w="234" h="213" extrusionOk="0">
                  <a:moveTo>
                    <a:pt x="98" y="0"/>
                  </a:moveTo>
                  <a:cubicBezTo>
                    <a:pt x="45" y="0"/>
                    <a:pt x="0" y="54"/>
                    <a:pt x="0" y="109"/>
                  </a:cubicBezTo>
                  <a:cubicBezTo>
                    <a:pt x="0" y="109"/>
                    <a:pt x="0" y="109"/>
                    <a:pt x="34" y="142"/>
                  </a:cubicBezTo>
                  <a:cubicBezTo>
                    <a:pt x="34" y="184"/>
                    <a:pt x="72" y="212"/>
                    <a:pt x="117" y="212"/>
                  </a:cubicBezTo>
                  <a:cubicBezTo>
                    <a:pt x="145" y="212"/>
                    <a:pt x="175" y="201"/>
                    <a:pt x="201" y="176"/>
                  </a:cubicBezTo>
                  <a:cubicBezTo>
                    <a:pt x="234" y="109"/>
                    <a:pt x="201" y="42"/>
                    <a:pt x="134" y="9"/>
                  </a:cubicBezTo>
                  <a:cubicBezTo>
                    <a:pt x="122" y="3"/>
                    <a:pt x="109" y="0"/>
                    <a:pt x="98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2357;p59"/>
          <p:cNvGrpSpPr/>
          <p:nvPr/>
        </p:nvGrpSpPr>
        <p:grpSpPr>
          <a:xfrm rot="1584409" flipH="1">
            <a:off x="308521" y="2182465"/>
            <a:ext cx="533780" cy="545822"/>
            <a:chOff x="829925" y="1659700"/>
            <a:chExt cx="2874873" cy="2939726"/>
          </a:xfrm>
        </p:grpSpPr>
        <p:sp>
          <p:nvSpPr>
            <p:cNvPr id="112" name="Google Shape;2358;p59"/>
            <p:cNvSpPr/>
            <p:nvPr/>
          </p:nvSpPr>
          <p:spPr>
            <a:xfrm>
              <a:off x="829925" y="1824325"/>
              <a:ext cx="863741" cy="984123"/>
            </a:xfrm>
            <a:custGeom>
              <a:avLst/>
              <a:gdLst/>
              <a:ahLst/>
              <a:cxnLst/>
              <a:rect l="l" t="t" r="r" b="b"/>
              <a:pathLst>
                <a:path w="1435" h="1635" extrusionOk="0">
                  <a:moveTo>
                    <a:pt x="1" y="0"/>
                  </a:moveTo>
                  <a:cubicBezTo>
                    <a:pt x="1" y="300"/>
                    <a:pt x="1" y="601"/>
                    <a:pt x="134" y="834"/>
                  </a:cubicBezTo>
                  <a:cubicBezTo>
                    <a:pt x="234" y="1001"/>
                    <a:pt x="368" y="1101"/>
                    <a:pt x="501" y="1234"/>
                  </a:cubicBezTo>
                  <a:cubicBezTo>
                    <a:pt x="634" y="1335"/>
                    <a:pt x="801" y="1468"/>
                    <a:pt x="935" y="1601"/>
                  </a:cubicBezTo>
                  <a:lnTo>
                    <a:pt x="1402" y="1635"/>
                  </a:lnTo>
                  <a:cubicBezTo>
                    <a:pt x="1435" y="1401"/>
                    <a:pt x="1335" y="1134"/>
                    <a:pt x="1201" y="934"/>
                  </a:cubicBezTo>
                  <a:cubicBezTo>
                    <a:pt x="1068" y="734"/>
                    <a:pt x="868" y="567"/>
                    <a:pt x="668" y="401"/>
                  </a:cubicBezTo>
                  <a:cubicBezTo>
                    <a:pt x="534" y="300"/>
                    <a:pt x="401" y="200"/>
                    <a:pt x="201" y="134"/>
                  </a:cubicBezTo>
                  <a:cubicBezTo>
                    <a:pt x="134" y="100"/>
                    <a:pt x="34" y="10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359;p59"/>
            <p:cNvSpPr/>
            <p:nvPr/>
          </p:nvSpPr>
          <p:spPr>
            <a:xfrm>
              <a:off x="2419118" y="3175910"/>
              <a:ext cx="1285680" cy="654276"/>
            </a:xfrm>
            <a:custGeom>
              <a:avLst/>
              <a:gdLst/>
              <a:ahLst/>
              <a:cxnLst/>
              <a:rect l="l" t="t" r="r" b="b"/>
              <a:pathLst>
                <a:path w="2136" h="1087" extrusionOk="0">
                  <a:moveTo>
                    <a:pt x="622" y="1"/>
                  </a:moveTo>
                  <a:cubicBezTo>
                    <a:pt x="415" y="1"/>
                    <a:pt x="208" y="40"/>
                    <a:pt x="1" y="63"/>
                  </a:cubicBezTo>
                  <a:lnTo>
                    <a:pt x="68" y="363"/>
                  </a:lnTo>
                  <a:cubicBezTo>
                    <a:pt x="301" y="697"/>
                    <a:pt x="635" y="930"/>
                    <a:pt x="1002" y="1030"/>
                  </a:cubicBezTo>
                  <a:cubicBezTo>
                    <a:pt x="1139" y="1068"/>
                    <a:pt x="1282" y="1086"/>
                    <a:pt x="1425" y="1086"/>
                  </a:cubicBezTo>
                  <a:cubicBezTo>
                    <a:pt x="1664" y="1086"/>
                    <a:pt x="1906" y="1034"/>
                    <a:pt x="2136" y="930"/>
                  </a:cubicBezTo>
                  <a:cubicBezTo>
                    <a:pt x="1869" y="463"/>
                    <a:pt x="1402" y="96"/>
                    <a:pt x="902" y="29"/>
                  </a:cubicBezTo>
                  <a:cubicBezTo>
                    <a:pt x="808" y="9"/>
                    <a:pt x="715" y="1"/>
                    <a:pt x="622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360;p59"/>
            <p:cNvSpPr/>
            <p:nvPr/>
          </p:nvSpPr>
          <p:spPr>
            <a:xfrm>
              <a:off x="1094313" y="1659700"/>
              <a:ext cx="1365734" cy="1313368"/>
            </a:xfrm>
            <a:custGeom>
              <a:avLst/>
              <a:gdLst/>
              <a:ahLst/>
              <a:cxnLst/>
              <a:rect l="l" t="t" r="r" b="b"/>
              <a:pathLst>
                <a:path w="2269" h="2182" extrusionOk="0">
                  <a:moveTo>
                    <a:pt x="147" y="0"/>
                  </a:moveTo>
                  <a:cubicBezTo>
                    <a:pt x="100" y="0"/>
                    <a:pt x="58" y="31"/>
                    <a:pt x="34" y="80"/>
                  </a:cubicBezTo>
                  <a:cubicBezTo>
                    <a:pt x="0" y="113"/>
                    <a:pt x="0" y="213"/>
                    <a:pt x="0" y="280"/>
                  </a:cubicBezTo>
                  <a:cubicBezTo>
                    <a:pt x="34" y="947"/>
                    <a:pt x="301" y="1614"/>
                    <a:pt x="734" y="2115"/>
                  </a:cubicBezTo>
                  <a:lnTo>
                    <a:pt x="1001" y="2181"/>
                  </a:lnTo>
                  <a:cubicBezTo>
                    <a:pt x="1368" y="1981"/>
                    <a:pt x="1702" y="1748"/>
                    <a:pt x="2068" y="1481"/>
                  </a:cubicBezTo>
                  <a:cubicBezTo>
                    <a:pt x="2169" y="1414"/>
                    <a:pt x="2269" y="1314"/>
                    <a:pt x="2202" y="1247"/>
                  </a:cubicBezTo>
                  <a:cubicBezTo>
                    <a:pt x="2169" y="1181"/>
                    <a:pt x="2102" y="1181"/>
                    <a:pt x="2068" y="1181"/>
                  </a:cubicBezTo>
                  <a:cubicBezTo>
                    <a:pt x="2033" y="1175"/>
                    <a:pt x="1999" y="1172"/>
                    <a:pt x="1965" y="1172"/>
                  </a:cubicBezTo>
                  <a:cubicBezTo>
                    <a:pt x="1809" y="1172"/>
                    <a:pt x="1672" y="1232"/>
                    <a:pt x="1535" y="1314"/>
                  </a:cubicBezTo>
                  <a:cubicBezTo>
                    <a:pt x="1268" y="1414"/>
                    <a:pt x="1068" y="1614"/>
                    <a:pt x="868" y="1815"/>
                  </a:cubicBezTo>
                  <a:cubicBezTo>
                    <a:pt x="1068" y="1614"/>
                    <a:pt x="1268" y="1414"/>
                    <a:pt x="1468" y="1181"/>
                  </a:cubicBezTo>
                  <a:cubicBezTo>
                    <a:pt x="1601" y="1047"/>
                    <a:pt x="1702" y="914"/>
                    <a:pt x="1802" y="780"/>
                  </a:cubicBezTo>
                  <a:cubicBezTo>
                    <a:pt x="1935" y="547"/>
                    <a:pt x="2035" y="313"/>
                    <a:pt x="2035" y="47"/>
                  </a:cubicBezTo>
                  <a:lnTo>
                    <a:pt x="2035" y="47"/>
                  </a:lnTo>
                  <a:cubicBezTo>
                    <a:pt x="1668" y="347"/>
                    <a:pt x="1301" y="714"/>
                    <a:pt x="1034" y="1114"/>
                  </a:cubicBezTo>
                  <a:cubicBezTo>
                    <a:pt x="947" y="1219"/>
                    <a:pt x="869" y="1332"/>
                    <a:pt x="810" y="1455"/>
                  </a:cubicBezTo>
                  <a:lnTo>
                    <a:pt x="810" y="1455"/>
                  </a:lnTo>
                  <a:cubicBezTo>
                    <a:pt x="903" y="1139"/>
                    <a:pt x="986" y="818"/>
                    <a:pt x="1034" y="480"/>
                  </a:cubicBezTo>
                  <a:cubicBezTo>
                    <a:pt x="1068" y="347"/>
                    <a:pt x="1101" y="180"/>
                    <a:pt x="1001" y="47"/>
                  </a:cubicBezTo>
                  <a:cubicBezTo>
                    <a:pt x="1001" y="47"/>
                    <a:pt x="968" y="47"/>
                    <a:pt x="968" y="13"/>
                  </a:cubicBezTo>
                  <a:cubicBezTo>
                    <a:pt x="901" y="13"/>
                    <a:pt x="868" y="80"/>
                    <a:pt x="868" y="113"/>
                  </a:cubicBezTo>
                  <a:cubicBezTo>
                    <a:pt x="701" y="680"/>
                    <a:pt x="601" y="1247"/>
                    <a:pt x="634" y="1848"/>
                  </a:cubicBezTo>
                  <a:cubicBezTo>
                    <a:pt x="601" y="1514"/>
                    <a:pt x="534" y="1214"/>
                    <a:pt x="467" y="914"/>
                  </a:cubicBezTo>
                  <a:cubicBezTo>
                    <a:pt x="401" y="647"/>
                    <a:pt x="367" y="380"/>
                    <a:pt x="267" y="113"/>
                  </a:cubicBezTo>
                  <a:cubicBezTo>
                    <a:pt x="267" y="80"/>
                    <a:pt x="234" y="13"/>
                    <a:pt x="200" y="13"/>
                  </a:cubicBezTo>
                  <a:cubicBezTo>
                    <a:pt x="183" y="4"/>
                    <a:pt x="165" y="0"/>
                    <a:pt x="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361;p59"/>
            <p:cNvSpPr/>
            <p:nvPr/>
          </p:nvSpPr>
          <p:spPr>
            <a:xfrm>
              <a:off x="1957453" y="3333610"/>
              <a:ext cx="583251" cy="1265817"/>
            </a:xfrm>
            <a:custGeom>
              <a:avLst/>
              <a:gdLst/>
              <a:ahLst/>
              <a:cxnLst/>
              <a:rect l="l" t="t" r="r" b="b"/>
              <a:pathLst>
                <a:path w="969" h="2103" extrusionOk="0">
                  <a:moveTo>
                    <a:pt x="501" y="1"/>
                  </a:moveTo>
                  <a:lnTo>
                    <a:pt x="234" y="68"/>
                  </a:lnTo>
                  <a:cubicBezTo>
                    <a:pt x="134" y="268"/>
                    <a:pt x="101" y="468"/>
                    <a:pt x="67" y="668"/>
                  </a:cubicBezTo>
                  <a:cubicBezTo>
                    <a:pt x="34" y="835"/>
                    <a:pt x="1" y="1035"/>
                    <a:pt x="34" y="1202"/>
                  </a:cubicBezTo>
                  <a:cubicBezTo>
                    <a:pt x="99" y="1560"/>
                    <a:pt x="387" y="1854"/>
                    <a:pt x="680" y="2085"/>
                  </a:cubicBezTo>
                  <a:lnTo>
                    <a:pt x="680" y="2085"/>
                  </a:lnTo>
                  <a:cubicBezTo>
                    <a:pt x="671" y="2063"/>
                    <a:pt x="678" y="2025"/>
                    <a:pt x="701" y="2002"/>
                  </a:cubicBezTo>
                  <a:cubicBezTo>
                    <a:pt x="901" y="1702"/>
                    <a:pt x="968" y="1335"/>
                    <a:pt x="935" y="968"/>
                  </a:cubicBezTo>
                  <a:cubicBezTo>
                    <a:pt x="901" y="601"/>
                    <a:pt x="768" y="268"/>
                    <a:pt x="501" y="1"/>
                  </a:cubicBezTo>
                  <a:close/>
                  <a:moveTo>
                    <a:pt x="680" y="2085"/>
                  </a:moveTo>
                  <a:cubicBezTo>
                    <a:pt x="683" y="2096"/>
                    <a:pt x="691" y="2102"/>
                    <a:pt x="701" y="2102"/>
                  </a:cubicBezTo>
                  <a:cubicBezTo>
                    <a:pt x="694" y="2097"/>
                    <a:pt x="687" y="2091"/>
                    <a:pt x="680" y="2085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362;p59"/>
            <p:cNvSpPr/>
            <p:nvPr/>
          </p:nvSpPr>
          <p:spPr>
            <a:xfrm>
              <a:off x="1957453" y="2711236"/>
              <a:ext cx="1466253" cy="1566772"/>
            </a:xfrm>
            <a:custGeom>
              <a:avLst/>
              <a:gdLst/>
              <a:ahLst/>
              <a:cxnLst/>
              <a:rect l="l" t="t" r="r" b="b"/>
              <a:pathLst>
                <a:path w="2436" h="2603" extrusionOk="0">
                  <a:moveTo>
                    <a:pt x="1168" y="1"/>
                  </a:moveTo>
                  <a:cubicBezTo>
                    <a:pt x="1068" y="301"/>
                    <a:pt x="1035" y="668"/>
                    <a:pt x="1035" y="1002"/>
                  </a:cubicBezTo>
                  <a:cubicBezTo>
                    <a:pt x="868" y="668"/>
                    <a:pt x="534" y="434"/>
                    <a:pt x="167" y="368"/>
                  </a:cubicBezTo>
                  <a:lnTo>
                    <a:pt x="167" y="368"/>
                  </a:lnTo>
                  <a:cubicBezTo>
                    <a:pt x="334" y="635"/>
                    <a:pt x="568" y="901"/>
                    <a:pt x="835" y="1102"/>
                  </a:cubicBezTo>
                  <a:cubicBezTo>
                    <a:pt x="534" y="1102"/>
                    <a:pt x="167" y="1102"/>
                    <a:pt x="1" y="1368"/>
                  </a:cubicBezTo>
                  <a:cubicBezTo>
                    <a:pt x="151" y="1398"/>
                    <a:pt x="301" y="1415"/>
                    <a:pt x="447" y="1415"/>
                  </a:cubicBezTo>
                  <a:cubicBezTo>
                    <a:pt x="625" y="1415"/>
                    <a:pt x="797" y="1391"/>
                    <a:pt x="961" y="1338"/>
                  </a:cubicBezTo>
                  <a:lnTo>
                    <a:pt x="961" y="1338"/>
                  </a:lnTo>
                  <a:cubicBezTo>
                    <a:pt x="960" y="1338"/>
                    <a:pt x="960" y="1339"/>
                    <a:pt x="960" y="1339"/>
                  </a:cubicBezTo>
                  <a:lnTo>
                    <a:pt x="960" y="1339"/>
                  </a:lnTo>
                  <a:cubicBezTo>
                    <a:pt x="662" y="1505"/>
                    <a:pt x="333" y="1705"/>
                    <a:pt x="134" y="2002"/>
                  </a:cubicBezTo>
                  <a:cubicBezTo>
                    <a:pt x="101" y="2002"/>
                    <a:pt x="101" y="2036"/>
                    <a:pt x="101" y="2069"/>
                  </a:cubicBezTo>
                  <a:cubicBezTo>
                    <a:pt x="101" y="2136"/>
                    <a:pt x="201" y="2136"/>
                    <a:pt x="268" y="2136"/>
                  </a:cubicBezTo>
                  <a:cubicBezTo>
                    <a:pt x="533" y="2030"/>
                    <a:pt x="777" y="1860"/>
                    <a:pt x="966" y="1645"/>
                  </a:cubicBezTo>
                  <a:lnTo>
                    <a:pt x="966" y="1645"/>
                  </a:lnTo>
                  <a:cubicBezTo>
                    <a:pt x="985" y="1971"/>
                    <a:pt x="1045" y="2287"/>
                    <a:pt x="1135" y="2603"/>
                  </a:cubicBezTo>
                  <a:cubicBezTo>
                    <a:pt x="1235" y="2603"/>
                    <a:pt x="1268" y="2469"/>
                    <a:pt x="1268" y="2403"/>
                  </a:cubicBezTo>
                  <a:cubicBezTo>
                    <a:pt x="1288" y="2209"/>
                    <a:pt x="1285" y="2028"/>
                    <a:pt x="1259" y="1850"/>
                  </a:cubicBezTo>
                  <a:lnTo>
                    <a:pt x="1259" y="1850"/>
                  </a:lnTo>
                  <a:cubicBezTo>
                    <a:pt x="1346" y="2081"/>
                    <a:pt x="1484" y="2296"/>
                    <a:pt x="1635" y="2469"/>
                  </a:cubicBezTo>
                  <a:cubicBezTo>
                    <a:pt x="1703" y="2220"/>
                    <a:pt x="1617" y="1971"/>
                    <a:pt x="1482" y="1742"/>
                  </a:cubicBezTo>
                  <a:lnTo>
                    <a:pt x="1482" y="1742"/>
                  </a:lnTo>
                  <a:cubicBezTo>
                    <a:pt x="1617" y="1891"/>
                    <a:pt x="1787" y="2021"/>
                    <a:pt x="1969" y="2102"/>
                  </a:cubicBezTo>
                  <a:cubicBezTo>
                    <a:pt x="2002" y="2119"/>
                    <a:pt x="2052" y="2136"/>
                    <a:pt x="2098" y="2136"/>
                  </a:cubicBezTo>
                  <a:cubicBezTo>
                    <a:pt x="2144" y="2136"/>
                    <a:pt x="2186" y="2119"/>
                    <a:pt x="2202" y="2069"/>
                  </a:cubicBezTo>
                  <a:cubicBezTo>
                    <a:pt x="2202" y="2036"/>
                    <a:pt x="2169" y="1969"/>
                    <a:pt x="2136" y="1936"/>
                  </a:cubicBezTo>
                  <a:cubicBezTo>
                    <a:pt x="1990" y="1761"/>
                    <a:pt x="1794" y="1637"/>
                    <a:pt x="1591" y="1542"/>
                  </a:cubicBezTo>
                  <a:lnTo>
                    <a:pt x="1591" y="1542"/>
                  </a:lnTo>
                  <a:cubicBezTo>
                    <a:pt x="1775" y="1615"/>
                    <a:pt x="1982" y="1647"/>
                    <a:pt x="2186" y="1647"/>
                  </a:cubicBezTo>
                  <a:cubicBezTo>
                    <a:pt x="2259" y="1647"/>
                    <a:pt x="2332" y="1643"/>
                    <a:pt x="2402" y="1635"/>
                  </a:cubicBezTo>
                  <a:cubicBezTo>
                    <a:pt x="2436" y="1569"/>
                    <a:pt x="2369" y="1502"/>
                    <a:pt x="2302" y="1502"/>
                  </a:cubicBezTo>
                  <a:cubicBezTo>
                    <a:pt x="2035" y="1435"/>
                    <a:pt x="1735" y="1368"/>
                    <a:pt x="1468" y="1302"/>
                  </a:cubicBezTo>
                  <a:cubicBezTo>
                    <a:pt x="1802" y="1302"/>
                    <a:pt x="2202" y="1302"/>
                    <a:pt x="2436" y="1035"/>
                  </a:cubicBezTo>
                  <a:cubicBezTo>
                    <a:pt x="2298" y="1021"/>
                    <a:pt x="2159" y="1013"/>
                    <a:pt x="2024" y="1013"/>
                  </a:cubicBezTo>
                  <a:cubicBezTo>
                    <a:pt x="1832" y="1013"/>
                    <a:pt x="1644" y="1029"/>
                    <a:pt x="1468" y="1068"/>
                  </a:cubicBezTo>
                  <a:cubicBezTo>
                    <a:pt x="1769" y="901"/>
                    <a:pt x="2035" y="668"/>
                    <a:pt x="2236" y="368"/>
                  </a:cubicBezTo>
                  <a:lnTo>
                    <a:pt x="2236" y="368"/>
                  </a:lnTo>
                  <a:cubicBezTo>
                    <a:pt x="1975" y="446"/>
                    <a:pt x="1715" y="585"/>
                    <a:pt x="1518" y="785"/>
                  </a:cubicBezTo>
                  <a:lnTo>
                    <a:pt x="1518" y="785"/>
                  </a:lnTo>
                  <a:cubicBezTo>
                    <a:pt x="1669" y="587"/>
                    <a:pt x="1802" y="361"/>
                    <a:pt x="1802" y="134"/>
                  </a:cubicBezTo>
                  <a:lnTo>
                    <a:pt x="1802" y="134"/>
                  </a:lnTo>
                  <a:cubicBezTo>
                    <a:pt x="1468" y="234"/>
                    <a:pt x="1302" y="601"/>
                    <a:pt x="1202" y="935"/>
                  </a:cubicBezTo>
                  <a:cubicBezTo>
                    <a:pt x="1268" y="635"/>
                    <a:pt x="1268" y="301"/>
                    <a:pt x="1168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363;p59"/>
            <p:cNvSpPr/>
            <p:nvPr/>
          </p:nvSpPr>
          <p:spPr>
            <a:xfrm>
              <a:off x="1194832" y="2309762"/>
              <a:ext cx="1887590" cy="1968246"/>
            </a:xfrm>
            <a:custGeom>
              <a:avLst/>
              <a:gdLst/>
              <a:ahLst/>
              <a:cxnLst/>
              <a:rect l="l" t="t" r="r" b="b"/>
              <a:pathLst>
                <a:path w="3136" h="3270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668" y="167"/>
                    <a:pt x="1468" y="501"/>
                    <a:pt x="1434" y="835"/>
                  </a:cubicBezTo>
                  <a:cubicBezTo>
                    <a:pt x="1334" y="568"/>
                    <a:pt x="1068" y="401"/>
                    <a:pt x="801" y="334"/>
                  </a:cubicBezTo>
                  <a:cubicBezTo>
                    <a:pt x="644" y="295"/>
                    <a:pt x="488" y="279"/>
                    <a:pt x="332" y="279"/>
                  </a:cubicBezTo>
                  <a:cubicBezTo>
                    <a:pt x="221" y="279"/>
                    <a:pt x="111" y="287"/>
                    <a:pt x="0" y="301"/>
                  </a:cubicBezTo>
                  <a:cubicBezTo>
                    <a:pt x="198" y="724"/>
                    <a:pt x="515" y="1076"/>
                    <a:pt x="931" y="1336"/>
                  </a:cubicBezTo>
                  <a:lnTo>
                    <a:pt x="931" y="1336"/>
                  </a:lnTo>
                  <a:cubicBezTo>
                    <a:pt x="788" y="1362"/>
                    <a:pt x="649" y="1420"/>
                    <a:pt x="534" y="1502"/>
                  </a:cubicBezTo>
                  <a:cubicBezTo>
                    <a:pt x="267" y="1702"/>
                    <a:pt x="100" y="2002"/>
                    <a:pt x="33" y="2336"/>
                  </a:cubicBezTo>
                  <a:cubicBezTo>
                    <a:pt x="131" y="2378"/>
                    <a:pt x="229" y="2396"/>
                    <a:pt x="327" y="2396"/>
                  </a:cubicBezTo>
                  <a:cubicBezTo>
                    <a:pt x="463" y="2396"/>
                    <a:pt x="598" y="2360"/>
                    <a:pt x="734" y="2302"/>
                  </a:cubicBezTo>
                  <a:cubicBezTo>
                    <a:pt x="934" y="2169"/>
                    <a:pt x="1101" y="2002"/>
                    <a:pt x="1268" y="1835"/>
                  </a:cubicBezTo>
                  <a:lnTo>
                    <a:pt x="1268" y="1835"/>
                  </a:lnTo>
                  <a:cubicBezTo>
                    <a:pt x="1201" y="2336"/>
                    <a:pt x="1368" y="2903"/>
                    <a:pt x="1735" y="3270"/>
                  </a:cubicBezTo>
                  <a:cubicBezTo>
                    <a:pt x="1868" y="2869"/>
                    <a:pt x="2002" y="2469"/>
                    <a:pt x="1835" y="2102"/>
                  </a:cubicBezTo>
                  <a:lnTo>
                    <a:pt x="1835" y="2102"/>
                  </a:lnTo>
                  <a:cubicBezTo>
                    <a:pt x="2102" y="2369"/>
                    <a:pt x="2469" y="2536"/>
                    <a:pt x="2869" y="2536"/>
                  </a:cubicBezTo>
                  <a:cubicBezTo>
                    <a:pt x="2835" y="2102"/>
                    <a:pt x="2435" y="1702"/>
                    <a:pt x="2002" y="1669"/>
                  </a:cubicBezTo>
                  <a:cubicBezTo>
                    <a:pt x="2402" y="1502"/>
                    <a:pt x="2802" y="1302"/>
                    <a:pt x="3136" y="1001"/>
                  </a:cubicBezTo>
                  <a:cubicBezTo>
                    <a:pt x="3025" y="912"/>
                    <a:pt x="2884" y="883"/>
                    <a:pt x="2733" y="883"/>
                  </a:cubicBezTo>
                  <a:cubicBezTo>
                    <a:pt x="2658" y="883"/>
                    <a:pt x="2580" y="890"/>
                    <a:pt x="2502" y="901"/>
                  </a:cubicBezTo>
                  <a:cubicBezTo>
                    <a:pt x="2302" y="935"/>
                    <a:pt x="2102" y="1035"/>
                    <a:pt x="1901" y="1135"/>
                  </a:cubicBezTo>
                  <a:cubicBezTo>
                    <a:pt x="2135" y="835"/>
                    <a:pt x="2068" y="368"/>
                    <a:pt x="1935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364;p59"/>
            <p:cNvSpPr/>
            <p:nvPr/>
          </p:nvSpPr>
          <p:spPr>
            <a:xfrm>
              <a:off x="2057972" y="3047703"/>
              <a:ext cx="140847" cy="128207"/>
            </a:xfrm>
            <a:custGeom>
              <a:avLst/>
              <a:gdLst/>
              <a:ahLst/>
              <a:cxnLst/>
              <a:rect l="l" t="t" r="r" b="b"/>
              <a:pathLst>
                <a:path w="234" h="213" extrusionOk="0">
                  <a:moveTo>
                    <a:pt x="98" y="0"/>
                  </a:moveTo>
                  <a:cubicBezTo>
                    <a:pt x="45" y="0"/>
                    <a:pt x="0" y="54"/>
                    <a:pt x="0" y="109"/>
                  </a:cubicBezTo>
                  <a:cubicBezTo>
                    <a:pt x="0" y="109"/>
                    <a:pt x="0" y="109"/>
                    <a:pt x="34" y="142"/>
                  </a:cubicBezTo>
                  <a:cubicBezTo>
                    <a:pt x="34" y="184"/>
                    <a:pt x="72" y="212"/>
                    <a:pt x="117" y="212"/>
                  </a:cubicBezTo>
                  <a:cubicBezTo>
                    <a:pt x="145" y="212"/>
                    <a:pt x="175" y="201"/>
                    <a:pt x="201" y="176"/>
                  </a:cubicBezTo>
                  <a:cubicBezTo>
                    <a:pt x="234" y="109"/>
                    <a:pt x="201" y="42"/>
                    <a:pt x="134" y="9"/>
                  </a:cubicBezTo>
                  <a:cubicBezTo>
                    <a:pt x="122" y="3"/>
                    <a:pt x="109" y="0"/>
                    <a:pt x="98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ounded Rectangular Callout 4"/>
          <p:cNvSpPr/>
          <p:nvPr/>
        </p:nvSpPr>
        <p:spPr>
          <a:xfrm>
            <a:off x="6534971" y="1205234"/>
            <a:ext cx="2453575" cy="666026"/>
          </a:xfrm>
          <a:prstGeom prst="wedgeRoundRectCallout">
            <a:avLst>
              <a:gd name="adj1" fmla="val -1726"/>
              <a:gd name="adj2" fmla="val 7749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2A2958"/>
                </a:solidFill>
                <a:latin typeface="Candara" panose="020E0502030303020204" pitchFamily="34" charset="0"/>
              </a:rPr>
              <a:t>Scan the text to check your answers</a:t>
            </a:r>
            <a:endParaRPr lang="en-US" sz="2000" b="1" dirty="0">
              <a:solidFill>
                <a:srgbClr val="2A2958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" grpId="0"/>
      <p:bldP spid="2724" grpId="0" build="p"/>
      <p:bldP spid="2725" grpId="0" build="p"/>
      <p:bldP spid="2728" grpId="0" build="p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6491" y="0"/>
            <a:ext cx="3160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2" name="Google Shape;2582;p67"/>
          <p:cNvSpPr txBox="1">
            <a:spLocks noGrp="1"/>
          </p:cNvSpPr>
          <p:nvPr>
            <p:ph type="title"/>
          </p:nvPr>
        </p:nvSpPr>
        <p:spPr>
          <a:xfrm>
            <a:off x="789125" y="1519250"/>
            <a:ext cx="4420200" cy="19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Scan the text to find these words:</a:t>
            </a:r>
            <a:r>
              <a:rPr lang="en" sz="3000" dirty="0" smtClean="0"/>
              <a:t/>
            </a:r>
            <a:br>
              <a:rPr lang="en" sz="3000" dirty="0" smtClean="0"/>
            </a:br>
            <a:endParaRPr sz="3000" dirty="0"/>
          </a:p>
        </p:txBody>
      </p:sp>
      <p:pic>
        <p:nvPicPr>
          <p:cNvPr id="1026" name="Picture 2" descr="https://cdn.sachmem.vn/public/images/v3/TA7SHSDEMO/TA7_2020/U9-L5_1ba44b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491" y="0"/>
            <a:ext cx="31609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9125" y="248285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" sz="2400" dirty="0">
                <a:solidFill>
                  <a:srgbClr val="FFFFFF"/>
                </a:solidFill>
                <a:latin typeface="Dosis" panose="020B0604020202020204" charset="0"/>
              </a:rPr>
              <a:t>1. gathering</a:t>
            </a:r>
            <a:br>
              <a:rPr lang="en" sz="2400" dirty="0">
                <a:solidFill>
                  <a:srgbClr val="FFFFFF"/>
                </a:solidFill>
                <a:latin typeface="Dosis" panose="020B0604020202020204" charset="0"/>
              </a:rPr>
            </a:br>
            <a:r>
              <a:rPr lang="en" sz="2400" dirty="0">
                <a:solidFill>
                  <a:srgbClr val="FFFFFF"/>
                </a:solidFill>
                <a:latin typeface="Dosis" panose="020B0604020202020204" charset="0"/>
              </a:rPr>
              <a:t>2. featured</a:t>
            </a:r>
            <a:br>
              <a:rPr lang="en" sz="2400" dirty="0">
                <a:solidFill>
                  <a:srgbClr val="FFFFFF"/>
                </a:solidFill>
                <a:latin typeface="Dosis" panose="020B0604020202020204" charset="0"/>
              </a:rPr>
            </a:br>
            <a:r>
              <a:rPr lang="en" sz="2400" dirty="0">
                <a:solidFill>
                  <a:srgbClr val="FFFFFF"/>
                </a:solidFill>
                <a:latin typeface="Dosis" panose="020B0604020202020204" charset="0"/>
              </a:rPr>
              <a:t>3. twins</a:t>
            </a:r>
            <a:br>
              <a:rPr lang="en" sz="2400" dirty="0">
                <a:solidFill>
                  <a:srgbClr val="FFFFFF"/>
                </a:solidFill>
                <a:latin typeface="Dosis" panose="020B0604020202020204" charset="0"/>
              </a:rPr>
            </a:br>
            <a:r>
              <a:rPr lang="en" sz="2400" dirty="0">
                <a:solidFill>
                  <a:srgbClr val="FFFFFF"/>
                </a:solidFill>
                <a:latin typeface="Dosis" panose="020B0604020202020204" charset="0"/>
              </a:rPr>
              <a:t>4. performance</a:t>
            </a:r>
            <a:endParaRPr lang="en-US" sz="2400" dirty="0">
              <a:solidFill>
                <a:srgbClr val="FFFFFF"/>
              </a:solidFill>
              <a:latin typeface="Dosis" panose="020B060402020202020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78701" y="1797756"/>
            <a:ext cx="404641" cy="177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38299" y="1797756"/>
            <a:ext cx="718857" cy="177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581021" y="3166079"/>
            <a:ext cx="919512" cy="2690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925714" y="2999568"/>
            <a:ext cx="666998" cy="2064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8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2" grpId="0"/>
      <p:bldP spid="3" grpId="0"/>
      <p:bldP spid="15" grpId="0" animBg="1"/>
      <p:bldP spid="18" grpId="0" animBg="1"/>
      <p:bldP spid="19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45"/>
          <p:cNvSpPr txBox="1">
            <a:spLocks noGrp="1"/>
          </p:cNvSpPr>
          <p:nvPr>
            <p:ph type="title"/>
          </p:nvPr>
        </p:nvSpPr>
        <p:spPr>
          <a:xfrm>
            <a:off x="914618" y="54258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2400" b="1" dirty="0" smtClean="0"/>
              <a:t>Ex </a:t>
            </a:r>
            <a:r>
              <a:rPr lang="en-GB" sz="2400" b="1" dirty="0"/>
              <a:t>2: Match each word from the email in 1 with its meaning (p.98)</a:t>
            </a:r>
            <a:endParaRPr sz="2400" dirty="0"/>
          </a:p>
        </p:txBody>
      </p:sp>
      <p:sp>
        <p:nvSpPr>
          <p:cNvPr id="1545" name="Google Shape;1545;p45"/>
          <p:cNvSpPr txBox="1">
            <a:spLocks noGrp="1"/>
          </p:cNvSpPr>
          <p:nvPr>
            <p:ph type="subTitle" idx="1"/>
          </p:nvPr>
        </p:nvSpPr>
        <p:spPr>
          <a:xfrm>
            <a:off x="1576350" y="1509200"/>
            <a:ext cx="2341500" cy="5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400" dirty="0"/>
              <a:t>gathering </a:t>
            </a:r>
            <a:endParaRPr lang="en-US" sz="2400" dirty="0"/>
          </a:p>
        </p:txBody>
      </p:sp>
      <p:sp>
        <p:nvSpPr>
          <p:cNvPr id="1546" name="Google Shape;1546;p45"/>
          <p:cNvSpPr txBox="1">
            <a:spLocks noGrp="1"/>
          </p:cNvSpPr>
          <p:nvPr>
            <p:ph type="subTitle" idx="2"/>
          </p:nvPr>
        </p:nvSpPr>
        <p:spPr>
          <a:xfrm>
            <a:off x="1613274" y="2195099"/>
            <a:ext cx="2341500" cy="5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400" dirty="0"/>
              <a:t>featured </a:t>
            </a:r>
          </a:p>
        </p:txBody>
      </p:sp>
      <p:sp>
        <p:nvSpPr>
          <p:cNvPr id="1547" name="Google Shape;1547;p45"/>
          <p:cNvSpPr txBox="1">
            <a:spLocks noGrp="1"/>
          </p:cNvSpPr>
          <p:nvPr>
            <p:ph type="subTitle" idx="3"/>
          </p:nvPr>
        </p:nvSpPr>
        <p:spPr>
          <a:xfrm>
            <a:off x="1585922" y="2888742"/>
            <a:ext cx="2341500" cy="5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400" dirty="0"/>
              <a:t>twins </a:t>
            </a:r>
            <a:endParaRPr lang="en-US" sz="2400" dirty="0"/>
          </a:p>
        </p:txBody>
      </p:sp>
      <p:sp>
        <p:nvSpPr>
          <p:cNvPr id="1548" name="Google Shape;1548;p45"/>
          <p:cNvSpPr txBox="1">
            <a:spLocks noGrp="1"/>
          </p:cNvSpPr>
          <p:nvPr>
            <p:ph type="subTitle" idx="4"/>
          </p:nvPr>
        </p:nvSpPr>
        <p:spPr>
          <a:xfrm>
            <a:off x="1616299" y="3637322"/>
            <a:ext cx="2341500" cy="5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400" dirty="0"/>
              <a:t>performance </a:t>
            </a:r>
            <a:endParaRPr lang="en-US" sz="2400" dirty="0"/>
          </a:p>
        </p:txBody>
      </p:sp>
      <p:sp>
        <p:nvSpPr>
          <p:cNvPr id="1549" name="Google Shape;1549;p45"/>
          <p:cNvSpPr txBox="1">
            <a:spLocks noGrp="1"/>
          </p:cNvSpPr>
          <p:nvPr>
            <p:ph type="subTitle" idx="5"/>
          </p:nvPr>
        </p:nvSpPr>
        <p:spPr>
          <a:xfrm>
            <a:off x="3752099" y="2128219"/>
            <a:ext cx="2341500" cy="475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dirty="0"/>
              <a:t>b. meeting </a:t>
            </a:r>
          </a:p>
        </p:txBody>
      </p:sp>
      <p:sp>
        <p:nvSpPr>
          <p:cNvPr id="1550" name="Google Shape;1550;p45"/>
          <p:cNvSpPr txBox="1">
            <a:spLocks noGrp="1"/>
          </p:cNvSpPr>
          <p:nvPr>
            <p:ph type="subTitle" idx="6"/>
          </p:nvPr>
        </p:nvSpPr>
        <p:spPr>
          <a:xfrm>
            <a:off x="3727469" y="1401159"/>
            <a:ext cx="3313510" cy="7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dirty="0"/>
              <a:t>a. two children born to the same mother at the same time </a:t>
            </a:r>
          </a:p>
        </p:txBody>
      </p:sp>
      <p:sp>
        <p:nvSpPr>
          <p:cNvPr id="1551" name="Google Shape;1551;p45"/>
          <p:cNvSpPr txBox="1">
            <a:spLocks noGrp="1"/>
          </p:cNvSpPr>
          <p:nvPr>
            <p:ph type="subTitle" idx="7"/>
          </p:nvPr>
        </p:nvSpPr>
        <p:spPr>
          <a:xfrm>
            <a:off x="3781100" y="3563270"/>
            <a:ext cx="3011425" cy="7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dirty="0"/>
              <a:t>d. showed something as the most important part </a:t>
            </a:r>
          </a:p>
        </p:txBody>
      </p:sp>
      <p:sp>
        <p:nvSpPr>
          <p:cNvPr id="1552" name="Google Shape;1552;p45"/>
          <p:cNvSpPr txBox="1">
            <a:spLocks noGrp="1"/>
          </p:cNvSpPr>
          <p:nvPr>
            <p:ph type="subTitle" idx="8"/>
          </p:nvPr>
        </p:nvSpPr>
        <p:spPr>
          <a:xfrm>
            <a:off x="3746633" y="2548528"/>
            <a:ext cx="3045892" cy="10523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dirty="0"/>
              <a:t>c. the act of entertaining other people by singing, dancing, and playing music, etc. </a:t>
            </a:r>
          </a:p>
        </p:txBody>
      </p:sp>
      <p:sp>
        <p:nvSpPr>
          <p:cNvPr id="1553" name="Google Shape;1553;p45"/>
          <p:cNvSpPr txBox="1">
            <a:spLocks noGrp="1"/>
          </p:cNvSpPr>
          <p:nvPr>
            <p:ph type="title" idx="9"/>
          </p:nvPr>
        </p:nvSpPr>
        <p:spPr>
          <a:xfrm>
            <a:off x="713222" y="1591275"/>
            <a:ext cx="8727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01</a:t>
            </a:r>
            <a:endParaRPr sz="2800" dirty="0"/>
          </a:p>
        </p:txBody>
      </p:sp>
      <p:sp>
        <p:nvSpPr>
          <p:cNvPr id="1554" name="Google Shape;1554;p45"/>
          <p:cNvSpPr txBox="1">
            <a:spLocks noGrp="1"/>
          </p:cNvSpPr>
          <p:nvPr>
            <p:ph type="title" idx="13"/>
          </p:nvPr>
        </p:nvSpPr>
        <p:spPr>
          <a:xfrm>
            <a:off x="745971" y="2277174"/>
            <a:ext cx="8727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02</a:t>
            </a:r>
            <a:endParaRPr sz="2800" dirty="0"/>
          </a:p>
        </p:txBody>
      </p:sp>
      <p:sp>
        <p:nvSpPr>
          <p:cNvPr id="1555" name="Google Shape;1555;p45"/>
          <p:cNvSpPr txBox="1">
            <a:spLocks noGrp="1"/>
          </p:cNvSpPr>
          <p:nvPr>
            <p:ph type="title" idx="14"/>
          </p:nvPr>
        </p:nvSpPr>
        <p:spPr>
          <a:xfrm>
            <a:off x="713222" y="2996687"/>
            <a:ext cx="8727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03</a:t>
            </a:r>
            <a:endParaRPr sz="2800"/>
          </a:p>
        </p:txBody>
      </p:sp>
      <p:sp>
        <p:nvSpPr>
          <p:cNvPr id="1556" name="Google Shape;1556;p45"/>
          <p:cNvSpPr txBox="1">
            <a:spLocks noGrp="1"/>
          </p:cNvSpPr>
          <p:nvPr>
            <p:ph type="title" idx="15"/>
          </p:nvPr>
        </p:nvSpPr>
        <p:spPr>
          <a:xfrm>
            <a:off x="767814" y="3731250"/>
            <a:ext cx="8727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04</a:t>
            </a:r>
            <a:endParaRPr sz="2800"/>
          </a:p>
        </p:txBody>
      </p:sp>
      <p:grpSp>
        <p:nvGrpSpPr>
          <p:cNvPr id="1557" name="Google Shape;1557;p45"/>
          <p:cNvGrpSpPr/>
          <p:nvPr/>
        </p:nvGrpSpPr>
        <p:grpSpPr>
          <a:xfrm>
            <a:off x="6963448" y="1186288"/>
            <a:ext cx="1979489" cy="2860981"/>
            <a:chOff x="6654525" y="614542"/>
            <a:chExt cx="1979489" cy="2860981"/>
          </a:xfrm>
        </p:grpSpPr>
        <p:sp>
          <p:nvSpPr>
            <p:cNvPr id="1558" name="Google Shape;1558;p45"/>
            <p:cNvSpPr/>
            <p:nvPr/>
          </p:nvSpPr>
          <p:spPr>
            <a:xfrm>
              <a:off x="7396039" y="1938013"/>
              <a:ext cx="77128" cy="85679"/>
            </a:xfrm>
            <a:custGeom>
              <a:avLst/>
              <a:gdLst/>
              <a:ahLst/>
              <a:cxnLst/>
              <a:rect l="l" t="t" r="r" b="b"/>
              <a:pathLst>
                <a:path w="902" h="1002" extrusionOk="0">
                  <a:moveTo>
                    <a:pt x="435" y="1"/>
                  </a:moveTo>
                  <a:cubicBezTo>
                    <a:pt x="201" y="1"/>
                    <a:pt x="1" y="201"/>
                    <a:pt x="1" y="468"/>
                  </a:cubicBezTo>
                  <a:lnTo>
                    <a:pt x="1" y="534"/>
                  </a:lnTo>
                  <a:cubicBezTo>
                    <a:pt x="1" y="768"/>
                    <a:pt x="201" y="1001"/>
                    <a:pt x="435" y="1001"/>
                  </a:cubicBezTo>
                  <a:cubicBezTo>
                    <a:pt x="668" y="968"/>
                    <a:pt x="902" y="801"/>
                    <a:pt x="902" y="534"/>
                  </a:cubicBezTo>
                  <a:lnTo>
                    <a:pt x="902" y="468"/>
                  </a:lnTo>
                  <a:cubicBezTo>
                    <a:pt x="902" y="201"/>
                    <a:pt x="668" y="1"/>
                    <a:pt x="435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5"/>
            <p:cNvSpPr/>
            <p:nvPr/>
          </p:nvSpPr>
          <p:spPr>
            <a:xfrm>
              <a:off x="7264872" y="1319116"/>
              <a:ext cx="85679" cy="74221"/>
            </a:xfrm>
            <a:custGeom>
              <a:avLst/>
              <a:gdLst/>
              <a:ahLst/>
              <a:cxnLst/>
              <a:rect l="l" t="t" r="r" b="b"/>
              <a:pathLst>
                <a:path w="1002" h="868" extrusionOk="0">
                  <a:moveTo>
                    <a:pt x="468" y="0"/>
                  </a:moveTo>
                  <a:cubicBezTo>
                    <a:pt x="201" y="0"/>
                    <a:pt x="1" y="200"/>
                    <a:pt x="1" y="434"/>
                  </a:cubicBezTo>
                  <a:cubicBezTo>
                    <a:pt x="1" y="667"/>
                    <a:pt x="201" y="867"/>
                    <a:pt x="468" y="867"/>
                  </a:cubicBezTo>
                  <a:lnTo>
                    <a:pt x="534" y="867"/>
                  </a:lnTo>
                  <a:cubicBezTo>
                    <a:pt x="768" y="867"/>
                    <a:pt x="1001" y="667"/>
                    <a:pt x="1001" y="434"/>
                  </a:cubicBezTo>
                  <a:cubicBezTo>
                    <a:pt x="968" y="200"/>
                    <a:pt x="801" y="0"/>
                    <a:pt x="534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5"/>
            <p:cNvSpPr/>
            <p:nvPr/>
          </p:nvSpPr>
          <p:spPr>
            <a:xfrm>
              <a:off x="7341913" y="1989403"/>
              <a:ext cx="322363" cy="1143834"/>
            </a:xfrm>
            <a:custGeom>
              <a:avLst/>
              <a:gdLst/>
              <a:ahLst/>
              <a:cxnLst/>
              <a:rect l="l" t="t" r="r" b="b"/>
              <a:pathLst>
                <a:path w="3770" h="13377" extrusionOk="0">
                  <a:moveTo>
                    <a:pt x="1668" y="0"/>
                  </a:moveTo>
                  <a:lnTo>
                    <a:pt x="234" y="867"/>
                  </a:lnTo>
                  <a:cubicBezTo>
                    <a:pt x="1902" y="4437"/>
                    <a:pt x="1801" y="8806"/>
                    <a:pt x="0" y="12309"/>
                  </a:cubicBezTo>
                  <a:cubicBezTo>
                    <a:pt x="1001" y="11675"/>
                    <a:pt x="1768" y="10674"/>
                    <a:pt x="2135" y="9574"/>
                  </a:cubicBezTo>
                  <a:cubicBezTo>
                    <a:pt x="2569" y="10808"/>
                    <a:pt x="2902" y="12075"/>
                    <a:pt x="3069" y="13376"/>
                  </a:cubicBezTo>
                  <a:cubicBezTo>
                    <a:pt x="3770" y="8940"/>
                    <a:pt x="2702" y="4403"/>
                    <a:pt x="1668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5"/>
            <p:cNvSpPr/>
            <p:nvPr/>
          </p:nvSpPr>
          <p:spPr>
            <a:xfrm>
              <a:off x="7541571" y="1977945"/>
              <a:ext cx="781624" cy="1497578"/>
            </a:xfrm>
            <a:custGeom>
              <a:avLst/>
              <a:gdLst/>
              <a:ahLst/>
              <a:cxnLst/>
              <a:rect l="l" t="t" r="r" b="b"/>
              <a:pathLst>
                <a:path w="9141" h="17514" extrusionOk="0">
                  <a:moveTo>
                    <a:pt x="1234" y="1"/>
                  </a:moveTo>
                  <a:lnTo>
                    <a:pt x="0" y="434"/>
                  </a:lnTo>
                  <a:cubicBezTo>
                    <a:pt x="1509" y="6029"/>
                    <a:pt x="3225" y="11713"/>
                    <a:pt x="6293" y="16621"/>
                  </a:cubicBezTo>
                  <a:lnTo>
                    <a:pt x="6293" y="16621"/>
                  </a:lnTo>
                  <a:cubicBezTo>
                    <a:pt x="5765" y="15617"/>
                    <a:pt x="5491" y="14461"/>
                    <a:pt x="5237" y="13343"/>
                  </a:cubicBezTo>
                  <a:lnTo>
                    <a:pt x="5237" y="13343"/>
                  </a:lnTo>
                  <a:cubicBezTo>
                    <a:pt x="6438" y="14478"/>
                    <a:pt x="7739" y="15512"/>
                    <a:pt x="9140" y="16379"/>
                  </a:cubicBezTo>
                  <a:cubicBezTo>
                    <a:pt x="5371" y="11576"/>
                    <a:pt x="2669" y="5938"/>
                    <a:pt x="1234" y="1"/>
                  </a:cubicBezTo>
                  <a:close/>
                  <a:moveTo>
                    <a:pt x="6293" y="16621"/>
                  </a:moveTo>
                  <a:lnTo>
                    <a:pt x="6293" y="16621"/>
                  </a:lnTo>
                  <a:cubicBezTo>
                    <a:pt x="6458" y="16935"/>
                    <a:pt x="6649" y="17235"/>
                    <a:pt x="6872" y="17513"/>
                  </a:cubicBezTo>
                  <a:cubicBezTo>
                    <a:pt x="6674" y="17219"/>
                    <a:pt x="6481" y="16921"/>
                    <a:pt x="6293" y="1662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5"/>
            <p:cNvSpPr/>
            <p:nvPr/>
          </p:nvSpPr>
          <p:spPr>
            <a:xfrm>
              <a:off x="7615705" y="1607188"/>
              <a:ext cx="1018309" cy="1534603"/>
            </a:xfrm>
            <a:custGeom>
              <a:avLst/>
              <a:gdLst/>
              <a:ahLst/>
              <a:cxnLst/>
              <a:rect l="l" t="t" r="r" b="b"/>
              <a:pathLst>
                <a:path w="11909" h="17947" extrusionOk="0">
                  <a:moveTo>
                    <a:pt x="0" y="0"/>
                  </a:moveTo>
                  <a:lnTo>
                    <a:pt x="201" y="3836"/>
                  </a:lnTo>
                  <a:cubicBezTo>
                    <a:pt x="1935" y="9340"/>
                    <a:pt x="5338" y="14310"/>
                    <a:pt x="9808" y="17946"/>
                  </a:cubicBezTo>
                  <a:cubicBezTo>
                    <a:pt x="8974" y="17146"/>
                    <a:pt x="8340" y="16145"/>
                    <a:pt x="8040" y="15044"/>
                  </a:cubicBezTo>
                  <a:lnTo>
                    <a:pt x="8040" y="15044"/>
                  </a:lnTo>
                  <a:cubicBezTo>
                    <a:pt x="8699" y="15640"/>
                    <a:pt x="9575" y="15951"/>
                    <a:pt x="10452" y="15951"/>
                  </a:cubicBezTo>
                  <a:cubicBezTo>
                    <a:pt x="10951" y="15951"/>
                    <a:pt x="11450" y="15850"/>
                    <a:pt x="11909" y="15645"/>
                  </a:cubicBezTo>
                  <a:cubicBezTo>
                    <a:pt x="6538" y="11742"/>
                    <a:pt x="2335" y="6238"/>
                    <a:pt x="0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5"/>
            <p:cNvSpPr/>
            <p:nvPr/>
          </p:nvSpPr>
          <p:spPr>
            <a:xfrm>
              <a:off x="7396039" y="1179313"/>
              <a:ext cx="348101" cy="944174"/>
            </a:xfrm>
            <a:custGeom>
              <a:avLst/>
              <a:gdLst/>
              <a:ahLst/>
              <a:cxnLst/>
              <a:rect l="l" t="t" r="r" b="b"/>
              <a:pathLst>
                <a:path w="4071" h="11042" extrusionOk="0">
                  <a:moveTo>
                    <a:pt x="2670" y="1"/>
                  </a:moveTo>
                  <a:lnTo>
                    <a:pt x="1" y="1001"/>
                  </a:lnTo>
                  <a:lnTo>
                    <a:pt x="101" y="1135"/>
                  </a:lnTo>
                  <a:lnTo>
                    <a:pt x="2536" y="11042"/>
                  </a:lnTo>
                  <a:lnTo>
                    <a:pt x="4071" y="10475"/>
                  </a:lnTo>
                  <a:lnTo>
                    <a:pt x="2703" y="67"/>
                  </a:lnTo>
                  <a:cubicBezTo>
                    <a:pt x="2703" y="67"/>
                    <a:pt x="2703" y="34"/>
                    <a:pt x="2670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5"/>
            <p:cNvSpPr/>
            <p:nvPr/>
          </p:nvSpPr>
          <p:spPr>
            <a:xfrm>
              <a:off x="6657347" y="1475935"/>
              <a:ext cx="798726" cy="735963"/>
            </a:xfrm>
            <a:custGeom>
              <a:avLst/>
              <a:gdLst/>
              <a:ahLst/>
              <a:cxnLst/>
              <a:rect l="l" t="t" r="r" b="b"/>
              <a:pathLst>
                <a:path w="9341" h="8607" extrusionOk="0">
                  <a:moveTo>
                    <a:pt x="2135" y="1"/>
                  </a:moveTo>
                  <a:lnTo>
                    <a:pt x="0" y="801"/>
                  </a:lnTo>
                  <a:lnTo>
                    <a:pt x="8273" y="8607"/>
                  </a:lnTo>
                  <a:lnTo>
                    <a:pt x="9340" y="8240"/>
                  </a:lnTo>
                  <a:lnTo>
                    <a:pt x="2102" y="201"/>
                  </a:lnTo>
                  <a:lnTo>
                    <a:pt x="2135" y="1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5"/>
            <p:cNvSpPr/>
            <p:nvPr/>
          </p:nvSpPr>
          <p:spPr>
            <a:xfrm>
              <a:off x="6956791" y="1347590"/>
              <a:ext cx="641905" cy="827285"/>
            </a:xfrm>
            <a:custGeom>
              <a:avLst/>
              <a:gdLst/>
              <a:ahLst/>
              <a:cxnLst/>
              <a:rect l="l" t="t" r="r" b="b"/>
              <a:pathLst>
                <a:path w="7507" h="9675" extrusionOk="0">
                  <a:moveTo>
                    <a:pt x="2569" y="1"/>
                  </a:moveTo>
                  <a:lnTo>
                    <a:pt x="1" y="968"/>
                  </a:lnTo>
                  <a:lnTo>
                    <a:pt x="5939" y="9674"/>
                  </a:lnTo>
                  <a:lnTo>
                    <a:pt x="7506" y="9107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5"/>
            <p:cNvSpPr/>
            <p:nvPr/>
          </p:nvSpPr>
          <p:spPr>
            <a:xfrm>
              <a:off x="7755423" y="1076619"/>
              <a:ext cx="137069" cy="992742"/>
            </a:xfrm>
            <a:custGeom>
              <a:avLst/>
              <a:gdLst/>
              <a:ahLst/>
              <a:cxnLst/>
              <a:rect l="l" t="t" r="r" b="b"/>
              <a:pathLst>
                <a:path w="1603" h="11610" extrusionOk="0">
                  <a:moveTo>
                    <a:pt x="1602" y="1"/>
                  </a:moveTo>
                  <a:lnTo>
                    <a:pt x="134" y="568"/>
                  </a:lnTo>
                  <a:lnTo>
                    <a:pt x="1" y="11609"/>
                  </a:lnTo>
                  <a:lnTo>
                    <a:pt x="802" y="11309"/>
                  </a:lnTo>
                  <a:lnTo>
                    <a:pt x="1602" y="34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5"/>
            <p:cNvSpPr/>
            <p:nvPr/>
          </p:nvSpPr>
          <p:spPr>
            <a:xfrm>
              <a:off x="7022460" y="657381"/>
              <a:ext cx="601887" cy="607616"/>
            </a:xfrm>
            <a:custGeom>
              <a:avLst/>
              <a:gdLst/>
              <a:ahLst/>
              <a:cxnLst/>
              <a:rect l="l" t="t" r="r" b="b"/>
              <a:pathLst>
                <a:path w="7039" h="7106" extrusionOk="0">
                  <a:moveTo>
                    <a:pt x="1501" y="0"/>
                  </a:moveTo>
                  <a:lnTo>
                    <a:pt x="0" y="701"/>
                  </a:lnTo>
                  <a:lnTo>
                    <a:pt x="4370" y="7105"/>
                  </a:lnTo>
                  <a:lnTo>
                    <a:pt x="7039" y="6105"/>
                  </a:lnTo>
                  <a:cubicBezTo>
                    <a:pt x="6538" y="5571"/>
                    <a:pt x="2869" y="1435"/>
                    <a:pt x="1501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5"/>
            <p:cNvSpPr/>
            <p:nvPr/>
          </p:nvSpPr>
          <p:spPr>
            <a:xfrm>
              <a:off x="6654525" y="765717"/>
              <a:ext cx="253872" cy="778802"/>
            </a:xfrm>
            <a:custGeom>
              <a:avLst/>
              <a:gdLst/>
              <a:ahLst/>
              <a:cxnLst/>
              <a:rect l="l" t="t" r="r" b="b"/>
              <a:pathLst>
                <a:path w="2969" h="9108" extrusionOk="0">
                  <a:moveTo>
                    <a:pt x="2969" y="1"/>
                  </a:moveTo>
                  <a:lnTo>
                    <a:pt x="2068" y="401"/>
                  </a:lnTo>
                  <a:lnTo>
                    <a:pt x="0" y="9074"/>
                  </a:lnTo>
                  <a:lnTo>
                    <a:pt x="33" y="9107"/>
                  </a:lnTo>
                  <a:lnTo>
                    <a:pt x="2168" y="8307"/>
                  </a:lnTo>
                  <a:lnTo>
                    <a:pt x="2969" y="1"/>
                  </a:ln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5"/>
            <p:cNvSpPr/>
            <p:nvPr/>
          </p:nvSpPr>
          <p:spPr>
            <a:xfrm>
              <a:off x="6914038" y="722964"/>
              <a:ext cx="262508" cy="707489"/>
            </a:xfrm>
            <a:custGeom>
              <a:avLst/>
              <a:gdLst/>
              <a:ahLst/>
              <a:cxnLst/>
              <a:rect l="l" t="t" r="r" b="b"/>
              <a:pathLst>
                <a:path w="3070" h="8274" extrusionOk="0">
                  <a:moveTo>
                    <a:pt x="1068" y="0"/>
                  </a:moveTo>
                  <a:lnTo>
                    <a:pt x="1" y="501"/>
                  </a:lnTo>
                  <a:lnTo>
                    <a:pt x="468" y="8240"/>
                  </a:lnTo>
                  <a:lnTo>
                    <a:pt x="501" y="8273"/>
                  </a:lnTo>
                  <a:lnTo>
                    <a:pt x="3069" y="7306"/>
                  </a:lnTo>
                  <a:lnTo>
                    <a:pt x="3036" y="7239"/>
                  </a:lnTo>
                  <a:lnTo>
                    <a:pt x="1068" y="0"/>
                  </a:ln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5"/>
            <p:cNvSpPr/>
            <p:nvPr/>
          </p:nvSpPr>
          <p:spPr>
            <a:xfrm>
              <a:off x="7156449" y="614542"/>
              <a:ext cx="736049" cy="510651"/>
            </a:xfrm>
            <a:custGeom>
              <a:avLst/>
              <a:gdLst/>
              <a:ahLst/>
              <a:cxnLst/>
              <a:rect l="l" t="t" r="r" b="b"/>
              <a:pathLst>
                <a:path w="8608" h="5972" extrusionOk="0">
                  <a:moveTo>
                    <a:pt x="1102" y="1"/>
                  </a:moveTo>
                  <a:lnTo>
                    <a:pt x="1" y="468"/>
                  </a:lnTo>
                  <a:lnTo>
                    <a:pt x="7139" y="5905"/>
                  </a:lnTo>
                  <a:lnTo>
                    <a:pt x="7139" y="5972"/>
                  </a:lnTo>
                  <a:lnTo>
                    <a:pt x="8607" y="5405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5"/>
            <p:cNvSpPr/>
            <p:nvPr/>
          </p:nvSpPr>
          <p:spPr>
            <a:xfrm>
              <a:off x="6836996" y="1430360"/>
              <a:ext cx="627625" cy="750157"/>
            </a:xfrm>
            <a:custGeom>
              <a:avLst/>
              <a:gdLst/>
              <a:ahLst/>
              <a:cxnLst/>
              <a:rect l="l" t="t" r="r" b="b"/>
              <a:pathLst>
                <a:path w="7340" h="8773" extrusionOk="0">
                  <a:moveTo>
                    <a:pt x="1402" y="0"/>
                  </a:moveTo>
                  <a:lnTo>
                    <a:pt x="34" y="534"/>
                  </a:lnTo>
                  <a:lnTo>
                    <a:pt x="1" y="734"/>
                  </a:lnTo>
                  <a:lnTo>
                    <a:pt x="7239" y="8773"/>
                  </a:lnTo>
                  <a:lnTo>
                    <a:pt x="7340" y="8706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5"/>
            <p:cNvSpPr/>
            <p:nvPr/>
          </p:nvSpPr>
          <p:spPr>
            <a:xfrm>
              <a:off x="6839903" y="765717"/>
              <a:ext cx="116974" cy="710311"/>
            </a:xfrm>
            <a:custGeom>
              <a:avLst/>
              <a:gdLst/>
              <a:ahLst/>
              <a:cxnLst/>
              <a:rect l="l" t="t" r="r" b="b"/>
              <a:pathLst>
                <a:path w="1368" h="8307" extrusionOk="0">
                  <a:moveTo>
                    <a:pt x="801" y="1"/>
                  </a:moveTo>
                  <a:lnTo>
                    <a:pt x="0" y="8307"/>
                  </a:lnTo>
                  <a:lnTo>
                    <a:pt x="1368" y="7773"/>
                  </a:lnTo>
                  <a:lnTo>
                    <a:pt x="1335" y="7740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5"/>
            <p:cNvSpPr/>
            <p:nvPr/>
          </p:nvSpPr>
          <p:spPr>
            <a:xfrm>
              <a:off x="7624256" y="1125102"/>
              <a:ext cx="142712" cy="949903"/>
            </a:xfrm>
            <a:custGeom>
              <a:avLst/>
              <a:gdLst/>
              <a:ahLst/>
              <a:cxnLst/>
              <a:rect l="l" t="t" r="r" b="b"/>
              <a:pathLst>
                <a:path w="1669" h="11109" extrusionOk="0">
                  <a:moveTo>
                    <a:pt x="1668" y="1"/>
                  </a:moveTo>
                  <a:lnTo>
                    <a:pt x="1" y="635"/>
                  </a:lnTo>
                  <a:cubicBezTo>
                    <a:pt x="34" y="668"/>
                    <a:pt x="34" y="701"/>
                    <a:pt x="34" y="701"/>
                  </a:cubicBezTo>
                  <a:lnTo>
                    <a:pt x="1402" y="11109"/>
                  </a:lnTo>
                  <a:lnTo>
                    <a:pt x="1535" y="11042"/>
                  </a:lnTo>
                  <a:lnTo>
                    <a:pt x="1668" y="1"/>
                  </a:ln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5"/>
            <p:cNvSpPr/>
            <p:nvPr/>
          </p:nvSpPr>
          <p:spPr>
            <a:xfrm>
              <a:off x="7150806" y="654473"/>
              <a:ext cx="616167" cy="524931"/>
            </a:xfrm>
            <a:custGeom>
              <a:avLst/>
              <a:gdLst/>
              <a:ahLst/>
              <a:cxnLst/>
              <a:rect l="l" t="t" r="r" b="b"/>
              <a:pathLst>
                <a:path w="7206" h="6139" extrusionOk="0">
                  <a:moveTo>
                    <a:pt x="67" y="1"/>
                  </a:moveTo>
                  <a:lnTo>
                    <a:pt x="0" y="34"/>
                  </a:lnTo>
                  <a:cubicBezTo>
                    <a:pt x="1368" y="1469"/>
                    <a:pt x="5037" y="5605"/>
                    <a:pt x="5538" y="6139"/>
                  </a:cubicBezTo>
                  <a:lnTo>
                    <a:pt x="7205" y="5505"/>
                  </a:lnTo>
                  <a:lnTo>
                    <a:pt x="7205" y="54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5"/>
            <p:cNvSpPr/>
            <p:nvPr/>
          </p:nvSpPr>
          <p:spPr>
            <a:xfrm>
              <a:off x="7176458" y="1264905"/>
              <a:ext cx="436516" cy="861488"/>
            </a:xfrm>
            <a:custGeom>
              <a:avLst/>
              <a:gdLst/>
              <a:ahLst/>
              <a:cxnLst/>
              <a:rect l="l" t="t" r="r" b="b"/>
              <a:pathLst>
                <a:path w="5105" h="10075" extrusionOk="0">
                  <a:moveTo>
                    <a:pt x="2569" y="0"/>
                  </a:moveTo>
                  <a:lnTo>
                    <a:pt x="0" y="968"/>
                  </a:lnTo>
                  <a:lnTo>
                    <a:pt x="4937" y="10074"/>
                  </a:lnTo>
                  <a:lnTo>
                    <a:pt x="5104" y="10041"/>
                  </a:lnTo>
                  <a:lnTo>
                    <a:pt x="2669" y="134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5"/>
            <p:cNvSpPr/>
            <p:nvPr/>
          </p:nvSpPr>
          <p:spPr>
            <a:xfrm>
              <a:off x="7005359" y="717235"/>
              <a:ext cx="390769" cy="630447"/>
            </a:xfrm>
            <a:custGeom>
              <a:avLst/>
              <a:gdLst/>
              <a:ahLst/>
              <a:cxnLst/>
              <a:rect l="l" t="t" r="r" b="b"/>
              <a:pathLst>
                <a:path w="4570" h="7373" extrusionOk="0">
                  <a:moveTo>
                    <a:pt x="200" y="1"/>
                  </a:moveTo>
                  <a:lnTo>
                    <a:pt x="0" y="67"/>
                  </a:lnTo>
                  <a:lnTo>
                    <a:pt x="1968" y="7306"/>
                  </a:lnTo>
                  <a:lnTo>
                    <a:pt x="2001" y="7373"/>
                  </a:lnTo>
                  <a:lnTo>
                    <a:pt x="4570" y="6405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" name="Straight Arrow Connector 2"/>
          <p:cNvCxnSpPr>
            <a:endCxn id="1549" idx="1"/>
          </p:cNvCxnSpPr>
          <p:nvPr/>
        </p:nvCxnSpPr>
        <p:spPr>
          <a:xfrm>
            <a:off x="3080084" y="1836651"/>
            <a:ext cx="672015" cy="529243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931836" y="2457899"/>
            <a:ext cx="908737" cy="1358426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1550" idx="1"/>
          </p:cNvCxnSpPr>
          <p:nvPr/>
        </p:nvCxnSpPr>
        <p:spPr>
          <a:xfrm flipV="1">
            <a:off x="2485974" y="1792209"/>
            <a:ext cx="1241495" cy="1340858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034823" y="2910319"/>
            <a:ext cx="757382" cy="840875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4" grpId="0"/>
      <p:bldP spid="1545" grpId="0" build="p"/>
      <p:bldP spid="1546" grpId="0" build="p"/>
      <p:bldP spid="1547" grpId="0" build="p"/>
      <p:bldP spid="1548" grpId="0" build="p"/>
      <p:bldP spid="1549" grpId="0" build="p"/>
      <p:bldP spid="1550" grpId="0" build="p"/>
      <p:bldP spid="1551" grpId="0" build="p"/>
      <p:bldP spid="1552" grpId="0" build="p"/>
      <p:bldP spid="1553" grpId="0"/>
      <p:bldP spid="1554" grpId="0"/>
      <p:bldP spid="1555" grpId="0"/>
      <p:bldP spid="15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44"/>
          <p:cNvSpPr txBox="1">
            <a:spLocks noGrp="1"/>
          </p:cNvSpPr>
          <p:nvPr>
            <p:ph type="body" idx="1"/>
          </p:nvPr>
        </p:nvSpPr>
        <p:spPr>
          <a:xfrm>
            <a:off x="965364" y="1378804"/>
            <a:ext cx="817863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indent="-228600"/>
            <a:r>
              <a:rPr lang="en-US" sz="2500" dirty="0"/>
              <a:t>People hold the festival in Twinsburg on the </a:t>
            </a:r>
            <a:r>
              <a:rPr lang="en-US" sz="2500" dirty="0" smtClean="0"/>
              <a:t>__________________ </a:t>
            </a:r>
            <a:r>
              <a:rPr lang="en-US" sz="2500" dirty="0"/>
              <a:t>every August. </a:t>
            </a:r>
          </a:p>
          <a:p>
            <a:pPr marL="228600" indent="-228600"/>
            <a:r>
              <a:rPr lang="en-US" sz="2500" dirty="0"/>
              <a:t>There are twins from many ____________. </a:t>
            </a:r>
          </a:p>
          <a:p>
            <a:pPr marL="228600" indent="-228600"/>
            <a:r>
              <a:rPr lang="en-US" sz="2500" dirty="0"/>
              <a:t>In the Double Take Parade, twins in uniforms </a:t>
            </a:r>
            <a:r>
              <a:rPr lang="en-US" sz="2500" dirty="0" smtClean="0"/>
              <a:t>____________________. </a:t>
            </a:r>
            <a:endParaRPr lang="en-US" sz="2500" dirty="0"/>
          </a:p>
          <a:p>
            <a:pPr marL="228600" indent="-228600"/>
            <a:r>
              <a:rPr lang="en-US" sz="2500" dirty="0"/>
              <a:t>Mark enjoyed the </a:t>
            </a:r>
            <a:r>
              <a:rPr lang="en-US" sz="2500" dirty="0" smtClean="0"/>
              <a:t>_______________ </a:t>
            </a:r>
            <a:r>
              <a:rPr lang="en-US" sz="2500" dirty="0"/>
              <a:t>by the Korean twins the most. </a:t>
            </a:r>
          </a:p>
          <a:p>
            <a:pPr marL="228600" indent="-228600"/>
            <a:r>
              <a:rPr lang="en-US" sz="2500" dirty="0"/>
              <a:t>Mark and his twin sister ran in the ____________. </a:t>
            </a:r>
          </a:p>
          <a:p>
            <a:pPr marL="228600" indent="-228600"/>
            <a:r>
              <a:rPr lang="en-US" sz="2500" dirty="0"/>
              <a:t>In his opinion, the festival was very ____________. </a:t>
            </a:r>
          </a:p>
        </p:txBody>
      </p:sp>
      <p:sp>
        <p:nvSpPr>
          <p:cNvPr id="1536" name="Google Shape;1536;p44"/>
          <p:cNvSpPr txBox="1">
            <a:spLocks noGrp="1"/>
          </p:cNvSpPr>
          <p:nvPr>
            <p:ph type="title"/>
          </p:nvPr>
        </p:nvSpPr>
        <p:spPr>
          <a:xfrm>
            <a:off x="965364" y="436639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 smtClean="0"/>
              <a:t>Ex 3: Read </a:t>
            </a:r>
            <a:r>
              <a:rPr lang="en-US" sz="2400" dirty="0"/>
              <a:t>the email again. Complete each sentence with no more than TWO words</a:t>
            </a:r>
            <a:r>
              <a:rPr lang="en-US" sz="2400" dirty="0" smtClean="0"/>
              <a:t>.(p.98) </a:t>
            </a:r>
            <a:endParaRPr lang="en-US" sz="2400" dirty="0"/>
          </a:p>
        </p:txBody>
      </p:sp>
      <p:grpSp>
        <p:nvGrpSpPr>
          <p:cNvPr id="1537" name="Google Shape;1537;p44"/>
          <p:cNvGrpSpPr/>
          <p:nvPr/>
        </p:nvGrpSpPr>
        <p:grpSpPr>
          <a:xfrm rot="10800000" flipH="1">
            <a:off x="308688" y="3417208"/>
            <a:ext cx="656677" cy="658686"/>
            <a:chOff x="-143049" y="2705558"/>
            <a:chExt cx="656677" cy="658686"/>
          </a:xfrm>
        </p:grpSpPr>
        <p:sp>
          <p:nvSpPr>
            <p:cNvPr id="1538" name="Google Shape;1538;p44"/>
            <p:cNvSpPr/>
            <p:nvPr/>
          </p:nvSpPr>
          <p:spPr>
            <a:xfrm rot="1333269">
              <a:off x="257568" y="2964020"/>
              <a:ext cx="191699" cy="378013"/>
            </a:xfrm>
            <a:custGeom>
              <a:avLst/>
              <a:gdLst/>
              <a:ahLst/>
              <a:cxnLst/>
              <a:rect l="l" t="t" r="r" b="b"/>
              <a:pathLst>
                <a:path w="2670" h="5265" extrusionOk="0">
                  <a:moveTo>
                    <a:pt x="2269" y="0"/>
                  </a:moveTo>
                  <a:cubicBezTo>
                    <a:pt x="1635" y="467"/>
                    <a:pt x="1101" y="1034"/>
                    <a:pt x="668" y="1701"/>
                  </a:cubicBezTo>
                  <a:cubicBezTo>
                    <a:pt x="301" y="2235"/>
                    <a:pt x="1" y="2869"/>
                    <a:pt x="1" y="3536"/>
                  </a:cubicBezTo>
                  <a:cubicBezTo>
                    <a:pt x="1" y="4203"/>
                    <a:pt x="334" y="4870"/>
                    <a:pt x="935" y="5171"/>
                  </a:cubicBezTo>
                  <a:cubicBezTo>
                    <a:pt x="1053" y="5218"/>
                    <a:pt x="1170" y="5265"/>
                    <a:pt x="1300" y="5265"/>
                  </a:cubicBezTo>
                  <a:cubicBezTo>
                    <a:pt x="1354" y="5265"/>
                    <a:pt x="1410" y="5257"/>
                    <a:pt x="1468" y="5237"/>
                  </a:cubicBezTo>
                  <a:cubicBezTo>
                    <a:pt x="1702" y="5171"/>
                    <a:pt x="1869" y="4970"/>
                    <a:pt x="1969" y="4770"/>
                  </a:cubicBezTo>
                  <a:cubicBezTo>
                    <a:pt x="2669" y="3436"/>
                    <a:pt x="1869" y="1735"/>
                    <a:pt x="2469" y="367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4"/>
            <p:cNvSpPr/>
            <p:nvPr/>
          </p:nvSpPr>
          <p:spPr>
            <a:xfrm rot="1333269">
              <a:off x="-100362" y="2770335"/>
              <a:ext cx="402424" cy="304780"/>
            </a:xfrm>
            <a:custGeom>
              <a:avLst/>
              <a:gdLst/>
              <a:ahLst/>
              <a:cxnLst/>
              <a:rect l="l" t="t" r="r" b="b"/>
              <a:pathLst>
                <a:path w="5605" h="4245" extrusionOk="0">
                  <a:moveTo>
                    <a:pt x="3687" y="0"/>
                  </a:moveTo>
                  <a:cubicBezTo>
                    <a:pt x="2891" y="0"/>
                    <a:pt x="2109" y="145"/>
                    <a:pt x="1434" y="562"/>
                  </a:cubicBezTo>
                  <a:cubicBezTo>
                    <a:pt x="567" y="1096"/>
                    <a:pt x="33" y="2097"/>
                    <a:pt x="0" y="3131"/>
                  </a:cubicBezTo>
                  <a:cubicBezTo>
                    <a:pt x="0" y="3564"/>
                    <a:pt x="167" y="4131"/>
                    <a:pt x="634" y="4231"/>
                  </a:cubicBezTo>
                  <a:cubicBezTo>
                    <a:pt x="674" y="4240"/>
                    <a:pt x="713" y="4244"/>
                    <a:pt x="753" y="4244"/>
                  </a:cubicBezTo>
                  <a:cubicBezTo>
                    <a:pt x="1012" y="4244"/>
                    <a:pt x="1261" y="4067"/>
                    <a:pt x="1434" y="3864"/>
                  </a:cubicBezTo>
                  <a:cubicBezTo>
                    <a:pt x="1635" y="3631"/>
                    <a:pt x="1735" y="3331"/>
                    <a:pt x="1868" y="3031"/>
                  </a:cubicBezTo>
                  <a:cubicBezTo>
                    <a:pt x="2535" y="1630"/>
                    <a:pt x="4036" y="629"/>
                    <a:pt x="5604" y="562"/>
                  </a:cubicBezTo>
                  <a:lnTo>
                    <a:pt x="5304" y="162"/>
                  </a:lnTo>
                  <a:cubicBezTo>
                    <a:pt x="4777" y="67"/>
                    <a:pt x="4228" y="0"/>
                    <a:pt x="3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5" grpId="0" uiExpand="1" build="p"/>
      <p:bldP spid="15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6491" y="0"/>
            <a:ext cx="3160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2" name="Google Shape;2582;p67"/>
          <p:cNvSpPr txBox="1">
            <a:spLocks noGrp="1"/>
          </p:cNvSpPr>
          <p:nvPr>
            <p:ph type="title"/>
          </p:nvPr>
        </p:nvSpPr>
        <p:spPr>
          <a:xfrm>
            <a:off x="789124" y="1507961"/>
            <a:ext cx="4475125" cy="19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/>
              <a:t>Ex 3: Read the email again. Complete each sentence with no more than TWO words.(p.98) </a:t>
            </a:r>
            <a:endParaRPr sz="2400" dirty="0"/>
          </a:p>
        </p:txBody>
      </p:sp>
      <p:pic>
        <p:nvPicPr>
          <p:cNvPr id="1026" name="Picture 2" descr="https://cdn.sachmem.vn/public/images/v3/TA7SHSDEMO/TA7_2020/U9-L5_1ba44b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491" y="0"/>
            <a:ext cx="31609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9124" y="2999568"/>
            <a:ext cx="39272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Dosis" panose="020B0604020202020204" charset="0"/>
              </a:rPr>
              <a:t>1. People </a:t>
            </a:r>
            <a:r>
              <a:rPr lang="en-US" sz="2400" dirty="0">
                <a:solidFill>
                  <a:srgbClr val="FFFFFF"/>
                </a:solidFill>
                <a:latin typeface="Dosis" panose="020B0604020202020204" charset="0"/>
              </a:rPr>
              <a:t>hold the festival in Twinsburg on the </a:t>
            </a:r>
            <a:r>
              <a:rPr lang="en-US" sz="2400" dirty="0" smtClean="0">
                <a:solidFill>
                  <a:srgbClr val="FFFFFF"/>
                </a:solidFill>
                <a:latin typeface="Dosis" panose="020B0604020202020204" charset="0"/>
              </a:rPr>
              <a:t>________________ </a:t>
            </a:r>
            <a:r>
              <a:rPr lang="en-US" sz="2400" dirty="0">
                <a:solidFill>
                  <a:srgbClr val="FFFFFF"/>
                </a:solidFill>
                <a:latin typeface="Dosis" panose="020B0604020202020204" charset="0"/>
              </a:rPr>
              <a:t>every August.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33496" y="1619956"/>
            <a:ext cx="945205" cy="177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787757" y="3340475"/>
            <a:ext cx="20810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>
                <a:solidFill>
                  <a:srgbClr val="DD908E"/>
                </a:solidFill>
                <a:latin typeface="Leckerli One" panose="020B0604020202020204" charset="0"/>
                <a:cs typeface="Calibri" panose="020F0502020204030204" pitchFamily="34" charset="0"/>
              </a:rPr>
              <a:t>first weekend</a:t>
            </a:r>
            <a:endParaRPr lang="en-US" sz="2500" dirty="0">
              <a:solidFill>
                <a:srgbClr val="DD908E"/>
              </a:solidFill>
              <a:latin typeface="Leckerli One" panose="020B0604020202020204" charset="0"/>
              <a:cs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7048500" y="1264920"/>
            <a:ext cx="1310640" cy="152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012180" y="1604716"/>
            <a:ext cx="1310640" cy="152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376941" y="1442438"/>
            <a:ext cx="1310640" cy="152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65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2" grpId="0"/>
      <p:bldP spid="3" grpId="0"/>
      <p:bldP spid="18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6491" y="0"/>
            <a:ext cx="3160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2" name="Google Shape;2582;p67"/>
          <p:cNvSpPr txBox="1">
            <a:spLocks noGrp="1"/>
          </p:cNvSpPr>
          <p:nvPr>
            <p:ph type="title"/>
          </p:nvPr>
        </p:nvSpPr>
        <p:spPr>
          <a:xfrm>
            <a:off x="789124" y="1507961"/>
            <a:ext cx="4475125" cy="19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/>
              <a:t>Ex 3: Read the email again. Complete each sentence with no more than TWO words.(p.98) </a:t>
            </a:r>
            <a:endParaRPr sz="2400" dirty="0"/>
          </a:p>
        </p:txBody>
      </p:sp>
      <p:pic>
        <p:nvPicPr>
          <p:cNvPr id="1026" name="Picture 2" descr="https://cdn.sachmem.vn/public/images/v3/TA7SHSDEMO/TA7_2020/U9-L5_1ba44b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491" y="0"/>
            <a:ext cx="31609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9124" y="2999568"/>
            <a:ext cx="392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Dosis" panose="020B0604020202020204" charset="0"/>
              </a:rPr>
              <a:t>2. There </a:t>
            </a:r>
            <a:r>
              <a:rPr lang="en-US" sz="2400" dirty="0">
                <a:solidFill>
                  <a:srgbClr val="FFFFFF"/>
                </a:solidFill>
                <a:latin typeface="Dosis" panose="020B0604020202020204" charset="0"/>
              </a:rPr>
              <a:t>are twins from many ____________.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26370" y="2160976"/>
            <a:ext cx="744544" cy="185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9124" y="3343596"/>
            <a:ext cx="142218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smtClean="0">
                <a:solidFill>
                  <a:srgbClr val="DD908E"/>
                </a:solidFill>
                <a:latin typeface="Leckerli One" panose="020B0604020202020204" charset="0"/>
                <a:cs typeface="Calibri" panose="020F0502020204030204" pitchFamily="34" charset="0"/>
              </a:rPr>
              <a:t>countries</a:t>
            </a:r>
            <a:endParaRPr lang="en-US" sz="2500" dirty="0">
              <a:solidFill>
                <a:srgbClr val="DD908E"/>
              </a:solidFill>
              <a:latin typeface="Leckerli One" panose="020B0604020202020204" charset="0"/>
              <a:cs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04560" y="2130496"/>
            <a:ext cx="1326661" cy="76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331221" y="2122876"/>
            <a:ext cx="1310640" cy="152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95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2" grpId="0"/>
      <p:bldP spid="3" grpId="0"/>
      <p:bldP spid="18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6491" y="0"/>
            <a:ext cx="3160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2" name="Google Shape;2582;p67"/>
          <p:cNvSpPr txBox="1">
            <a:spLocks noGrp="1"/>
          </p:cNvSpPr>
          <p:nvPr>
            <p:ph type="title"/>
          </p:nvPr>
        </p:nvSpPr>
        <p:spPr>
          <a:xfrm>
            <a:off x="789124" y="1507961"/>
            <a:ext cx="4475125" cy="19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/>
              <a:t>Ex 3: Read the email again. Complete each sentence with no more than TWO words.(p.98) </a:t>
            </a:r>
            <a:endParaRPr sz="2400" dirty="0"/>
          </a:p>
        </p:txBody>
      </p:sp>
      <p:pic>
        <p:nvPicPr>
          <p:cNvPr id="1026" name="Picture 2" descr="https://cdn.sachmem.vn/public/images/v3/TA7SHSDEMO/TA7_2020/U9-L5_1ba44b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491" y="0"/>
            <a:ext cx="31609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9124" y="2999568"/>
            <a:ext cx="39272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Dosis" panose="020B0604020202020204" charset="0"/>
              </a:rPr>
              <a:t>3. </a:t>
            </a:r>
            <a:r>
              <a:rPr lang="en-US" sz="2400" dirty="0">
                <a:solidFill>
                  <a:srgbClr val="FFFFFF"/>
                </a:solidFill>
                <a:latin typeface="Dosis" panose="020B0604020202020204" charset="0"/>
              </a:rPr>
              <a:t>In the Double Take Parade, twins in uniforms ____________________.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00486" y="2836444"/>
            <a:ext cx="744544" cy="185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5304" y="3707603"/>
            <a:ext cx="250100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>
                <a:solidFill>
                  <a:srgbClr val="DD908E"/>
                </a:solidFill>
                <a:latin typeface="Leckerli One" panose="020B0604020202020204" charset="0"/>
                <a:cs typeface="Calibri" panose="020F0502020204030204" pitchFamily="34" charset="0"/>
              </a:rPr>
              <a:t>walked together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721948" y="2662596"/>
            <a:ext cx="1326661" cy="76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583680" y="2810480"/>
            <a:ext cx="1252865" cy="13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125526" y="2650460"/>
            <a:ext cx="516335" cy="185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2" grpId="0"/>
      <p:bldP spid="3" grpId="0"/>
      <p:bldP spid="18" grpId="0" animBg="1"/>
      <p:bldP spid="10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6491" y="0"/>
            <a:ext cx="3160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2" name="Google Shape;2582;p67"/>
          <p:cNvSpPr txBox="1">
            <a:spLocks noGrp="1"/>
          </p:cNvSpPr>
          <p:nvPr>
            <p:ph type="title"/>
          </p:nvPr>
        </p:nvSpPr>
        <p:spPr>
          <a:xfrm>
            <a:off x="789124" y="1507961"/>
            <a:ext cx="4475125" cy="19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/>
              <a:t>Ex 3: Read the email again. Complete each sentence with no more than TWO words.(p.98) </a:t>
            </a:r>
            <a:endParaRPr sz="2400" dirty="0"/>
          </a:p>
        </p:txBody>
      </p:sp>
      <p:pic>
        <p:nvPicPr>
          <p:cNvPr id="1026" name="Picture 2" descr="https://cdn.sachmem.vn/public/images/v3/TA7SHSDEMO/TA7_2020/U9-L5_1ba44b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491" y="0"/>
            <a:ext cx="31609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9124" y="2999568"/>
            <a:ext cx="39272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Dosis" panose="020B0604020202020204" charset="0"/>
              </a:rPr>
              <a:t>4. </a:t>
            </a:r>
            <a:r>
              <a:rPr lang="en-US" sz="2400" dirty="0">
                <a:solidFill>
                  <a:srgbClr val="FFFFFF"/>
                </a:solidFill>
                <a:latin typeface="Dosis" panose="020B0604020202020204" charset="0"/>
              </a:rPr>
              <a:t>Mark enjoyed the _______________ by the Korean twins the most.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84506" y="3198304"/>
            <a:ext cx="942274" cy="185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9124" y="3384288"/>
            <a:ext cx="17395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DD908E"/>
                </a:solidFill>
                <a:latin typeface="Leckerli One" panose="020B0604020202020204" charset="0"/>
                <a:cs typeface="Calibri" panose="020F0502020204030204" pitchFamily="34" charset="0"/>
              </a:rPr>
              <a:t>performance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849272" y="3358212"/>
            <a:ext cx="520049" cy="321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195060" y="3542000"/>
            <a:ext cx="1252865" cy="13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47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2" grpId="0"/>
      <p:bldP spid="3" grpId="0"/>
      <p:bldP spid="18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6491" y="0"/>
            <a:ext cx="3160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2" name="Google Shape;2582;p67"/>
          <p:cNvSpPr txBox="1">
            <a:spLocks noGrp="1"/>
          </p:cNvSpPr>
          <p:nvPr>
            <p:ph type="title"/>
          </p:nvPr>
        </p:nvSpPr>
        <p:spPr>
          <a:xfrm>
            <a:off x="789124" y="1507961"/>
            <a:ext cx="4475125" cy="19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/>
              <a:t>Ex 3: Read the email again. Complete each sentence with no more than TWO words.(p.98) </a:t>
            </a:r>
            <a:endParaRPr sz="2400" dirty="0"/>
          </a:p>
        </p:txBody>
      </p:sp>
      <p:pic>
        <p:nvPicPr>
          <p:cNvPr id="1026" name="Picture 2" descr="https://cdn.sachmem.vn/public/images/v3/TA7SHSDEMO/TA7_2020/U9-L5_1ba44b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491" y="0"/>
            <a:ext cx="31609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9124" y="2999568"/>
            <a:ext cx="392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Dosis" panose="020B0604020202020204" charset="0"/>
              </a:rPr>
              <a:t>5. Mark </a:t>
            </a:r>
            <a:r>
              <a:rPr lang="en-US" sz="2400" dirty="0">
                <a:solidFill>
                  <a:srgbClr val="FFFFFF"/>
                </a:solidFill>
                <a:latin typeface="Dosis" panose="020B0604020202020204" charset="0"/>
              </a:rPr>
              <a:t>and his twin sister ran in the ____________.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92481" y="3526760"/>
            <a:ext cx="642859" cy="1994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69184" y="3384586"/>
            <a:ext cx="12474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DD908E"/>
                </a:solidFill>
                <a:latin typeface="Leckerli One" panose="020B0604020202020204" charset="0"/>
                <a:cs typeface="Calibri" panose="020F0502020204030204" pitchFamily="34" charset="0"/>
              </a:rPr>
              <a:t>Fun Run</a:t>
            </a:r>
            <a:endParaRPr lang="en-US" sz="2200" dirty="0">
              <a:solidFill>
                <a:srgbClr val="DD908E"/>
              </a:solidFill>
              <a:latin typeface="Leckerli One" panose="020B0604020202020204" charset="0"/>
              <a:cs typeface="Calibri" panose="020F050202020403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6070736" y="3708340"/>
            <a:ext cx="1252865" cy="13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00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2" grpId="0"/>
      <p:bldP spid="3" grpId="0"/>
      <p:bldP spid="18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6491" y="0"/>
            <a:ext cx="3160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2" name="Google Shape;2582;p67"/>
          <p:cNvSpPr txBox="1">
            <a:spLocks noGrp="1"/>
          </p:cNvSpPr>
          <p:nvPr>
            <p:ph type="title"/>
          </p:nvPr>
        </p:nvSpPr>
        <p:spPr>
          <a:xfrm>
            <a:off x="789124" y="1507961"/>
            <a:ext cx="4475125" cy="19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/>
              <a:t>Ex 3: Read the email again. Complete each sentence with no more than TWO words.(p.98) </a:t>
            </a:r>
            <a:endParaRPr sz="2400" dirty="0"/>
          </a:p>
        </p:txBody>
      </p:sp>
      <p:pic>
        <p:nvPicPr>
          <p:cNvPr id="1026" name="Picture 2" descr="https://cdn.sachmem.vn/public/images/v3/TA7SHSDEMO/TA7_2020/U9-L5_1ba44b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491" y="0"/>
            <a:ext cx="31609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9124" y="2999568"/>
            <a:ext cx="392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Dosis" panose="020B0604020202020204" charset="0"/>
              </a:rPr>
              <a:t>6. In his opinion, the festival was very ____________.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22832" y="4199740"/>
            <a:ext cx="584848" cy="235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05404" y="3347174"/>
            <a:ext cx="11128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DD908E"/>
                </a:solidFill>
                <a:latin typeface="Leckerli One" panose="020B0604020202020204" charset="0"/>
                <a:cs typeface="Calibri" panose="020F0502020204030204" pitchFamily="34" charset="0"/>
              </a:rPr>
              <a:t>exciting</a:t>
            </a:r>
            <a:endParaRPr lang="en-US" sz="2200" dirty="0">
              <a:solidFill>
                <a:srgbClr val="DD908E"/>
              </a:solidFill>
              <a:latin typeface="Leckerli One" panose="020B0604020202020204" charset="0"/>
              <a:cs typeface="Calibri" panose="020F050202020403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6124076" y="4394140"/>
            <a:ext cx="1252865" cy="13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92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2" grpId="0"/>
      <p:bldP spid="3" grpId="0"/>
      <p:bldP spid="1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6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Objectives</a:t>
            </a:r>
            <a:endParaRPr dirty="0"/>
          </a:p>
        </p:txBody>
      </p:sp>
      <p:sp>
        <p:nvSpPr>
          <p:cNvPr id="2658" name="Google Shape;2658;p69"/>
          <p:cNvSpPr txBox="1">
            <a:spLocks noGrp="1"/>
          </p:cNvSpPr>
          <p:nvPr>
            <p:ph type="subTitle" idx="1"/>
          </p:nvPr>
        </p:nvSpPr>
        <p:spPr>
          <a:xfrm>
            <a:off x="1521500" y="3182825"/>
            <a:ext cx="27747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smtClean="0"/>
              <a:t>Reading</a:t>
            </a:r>
            <a:endParaRPr dirty="0"/>
          </a:p>
        </p:txBody>
      </p:sp>
      <p:sp>
        <p:nvSpPr>
          <p:cNvPr id="2659" name="Google Shape;2659;p69"/>
          <p:cNvSpPr txBox="1">
            <a:spLocks noGrp="1"/>
          </p:cNvSpPr>
          <p:nvPr>
            <p:ph type="subTitle" idx="2"/>
          </p:nvPr>
        </p:nvSpPr>
        <p:spPr>
          <a:xfrm>
            <a:off x="4847775" y="3182825"/>
            <a:ext cx="27747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smtClean="0"/>
              <a:t>speaking</a:t>
            </a:r>
            <a:endParaRPr dirty="0"/>
          </a:p>
        </p:txBody>
      </p:sp>
      <p:sp>
        <p:nvSpPr>
          <p:cNvPr id="2660" name="Google Shape;2660;p69"/>
          <p:cNvSpPr txBox="1">
            <a:spLocks noGrp="1"/>
          </p:cNvSpPr>
          <p:nvPr>
            <p:ph type="subTitle" idx="3"/>
          </p:nvPr>
        </p:nvSpPr>
        <p:spPr>
          <a:xfrm>
            <a:off x="1521513" y="3725951"/>
            <a:ext cx="27747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Develop reading skill about an unusual </a:t>
            </a:r>
            <a:r>
              <a:rPr lang="en-US" dirty="0" smtClean="0"/>
              <a:t>festival</a:t>
            </a:r>
            <a:endParaRPr lang="en-US" dirty="0"/>
          </a:p>
        </p:txBody>
      </p:sp>
      <p:sp>
        <p:nvSpPr>
          <p:cNvPr id="2661" name="Google Shape;2661;p69"/>
          <p:cNvSpPr txBox="1">
            <a:spLocks noGrp="1"/>
          </p:cNvSpPr>
          <p:nvPr>
            <p:ph type="subTitle" idx="4"/>
          </p:nvPr>
        </p:nvSpPr>
        <p:spPr>
          <a:xfrm>
            <a:off x="4847787" y="3725949"/>
            <a:ext cx="27747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dirty="0"/>
              <a:t>Develop speaking skill: </a:t>
            </a:r>
            <a:r>
              <a:rPr lang="vi-VN" dirty="0"/>
              <a:t>t</a:t>
            </a:r>
            <a:r>
              <a:rPr lang="en-US" dirty="0" err="1"/>
              <a:t>alking</a:t>
            </a:r>
            <a:r>
              <a:rPr lang="en-US" dirty="0"/>
              <a:t> about a festival they</a:t>
            </a:r>
            <a:r>
              <a:rPr lang="vi-VN" dirty="0"/>
              <a:t> </a:t>
            </a:r>
            <a:r>
              <a:rPr lang="vi-VN" dirty="0" smtClean="0"/>
              <a:t>enjoy</a:t>
            </a:r>
            <a:endParaRPr lang="en-US" dirty="0"/>
          </a:p>
        </p:txBody>
      </p:sp>
      <p:grpSp>
        <p:nvGrpSpPr>
          <p:cNvPr id="2662" name="Google Shape;2662;p69"/>
          <p:cNvGrpSpPr/>
          <p:nvPr/>
        </p:nvGrpSpPr>
        <p:grpSpPr>
          <a:xfrm>
            <a:off x="5425797" y="1623240"/>
            <a:ext cx="1618642" cy="1394753"/>
            <a:chOff x="1296329" y="623075"/>
            <a:chExt cx="876647" cy="755391"/>
          </a:xfrm>
        </p:grpSpPr>
        <p:sp>
          <p:nvSpPr>
            <p:cNvPr id="2663" name="Google Shape;2663;p69"/>
            <p:cNvSpPr/>
            <p:nvPr/>
          </p:nvSpPr>
          <p:spPr>
            <a:xfrm>
              <a:off x="1296329" y="623075"/>
              <a:ext cx="876647" cy="479966"/>
            </a:xfrm>
            <a:custGeom>
              <a:avLst/>
              <a:gdLst/>
              <a:ahLst/>
              <a:cxnLst/>
              <a:rect l="l" t="t" r="r" b="b"/>
              <a:pathLst>
                <a:path w="12210" h="6685" extrusionOk="0">
                  <a:moveTo>
                    <a:pt x="7426" y="1"/>
                  </a:moveTo>
                  <a:cubicBezTo>
                    <a:pt x="7287" y="1"/>
                    <a:pt x="7147" y="5"/>
                    <a:pt x="7006" y="13"/>
                  </a:cubicBezTo>
                  <a:cubicBezTo>
                    <a:pt x="5871" y="46"/>
                    <a:pt x="4704" y="213"/>
                    <a:pt x="3603" y="647"/>
                  </a:cubicBezTo>
                  <a:cubicBezTo>
                    <a:pt x="2536" y="1047"/>
                    <a:pt x="1535" y="1714"/>
                    <a:pt x="801" y="2648"/>
                  </a:cubicBezTo>
                  <a:cubicBezTo>
                    <a:pt x="334" y="3249"/>
                    <a:pt x="1" y="4016"/>
                    <a:pt x="34" y="4783"/>
                  </a:cubicBezTo>
                  <a:cubicBezTo>
                    <a:pt x="67" y="5584"/>
                    <a:pt x="568" y="6384"/>
                    <a:pt x="1302" y="6584"/>
                  </a:cubicBezTo>
                  <a:cubicBezTo>
                    <a:pt x="1568" y="6651"/>
                    <a:pt x="1835" y="6684"/>
                    <a:pt x="2102" y="6684"/>
                  </a:cubicBezTo>
                  <a:cubicBezTo>
                    <a:pt x="2969" y="6684"/>
                    <a:pt x="3837" y="6651"/>
                    <a:pt x="4704" y="6518"/>
                  </a:cubicBezTo>
                  <a:lnTo>
                    <a:pt x="8907" y="6051"/>
                  </a:lnTo>
                  <a:cubicBezTo>
                    <a:pt x="9674" y="5917"/>
                    <a:pt x="10441" y="5784"/>
                    <a:pt x="11209" y="5650"/>
                  </a:cubicBezTo>
                  <a:cubicBezTo>
                    <a:pt x="11475" y="5584"/>
                    <a:pt x="11776" y="5517"/>
                    <a:pt x="11976" y="5317"/>
                  </a:cubicBezTo>
                  <a:cubicBezTo>
                    <a:pt x="12143" y="5150"/>
                    <a:pt x="12209" y="4916"/>
                    <a:pt x="12209" y="4683"/>
                  </a:cubicBezTo>
                  <a:cubicBezTo>
                    <a:pt x="12209" y="4316"/>
                    <a:pt x="12109" y="3949"/>
                    <a:pt x="11976" y="3616"/>
                  </a:cubicBezTo>
                  <a:cubicBezTo>
                    <a:pt x="11709" y="2848"/>
                    <a:pt x="11309" y="2114"/>
                    <a:pt x="10775" y="1481"/>
                  </a:cubicBezTo>
                  <a:cubicBezTo>
                    <a:pt x="10241" y="847"/>
                    <a:pt x="9541" y="380"/>
                    <a:pt x="8740" y="146"/>
                  </a:cubicBezTo>
                  <a:cubicBezTo>
                    <a:pt x="8307" y="44"/>
                    <a:pt x="7874" y="1"/>
                    <a:pt x="74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69"/>
            <p:cNvSpPr/>
            <p:nvPr/>
          </p:nvSpPr>
          <p:spPr>
            <a:xfrm>
              <a:off x="1550209" y="884781"/>
              <a:ext cx="93480" cy="294872"/>
            </a:xfrm>
            <a:custGeom>
              <a:avLst/>
              <a:gdLst/>
              <a:ahLst/>
              <a:cxnLst/>
              <a:rect l="l" t="t" r="r" b="b"/>
              <a:pathLst>
                <a:path w="1302" h="4107" extrusionOk="0">
                  <a:moveTo>
                    <a:pt x="788" y="0"/>
                  </a:moveTo>
                  <a:cubicBezTo>
                    <a:pt x="781" y="0"/>
                    <a:pt x="774" y="2"/>
                    <a:pt x="768" y="4"/>
                  </a:cubicBezTo>
                  <a:cubicBezTo>
                    <a:pt x="501" y="137"/>
                    <a:pt x="0" y="738"/>
                    <a:pt x="34" y="1238"/>
                  </a:cubicBezTo>
                  <a:cubicBezTo>
                    <a:pt x="34" y="1405"/>
                    <a:pt x="67" y="1538"/>
                    <a:pt x="134" y="1705"/>
                  </a:cubicBezTo>
                  <a:cubicBezTo>
                    <a:pt x="267" y="2205"/>
                    <a:pt x="401" y="2706"/>
                    <a:pt x="568" y="3206"/>
                  </a:cubicBezTo>
                  <a:cubicBezTo>
                    <a:pt x="601" y="3373"/>
                    <a:pt x="668" y="3573"/>
                    <a:pt x="801" y="3740"/>
                  </a:cubicBezTo>
                  <a:cubicBezTo>
                    <a:pt x="901" y="3907"/>
                    <a:pt x="1101" y="4040"/>
                    <a:pt x="1301" y="4107"/>
                  </a:cubicBezTo>
                  <a:lnTo>
                    <a:pt x="1268" y="3039"/>
                  </a:lnTo>
                  <a:cubicBezTo>
                    <a:pt x="1138" y="2061"/>
                    <a:pt x="1071" y="0"/>
                    <a:pt x="788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69"/>
            <p:cNvSpPr/>
            <p:nvPr/>
          </p:nvSpPr>
          <p:spPr>
            <a:xfrm>
              <a:off x="1578929" y="843209"/>
              <a:ext cx="368896" cy="381963"/>
            </a:xfrm>
            <a:custGeom>
              <a:avLst/>
              <a:gdLst/>
              <a:ahLst/>
              <a:cxnLst/>
              <a:rect l="l" t="t" r="r" b="b"/>
              <a:pathLst>
                <a:path w="5138" h="5320" extrusionOk="0">
                  <a:moveTo>
                    <a:pt x="3787" y="0"/>
                  </a:moveTo>
                  <a:cubicBezTo>
                    <a:pt x="3704" y="0"/>
                    <a:pt x="3619" y="7"/>
                    <a:pt x="3537" y="16"/>
                  </a:cubicBezTo>
                  <a:cubicBezTo>
                    <a:pt x="2536" y="83"/>
                    <a:pt x="1535" y="249"/>
                    <a:pt x="568" y="516"/>
                  </a:cubicBezTo>
                  <a:cubicBezTo>
                    <a:pt x="534" y="550"/>
                    <a:pt x="501" y="550"/>
                    <a:pt x="468" y="550"/>
                  </a:cubicBezTo>
                  <a:cubicBezTo>
                    <a:pt x="468" y="550"/>
                    <a:pt x="1" y="716"/>
                    <a:pt x="1" y="1050"/>
                  </a:cubicBezTo>
                  <a:cubicBezTo>
                    <a:pt x="34" y="1550"/>
                    <a:pt x="67" y="2084"/>
                    <a:pt x="168" y="2584"/>
                  </a:cubicBezTo>
                  <a:cubicBezTo>
                    <a:pt x="234" y="3118"/>
                    <a:pt x="368" y="3685"/>
                    <a:pt x="501" y="4219"/>
                  </a:cubicBezTo>
                  <a:cubicBezTo>
                    <a:pt x="568" y="4419"/>
                    <a:pt x="601" y="4652"/>
                    <a:pt x="768" y="4819"/>
                  </a:cubicBezTo>
                  <a:cubicBezTo>
                    <a:pt x="1068" y="5286"/>
                    <a:pt x="1735" y="5320"/>
                    <a:pt x="2269" y="5320"/>
                  </a:cubicBezTo>
                  <a:lnTo>
                    <a:pt x="2869" y="5320"/>
                  </a:lnTo>
                  <a:cubicBezTo>
                    <a:pt x="3270" y="5320"/>
                    <a:pt x="3637" y="5320"/>
                    <a:pt x="4004" y="5220"/>
                  </a:cubicBezTo>
                  <a:cubicBezTo>
                    <a:pt x="4371" y="5119"/>
                    <a:pt x="4737" y="4919"/>
                    <a:pt x="4938" y="4586"/>
                  </a:cubicBezTo>
                  <a:cubicBezTo>
                    <a:pt x="5138" y="4252"/>
                    <a:pt x="5138" y="3819"/>
                    <a:pt x="4904" y="3518"/>
                  </a:cubicBezTo>
                  <a:cubicBezTo>
                    <a:pt x="4804" y="3418"/>
                    <a:pt x="4671" y="3318"/>
                    <a:pt x="4604" y="3218"/>
                  </a:cubicBezTo>
                  <a:cubicBezTo>
                    <a:pt x="4537" y="3085"/>
                    <a:pt x="4537" y="2885"/>
                    <a:pt x="4537" y="2751"/>
                  </a:cubicBezTo>
                  <a:cubicBezTo>
                    <a:pt x="4571" y="2117"/>
                    <a:pt x="4571" y="1484"/>
                    <a:pt x="4537" y="850"/>
                  </a:cubicBezTo>
                  <a:cubicBezTo>
                    <a:pt x="4537" y="616"/>
                    <a:pt x="4504" y="383"/>
                    <a:pt x="4337" y="216"/>
                  </a:cubicBezTo>
                  <a:cubicBezTo>
                    <a:pt x="4216" y="47"/>
                    <a:pt x="4007" y="0"/>
                    <a:pt x="3787" y="0"/>
                  </a:cubicBezTo>
                  <a:close/>
                </a:path>
              </a:pathLst>
            </a:custGeom>
            <a:solidFill>
              <a:srgbClr val="8C5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69"/>
            <p:cNvSpPr/>
            <p:nvPr/>
          </p:nvSpPr>
          <p:spPr>
            <a:xfrm>
              <a:off x="1662790" y="1129326"/>
              <a:ext cx="170088" cy="188971"/>
            </a:xfrm>
            <a:custGeom>
              <a:avLst/>
              <a:gdLst/>
              <a:ahLst/>
              <a:cxnLst/>
              <a:rect l="l" t="t" r="r" b="b"/>
              <a:pathLst>
                <a:path w="2369" h="2632" extrusionOk="0">
                  <a:moveTo>
                    <a:pt x="267" y="0"/>
                  </a:moveTo>
                  <a:lnTo>
                    <a:pt x="0" y="2135"/>
                  </a:lnTo>
                  <a:cubicBezTo>
                    <a:pt x="568" y="2524"/>
                    <a:pt x="1076" y="2631"/>
                    <a:pt x="1464" y="2631"/>
                  </a:cubicBezTo>
                  <a:cubicBezTo>
                    <a:pt x="1941" y="2631"/>
                    <a:pt x="2235" y="2469"/>
                    <a:pt x="2235" y="2469"/>
                  </a:cubicBezTo>
                  <a:lnTo>
                    <a:pt x="2269" y="1768"/>
                  </a:lnTo>
                  <a:lnTo>
                    <a:pt x="2302" y="1335"/>
                  </a:lnTo>
                  <a:lnTo>
                    <a:pt x="2369" y="334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8C5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69"/>
            <p:cNvSpPr/>
            <p:nvPr/>
          </p:nvSpPr>
          <p:spPr>
            <a:xfrm>
              <a:off x="1622080" y="1229916"/>
              <a:ext cx="127010" cy="146180"/>
            </a:xfrm>
            <a:custGeom>
              <a:avLst/>
              <a:gdLst/>
              <a:ahLst/>
              <a:cxnLst/>
              <a:rect l="l" t="t" r="r" b="b"/>
              <a:pathLst>
                <a:path w="1769" h="2036" extrusionOk="0">
                  <a:moveTo>
                    <a:pt x="601" y="0"/>
                  </a:moveTo>
                  <a:lnTo>
                    <a:pt x="0" y="567"/>
                  </a:lnTo>
                  <a:lnTo>
                    <a:pt x="1101" y="2035"/>
                  </a:lnTo>
                  <a:lnTo>
                    <a:pt x="1768" y="868"/>
                  </a:lnTo>
                  <a:cubicBezTo>
                    <a:pt x="1768" y="868"/>
                    <a:pt x="601" y="67"/>
                    <a:pt x="601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69"/>
            <p:cNvSpPr/>
            <p:nvPr/>
          </p:nvSpPr>
          <p:spPr>
            <a:xfrm>
              <a:off x="1746579" y="1258636"/>
              <a:ext cx="105471" cy="119830"/>
            </a:xfrm>
            <a:custGeom>
              <a:avLst/>
              <a:gdLst/>
              <a:ahLst/>
              <a:cxnLst/>
              <a:rect l="l" t="t" r="r" b="b"/>
              <a:pathLst>
                <a:path w="1469" h="1669" extrusionOk="0">
                  <a:moveTo>
                    <a:pt x="1168" y="1"/>
                  </a:moveTo>
                  <a:cubicBezTo>
                    <a:pt x="1168" y="1"/>
                    <a:pt x="1" y="468"/>
                    <a:pt x="1" y="501"/>
                  </a:cubicBezTo>
                  <a:cubicBezTo>
                    <a:pt x="34" y="501"/>
                    <a:pt x="501" y="1668"/>
                    <a:pt x="501" y="1668"/>
                  </a:cubicBezTo>
                  <a:lnTo>
                    <a:pt x="1468" y="801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69"/>
            <p:cNvSpPr/>
            <p:nvPr/>
          </p:nvSpPr>
          <p:spPr>
            <a:xfrm>
              <a:off x="1720228" y="1112526"/>
              <a:ext cx="174899" cy="65695"/>
            </a:xfrm>
            <a:custGeom>
              <a:avLst/>
              <a:gdLst/>
              <a:ahLst/>
              <a:cxnLst/>
              <a:rect l="l" t="t" r="r" b="b"/>
              <a:pathLst>
                <a:path w="2436" h="915" extrusionOk="0">
                  <a:moveTo>
                    <a:pt x="2436" y="1"/>
                  </a:moveTo>
                  <a:lnTo>
                    <a:pt x="1" y="134"/>
                  </a:lnTo>
                  <a:cubicBezTo>
                    <a:pt x="1" y="134"/>
                    <a:pt x="406" y="915"/>
                    <a:pt x="1188" y="915"/>
                  </a:cubicBezTo>
                  <a:cubicBezTo>
                    <a:pt x="1246" y="915"/>
                    <a:pt x="1306" y="911"/>
                    <a:pt x="1368" y="901"/>
                  </a:cubicBezTo>
                  <a:cubicBezTo>
                    <a:pt x="2302" y="735"/>
                    <a:pt x="2436" y="1"/>
                    <a:pt x="2436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69"/>
            <p:cNvSpPr/>
            <p:nvPr/>
          </p:nvSpPr>
          <p:spPr>
            <a:xfrm>
              <a:off x="1693878" y="1000017"/>
              <a:ext cx="59951" cy="59879"/>
            </a:xfrm>
            <a:custGeom>
              <a:avLst/>
              <a:gdLst/>
              <a:ahLst/>
              <a:cxnLst/>
              <a:rect l="l" t="t" r="r" b="b"/>
              <a:pathLst>
                <a:path w="835" h="834" extrusionOk="0">
                  <a:moveTo>
                    <a:pt x="435" y="0"/>
                  </a:moveTo>
                  <a:cubicBezTo>
                    <a:pt x="201" y="0"/>
                    <a:pt x="1" y="167"/>
                    <a:pt x="1" y="400"/>
                  </a:cubicBezTo>
                  <a:cubicBezTo>
                    <a:pt x="1" y="634"/>
                    <a:pt x="201" y="834"/>
                    <a:pt x="435" y="834"/>
                  </a:cubicBezTo>
                  <a:cubicBezTo>
                    <a:pt x="668" y="834"/>
                    <a:pt x="835" y="634"/>
                    <a:pt x="835" y="400"/>
                  </a:cubicBezTo>
                  <a:cubicBezTo>
                    <a:pt x="835" y="167"/>
                    <a:pt x="668" y="0"/>
                    <a:pt x="435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69"/>
            <p:cNvSpPr/>
            <p:nvPr/>
          </p:nvSpPr>
          <p:spPr>
            <a:xfrm>
              <a:off x="1827998" y="983216"/>
              <a:ext cx="59951" cy="59951"/>
            </a:xfrm>
            <a:custGeom>
              <a:avLst/>
              <a:gdLst/>
              <a:ahLst/>
              <a:cxnLst/>
              <a:rect l="l" t="t" r="r" b="b"/>
              <a:pathLst>
                <a:path w="835" h="835" extrusionOk="0">
                  <a:moveTo>
                    <a:pt x="401" y="1"/>
                  </a:moveTo>
                  <a:cubicBezTo>
                    <a:pt x="168" y="1"/>
                    <a:pt x="1" y="201"/>
                    <a:pt x="1" y="434"/>
                  </a:cubicBezTo>
                  <a:cubicBezTo>
                    <a:pt x="1" y="668"/>
                    <a:pt x="168" y="834"/>
                    <a:pt x="401" y="834"/>
                  </a:cubicBezTo>
                  <a:cubicBezTo>
                    <a:pt x="635" y="834"/>
                    <a:pt x="835" y="668"/>
                    <a:pt x="835" y="434"/>
                  </a:cubicBezTo>
                  <a:cubicBezTo>
                    <a:pt x="835" y="201"/>
                    <a:pt x="635" y="1"/>
                    <a:pt x="401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69"/>
            <p:cNvSpPr/>
            <p:nvPr/>
          </p:nvSpPr>
          <p:spPr>
            <a:xfrm>
              <a:off x="1789730" y="973667"/>
              <a:ext cx="38340" cy="122199"/>
            </a:xfrm>
            <a:custGeom>
              <a:avLst/>
              <a:gdLst/>
              <a:ahLst/>
              <a:cxnLst/>
              <a:rect l="l" t="t" r="r" b="b"/>
              <a:pathLst>
                <a:path w="534" h="1702" extrusionOk="0">
                  <a:moveTo>
                    <a:pt x="255" y="0"/>
                  </a:moveTo>
                  <a:cubicBezTo>
                    <a:pt x="200" y="0"/>
                    <a:pt x="150" y="33"/>
                    <a:pt x="167" y="100"/>
                  </a:cubicBezTo>
                  <a:cubicBezTo>
                    <a:pt x="167" y="367"/>
                    <a:pt x="200" y="634"/>
                    <a:pt x="267" y="901"/>
                  </a:cubicBezTo>
                  <a:cubicBezTo>
                    <a:pt x="267" y="1001"/>
                    <a:pt x="367" y="1201"/>
                    <a:pt x="334" y="1334"/>
                  </a:cubicBezTo>
                  <a:cubicBezTo>
                    <a:pt x="334" y="1501"/>
                    <a:pt x="167" y="1535"/>
                    <a:pt x="34" y="1635"/>
                  </a:cubicBezTo>
                  <a:cubicBezTo>
                    <a:pt x="0" y="1635"/>
                    <a:pt x="34" y="1701"/>
                    <a:pt x="67" y="1701"/>
                  </a:cubicBezTo>
                  <a:cubicBezTo>
                    <a:pt x="234" y="1668"/>
                    <a:pt x="501" y="1635"/>
                    <a:pt x="534" y="1401"/>
                  </a:cubicBezTo>
                  <a:cubicBezTo>
                    <a:pt x="534" y="1201"/>
                    <a:pt x="434" y="967"/>
                    <a:pt x="400" y="767"/>
                  </a:cubicBezTo>
                  <a:cubicBezTo>
                    <a:pt x="367" y="534"/>
                    <a:pt x="367" y="334"/>
                    <a:pt x="367" y="100"/>
                  </a:cubicBezTo>
                  <a:cubicBezTo>
                    <a:pt x="367" y="33"/>
                    <a:pt x="309" y="0"/>
                    <a:pt x="255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69"/>
            <p:cNvSpPr/>
            <p:nvPr/>
          </p:nvSpPr>
          <p:spPr>
            <a:xfrm>
              <a:off x="1650799" y="992766"/>
              <a:ext cx="2441" cy="2513"/>
            </a:xfrm>
            <a:custGeom>
              <a:avLst/>
              <a:gdLst/>
              <a:ahLst/>
              <a:cxnLst/>
              <a:rect l="l" t="t" r="r" b="b"/>
              <a:pathLst>
                <a:path w="34" h="35" extrusionOk="0">
                  <a:moveTo>
                    <a:pt x="34" y="1"/>
                  </a:moveTo>
                  <a:cubicBezTo>
                    <a:pt x="0" y="1"/>
                    <a:pt x="0" y="34"/>
                    <a:pt x="34" y="34"/>
                  </a:cubicBezTo>
                  <a:cubicBezTo>
                    <a:pt x="34" y="34"/>
                    <a:pt x="34" y="1"/>
                    <a:pt x="34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69"/>
            <p:cNvSpPr/>
            <p:nvPr/>
          </p:nvSpPr>
          <p:spPr>
            <a:xfrm>
              <a:off x="1644194" y="949758"/>
              <a:ext cx="92906" cy="51192"/>
            </a:xfrm>
            <a:custGeom>
              <a:avLst/>
              <a:gdLst/>
              <a:ahLst/>
              <a:cxnLst/>
              <a:rect l="l" t="t" r="r" b="b"/>
              <a:pathLst>
                <a:path w="1294" h="713" extrusionOk="0">
                  <a:moveTo>
                    <a:pt x="971" y="0"/>
                  </a:moveTo>
                  <a:cubicBezTo>
                    <a:pt x="804" y="0"/>
                    <a:pt x="621" y="57"/>
                    <a:pt x="493" y="100"/>
                  </a:cubicBezTo>
                  <a:cubicBezTo>
                    <a:pt x="293" y="200"/>
                    <a:pt x="92" y="366"/>
                    <a:pt x="26" y="600"/>
                  </a:cubicBezTo>
                  <a:cubicBezTo>
                    <a:pt x="1" y="675"/>
                    <a:pt x="51" y="713"/>
                    <a:pt x="105" y="713"/>
                  </a:cubicBezTo>
                  <a:cubicBezTo>
                    <a:pt x="124" y="713"/>
                    <a:pt x="142" y="708"/>
                    <a:pt x="159" y="700"/>
                  </a:cubicBezTo>
                  <a:cubicBezTo>
                    <a:pt x="326" y="567"/>
                    <a:pt x="459" y="433"/>
                    <a:pt x="660" y="366"/>
                  </a:cubicBezTo>
                  <a:cubicBezTo>
                    <a:pt x="743" y="333"/>
                    <a:pt x="835" y="333"/>
                    <a:pt x="926" y="333"/>
                  </a:cubicBezTo>
                  <a:cubicBezTo>
                    <a:pt x="1018" y="333"/>
                    <a:pt x="1110" y="333"/>
                    <a:pt x="1193" y="300"/>
                  </a:cubicBezTo>
                  <a:cubicBezTo>
                    <a:pt x="1293" y="266"/>
                    <a:pt x="1293" y="133"/>
                    <a:pt x="1227" y="66"/>
                  </a:cubicBezTo>
                  <a:cubicBezTo>
                    <a:pt x="1155" y="18"/>
                    <a:pt x="1065" y="0"/>
                    <a:pt x="971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69"/>
            <p:cNvSpPr/>
            <p:nvPr/>
          </p:nvSpPr>
          <p:spPr>
            <a:xfrm>
              <a:off x="1818449" y="939204"/>
              <a:ext cx="69500" cy="20103"/>
            </a:xfrm>
            <a:custGeom>
              <a:avLst/>
              <a:gdLst/>
              <a:ahLst/>
              <a:cxnLst/>
              <a:rect l="l" t="t" r="r" b="b"/>
              <a:pathLst>
                <a:path w="968" h="280" extrusionOk="0">
                  <a:moveTo>
                    <a:pt x="464" y="0"/>
                  </a:moveTo>
                  <a:cubicBezTo>
                    <a:pt x="301" y="0"/>
                    <a:pt x="140" y="41"/>
                    <a:pt x="34" y="147"/>
                  </a:cubicBezTo>
                  <a:cubicBezTo>
                    <a:pt x="0" y="180"/>
                    <a:pt x="34" y="213"/>
                    <a:pt x="67" y="213"/>
                  </a:cubicBezTo>
                  <a:cubicBezTo>
                    <a:pt x="156" y="213"/>
                    <a:pt x="245" y="198"/>
                    <a:pt x="324" y="198"/>
                  </a:cubicBezTo>
                  <a:cubicBezTo>
                    <a:pt x="364" y="198"/>
                    <a:pt x="401" y="202"/>
                    <a:pt x="434" y="213"/>
                  </a:cubicBezTo>
                  <a:cubicBezTo>
                    <a:pt x="568" y="213"/>
                    <a:pt x="701" y="280"/>
                    <a:pt x="834" y="280"/>
                  </a:cubicBezTo>
                  <a:cubicBezTo>
                    <a:pt x="934" y="280"/>
                    <a:pt x="968" y="113"/>
                    <a:pt x="868" y="80"/>
                  </a:cubicBezTo>
                  <a:cubicBezTo>
                    <a:pt x="758" y="33"/>
                    <a:pt x="610" y="0"/>
                    <a:pt x="464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69"/>
            <p:cNvSpPr/>
            <p:nvPr/>
          </p:nvSpPr>
          <p:spPr>
            <a:xfrm>
              <a:off x="1528670" y="1022634"/>
              <a:ext cx="117389" cy="123492"/>
            </a:xfrm>
            <a:custGeom>
              <a:avLst/>
              <a:gdLst/>
              <a:ahLst/>
              <a:cxnLst/>
              <a:rect l="l" t="t" r="r" b="b"/>
              <a:pathLst>
                <a:path w="1635" h="1720" extrusionOk="0">
                  <a:moveTo>
                    <a:pt x="617" y="0"/>
                  </a:moveTo>
                  <a:cubicBezTo>
                    <a:pt x="552" y="0"/>
                    <a:pt x="489" y="7"/>
                    <a:pt x="434" y="19"/>
                  </a:cubicBezTo>
                  <a:cubicBezTo>
                    <a:pt x="334" y="52"/>
                    <a:pt x="234" y="85"/>
                    <a:pt x="167" y="152"/>
                  </a:cubicBezTo>
                  <a:cubicBezTo>
                    <a:pt x="34" y="252"/>
                    <a:pt x="0" y="452"/>
                    <a:pt x="34" y="619"/>
                  </a:cubicBezTo>
                  <a:cubicBezTo>
                    <a:pt x="34" y="886"/>
                    <a:pt x="100" y="1153"/>
                    <a:pt x="267" y="1353"/>
                  </a:cubicBezTo>
                  <a:cubicBezTo>
                    <a:pt x="434" y="1553"/>
                    <a:pt x="701" y="1720"/>
                    <a:pt x="968" y="1720"/>
                  </a:cubicBezTo>
                  <a:cubicBezTo>
                    <a:pt x="1234" y="1720"/>
                    <a:pt x="1501" y="1586"/>
                    <a:pt x="1635" y="1386"/>
                  </a:cubicBezTo>
                  <a:lnTo>
                    <a:pt x="968" y="119"/>
                  </a:lnTo>
                  <a:cubicBezTo>
                    <a:pt x="879" y="30"/>
                    <a:pt x="745" y="0"/>
                    <a:pt x="617" y="0"/>
                  </a:cubicBezTo>
                  <a:close/>
                </a:path>
              </a:pathLst>
            </a:custGeom>
            <a:solidFill>
              <a:srgbClr val="8C5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69"/>
            <p:cNvSpPr/>
            <p:nvPr/>
          </p:nvSpPr>
          <p:spPr>
            <a:xfrm>
              <a:off x="1578929" y="880257"/>
              <a:ext cx="98291" cy="225157"/>
            </a:xfrm>
            <a:custGeom>
              <a:avLst/>
              <a:gdLst/>
              <a:ahLst/>
              <a:cxnLst/>
              <a:rect l="l" t="t" r="r" b="b"/>
              <a:pathLst>
                <a:path w="1369" h="3136" extrusionOk="0">
                  <a:moveTo>
                    <a:pt x="568" y="0"/>
                  </a:moveTo>
                  <a:cubicBezTo>
                    <a:pt x="534" y="34"/>
                    <a:pt x="501" y="34"/>
                    <a:pt x="468" y="34"/>
                  </a:cubicBezTo>
                  <a:cubicBezTo>
                    <a:pt x="468" y="34"/>
                    <a:pt x="1" y="200"/>
                    <a:pt x="1" y="534"/>
                  </a:cubicBezTo>
                  <a:cubicBezTo>
                    <a:pt x="34" y="1034"/>
                    <a:pt x="67" y="1568"/>
                    <a:pt x="168" y="2068"/>
                  </a:cubicBezTo>
                  <a:cubicBezTo>
                    <a:pt x="234" y="2268"/>
                    <a:pt x="434" y="3136"/>
                    <a:pt x="501" y="3136"/>
                  </a:cubicBezTo>
                  <a:cubicBezTo>
                    <a:pt x="534" y="3102"/>
                    <a:pt x="1368" y="2902"/>
                    <a:pt x="1368" y="2902"/>
                  </a:cubicBezTo>
                  <a:lnTo>
                    <a:pt x="501" y="1801"/>
                  </a:lnTo>
                  <a:cubicBezTo>
                    <a:pt x="501" y="1801"/>
                    <a:pt x="801" y="1401"/>
                    <a:pt x="735" y="934"/>
                  </a:cubicBezTo>
                  <a:cubicBezTo>
                    <a:pt x="668" y="634"/>
                    <a:pt x="601" y="234"/>
                    <a:pt x="568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69"/>
            <p:cNvSpPr/>
            <p:nvPr/>
          </p:nvSpPr>
          <p:spPr>
            <a:xfrm>
              <a:off x="1612459" y="1098166"/>
              <a:ext cx="71941" cy="19242"/>
            </a:xfrm>
            <a:custGeom>
              <a:avLst/>
              <a:gdLst/>
              <a:ahLst/>
              <a:cxnLst/>
              <a:rect l="l" t="t" r="r" b="b"/>
              <a:pathLst>
                <a:path w="1002" h="268" extrusionOk="0">
                  <a:moveTo>
                    <a:pt x="935" y="1"/>
                  </a:moveTo>
                  <a:cubicBezTo>
                    <a:pt x="768" y="34"/>
                    <a:pt x="601" y="67"/>
                    <a:pt x="468" y="101"/>
                  </a:cubicBezTo>
                  <a:cubicBezTo>
                    <a:pt x="301" y="134"/>
                    <a:pt x="168" y="167"/>
                    <a:pt x="1" y="234"/>
                  </a:cubicBezTo>
                  <a:cubicBezTo>
                    <a:pt x="1" y="234"/>
                    <a:pt x="1" y="268"/>
                    <a:pt x="34" y="268"/>
                  </a:cubicBezTo>
                  <a:cubicBezTo>
                    <a:pt x="168" y="268"/>
                    <a:pt x="334" y="234"/>
                    <a:pt x="501" y="201"/>
                  </a:cubicBezTo>
                  <a:cubicBezTo>
                    <a:pt x="635" y="167"/>
                    <a:pt x="801" y="167"/>
                    <a:pt x="935" y="101"/>
                  </a:cubicBezTo>
                  <a:cubicBezTo>
                    <a:pt x="1001" y="67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69"/>
            <p:cNvSpPr/>
            <p:nvPr/>
          </p:nvSpPr>
          <p:spPr>
            <a:xfrm>
              <a:off x="1301140" y="648492"/>
              <a:ext cx="864657" cy="457565"/>
            </a:xfrm>
            <a:custGeom>
              <a:avLst/>
              <a:gdLst/>
              <a:ahLst/>
              <a:cxnLst/>
              <a:rect l="l" t="t" r="r" b="b"/>
              <a:pathLst>
                <a:path w="12043" h="6373" extrusionOk="0">
                  <a:moveTo>
                    <a:pt x="6409" y="0"/>
                  </a:moveTo>
                  <a:cubicBezTo>
                    <a:pt x="5391" y="0"/>
                    <a:pt x="4388" y="245"/>
                    <a:pt x="3436" y="626"/>
                  </a:cubicBezTo>
                  <a:cubicBezTo>
                    <a:pt x="2302" y="1093"/>
                    <a:pt x="1235" y="1861"/>
                    <a:pt x="701" y="2995"/>
                  </a:cubicBezTo>
                  <a:cubicBezTo>
                    <a:pt x="234" y="4062"/>
                    <a:pt x="167" y="5530"/>
                    <a:pt x="1101" y="6364"/>
                  </a:cubicBezTo>
                  <a:cubicBezTo>
                    <a:pt x="1114" y="6370"/>
                    <a:pt x="1125" y="6373"/>
                    <a:pt x="1135" y="6373"/>
                  </a:cubicBezTo>
                  <a:cubicBezTo>
                    <a:pt x="1178" y="6373"/>
                    <a:pt x="1195" y="6324"/>
                    <a:pt x="1168" y="6297"/>
                  </a:cubicBezTo>
                  <a:cubicBezTo>
                    <a:pt x="0" y="5230"/>
                    <a:pt x="467" y="3328"/>
                    <a:pt x="1401" y="2294"/>
                  </a:cubicBezTo>
                  <a:cubicBezTo>
                    <a:pt x="2402" y="1160"/>
                    <a:pt x="4003" y="593"/>
                    <a:pt x="5438" y="359"/>
                  </a:cubicBezTo>
                  <a:cubicBezTo>
                    <a:pt x="5745" y="302"/>
                    <a:pt x="6045" y="277"/>
                    <a:pt x="6341" y="277"/>
                  </a:cubicBezTo>
                  <a:cubicBezTo>
                    <a:pt x="6912" y="277"/>
                    <a:pt x="7468" y="373"/>
                    <a:pt x="8039" y="526"/>
                  </a:cubicBezTo>
                  <a:cubicBezTo>
                    <a:pt x="8807" y="760"/>
                    <a:pt x="9674" y="960"/>
                    <a:pt x="10308" y="1460"/>
                  </a:cubicBezTo>
                  <a:cubicBezTo>
                    <a:pt x="11408" y="2328"/>
                    <a:pt x="11675" y="3895"/>
                    <a:pt x="11775" y="5230"/>
                  </a:cubicBezTo>
                  <a:cubicBezTo>
                    <a:pt x="11775" y="5313"/>
                    <a:pt x="11842" y="5355"/>
                    <a:pt x="11909" y="5355"/>
                  </a:cubicBezTo>
                  <a:cubicBezTo>
                    <a:pt x="11976" y="5355"/>
                    <a:pt x="12042" y="5313"/>
                    <a:pt x="12042" y="5230"/>
                  </a:cubicBezTo>
                  <a:cubicBezTo>
                    <a:pt x="11942" y="4062"/>
                    <a:pt x="11775" y="2828"/>
                    <a:pt x="11075" y="1894"/>
                  </a:cubicBezTo>
                  <a:cubicBezTo>
                    <a:pt x="10274" y="793"/>
                    <a:pt x="8873" y="426"/>
                    <a:pt x="7639" y="126"/>
                  </a:cubicBezTo>
                  <a:cubicBezTo>
                    <a:pt x="7228" y="40"/>
                    <a:pt x="6817" y="0"/>
                    <a:pt x="6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69"/>
            <p:cNvSpPr/>
            <p:nvPr/>
          </p:nvSpPr>
          <p:spPr>
            <a:xfrm>
              <a:off x="1327490" y="665867"/>
              <a:ext cx="826317" cy="420805"/>
            </a:xfrm>
            <a:custGeom>
              <a:avLst/>
              <a:gdLst/>
              <a:ahLst/>
              <a:cxnLst/>
              <a:rect l="l" t="t" r="r" b="b"/>
              <a:pathLst>
                <a:path w="11509" h="5861" extrusionOk="0">
                  <a:moveTo>
                    <a:pt x="6305" y="1"/>
                  </a:moveTo>
                  <a:cubicBezTo>
                    <a:pt x="6271" y="1"/>
                    <a:pt x="6238" y="17"/>
                    <a:pt x="6205" y="51"/>
                  </a:cubicBezTo>
                  <a:cubicBezTo>
                    <a:pt x="5963" y="382"/>
                    <a:pt x="5722" y="741"/>
                    <a:pt x="5481" y="1103"/>
                  </a:cubicBezTo>
                  <a:lnTo>
                    <a:pt x="5481" y="1103"/>
                  </a:lnTo>
                  <a:cubicBezTo>
                    <a:pt x="5177" y="825"/>
                    <a:pt x="4874" y="524"/>
                    <a:pt x="4570" y="251"/>
                  </a:cubicBezTo>
                  <a:cubicBezTo>
                    <a:pt x="4545" y="225"/>
                    <a:pt x="4519" y="215"/>
                    <a:pt x="4496" y="215"/>
                  </a:cubicBezTo>
                  <a:cubicBezTo>
                    <a:pt x="4457" y="215"/>
                    <a:pt x="4424" y="243"/>
                    <a:pt x="4403" y="284"/>
                  </a:cubicBezTo>
                  <a:cubicBezTo>
                    <a:pt x="4251" y="740"/>
                    <a:pt x="4155" y="1196"/>
                    <a:pt x="4114" y="1652"/>
                  </a:cubicBezTo>
                  <a:lnTo>
                    <a:pt x="4114" y="1652"/>
                  </a:lnTo>
                  <a:cubicBezTo>
                    <a:pt x="3654" y="1403"/>
                    <a:pt x="3195" y="1130"/>
                    <a:pt x="2736" y="885"/>
                  </a:cubicBezTo>
                  <a:cubicBezTo>
                    <a:pt x="2723" y="879"/>
                    <a:pt x="2710" y="876"/>
                    <a:pt x="2696" y="876"/>
                  </a:cubicBezTo>
                  <a:cubicBezTo>
                    <a:pt x="2637" y="876"/>
                    <a:pt x="2575" y="930"/>
                    <a:pt x="2602" y="985"/>
                  </a:cubicBezTo>
                  <a:cubicBezTo>
                    <a:pt x="2688" y="1300"/>
                    <a:pt x="2774" y="1639"/>
                    <a:pt x="2839" y="1961"/>
                  </a:cubicBezTo>
                  <a:lnTo>
                    <a:pt x="2839" y="1961"/>
                  </a:lnTo>
                  <a:cubicBezTo>
                    <a:pt x="2348" y="1869"/>
                    <a:pt x="1858" y="1774"/>
                    <a:pt x="1368" y="1652"/>
                  </a:cubicBezTo>
                  <a:cubicBezTo>
                    <a:pt x="1301" y="1652"/>
                    <a:pt x="1201" y="1719"/>
                    <a:pt x="1268" y="1819"/>
                  </a:cubicBezTo>
                  <a:cubicBezTo>
                    <a:pt x="1445" y="2114"/>
                    <a:pt x="1648" y="2409"/>
                    <a:pt x="1855" y="2681"/>
                  </a:cubicBezTo>
                  <a:lnTo>
                    <a:pt x="1855" y="2681"/>
                  </a:lnTo>
                  <a:cubicBezTo>
                    <a:pt x="1562" y="2751"/>
                    <a:pt x="1279" y="2786"/>
                    <a:pt x="992" y="2786"/>
                  </a:cubicBezTo>
                  <a:cubicBezTo>
                    <a:pt x="830" y="2786"/>
                    <a:pt x="667" y="2775"/>
                    <a:pt x="501" y="2753"/>
                  </a:cubicBezTo>
                  <a:cubicBezTo>
                    <a:pt x="434" y="2753"/>
                    <a:pt x="401" y="2853"/>
                    <a:pt x="434" y="2919"/>
                  </a:cubicBezTo>
                  <a:lnTo>
                    <a:pt x="1245" y="3701"/>
                  </a:lnTo>
                  <a:lnTo>
                    <a:pt x="1245" y="3701"/>
                  </a:lnTo>
                  <a:cubicBezTo>
                    <a:pt x="880" y="3833"/>
                    <a:pt x="490" y="3890"/>
                    <a:pt x="100" y="3920"/>
                  </a:cubicBezTo>
                  <a:cubicBezTo>
                    <a:pt x="0" y="3954"/>
                    <a:pt x="0" y="4054"/>
                    <a:pt x="67" y="4087"/>
                  </a:cubicBezTo>
                  <a:cubicBezTo>
                    <a:pt x="325" y="4259"/>
                    <a:pt x="583" y="4455"/>
                    <a:pt x="862" y="4634"/>
                  </a:cubicBezTo>
                  <a:lnTo>
                    <a:pt x="862" y="4634"/>
                  </a:lnTo>
                  <a:cubicBezTo>
                    <a:pt x="616" y="4718"/>
                    <a:pt x="387" y="4798"/>
                    <a:pt x="134" y="4854"/>
                  </a:cubicBezTo>
                  <a:cubicBezTo>
                    <a:pt x="34" y="4854"/>
                    <a:pt x="34" y="4988"/>
                    <a:pt x="134" y="5021"/>
                  </a:cubicBezTo>
                  <a:cubicBezTo>
                    <a:pt x="502" y="5163"/>
                    <a:pt x="846" y="5304"/>
                    <a:pt x="1228" y="5446"/>
                  </a:cubicBezTo>
                  <a:lnTo>
                    <a:pt x="1228" y="5446"/>
                  </a:lnTo>
                  <a:cubicBezTo>
                    <a:pt x="997" y="5547"/>
                    <a:pt x="765" y="5644"/>
                    <a:pt x="534" y="5721"/>
                  </a:cubicBezTo>
                  <a:cubicBezTo>
                    <a:pt x="445" y="5751"/>
                    <a:pt x="462" y="5860"/>
                    <a:pt x="537" y="5860"/>
                  </a:cubicBezTo>
                  <a:cubicBezTo>
                    <a:pt x="546" y="5860"/>
                    <a:pt x="556" y="5859"/>
                    <a:pt x="567" y="5855"/>
                  </a:cubicBezTo>
                  <a:cubicBezTo>
                    <a:pt x="868" y="5755"/>
                    <a:pt x="1168" y="5621"/>
                    <a:pt x="1468" y="5521"/>
                  </a:cubicBezTo>
                  <a:cubicBezTo>
                    <a:pt x="1535" y="5488"/>
                    <a:pt x="1535" y="5388"/>
                    <a:pt x="1468" y="5355"/>
                  </a:cubicBezTo>
                  <a:cubicBezTo>
                    <a:pt x="1121" y="5221"/>
                    <a:pt x="775" y="5088"/>
                    <a:pt x="428" y="4955"/>
                  </a:cubicBezTo>
                  <a:lnTo>
                    <a:pt x="428" y="4955"/>
                  </a:lnTo>
                  <a:cubicBezTo>
                    <a:pt x="641" y="4893"/>
                    <a:pt x="854" y="4816"/>
                    <a:pt x="1068" y="4721"/>
                  </a:cubicBezTo>
                  <a:cubicBezTo>
                    <a:pt x="1134" y="4687"/>
                    <a:pt x="1134" y="4587"/>
                    <a:pt x="1068" y="4587"/>
                  </a:cubicBezTo>
                  <a:cubicBezTo>
                    <a:pt x="830" y="4402"/>
                    <a:pt x="592" y="4238"/>
                    <a:pt x="337" y="4078"/>
                  </a:cubicBezTo>
                  <a:lnTo>
                    <a:pt x="337" y="4078"/>
                  </a:lnTo>
                  <a:cubicBezTo>
                    <a:pt x="716" y="4051"/>
                    <a:pt x="1075" y="3958"/>
                    <a:pt x="1435" y="3820"/>
                  </a:cubicBezTo>
                  <a:cubicBezTo>
                    <a:pt x="1501" y="3787"/>
                    <a:pt x="1501" y="3720"/>
                    <a:pt x="1468" y="3653"/>
                  </a:cubicBezTo>
                  <a:cubicBezTo>
                    <a:pt x="1222" y="3408"/>
                    <a:pt x="977" y="3184"/>
                    <a:pt x="731" y="2947"/>
                  </a:cubicBezTo>
                  <a:lnTo>
                    <a:pt x="731" y="2947"/>
                  </a:lnTo>
                  <a:cubicBezTo>
                    <a:pt x="861" y="2957"/>
                    <a:pt x="990" y="2963"/>
                    <a:pt x="1118" y="2963"/>
                  </a:cubicBezTo>
                  <a:cubicBezTo>
                    <a:pt x="1421" y="2963"/>
                    <a:pt x="1722" y="2931"/>
                    <a:pt x="2035" y="2853"/>
                  </a:cubicBezTo>
                  <a:cubicBezTo>
                    <a:pt x="2068" y="2819"/>
                    <a:pt x="2102" y="2753"/>
                    <a:pt x="2068" y="2719"/>
                  </a:cubicBezTo>
                  <a:cubicBezTo>
                    <a:pt x="1904" y="2445"/>
                    <a:pt x="1716" y="2170"/>
                    <a:pt x="1544" y="1896"/>
                  </a:cubicBezTo>
                  <a:lnTo>
                    <a:pt x="1544" y="1896"/>
                  </a:lnTo>
                  <a:lnTo>
                    <a:pt x="2936" y="2186"/>
                  </a:lnTo>
                  <a:cubicBezTo>
                    <a:pt x="3002" y="2186"/>
                    <a:pt x="3069" y="2152"/>
                    <a:pt x="3036" y="2052"/>
                  </a:cubicBezTo>
                  <a:cubicBezTo>
                    <a:pt x="3010" y="1764"/>
                    <a:pt x="2942" y="1476"/>
                    <a:pt x="2866" y="1188"/>
                  </a:cubicBezTo>
                  <a:lnTo>
                    <a:pt x="2866" y="1188"/>
                  </a:lnTo>
                  <a:cubicBezTo>
                    <a:pt x="3289" y="1434"/>
                    <a:pt x="3713" y="1660"/>
                    <a:pt x="4137" y="1885"/>
                  </a:cubicBezTo>
                  <a:cubicBezTo>
                    <a:pt x="4154" y="1894"/>
                    <a:pt x="4175" y="1898"/>
                    <a:pt x="4195" y="1898"/>
                  </a:cubicBezTo>
                  <a:cubicBezTo>
                    <a:pt x="4250" y="1898"/>
                    <a:pt x="4303" y="1868"/>
                    <a:pt x="4303" y="1819"/>
                  </a:cubicBezTo>
                  <a:cubicBezTo>
                    <a:pt x="4333" y="1341"/>
                    <a:pt x="4416" y="917"/>
                    <a:pt x="4553" y="499"/>
                  </a:cubicBezTo>
                  <a:lnTo>
                    <a:pt x="4553" y="499"/>
                  </a:lnTo>
                  <a:cubicBezTo>
                    <a:pt x="4848" y="788"/>
                    <a:pt x="5143" y="1053"/>
                    <a:pt x="5437" y="1318"/>
                  </a:cubicBezTo>
                  <a:cubicBezTo>
                    <a:pt x="5452" y="1347"/>
                    <a:pt x="5478" y="1357"/>
                    <a:pt x="5505" y="1357"/>
                  </a:cubicBezTo>
                  <a:cubicBezTo>
                    <a:pt x="5543" y="1357"/>
                    <a:pt x="5585" y="1338"/>
                    <a:pt x="5604" y="1318"/>
                  </a:cubicBezTo>
                  <a:cubicBezTo>
                    <a:pt x="5838" y="968"/>
                    <a:pt x="6072" y="617"/>
                    <a:pt x="6306" y="288"/>
                  </a:cubicBezTo>
                  <a:lnTo>
                    <a:pt x="6306" y="288"/>
                  </a:lnTo>
                  <a:cubicBezTo>
                    <a:pt x="6566" y="650"/>
                    <a:pt x="6802" y="1034"/>
                    <a:pt x="7039" y="1418"/>
                  </a:cubicBezTo>
                  <a:cubicBezTo>
                    <a:pt x="7058" y="1457"/>
                    <a:pt x="7101" y="1474"/>
                    <a:pt x="7139" y="1474"/>
                  </a:cubicBezTo>
                  <a:cubicBezTo>
                    <a:pt x="7166" y="1474"/>
                    <a:pt x="7192" y="1466"/>
                    <a:pt x="7205" y="1452"/>
                  </a:cubicBezTo>
                  <a:cubicBezTo>
                    <a:pt x="7454" y="1176"/>
                    <a:pt x="7702" y="923"/>
                    <a:pt x="7950" y="674"/>
                  </a:cubicBezTo>
                  <a:lnTo>
                    <a:pt x="7950" y="674"/>
                  </a:lnTo>
                  <a:cubicBezTo>
                    <a:pt x="8017" y="1043"/>
                    <a:pt x="8073" y="1635"/>
                    <a:pt x="8406" y="1719"/>
                  </a:cubicBezTo>
                  <a:cubicBezTo>
                    <a:pt x="8432" y="1725"/>
                    <a:pt x="8457" y="1728"/>
                    <a:pt x="8483" y="1728"/>
                  </a:cubicBezTo>
                  <a:cubicBezTo>
                    <a:pt x="8591" y="1728"/>
                    <a:pt x="8699" y="1679"/>
                    <a:pt x="8807" y="1652"/>
                  </a:cubicBezTo>
                  <a:cubicBezTo>
                    <a:pt x="9055" y="1552"/>
                    <a:pt x="9285" y="1435"/>
                    <a:pt x="9524" y="1312"/>
                  </a:cubicBezTo>
                  <a:lnTo>
                    <a:pt x="9524" y="1312"/>
                  </a:lnTo>
                  <a:cubicBezTo>
                    <a:pt x="9426" y="1562"/>
                    <a:pt x="9365" y="1822"/>
                    <a:pt x="9340" y="2119"/>
                  </a:cubicBezTo>
                  <a:cubicBezTo>
                    <a:pt x="9340" y="2152"/>
                    <a:pt x="9407" y="2219"/>
                    <a:pt x="9440" y="2219"/>
                  </a:cubicBezTo>
                  <a:lnTo>
                    <a:pt x="10547" y="2219"/>
                  </a:lnTo>
                  <a:cubicBezTo>
                    <a:pt x="10356" y="2473"/>
                    <a:pt x="10165" y="2741"/>
                    <a:pt x="9974" y="2986"/>
                  </a:cubicBezTo>
                  <a:cubicBezTo>
                    <a:pt x="9941" y="3053"/>
                    <a:pt x="9974" y="3120"/>
                    <a:pt x="10041" y="3153"/>
                  </a:cubicBezTo>
                  <a:cubicBezTo>
                    <a:pt x="10340" y="3180"/>
                    <a:pt x="10617" y="3230"/>
                    <a:pt x="10908" y="3283"/>
                  </a:cubicBezTo>
                  <a:lnTo>
                    <a:pt x="10908" y="3283"/>
                  </a:lnTo>
                  <a:cubicBezTo>
                    <a:pt x="10710" y="3473"/>
                    <a:pt x="10498" y="3663"/>
                    <a:pt x="10308" y="3853"/>
                  </a:cubicBezTo>
                  <a:cubicBezTo>
                    <a:pt x="10241" y="3887"/>
                    <a:pt x="10241" y="3987"/>
                    <a:pt x="10308" y="4020"/>
                  </a:cubicBezTo>
                  <a:cubicBezTo>
                    <a:pt x="10578" y="4129"/>
                    <a:pt x="10849" y="4237"/>
                    <a:pt x="11138" y="4310"/>
                  </a:cubicBezTo>
                  <a:lnTo>
                    <a:pt x="11138" y="4310"/>
                  </a:lnTo>
                  <a:cubicBezTo>
                    <a:pt x="10926" y="4503"/>
                    <a:pt x="10728" y="4701"/>
                    <a:pt x="10508" y="4921"/>
                  </a:cubicBezTo>
                  <a:cubicBezTo>
                    <a:pt x="10403" y="4999"/>
                    <a:pt x="10483" y="5119"/>
                    <a:pt x="10586" y="5119"/>
                  </a:cubicBezTo>
                  <a:cubicBezTo>
                    <a:pt x="10615" y="5119"/>
                    <a:pt x="10646" y="5109"/>
                    <a:pt x="10675" y="5088"/>
                  </a:cubicBezTo>
                  <a:cubicBezTo>
                    <a:pt x="10941" y="4821"/>
                    <a:pt x="11175" y="4587"/>
                    <a:pt x="11442" y="4320"/>
                  </a:cubicBezTo>
                  <a:cubicBezTo>
                    <a:pt x="11508" y="4287"/>
                    <a:pt x="11475" y="4154"/>
                    <a:pt x="11408" y="4154"/>
                  </a:cubicBezTo>
                  <a:cubicBezTo>
                    <a:pt x="11098" y="4069"/>
                    <a:pt x="10835" y="3984"/>
                    <a:pt x="10559" y="3879"/>
                  </a:cubicBezTo>
                  <a:lnTo>
                    <a:pt x="10559" y="3879"/>
                  </a:lnTo>
                  <a:lnTo>
                    <a:pt x="11208" y="3286"/>
                  </a:lnTo>
                  <a:cubicBezTo>
                    <a:pt x="11275" y="3253"/>
                    <a:pt x="11242" y="3120"/>
                    <a:pt x="11175" y="3120"/>
                  </a:cubicBezTo>
                  <a:cubicBezTo>
                    <a:pt x="10864" y="3063"/>
                    <a:pt x="10553" y="3006"/>
                    <a:pt x="10262" y="2970"/>
                  </a:cubicBezTo>
                  <a:lnTo>
                    <a:pt x="10262" y="2970"/>
                  </a:lnTo>
                  <a:cubicBezTo>
                    <a:pt x="10459" y="2702"/>
                    <a:pt x="10638" y="2414"/>
                    <a:pt x="10841" y="2152"/>
                  </a:cubicBezTo>
                  <a:cubicBezTo>
                    <a:pt x="10908" y="2086"/>
                    <a:pt x="10841" y="1985"/>
                    <a:pt x="10775" y="1985"/>
                  </a:cubicBezTo>
                  <a:cubicBezTo>
                    <a:pt x="10378" y="2016"/>
                    <a:pt x="9953" y="2019"/>
                    <a:pt x="9551" y="2019"/>
                  </a:cubicBezTo>
                  <a:lnTo>
                    <a:pt x="9551" y="2019"/>
                  </a:lnTo>
                  <a:cubicBezTo>
                    <a:pt x="9593" y="1696"/>
                    <a:pt x="9686" y="1424"/>
                    <a:pt x="9807" y="1152"/>
                  </a:cubicBezTo>
                  <a:cubicBezTo>
                    <a:pt x="9859" y="1074"/>
                    <a:pt x="9811" y="996"/>
                    <a:pt x="9740" y="996"/>
                  </a:cubicBezTo>
                  <a:cubicBezTo>
                    <a:pt x="9719" y="996"/>
                    <a:pt x="9696" y="1003"/>
                    <a:pt x="9674" y="1018"/>
                  </a:cubicBezTo>
                  <a:cubicBezTo>
                    <a:pt x="9507" y="1085"/>
                    <a:pt x="9307" y="1185"/>
                    <a:pt x="9107" y="1252"/>
                  </a:cubicBezTo>
                  <a:cubicBezTo>
                    <a:pt x="8973" y="1318"/>
                    <a:pt x="8740" y="1485"/>
                    <a:pt x="8606" y="1485"/>
                  </a:cubicBezTo>
                  <a:cubicBezTo>
                    <a:pt x="8206" y="1485"/>
                    <a:pt x="8173" y="685"/>
                    <a:pt x="8106" y="418"/>
                  </a:cubicBezTo>
                  <a:cubicBezTo>
                    <a:pt x="8106" y="376"/>
                    <a:pt x="8068" y="348"/>
                    <a:pt x="8023" y="348"/>
                  </a:cubicBezTo>
                  <a:cubicBezTo>
                    <a:pt x="7995" y="348"/>
                    <a:pt x="7965" y="359"/>
                    <a:pt x="7939" y="384"/>
                  </a:cubicBezTo>
                  <a:cubicBezTo>
                    <a:pt x="7668" y="656"/>
                    <a:pt x="7423" y="927"/>
                    <a:pt x="7157" y="1199"/>
                  </a:cubicBezTo>
                  <a:lnTo>
                    <a:pt x="7157" y="1199"/>
                  </a:lnTo>
                  <a:cubicBezTo>
                    <a:pt x="6890" y="805"/>
                    <a:pt x="6647" y="414"/>
                    <a:pt x="6405" y="51"/>
                  </a:cubicBezTo>
                  <a:cubicBezTo>
                    <a:pt x="6371" y="17"/>
                    <a:pt x="6338" y="1"/>
                    <a:pt x="6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69"/>
            <p:cNvSpPr/>
            <p:nvPr/>
          </p:nvSpPr>
          <p:spPr>
            <a:xfrm>
              <a:off x="1507130" y="863456"/>
              <a:ext cx="33601" cy="24052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34" y="1"/>
                  </a:moveTo>
                  <a:cubicBezTo>
                    <a:pt x="0" y="1"/>
                    <a:pt x="0" y="334"/>
                    <a:pt x="234" y="334"/>
                  </a:cubicBezTo>
                  <a:cubicBezTo>
                    <a:pt x="434" y="334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69"/>
            <p:cNvSpPr/>
            <p:nvPr/>
          </p:nvSpPr>
          <p:spPr>
            <a:xfrm>
              <a:off x="1583739" y="831937"/>
              <a:ext cx="16801" cy="16442"/>
            </a:xfrm>
            <a:custGeom>
              <a:avLst/>
              <a:gdLst/>
              <a:ahLst/>
              <a:cxnLst/>
              <a:rect l="l" t="t" r="r" b="b"/>
              <a:pathLst>
                <a:path w="234" h="229" extrusionOk="0">
                  <a:moveTo>
                    <a:pt x="143" y="1"/>
                  </a:moveTo>
                  <a:cubicBezTo>
                    <a:pt x="124" y="1"/>
                    <a:pt x="104" y="7"/>
                    <a:pt x="82" y="17"/>
                  </a:cubicBezTo>
                  <a:lnTo>
                    <a:pt x="82" y="17"/>
                  </a:lnTo>
                  <a:cubicBezTo>
                    <a:pt x="76" y="13"/>
                    <a:pt x="69" y="11"/>
                    <a:pt x="63" y="11"/>
                  </a:cubicBezTo>
                  <a:cubicBezTo>
                    <a:pt x="32" y="11"/>
                    <a:pt x="0" y="50"/>
                    <a:pt x="0" y="73"/>
                  </a:cubicBezTo>
                  <a:cubicBezTo>
                    <a:pt x="0" y="139"/>
                    <a:pt x="0" y="206"/>
                    <a:pt x="67" y="206"/>
                  </a:cubicBezTo>
                  <a:cubicBezTo>
                    <a:pt x="95" y="220"/>
                    <a:pt x="122" y="228"/>
                    <a:pt x="148" y="228"/>
                  </a:cubicBezTo>
                  <a:cubicBezTo>
                    <a:pt x="183" y="228"/>
                    <a:pt x="214" y="212"/>
                    <a:pt x="234" y="173"/>
                  </a:cubicBezTo>
                  <a:cubicBezTo>
                    <a:pt x="234" y="139"/>
                    <a:pt x="234" y="73"/>
                    <a:pt x="201" y="39"/>
                  </a:cubicBezTo>
                  <a:cubicBezTo>
                    <a:pt x="186" y="11"/>
                    <a:pt x="166" y="1"/>
                    <a:pt x="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69"/>
            <p:cNvSpPr/>
            <p:nvPr/>
          </p:nvSpPr>
          <p:spPr>
            <a:xfrm>
              <a:off x="1684329" y="789217"/>
              <a:ext cx="31232" cy="24052"/>
            </a:xfrm>
            <a:custGeom>
              <a:avLst/>
              <a:gdLst/>
              <a:ahLst/>
              <a:cxnLst/>
              <a:rect l="l" t="t" r="r" b="b"/>
              <a:pathLst>
                <a:path w="435" h="335" extrusionOk="0">
                  <a:moveTo>
                    <a:pt x="234" y="1"/>
                  </a:moveTo>
                  <a:cubicBezTo>
                    <a:pt x="0" y="1"/>
                    <a:pt x="0" y="334"/>
                    <a:pt x="234" y="334"/>
                  </a:cubicBezTo>
                  <a:cubicBezTo>
                    <a:pt x="434" y="334"/>
                    <a:pt x="434" y="1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69"/>
            <p:cNvSpPr/>
            <p:nvPr/>
          </p:nvSpPr>
          <p:spPr>
            <a:xfrm>
              <a:off x="1796909" y="782037"/>
              <a:ext cx="28791" cy="21611"/>
            </a:xfrm>
            <a:custGeom>
              <a:avLst/>
              <a:gdLst/>
              <a:ahLst/>
              <a:cxnLst/>
              <a:rect l="l" t="t" r="r" b="b"/>
              <a:pathLst>
                <a:path w="401" h="301" extrusionOk="0">
                  <a:moveTo>
                    <a:pt x="200" y="1"/>
                  </a:moveTo>
                  <a:cubicBezTo>
                    <a:pt x="0" y="1"/>
                    <a:pt x="0" y="301"/>
                    <a:pt x="200" y="301"/>
                  </a:cubicBezTo>
                  <a:cubicBezTo>
                    <a:pt x="401" y="301"/>
                    <a:pt x="401" y="1"/>
                    <a:pt x="2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69"/>
            <p:cNvSpPr/>
            <p:nvPr/>
          </p:nvSpPr>
          <p:spPr>
            <a:xfrm>
              <a:off x="1897499" y="813198"/>
              <a:ext cx="31160" cy="21611"/>
            </a:xfrm>
            <a:custGeom>
              <a:avLst/>
              <a:gdLst/>
              <a:ahLst/>
              <a:cxnLst/>
              <a:rect l="l" t="t" r="r" b="b"/>
              <a:pathLst>
                <a:path w="434" h="301" extrusionOk="0">
                  <a:moveTo>
                    <a:pt x="200" y="0"/>
                  </a:moveTo>
                  <a:cubicBezTo>
                    <a:pt x="0" y="0"/>
                    <a:pt x="0" y="300"/>
                    <a:pt x="200" y="300"/>
                  </a:cubicBezTo>
                  <a:cubicBezTo>
                    <a:pt x="434" y="300"/>
                    <a:pt x="43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69"/>
            <p:cNvSpPr/>
            <p:nvPr/>
          </p:nvSpPr>
          <p:spPr>
            <a:xfrm>
              <a:off x="1962118" y="853907"/>
              <a:ext cx="31232" cy="23980"/>
            </a:xfrm>
            <a:custGeom>
              <a:avLst/>
              <a:gdLst/>
              <a:ahLst/>
              <a:cxnLst/>
              <a:rect l="l" t="t" r="r" b="b"/>
              <a:pathLst>
                <a:path w="435" h="334" extrusionOk="0">
                  <a:moveTo>
                    <a:pt x="201" y="0"/>
                  </a:moveTo>
                  <a:cubicBezTo>
                    <a:pt x="1" y="0"/>
                    <a:pt x="1" y="334"/>
                    <a:pt x="201" y="334"/>
                  </a:cubicBezTo>
                  <a:cubicBezTo>
                    <a:pt x="435" y="334"/>
                    <a:pt x="435" y="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69"/>
            <p:cNvSpPr/>
            <p:nvPr/>
          </p:nvSpPr>
          <p:spPr>
            <a:xfrm>
              <a:off x="1986099" y="918526"/>
              <a:ext cx="33601" cy="24052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34" y="1"/>
                  </a:moveTo>
                  <a:cubicBezTo>
                    <a:pt x="0" y="1"/>
                    <a:pt x="0" y="334"/>
                    <a:pt x="234" y="334"/>
                  </a:cubicBezTo>
                  <a:cubicBezTo>
                    <a:pt x="434" y="334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69"/>
            <p:cNvSpPr/>
            <p:nvPr/>
          </p:nvSpPr>
          <p:spPr>
            <a:xfrm>
              <a:off x="2012449" y="985586"/>
              <a:ext cx="31232" cy="24052"/>
            </a:xfrm>
            <a:custGeom>
              <a:avLst/>
              <a:gdLst/>
              <a:ahLst/>
              <a:cxnLst/>
              <a:rect l="l" t="t" r="r" b="b"/>
              <a:pathLst>
                <a:path w="435" h="335" extrusionOk="0">
                  <a:moveTo>
                    <a:pt x="234" y="1"/>
                  </a:moveTo>
                  <a:cubicBezTo>
                    <a:pt x="0" y="1"/>
                    <a:pt x="0" y="334"/>
                    <a:pt x="234" y="334"/>
                  </a:cubicBezTo>
                  <a:cubicBezTo>
                    <a:pt x="434" y="334"/>
                    <a:pt x="434" y="1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69"/>
            <p:cNvSpPr/>
            <p:nvPr/>
          </p:nvSpPr>
          <p:spPr>
            <a:xfrm>
              <a:off x="1432818" y="1014377"/>
              <a:ext cx="31232" cy="23980"/>
            </a:xfrm>
            <a:custGeom>
              <a:avLst/>
              <a:gdLst/>
              <a:ahLst/>
              <a:cxnLst/>
              <a:rect l="l" t="t" r="r" b="b"/>
              <a:pathLst>
                <a:path w="435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35" y="334"/>
                    <a:pt x="435" y="0"/>
                    <a:pt x="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69"/>
            <p:cNvSpPr/>
            <p:nvPr/>
          </p:nvSpPr>
          <p:spPr>
            <a:xfrm>
              <a:off x="1444809" y="942507"/>
              <a:ext cx="28863" cy="21611"/>
            </a:xfrm>
            <a:custGeom>
              <a:avLst/>
              <a:gdLst/>
              <a:ahLst/>
              <a:cxnLst/>
              <a:rect l="l" t="t" r="r" b="b"/>
              <a:pathLst>
                <a:path w="402" h="301" extrusionOk="0">
                  <a:moveTo>
                    <a:pt x="201" y="0"/>
                  </a:moveTo>
                  <a:cubicBezTo>
                    <a:pt x="1" y="0"/>
                    <a:pt x="1" y="301"/>
                    <a:pt x="201" y="301"/>
                  </a:cubicBezTo>
                  <a:cubicBezTo>
                    <a:pt x="401" y="301"/>
                    <a:pt x="401" y="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1" name="Google Shape;2691;p69"/>
          <p:cNvGrpSpPr/>
          <p:nvPr/>
        </p:nvGrpSpPr>
        <p:grpSpPr>
          <a:xfrm flipH="1">
            <a:off x="2115468" y="1623235"/>
            <a:ext cx="1487321" cy="1394775"/>
            <a:chOff x="1095722" y="1030320"/>
            <a:chExt cx="796338" cy="746748"/>
          </a:xfrm>
        </p:grpSpPr>
        <p:sp>
          <p:nvSpPr>
            <p:cNvPr id="2692" name="Google Shape;2692;p69"/>
            <p:cNvSpPr/>
            <p:nvPr/>
          </p:nvSpPr>
          <p:spPr>
            <a:xfrm>
              <a:off x="1365509" y="1031602"/>
              <a:ext cx="141551" cy="161264"/>
            </a:xfrm>
            <a:custGeom>
              <a:avLst/>
              <a:gdLst/>
              <a:ahLst/>
              <a:cxnLst/>
              <a:rect l="l" t="t" r="r" b="b"/>
              <a:pathLst>
                <a:path w="1435" h="1635" extrusionOk="0">
                  <a:moveTo>
                    <a:pt x="1" y="0"/>
                  </a:moveTo>
                  <a:cubicBezTo>
                    <a:pt x="1" y="300"/>
                    <a:pt x="1" y="601"/>
                    <a:pt x="134" y="834"/>
                  </a:cubicBezTo>
                  <a:cubicBezTo>
                    <a:pt x="234" y="1001"/>
                    <a:pt x="368" y="1101"/>
                    <a:pt x="501" y="1234"/>
                  </a:cubicBezTo>
                  <a:cubicBezTo>
                    <a:pt x="634" y="1335"/>
                    <a:pt x="801" y="1468"/>
                    <a:pt x="935" y="1601"/>
                  </a:cubicBezTo>
                  <a:lnTo>
                    <a:pt x="1402" y="1635"/>
                  </a:lnTo>
                  <a:cubicBezTo>
                    <a:pt x="1435" y="1401"/>
                    <a:pt x="1335" y="1134"/>
                    <a:pt x="1201" y="934"/>
                  </a:cubicBezTo>
                  <a:cubicBezTo>
                    <a:pt x="1068" y="734"/>
                    <a:pt x="868" y="567"/>
                    <a:pt x="668" y="401"/>
                  </a:cubicBezTo>
                  <a:cubicBezTo>
                    <a:pt x="534" y="300"/>
                    <a:pt x="401" y="200"/>
                    <a:pt x="201" y="134"/>
                  </a:cubicBezTo>
                  <a:cubicBezTo>
                    <a:pt x="134" y="100"/>
                    <a:pt x="34" y="100"/>
                    <a:pt x="1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69"/>
            <p:cNvSpPr/>
            <p:nvPr/>
          </p:nvSpPr>
          <p:spPr>
            <a:xfrm>
              <a:off x="1681362" y="1278776"/>
              <a:ext cx="210698" cy="107213"/>
            </a:xfrm>
            <a:custGeom>
              <a:avLst/>
              <a:gdLst/>
              <a:ahLst/>
              <a:cxnLst/>
              <a:rect l="l" t="t" r="r" b="b"/>
              <a:pathLst>
                <a:path w="2136" h="1087" extrusionOk="0">
                  <a:moveTo>
                    <a:pt x="622" y="1"/>
                  </a:moveTo>
                  <a:cubicBezTo>
                    <a:pt x="415" y="1"/>
                    <a:pt x="208" y="40"/>
                    <a:pt x="1" y="63"/>
                  </a:cubicBezTo>
                  <a:lnTo>
                    <a:pt x="68" y="363"/>
                  </a:lnTo>
                  <a:cubicBezTo>
                    <a:pt x="301" y="697"/>
                    <a:pt x="635" y="930"/>
                    <a:pt x="1002" y="1030"/>
                  </a:cubicBezTo>
                  <a:cubicBezTo>
                    <a:pt x="1139" y="1068"/>
                    <a:pt x="1282" y="1086"/>
                    <a:pt x="1425" y="1086"/>
                  </a:cubicBezTo>
                  <a:cubicBezTo>
                    <a:pt x="1664" y="1086"/>
                    <a:pt x="1906" y="1034"/>
                    <a:pt x="2136" y="930"/>
                  </a:cubicBezTo>
                  <a:cubicBezTo>
                    <a:pt x="1869" y="463"/>
                    <a:pt x="1402" y="96"/>
                    <a:pt x="902" y="29"/>
                  </a:cubicBezTo>
                  <a:cubicBezTo>
                    <a:pt x="808" y="9"/>
                    <a:pt x="715" y="1"/>
                    <a:pt x="622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69"/>
            <p:cNvSpPr/>
            <p:nvPr/>
          </p:nvSpPr>
          <p:spPr>
            <a:xfrm>
              <a:off x="1095722" y="1117117"/>
              <a:ext cx="605560" cy="528372"/>
            </a:xfrm>
            <a:custGeom>
              <a:avLst/>
              <a:gdLst/>
              <a:ahLst/>
              <a:cxnLst/>
              <a:rect l="l" t="t" r="r" b="b"/>
              <a:pathLst>
                <a:path w="6139" h="5357" extrusionOk="0">
                  <a:moveTo>
                    <a:pt x="2736" y="1"/>
                  </a:moveTo>
                  <a:cubicBezTo>
                    <a:pt x="2602" y="34"/>
                    <a:pt x="2435" y="34"/>
                    <a:pt x="2335" y="101"/>
                  </a:cubicBezTo>
                  <a:cubicBezTo>
                    <a:pt x="2169" y="167"/>
                    <a:pt x="2035" y="267"/>
                    <a:pt x="1935" y="367"/>
                  </a:cubicBezTo>
                  <a:cubicBezTo>
                    <a:pt x="1902" y="468"/>
                    <a:pt x="1835" y="534"/>
                    <a:pt x="1835" y="634"/>
                  </a:cubicBezTo>
                  <a:cubicBezTo>
                    <a:pt x="1702" y="401"/>
                    <a:pt x="1435" y="234"/>
                    <a:pt x="1168" y="201"/>
                  </a:cubicBezTo>
                  <a:cubicBezTo>
                    <a:pt x="1122" y="195"/>
                    <a:pt x="1075" y="192"/>
                    <a:pt x="1028" y="192"/>
                  </a:cubicBezTo>
                  <a:cubicBezTo>
                    <a:pt x="800" y="192"/>
                    <a:pt x="561" y="257"/>
                    <a:pt x="367" y="367"/>
                  </a:cubicBezTo>
                  <a:cubicBezTo>
                    <a:pt x="234" y="434"/>
                    <a:pt x="134" y="568"/>
                    <a:pt x="67" y="701"/>
                  </a:cubicBezTo>
                  <a:cubicBezTo>
                    <a:pt x="67" y="701"/>
                    <a:pt x="34" y="734"/>
                    <a:pt x="34" y="734"/>
                  </a:cubicBezTo>
                  <a:cubicBezTo>
                    <a:pt x="0" y="868"/>
                    <a:pt x="0" y="1001"/>
                    <a:pt x="0" y="1168"/>
                  </a:cubicBezTo>
                  <a:cubicBezTo>
                    <a:pt x="34" y="1802"/>
                    <a:pt x="234" y="2436"/>
                    <a:pt x="768" y="2836"/>
                  </a:cubicBezTo>
                  <a:lnTo>
                    <a:pt x="2602" y="5304"/>
                  </a:lnTo>
                  <a:cubicBezTo>
                    <a:pt x="2786" y="5339"/>
                    <a:pt x="2975" y="5356"/>
                    <a:pt x="3166" y="5356"/>
                  </a:cubicBezTo>
                  <a:cubicBezTo>
                    <a:pt x="3699" y="5356"/>
                    <a:pt x="4245" y="5225"/>
                    <a:pt x="4737" y="5004"/>
                  </a:cubicBezTo>
                  <a:cubicBezTo>
                    <a:pt x="5271" y="4737"/>
                    <a:pt x="5804" y="4337"/>
                    <a:pt x="6005" y="3770"/>
                  </a:cubicBezTo>
                  <a:cubicBezTo>
                    <a:pt x="6038" y="3737"/>
                    <a:pt x="6038" y="3670"/>
                    <a:pt x="6071" y="3636"/>
                  </a:cubicBezTo>
                  <a:cubicBezTo>
                    <a:pt x="6138" y="3336"/>
                    <a:pt x="6138" y="3069"/>
                    <a:pt x="6105" y="2769"/>
                  </a:cubicBezTo>
                  <a:cubicBezTo>
                    <a:pt x="6071" y="2369"/>
                    <a:pt x="5971" y="1902"/>
                    <a:pt x="5671" y="1635"/>
                  </a:cubicBezTo>
                  <a:cubicBezTo>
                    <a:pt x="5538" y="1468"/>
                    <a:pt x="5304" y="1368"/>
                    <a:pt x="5104" y="1368"/>
                  </a:cubicBezTo>
                  <a:cubicBezTo>
                    <a:pt x="5071" y="1363"/>
                    <a:pt x="5037" y="1360"/>
                    <a:pt x="5004" y="1360"/>
                  </a:cubicBezTo>
                  <a:cubicBezTo>
                    <a:pt x="4839" y="1360"/>
                    <a:pt x="4681" y="1429"/>
                    <a:pt x="4570" y="1568"/>
                  </a:cubicBezTo>
                  <a:cubicBezTo>
                    <a:pt x="4537" y="1468"/>
                    <a:pt x="4504" y="1368"/>
                    <a:pt x="4437" y="1268"/>
                  </a:cubicBezTo>
                  <a:cubicBezTo>
                    <a:pt x="4303" y="901"/>
                    <a:pt x="4070" y="568"/>
                    <a:pt x="3736" y="334"/>
                  </a:cubicBezTo>
                  <a:cubicBezTo>
                    <a:pt x="3436" y="101"/>
                    <a:pt x="3069" y="1"/>
                    <a:pt x="2736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69"/>
            <p:cNvSpPr/>
            <p:nvPr/>
          </p:nvSpPr>
          <p:spPr>
            <a:xfrm>
              <a:off x="1098977" y="1293078"/>
              <a:ext cx="391706" cy="386737"/>
            </a:xfrm>
            <a:custGeom>
              <a:avLst/>
              <a:gdLst/>
              <a:ahLst/>
              <a:cxnLst/>
              <a:rect l="l" t="t" r="r" b="b"/>
              <a:pathLst>
                <a:path w="3971" h="3921" extrusionOk="0">
                  <a:moveTo>
                    <a:pt x="1143" y="0"/>
                  </a:moveTo>
                  <a:cubicBezTo>
                    <a:pt x="997" y="0"/>
                    <a:pt x="850" y="36"/>
                    <a:pt x="735" y="151"/>
                  </a:cubicBezTo>
                  <a:cubicBezTo>
                    <a:pt x="634" y="285"/>
                    <a:pt x="634" y="451"/>
                    <a:pt x="601" y="618"/>
                  </a:cubicBezTo>
                  <a:cubicBezTo>
                    <a:pt x="568" y="1085"/>
                    <a:pt x="1" y="3687"/>
                    <a:pt x="1001" y="3854"/>
                  </a:cubicBezTo>
                  <a:cubicBezTo>
                    <a:pt x="1268" y="3921"/>
                    <a:pt x="1568" y="3921"/>
                    <a:pt x="1835" y="3921"/>
                  </a:cubicBezTo>
                  <a:lnTo>
                    <a:pt x="2302" y="3921"/>
                  </a:lnTo>
                  <a:cubicBezTo>
                    <a:pt x="2703" y="3921"/>
                    <a:pt x="3170" y="3921"/>
                    <a:pt x="3403" y="3587"/>
                  </a:cubicBezTo>
                  <a:cubicBezTo>
                    <a:pt x="3503" y="3454"/>
                    <a:pt x="3570" y="3287"/>
                    <a:pt x="3603" y="3120"/>
                  </a:cubicBezTo>
                  <a:cubicBezTo>
                    <a:pt x="3703" y="2720"/>
                    <a:pt x="3803" y="2319"/>
                    <a:pt x="3870" y="1919"/>
                  </a:cubicBezTo>
                  <a:cubicBezTo>
                    <a:pt x="3903" y="1552"/>
                    <a:pt x="3970" y="1152"/>
                    <a:pt x="3970" y="785"/>
                  </a:cubicBezTo>
                  <a:cubicBezTo>
                    <a:pt x="3970" y="518"/>
                    <a:pt x="3637" y="418"/>
                    <a:pt x="3637" y="418"/>
                  </a:cubicBezTo>
                  <a:cubicBezTo>
                    <a:pt x="3603" y="385"/>
                    <a:pt x="3570" y="385"/>
                    <a:pt x="3537" y="385"/>
                  </a:cubicBezTo>
                  <a:cubicBezTo>
                    <a:pt x="2836" y="185"/>
                    <a:pt x="2102" y="51"/>
                    <a:pt x="1335" y="18"/>
                  </a:cubicBezTo>
                  <a:cubicBezTo>
                    <a:pt x="1273" y="8"/>
                    <a:pt x="1208" y="0"/>
                    <a:pt x="1143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69"/>
            <p:cNvSpPr/>
            <p:nvPr/>
          </p:nvSpPr>
          <p:spPr>
            <a:xfrm>
              <a:off x="1230566" y="1584340"/>
              <a:ext cx="174497" cy="192727"/>
            </a:xfrm>
            <a:custGeom>
              <a:avLst/>
              <a:gdLst/>
              <a:ahLst/>
              <a:cxnLst/>
              <a:rect l="l" t="t" r="r" b="b"/>
              <a:pathLst>
                <a:path w="1769" h="1954" extrusionOk="0">
                  <a:moveTo>
                    <a:pt x="1602" y="0"/>
                  </a:moveTo>
                  <a:lnTo>
                    <a:pt x="1" y="234"/>
                  </a:lnTo>
                  <a:lnTo>
                    <a:pt x="68" y="1001"/>
                  </a:lnTo>
                  <a:lnTo>
                    <a:pt x="101" y="1301"/>
                  </a:lnTo>
                  <a:lnTo>
                    <a:pt x="134" y="1835"/>
                  </a:lnTo>
                  <a:cubicBezTo>
                    <a:pt x="134" y="1835"/>
                    <a:pt x="343" y="1954"/>
                    <a:pt x="684" y="1954"/>
                  </a:cubicBezTo>
                  <a:cubicBezTo>
                    <a:pt x="968" y="1954"/>
                    <a:pt x="1344" y="1871"/>
                    <a:pt x="1769" y="1568"/>
                  </a:cubicBezTo>
                  <a:lnTo>
                    <a:pt x="1602" y="0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69"/>
            <p:cNvSpPr/>
            <p:nvPr/>
          </p:nvSpPr>
          <p:spPr>
            <a:xfrm>
              <a:off x="1204327" y="1571124"/>
              <a:ext cx="102094" cy="66971"/>
            </a:xfrm>
            <a:custGeom>
              <a:avLst/>
              <a:gdLst/>
              <a:ahLst/>
              <a:cxnLst/>
              <a:rect l="l" t="t" r="r" b="b"/>
              <a:pathLst>
                <a:path w="1035" h="679" extrusionOk="0">
                  <a:moveTo>
                    <a:pt x="0" y="1"/>
                  </a:moveTo>
                  <a:cubicBezTo>
                    <a:pt x="0" y="1"/>
                    <a:pt x="67" y="535"/>
                    <a:pt x="434" y="668"/>
                  </a:cubicBezTo>
                  <a:cubicBezTo>
                    <a:pt x="462" y="675"/>
                    <a:pt x="489" y="678"/>
                    <a:pt x="515" y="678"/>
                  </a:cubicBezTo>
                  <a:cubicBezTo>
                    <a:pt x="861" y="678"/>
                    <a:pt x="1034" y="101"/>
                    <a:pt x="1034" y="1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69"/>
            <p:cNvSpPr/>
            <p:nvPr/>
          </p:nvSpPr>
          <p:spPr>
            <a:xfrm>
              <a:off x="1306323" y="1442802"/>
              <a:ext cx="56028" cy="56023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267" y="1"/>
                  </a:moveTo>
                  <a:cubicBezTo>
                    <a:pt x="134" y="1"/>
                    <a:pt x="0" y="134"/>
                    <a:pt x="0" y="301"/>
                  </a:cubicBezTo>
                  <a:cubicBezTo>
                    <a:pt x="0" y="435"/>
                    <a:pt x="134" y="568"/>
                    <a:pt x="267" y="568"/>
                  </a:cubicBezTo>
                  <a:cubicBezTo>
                    <a:pt x="434" y="568"/>
                    <a:pt x="567" y="435"/>
                    <a:pt x="567" y="301"/>
                  </a:cubicBezTo>
                  <a:cubicBezTo>
                    <a:pt x="567" y="134"/>
                    <a:pt x="434" y="1"/>
                    <a:pt x="267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69"/>
            <p:cNvSpPr/>
            <p:nvPr/>
          </p:nvSpPr>
          <p:spPr>
            <a:xfrm>
              <a:off x="1168125" y="1432939"/>
              <a:ext cx="56028" cy="56023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300" y="1"/>
                  </a:moveTo>
                  <a:cubicBezTo>
                    <a:pt x="134" y="1"/>
                    <a:pt x="0" y="134"/>
                    <a:pt x="0" y="268"/>
                  </a:cubicBezTo>
                  <a:cubicBezTo>
                    <a:pt x="0" y="434"/>
                    <a:pt x="134" y="568"/>
                    <a:pt x="300" y="568"/>
                  </a:cubicBezTo>
                  <a:cubicBezTo>
                    <a:pt x="467" y="568"/>
                    <a:pt x="567" y="434"/>
                    <a:pt x="567" y="268"/>
                  </a:cubicBezTo>
                  <a:cubicBezTo>
                    <a:pt x="567" y="134"/>
                    <a:pt x="467" y="1"/>
                    <a:pt x="300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69"/>
            <p:cNvSpPr/>
            <p:nvPr/>
          </p:nvSpPr>
          <p:spPr>
            <a:xfrm>
              <a:off x="1237175" y="1676464"/>
              <a:ext cx="105448" cy="36297"/>
            </a:xfrm>
            <a:custGeom>
              <a:avLst/>
              <a:gdLst/>
              <a:ahLst/>
              <a:cxnLst/>
              <a:rect l="l" t="t" r="r" b="b"/>
              <a:pathLst>
                <a:path w="1069" h="368" extrusionOk="0">
                  <a:moveTo>
                    <a:pt x="1068" y="0"/>
                  </a:moveTo>
                  <a:cubicBezTo>
                    <a:pt x="1011" y="0"/>
                    <a:pt x="709" y="74"/>
                    <a:pt x="245" y="74"/>
                  </a:cubicBezTo>
                  <a:cubicBezTo>
                    <a:pt x="168" y="74"/>
                    <a:pt x="86" y="72"/>
                    <a:pt x="1" y="67"/>
                  </a:cubicBezTo>
                  <a:lnTo>
                    <a:pt x="1" y="67"/>
                  </a:lnTo>
                  <a:lnTo>
                    <a:pt x="34" y="367"/>
                  </a:lnTo>
                  <a:cubicBezTo>
                    <a:pt x="368" y="334"/>
                    <a:pt x="735" y="200"/>
                    <a:pt x="1068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69"/>
            <p:cNvSpPr/>
            <p:nvPr/>
          </p:nvSpPr>
          <p:spPr>
            <a:xfrm>
              <a:off x="1237175" y="1425542"/>
              <a:ext cx="39555" cy="122698"/>
            </a:xfrm>
            <a:custGeom>
              <a:avLst/>
              <a:gdLst/>
              <a:ahLst/>
              <a:cxnLst/>
              <a:rect l="l" t="t" r="r" b="b"/>
              <a:pathLst>
                <a:path w="401" h="1244" extrusionOk="0">
                  <a:moveTo>
                    <a:pt x="213" y="1"/>
                  </a:moveTo>
                  <a:cubicBezTo>
                    <a:pt x="176" y="1"/>
                    <a:pt x="134" y="26"/>
                    <a:pt x="134" y="76"/>
                  </a:cubicBezTo>
                  <a:cubicBezTo>
                    <a:pt x="134" y="243"/>
                    <a:pt x="101" y="409"/>
                    <a:pt x="101" y="576"/>
                  </a:cubicBezTo>
                  <a:cubicBezTo>
                    <a:pt x="67" y="710"/>
                    <a:pt x="1" y="910"/>
                    <a:pt x="1" y="1043"/>
                  </a:cubicBezTo>
                  <a:cubicBezTo>
                    <a:pt x="1" y="1210"/>
                    <a:pt x="234" y="1243"/>
                    <a:pt x="368" y="1243"/>
                  </a:cubicBezTo>
                  <a:cubicBezTo>
                    <a:pt x="368" y="1243"/>
                    <a:pt x="401" y="1210"/>
                    <a:pt x="368" y="1210"/>
                  </a:cubicBezTo>
                  <a:cubicBezTo>
                    <a:pt x="268" y="1143"/>
                    <a:pt x="167" y="1110"/>
                    <a:pt x="134" y="976"/>
                  </a:cubicBezTo>
                  <a:cubicBezTo>
                    <a:pt x="134" y="910"/>
                    <a:pt x="201" y="743"/>
                    <a:pt x="201" y="676"/>
                  </a:cubicBezTo>
                  <a:cubicBezTo>
                    <a:pt x="234" y="476"/>
                    <a:pt x="268" y="276"/>
                    <a:pt x="268" y="76"/>
                  </a:cubicBezTo>
                  <a:cubicBezTo>
                    <a:pt x="284" y="26"/>
                    <a:pt x="251" y="1"/>
                    <a:pt x="213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69"/>
            <p:cNvSpPr/>
            <p:nvPr/>
          </p:nvSpPr>
          <p:spPr>
            <a:xfrm>
              <a:off x="1414830" y="1446156"/>
              <a:ext cx="3452" cy="99"/>
            </a:xfrm>
            <a:custGeom>
              <a:avLst/>
              <a:gdLst/>
              <a:ahLst/>
              <a:cxnLst/>
              <a:rect l="l" t="t" r="r" b="b"/>
              <a:pathLst>
                <a:path w="35" h="1" extrusionOk="0">
                  <a:moveTo>
                    <a:pt x="1" y="0"/>
                  </a:moveTo>
                  <a:cubicBezTo>
                    <a:pt x="34" y="0"/>
                    <a:pt x="3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69"/>
            <p:cNvSpPr/>
            <p:nvPr/>
          </p:nvSpPr>
          <p:spPr>
            <a:xfrm>
              <a:off x="1319443" y="1395064"/>
              <a:ext cx="95485" cy="52472"/>
            </a:xfrm>
            <a:custGeom>
              <a:avLst/>
              <a:gdLst/>
              <a:ahLst/>
              <a:cxnLst/>
              <a:rect l="l" t="t" r="r" b="b"/>
              <a:pathLst>
                <a:path w="968" h="532" extrusionOk="0">
                  <a:moveTo>
                    <a:pt x="247" y="0"/>
                  </a:moveTo>
                  <a:cubicBezTo>
                    <a:pt x="179" y="0"/>
                    <a:pt x="116" y="14"/>
                    <a:pt x="67" y="51"/>
                  </a:cubicBezTo>
                  <a:cubicBezTo>
                    <a:pt x="1" y="85"/>
                    <a:pt x="1" y="185"/>
                    <a:pt x="101" y="218"/>
                  </a:cubicBezTo>
                  <a:cubicBezTo>
                    <a:pt x="151" y="235"/>
                    <a:pt x="209" y="235"/>
                    <a:pt x="272" y="235"/>
                  </a:cubicBezTo>
                  <a:cubicBezTo>
                    <a:pt x="334" y="235"/>
                    <a:pt x="401" y="235"/>
                    <a:pt x="468" y="251"/>
                  </a:cubicBezTo>
                  <a:cubicBezTo>
                    <a:pt x="634" y="318"/>
                    <a:pt x="734" y="418"/>
                    <a:pt x="835" y="518"/>
                  </a:cubicBezTo>
                  <a:cubicBezTo>
                    <a:pt x="852" y="527"/>
                    <a:pt x="870" y="531"/>
                    <a:pt x="887" y="531"/>
                  </a:cubicBezTo>
                  <a:cubicBezTo>
                    <a:pt x="932" y="531"/>
                    <a:pt x="968" y="500"/>
                    <a:pt x="968" y="452"/>
                  </a:cubicBezTo>
                  <a:cubicBezTo>
                    <a:pt x="901" y="285"/>
                    <a:pt x="734" y="151"/>
                    <a:pt x="601" y="85"/>
                  </a:cubicBezTo>
                  <a:cubicBezTo>
                    <a:pt x="496" y="42"/>
                    <a:pt x="363" y="0"/>
                    <a:pt x="247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69"/>
            <p:cNvSpPr/>
            <p:nvPr/>
          </p:nvSpPr>
          <p:spPr>
            <a:xfrm>
              <a:off x="1164771" y="1385891"/>
              <a:ext cx="72502" cy="20811"/>
            </a:xfrm>
            <a:custGeom>
              <a:avLst/>
              <a:gdLst/>
              <a:ahLst/>
              <a:cxnLst/>
              <a:rect l="l" t="t" r="r" b="b"/>
              <a:pathLst>
                <a:path w="735" h="211" extrusionOk="0">
                  <a:moveTo>
                    <a:pt x="325" y="0"/>
                  </a:moveTo>
                  <a:cubicBezTo>
                    <a:pt x="229" y="0"/>
                    <a:pt x="137" y="17"/>
                    <a:pt x="68" y="44"/>
                  </a:cubicBezTo>
                  <a:cubicBezTo>
                    <a:pt x="1" y="78"/>
                    <a:pt x="34" y="211"/>
                    <a:pt x="101" y="211"/>
                  </a:cubicBezTo>
                  <a:cubicBezTo>
                    <a:pt x="201" y="178"/>
                    <a:pt x="301" y="144"/>
                    <a:pt x="401" y="144"/>
                  </a:cubicBezTo>
                  <a:lnTo>
                    <a:pt x="668" y="144"/>
                  </a:lnTo>
                  <a:cubicBezTo>
                    <a:pt x="701" y="144"/>
                    <a:pt x="735" y="111"/>
                    <a:pt x="701" y="111"/>
                  </a:cubicBezTo>
                  <a:cubicBezTo>
                    <a:pt x="604" y="33"/>
                    <a:pt x="460" y="0"/>
                    <a:pt x="325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69"/>
            <p:cNvSpPr/>
            <p:nvPr/>
          </p:nvSpPr>
          <p:spPr>
            <a:xfrm>
              <a:off x="1424793" y="1476042"/>
              <a:ext cx="115213" cy="124868"/>
            </a:xfrm>
            <a:custGeom>
              <a:avLst/>
              <a:gdLst/>
              <a:ahLst/>
              <a:cxnLst/>
              <a:rect l="l" t="t" r="r" b="b"/>
              <a:pathLst>
                <a:path w="1168" h="1266" extrusionOk="0">
                  <a:moveTo>
                    <a:pt x="677" y="1"/>
                  </a:moveTo>
                  <a:cubicBezTo>
                    <a:pt x="598" y="1"/>
                    <a:pt x="522" y="24"/>
                    <a:pt x="467" y="98"/>
                  </a:cubicBezTo>
                  <a:lnTo>
                    <a:pt x="0" y="1032"/>
                  </a:lnTo>
                  <a:cubicBezTo>
                    <a:pt x="100" y="1198"/>
                    <a:pt x="300" y="1265"/>
                    <a:pt x="467" y="1265"/>
                  </a:cubicBezTo>
                  <a:cubicBezTo>
                    <a:pt x="667" y="1265"/>
                    <a:pt x="867" y="1165"/>
                    <a:pt x="1001" y="998"/>
                  </a:cubicBezTo>
                  <a:cubicBezTo>
                    <a:pt x="1101" y="865"/>
                    <a:pt x="1168" y="665"/>
                    <a:pt x="1168" y="464"/>
                  </a:cubicBezTo>
                  <a:cubicBezTo>
                    <a:pt x="1168" y="331"/>
                    <a:pt x="1168" y="198"/>
                    <a:pt x="1067" y="98"/>
                  </a:cubicBezTo>
                  <a:cubicBezTo>
                    <a:pt x="1001" y="64"/>
                    <a:pt x="934" y="31"/>
                    <a:pt x="867" y="31"/>
                  </a:cubicBezTo>
                  <a:cubicBezTo>
                    <a:pt x="808" y="16"/>
                    <a:pt x="741" y="1"/>
                    <a:pt x="677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69"/>
            <p:cNvSpPr/>
            <p:nvPr/>
          </p:nvSpPr>
          <p:spPr>
            <a:xfrm>
              <a:off x="1408319" y="1317835"/>
              <a:ext cx="164633" cy="250230"/>
            </a:xfrm>
            <a:custGeom>
              <a:avLst/>
              <a:gdLst/>
              <a:ahLst/>
              <a:cxnLst/>
              <a:rect l="l" t="t" r="r" b="b"/>
              <a:pathLst>
                <a:path w="1669" h="2537" extrusionOk="0">
                  <a:moveTo>
                    <a:pt x="267" y="0"/>
                  </a:moveTo>
                  <a:lnTo>
                    <a:pt x="267" y="0"/>
                  </a:lnTo>
                  <a:cubicBezTo>
                    <a:pt x="534" y="334"/>
                    <a:pt x="567" y="834"/>
                    <a:pt x="367" y="1235"/>
                  </a:cubicBezTo>
                  <a:cubicBezTo>
                    <a:pt x="334" y="1301"/>
                    <a:pt x="300" y="1335"/>
                    <a:pt x="267" y="1401"/>
                  </a:cubicBezTo>
                  <a:cubicBezTo>
                    <a:pt x="234" y="1668"/>
                    <a:pt x="534" y="1868"/>
                    <a:pt x="434" y="2102"/>
                  </a:cubicBezTo>
                  <a:cubicBezTo>
                    <a:pt x="367" y="2302"/>
                    <a:pt x="100" y="2335"/>
                    <a:pt x="0" y="2502"/>
                  </a:cubicBezTo>
                  <a:cubicBezTo>
                    <a:pt x="59" y="2526"/>
                    <a:pt x="127" y="2537"/>
                    <a:pt x="197" y="2537"/>
                  </a:cubicBezTo>
                  <a:cubicBezTo>
                    <a:pt x="324" y="2537"/>
                    <a:pt x="460" y="2500"/>
                    <a:pt x="567" y="2435"/>
                  </a:cubicBezTo>
                  <a:cubicBezTo>
                    <a:pt x="734" y="2335"/>
                    <a:pt x="834" y="2135"/>
                    <a:pt x="868" y="1935"/>
                  </a:cubicBezTo>
                  <a:cubicBezTo>
                    <a:pt x="868" y="1868"/>
                    <a:pt x="868" y="1802"/>
                    <a:pt x="868" y="1702"/>
                  </a:cubicBezTo>
                  <a:cubicBezTo>
                    <a:pt x="934" y="1501"/>
                    <a:pt x="1168" y="1401"/>
                    <a:pt x="1335" y="1235"/>
                  </a:cubicBezTo>
                  <a:cubicBezTo>
                    <a:pt x="1601" y="1001"/>
                    <a:pt x="1668" y="601"/>
                    <a:pt x="1535" y="301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69"/>
            <p:cNvSpPr/>
            <p:nvPr/>
          </p:nvSpPr>
          <p:spPr>
            <a:xfrm>
              <a:off x="1510316" y="1059022"/>
              <a:ext cx="319204" cy="302209"/>
            </a:xfrm>
            <a:custGeom>
              <a:avLst/>
              <a:gdLst/>
              <a:ahLst/>
              <a:cxnLst/>
              <a:rect l="l" t="t" r="r" b="b"/>
              <a:pathLst>
                <a:path w="3236" h="3064" extrusionOk="0">
                  <a:moveTo>
                    <a:pt x="1743" y="1"/>
                  </a:moveTo>
                  <a:cubicBezTo>
                    <a:pt x="1656" y="1"/>
                    <a:pt x="1565" y="9"/>
                    <a:pt x="1468" y="22"/>
                  </a:cubicBezTo>
                  <a:cubicBezTo>
                    <a:pt x="968" y="56"/>
                    <a:pt x="401" y="256"/>
                    <a:pt x="134" y="690"/>
                  </a:cubicBezTo>
                  <a:cubicBezTo>
                    <a:pt x="67" y="790"/>
                    <a:pt x="0" y="890"/>
                    <a:pt x="0" y="1023"/>
                  </a:cubicBezTo>
                  <a:cubicBezTo>
                    <a:pt x="0" y="1123"/>
                    <a:pt x="0" y="1257"/>
                    <a:pt x="34" y="1357"/>
                  </a:cubicBezTo>
                  <a:cubicBezTo>
                    <a:pt x="65" y="1482"/>
                    <a:pt x="104" y="1607"/>
                    <a:pt x="157" y="1719"/>
                  </a:cubicBezTo>
                  <a:lnTo>
                    <a:pt x="157" y="1719"/>
                  </a:lnTo>
                  <a:lnTo>
                    <a:pt x="134" y="1690"/>
                  </a:lnTo>
                  <a:lnTo>
                    <a:pt x="134" y="1690"/>
                  </a:lnTo>
                  <a:cubicBezTo>
                    <a:pt x="100" y="1957"/>
                    <a:pt x="167" y="2257"/>
                    <a:pt x="367" y="2458"/>
                  </a:cubicBezTo>
                  <a:cubicBezTo>
                    <a:pt x="467" y="2591"/>
                    <a:pt x="601" y="2691"/>
                    <a:pt x="734" y="2758"/>
                  </a:cubicBezTo>
                  <a:cubicBezTo>
                    <a:pt x="868" y="2858"/>
                    <a:pt x="1001" y="2925"/>
                    <a:pt x="1134" y="2991"/>
                  </a:cubicBezTo>
                  <a:cubicBezTo>
                    <a:pt x="1275" y="3042"/>
                    <a:pt x="1425" y="3064"/>
                    <a:pt x="1579" y="3064"/>
                  </a:cubicBezTo>
                  <a:cubicBezTo>
                    <a:pt x="1828" y="3064"/>
                    <a:pt x="2088" y="3007"/>
                    <a:pt x="2335" y="2925"/>
                  </a:cubicBezTo>
                  <a:cubicBezTo>
                    <a:pt x="2502" y="2858"/>
                    <a:pt x="2702" y="2791"/>
                    <a:pt x="2869" y="2658"/>
                  </a:cubicBezTo>
                  <a:cubicBezTo>
                    <a:pt x="3069" y="2458"/>
                    <a:pt x="3169" y="2191"/>
                    <a:pt x="3203" y="1924"/>
                  </a:cubicBezTo>
                  <a:cubicBezTo>
                    <a:pt x="3236" y="1524"/>
                    <a:pt x="3169" y="1123"/>
                    <a:pt x="3002" y="756"/>
                  </a:cubicBezTo>
                  <a:cubicBezTo>
                    <a:pt x="2802" y="423"/>
                    <a:pt x="2469" y="156"/>
                    <a:pt x="2102" y="56"/>
                  </a:cubicBezTo>
                  <a:cubicBezTo>
                    <a:pt x="1985" y="17"/>
                    <a:pt x="1867" y="1"/>
                    <a:pt x="1743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69"/>
            <p:cNvSpPr/>
            <p:nvPr/>
          </p:nvSpPr>
          <p:spPr>
            <a:xfrm>
              <a:off x="1464250" y="1030320"/>
              <a:ext cx="223818" cy="215215"/>
            </a:xfrm>
            <a:custGeom>
              <a:avLst/>
              <a:gdLst/>
              <a:ahLst/>
              <a:cxnLst/>
              <a:rect l="l" t="t" r="r" b="b"/>
              <a:pathLst>
                <a:path w="2269" h="2182" extrusionOk="0">
                  <a:moveTo>
                    <a:pt x="147" y="0"/>
                  </a:moveTo>
                  <a:cubicBezTo>
                    <a:pt x="100" y="0"/>
                    <a:pt x="58" y="31"/>
                    <a:pt x="34" y="80"/>
                  </a:cubicBezTo>
                  <a:cubicBezTo>
                    <a:pt x="0" y="113"/>
                    <a:pt x="0" y="213"/>
                    <a:pt x="0" y="280"/>
                  </a:cubicBezTo>
                  <a:cubicBezTo>
                    <a:pt x="34" y="947"/>
                    <a:pt x="301" y="1614"/>
                    <a:pt x="734" y="2115"/>
                  </a:cubicBezTo>
                  <a:lnTo>
                    <a:pt x="1001" y="2181"/>
                  </a:lnTo>
                  <a:cubicBezTo>
                    <a:pt x="1368" y="1981"/>
                    <a:pt x="1702" y="1748"/>
                    <a:pt x="2068" y="1481"/>
                  </a:cubicBezTo>
                  <a:cubicBezTo>
                    <a:pt x="2169" y="1414"/>
                    <a:pt x="2269" y="1314"/>
                    <a:pt x="2202" y="1247"/>
                  </a:cubicBezTo>
                  <a:cubicBezTo>
                    <a:pt x="2169" y="1181"/>
                    <a:pt x="2102" y="1181"/>
                    <a:pt x="2068" y="1181"/>
                  </a:cubicBezTo>
                  <a:cubicBezTo>
                    <a:pt x="2033" y="1175"/>
                    <a:pt x="1999" y="1172"/>
                    <a:pt x="1965" y="1172"/>
                  </a:cubicBezTo>
                  <a:cubicBezTo>
                    <a:pt x="1809" y="1172"/>
                    <a:pt x="1672" y="1232"/>
                    <a:pt x="1535" y="1314"/>
                  </a:cubicBezTo>
                  <a:cubicBezTo>
                    <a:pt x="1268" y="1414"/>
                    <a:pt x="1068" y="1614"/>
                    <a:pt x="868" y="1815"/>
                  </a:cubicBezTo>
                  <a:cubicBezTo>
                    <a:pt x="1068" y="1614"/>
                    <a:pt x="1268" y="1414"/>
                    <a:pt x="1468" y="1181"/>
                  </a:cubicBezTo>
                  <a:cubicBezTo>
                    <a:pt x="1601" y="1047"/>
                    <a:pt x="1702" y="914"/>
                    <a:pt x="1802" y="780"/>
                  </a:cubicBezTo>
                  <a:cubicBezTo>
                    <a:pt x="1935" y="547"/>
                    <a:pt x="2035" y="313"/>
                    <a:pt x="2035" y="47"/>
                  </a:cubicBezTo>
                  <a:lnTo>
                    <a:pt x="2035" y="47"/>
                  </a:lnTo>
                  <a:cubicBezTo>
                    <a:pt x="1668" y="347"/>
                    <a:pt x="1301" y="714"/>
                    <a:pt x="1034" y="1114"/>
                  </a:cubicBezTo>
                  <a:cubicBezTo>
                    <a:pt x="947" y="1219"/>
                    <a:pt x="869" y="1332"/>
                    <a:pt x="810" y="1455"/>
                  </a:cubicBezTo>
                  <a:lnTo>
                    <a:pt x="810" y="1455"/>
                  </a:lnTo>
                  <a:cubicBezTo>
                    <a:pt x="903" y="1139"/>
                    <a:pt x="986" y="818"/>
                    <a:pt x="1034" y="480"/>
                  </a:cubicBezTo>
                  <a:cubicBezTo>
                    <a:pt x="1068" y="347"/>
                    <a:pt x="1101" y="180"/>
                    <a:pt x="1001" y="47"/>
                  </a:cubicBezTo>
                  <a:cubicBezTo>
                    <a:pt x="1001" y="47"/>
                    <a:pt x="968" y="47"/>
                    <a:pt x="968" y="13"/>
                  </a:cubicBezTo>
                  <a:cubicBezTo>
                    <a:pt x="901" y="13"/>
                    <a:pt x="868" y="80"/>
                    <a:pt x="868" y="113"/>
                  </a:cubicBezTo>
                  <a:cubicBezTo>
                    <a:pt x="701" y="680"/>
                    <a:pt x="601" y="1247"/>
                    <a:pt x="634" y="1848"/>
                  </a:cubicBezTo>
                  <a:cubicBezTo>
                    <a:pt x="601" y="1514"/>
                    <a:pt x="534" y="1214"/>
                    <a:pt x="467" y="914"/>
                  </a:cubicBezTo>
                  <a:cubicBezTo>
                    <a:pt x="401" y="647"/>
                    <a:pt x="367" y="380"/>
                    <a:pt x="267" y="113"/>
                  </a:cubicBezTo>
                  <a:cubicBezTo>
                    <a:pt x="267" y="80"/>
                    <a:pt x="234" y="13"/>
                    <a:pt x="200" y="13"/>
                  </a:cubicBezTo>
                  <a:cubicBezTo>
                    <a:pt x="183" y="4"/>
                    <a:pt x="165" y="0"/>
                    <a:pt x="147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69"/>
            <p:cNvSpPr/>
            <p:nvPr/>
          </p:nvSpPr>
          <p:spPr>
            <a:xfrm>
              <a:off x="1605703" y="1304618"/>
              <a:ext cx="95584" cy="207423"/>
            </a:xfrm>
            <a:custGeom>
              <a:avLst/>
              <a:gdLst/>
              <a:ahLst/>
              <a:cxnLst/>
              <a:rect l="l" t="t" r="r" b="b"/>
              <a:pathLst>
                <a:path w="969" h="2103" extrusionOk="0">
                  <a:moveTo>
                    <a:pt x="501" y="1"/>
                  </a:moveTo>
                  <a:lnTo>
                    <a:pt x="234" y="68"/>
                  </a:lnTo>
                  <a:cubicBezTo>
                    <a:pt x="134" y="268"/>
                    <a:pt x="101" y="468"/>
                    <a:pt x="67" y="668"/>
                  </a:cubicBezTo>
                  <a:cubicBezTo>
                    <a:pt x="34" y="835"/>
                    <a:pt x="1" y="1035"/>
                    <a:pt x="34" y="1202"/>
                  </a:cubicBezTo>
                  <a:cubicBezTo>
                    <a:pt x="99" y="1560"/>
                    <a:pt x="387" y="1854"/>
                    <a:pt x="680" y="2085"/>
                  </a:cubicBezTo>
                  <a:lnTo>
                    <a:pt x="680" y="2085"/>
                  </a:lnTo>
                  <a:cubicBezTo>
                    <a:pt x="671" y="2063"/>
                    <a:pt x="678" y="2025"/>
                    <a:pt x="701" y="2002"/>
                  </a:cubicBezTo>
                  <a:cubicBezTo>
                    <a:pt x="901" y="1702"/>
                    <a:pt x="968" y="1335"/>
                    <a:pt x="935" y="968"/>
                  </a:cubicBezTo>
                  <a:cubicBezTo>
                    <a:pt x="901" y="601"/>
                    <a:pt x="768" y="268"/>
                    <a:pt x="501" y="1"/>
                  </a:cubicBezTo>
                  <a:close/>
                  <a:moveTo>
                    <a:pt x="680" y="2085"/>
                  </a:moveTo>
                  <a:cubicBezTo>
                    <a:pt x="683" y="2096"/>
                    <a:pt x="691" y="2102"/>
                    <a:pt x="701" y="2102"/>
                  </a:cubicBezTo>
                  <a:cubicBezTo>
                    <a:pt x="694" y="2097"/>
                    <a:pt x="687" y="2091"/>
                    <a:pt x="680" y="2085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69"/>
            <p:cNvSpPr/>
            <p:nvPr/>
          </p:nvSpPr>
          <p:spPr>
            <a:xfrm>
              <a:off x="1605703" y="1202632"/>
              <a:ext cx="240291" cy="256740"/>
            </a:xfrm>
            <a:custGeom>
              <a:avLst/>
              <a:gdLst/>
              <a:ahLst/>
              <a:cxnLst/>
              <a:rect l="l" t="t" r="r" b="b"/>
              <a:pathLst>
                <a:path w="2436" h="2603" extrusionOk="0">
                  <a:moveTo>
                    <a:pt x="1168" y="1"/>
                  </a:moveTo>
                  <a:cubicBezTo>
                    <a:pt x="1068" y="301"/>
                    <a:pt x="1035" y="668"/>
                    <a:pt x="1035" y="1002"/>
                  </a:cubicBezTo>
                  <a:cubicBezTo>
                    <a:pt x="868" y="668"/>
                    <a:pt x="534" y="434"/>
                    <a:pt x="167" y="368"/>
                  </a:cubicBezTo>
                  <a:lnTo>
                    <a:pt x="167" y="368"/>
                  </a:lnTo>
                  <a:cubicBezTo>
                    <a:pt x="334" y="635"/>
                    <a:pt x="568" y="901"/>
                    <a:pt x="835" y="1102"/>
                  </a:cubicBezTo>
                  <a:cubicBezTo>
                    <a:pt x="534" y="1102"/>
                    <a:pt x="167" y="1102"/>
                    <a:pt x="1" y="1368"/>
                  </a:cubicBezTo>
                  <a:cubicBezTo>
                    <a:pt x="151" y="1398"/>
                    <a:pt x="301" y="1415"/>
                    <a:pt x="447" y="1415"/>
                  </a:cubicBezTo>
                  <a:cubicBezTo>
                    <a:pt x="625" y="1415"/>
                    <a:pt x="797" y="1391"/>
                    <a:pt x="961" y="1338"/>
                  </a:cubicBezTo>
                  <a:lnTo>
                    <a:pt x="961" y="1338"/>
                  </a:lnTo>
                  <a:cubicBezTo>
                    <a:pt x="960" y="1338"/>
                    <a:pt x="960" y="1339"/>
                    <a:pt x="960" y="1339"/>
                  </a:cubicBezTo>
                  <a:lnTo>
                    <a:pt x="960" y="1339"/>
                  </a:lnTo>
                  <a:cubicBezTo>
                    <a:pt x="662" y="1505"/>
                    <a:pt x="333" y="1705"/>
                    <a:pt x="134" y="2002"/>
                  </a:cubicBezTo>
                  <a:cubicBezTo>
                    <a:pt x="101" y="2002"/>
                    <a:pt x="101" y="2036"/>
                    <a:pt x="101" y="2069"/>
                  </a:cubicBezTo>
                  <a:cubicBezTo>
                    <a:pt x="101" y="2136"/>
                    <a:pt x="201" y="2136"/>
                    <a:pt x="268" y="2136"/>
                  </a:cubicBezTo>
                  <a:cubicBezTo>
                    <a:pt x="533" y="2030"/>
                    <a:pt x="777" y="1860"/>
                    <a:pt x="966" y="1645"/>
                  </a:cubicBezTo>
                  <a:lnTo>
                    <a:pt x="966" y="1645"/>
                  </a:lnTo>
                  <a:cubicBezTo>
                    <a:pt x="985" y="1971"/>
                    <a:pt x="1045" y="2287"/>
                    <a:pt x="1135" y="2603"/>
                  </a:cubicBezTo>
                  <a:cubicBezTo>
                    <a:pt x="1235" y="2603"/>
                    <a:pt x="1268" y="2469"/>
                    <a:pt x="1268" y="2403"/>
                  </a:cubicBezTo>
                  <a:cubicBezTo>
                    <a:pt x="1288" y="2209"/>
                    <a:pt x="1285" y="2028"/>
                    <a:pt x="1259" y="1850"/>
                  </a:cubicBezTo>
                  <a:lnTo>
                    <a:pt x="1259" y="1850"/>
                  </a:lnTo>
                  <a:cubicBezTo>
                    <a:pt x="1346" y="2081"/>
                    <a:pt x="1484" y="2296"/>
                    <a:pt x="1635" y="2469"/>
                  </a:cubicBezTo>
                  <a:cubicBezTo>
                    <a:pt x="1703" y="2220"/>
                    <a:pt x="1617" y="1971"/>
                    <a:pt x="1482" y="1742"/>
                  </a:cubicBezTo>
                  <a:lnTo>
                    <a:pt x="1482" y="1742"/>
                  </a:lnTo>
                  <a:cubicBezTo>
                    <a:pt x="1617" y="1891"/>
                    <a:pt x="1787" y="2021"/>
                    <a:pt x="1969" y="2102"/>
                  </a:cubicBezTo>
                  <a:cubicBezTo>
                    <a:pt x="2002" y="2119"/>
                    <a:pt x="2052" y="2136"/>
                    <a:pt x="2098" y="2136"/>
                  </a:cubicBezTo>
                  <a:cubicBezTo>
                    <a:pt x="2144" y="2136"/>
                    <a:pt x="2186" y="2119"/>
                    <a:pt x="2202" y="2069"/>
                  </a:cubicBezTo>
                  <a:cubicBezTo>
                    <a:pt x="2202" y="2036"/>
                    <a:pt x="2169" y="1969"/>
                    <a:pt x="2136" y="1936"/>
                  </a:cubicBezTo>
                  <a:cubicBezTo>
                    <a:pt x="1990" y="1761"/>
                    <a:pt x="1794" y="1637"/>
                    <a:pt x="1591" y="1542"/>
                  </a:cubicBezTo>
                  <a:lnTo>
                    <a:pt x="1591" y="1542"/>
                  </a:lnTo>
                  <a:cubicBezTo>
                    <a:pt x="1775" y="1615"/>
                    <a:pt x="1982" y="1647"/>
                    <a:pt x="2186" y="1647"/>
                  </a:cubicBezTo>
                  <a:cubicBezTo>
                    <a:pt x="2259" y="1647"/>
                    <a:pt x="2332" y="1643"/>
                    <a:pt x="2402" y="1635"/>
                  </a:cubicBezTo>
                  <a:cubicBezTo>
                    <a:pt x="2436" y="1569"/>
                    <a:pt x="2369" y="1502"/>
                    <a:pt x="2302" y="1502"/>
                  </a:cubicBezTo>
                  <a:cubicBezTo>
                    <a:pt x="2035" y="1435"/>
                    <a:pt x="1735" y="1368"/>
                    <a:pt x="1468" y="1302"/>
                  </a:cubicBezTo>
                  <a:cubicBezTo>
                    <a:pt x="1802" y="1302"/>
                    <a:pt x="2202" y="1302"/>
                    <a:pt x="2436" y="1035"/>
                  </a:cubicBezTo>
                  <a:cubicBezTo>
                    <a:pt x="2298" y="1021"/>
                    <a:pt x="2159" y="1013"/>
                    <a:pt x="2024" y="1013"/>
                  </a:cubicBezTo>
                  <a:cubicBezTo>
                    <a:pt x="1832" y="1013"/>
                    <a:pt x="1644" y="1029"/>
                    <a:pt x="1468" y="1068"/>
                  </a:cubicBezTo>
                  <a:cubicBezTo>
                    <a:pt x="1769" y="901"/>
                    <a:pt x="2035" y="668"/>
                    <a:pt x="2236" y="368"/>
                  </a:cubicBezTo>
                  <a:lnTo>
                    <a:pt x="2236" y="368"/>
                  </a:lnTo>
                  <a:cubicBezTo>
                    <a:pt x="1975" y="446"/>
                    <a:pt x="1715" y="585"/>
                    <a:pt x="1518" y="785"/>
                  </a:cubicBezTo>
                  <a:lnTo>
                    <a:pt x="1518" y="785"/>
                  </a:lnTo>
                  <a:cubicBezTo>
                    <a:pt x="1669" y="587"/>
                    <a:pt x="1802" y="361"/>
                    <a:pt x="1802" y="134"/>
                  </a:cubicBezTo>
                  <a:lnTo>
                    <a:pt x="1802" y="134"/>
                  </a:lnTo>
                  <a:cubicBezTo>
                    <a:pt x="1468" y="234"/>
                    <a:pt x="1302" y="601"/>
                    <a:pt x="1202" y="935"/>
                  </a:cubicBezTo>
                  <a:cubicBezTo>
                    <a:pt x="1268" y="635"/>
                    <a:pt x="1268" y="301"/>
                    <a:pt x="1168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69"/>
            <p:cNvSpPr/>
            <p:nvPr/>
          </p:nvSpPr>
          <p:spPr>
            <a:xfrm>
              <a:off x="1480723" y="1136844"/>
              <a:ext cx="309340" cy="322527"/>
            </a:xfrm>
            <a:custGeom>
              <a:avLst/>
              <a:gdLst/>
              <a:ahLst/>
              <a:cxnLst/>
              <a:rect l="l" t="t" r="r" b="b"/>
              <a:pathLst>
                <a:path w="3136" h="3270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668" y="167"/>
                    <a:pt x="1468" y="501"/>
                    <a:pt x="1434" y="835"/>
                  </a:cubicBezTo>
                  <a:cubicBezTo>
                    <a:pt x="1334" y="568"/>
                    <a:pt x="1068" y="401"/>
                    <a:pt x="801" y="334"/>
                  </a:cubicBezTo>
                  <a:cubicBezTo>
                    <a:pt x="644" y="295"/>
                    <a:pt x="488" y="279"/>
                    <a:pt x="332" y="279"/>
                  </a:cubicBezTo>
                  <a:cubicBezTo>
                    <a:pt x="221" y="279"/>
                    <a:pt x="111" y="287"/>
                    <a:pt x="0" y="301"/>
                  </a:cubicBezTo>
                  <a:cubicBezTo>
                    <a:pt x="198" y="724"/>
                    <a:pt x="515" y="1076"/>
                    <a:pt x="931" y="1336"/>
                  </a:cubicBezTo>
                  <a:lnTo>
                    <a:pt x="931" y="1336"/>
                  </a:lnTo>
                  <a:cubicBezTo>
                    <a:pt x="788" y="1362"/>
                    <a:pt x="649" y="1420"/>
                    <a:pt x="534" y="1502"/>
                  </a:cubicBezTo>
                  <a:cubicBezTo>
                    <a:pt x="267" y="1702"/>
                    <a:pt x="100" y="2002"/>
                    <a:pt x="33" y="2336"/>
                  </a:cubicBezTo>
                  <a:cubicBezTo>
                    <a:pt x="131" y="2378"/>
                    <a:pt x="229" y="2396"/>
                    <a:pt x="327" y="2396"/>
                  </a:cubicBezTo>
                  <a:cubicBezTo>
                    <a:pt x="463" y="2396"/>
                    <a:pt x="598" y="2360"/>
                    <a:pt x="734" y="2302"/>
                  </a:cubicBezTo>
                  <a:cubicBezTo>
                    <a:pt x="934" y="2169"/>
                    <a:pt x="1101" y="2002"/>
                    <a:pt x="1268" y="1835"/>
                  </a:cubicBezTo>
                  <a:lnTo>
                    <a:pt x="1268" y="1835"/>
                  </a:lnTo>
                  <a:cubicBezTo>
                    <a:pt x="1201" y="2336"/>
                    <a:pt x="1368" y="2903"/>
                    <a:pt x="1735" y="3270"/>
                  </a:cubicBezTo>
                  <a:cubicBezTo>
                    <a:pt x="1868" y="2869"/>
                    <a:pt x="2002" y="2469"/>
                    <a:pt x="1835" y="2102"/>
                  </a:cubicBezTo>
                  <a:lnTo>
                    <a:pt x="1835" y="2102"/>
                  </a:lnTo>
                  <a:cubicBezTo>
                    <a:pt x="2102" y="2369"/>
                    <a:pt x="2469" y="2536"/>
                    <a:pt x="2869" y="2536"/>
                  </a:cubicBezTo>
                  <a:cubicBezTo>
                    <a:pt x="2835" y="2102"/>
                    <a:pt x="2435" y="1702"/>
                    <a:pt x="2002" y="1669"/>
                  </a:cubicBezTo>
                  <a:cubicBezTo>
                    <a:pt x="2402" y="1502"/>
                    <a:pt x="2802" y="1302"/>
                    <a:pt x="3136" y="1001"/>
                  </a:cubicBezTo>
                  <a:cubicBezTo>
                    <a:pt x="3025" y="912"/>
                    <a:pt x="2884" y="883"/>
                    <a:pt x="2733" y="883"/>
                  </a:cubicBezTo>
                  <a:cubicBezTo>
                    <a:pt x="2658" y="883"/>
                    <a:pt x="2580" y="890"/>
                    <a:pt x="2502" y="901"/>
                  </a:cubicBezTo>
                  <a:cubicBezTo>
                    <a:pt x="2302" y="935"/>
                    <a:pt x="2102" y="1035"/>
                    <a:pt x="1901" y="1135"/>
                  </a:cubicBezTo>
                  <a:cubicBezTo>
                    <a:pt x="2135" y="835"/>
                    <a:pt x="2068" y="368"/>
                    <a:pt x="1935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69"/>
            <p:cNvSpPr/>
            <p:nvPr/>
          </p:nvSpPr>
          <p:spPr>
            <a:xfrm>
              <a:off x="1622176" y="1257767"/>
              <a:ext cx="23082" cy="21009"/>
            </a:xfrm>
            <a:custGeom>
              <a:avLst/>
              <a:gdLst/>
              <a:ahLst/>
              <a:cxnLst/>
              <a:rect l="l" t="t" r="r" b="b"/>
              <a:pathLst>
                <a:path w="234" h="213" extrusionOk="0">
                  <a:moveTo>
                    <a:pt x="98" y="0"/>
                  </a:moveTo>
                  <a:cubicBezTo>
                    <a:pt x="45" y="0"/>
                    <a:pt x="0" y="54"/>
                    <a:pt x="0" y="109"/>
                  </a:cubicBezTo>
                  <a:cubicBezTo>
                    <a:pt x="0" y="109"/>
                    <a:pt x="0" y="109"/>
                    <a:pt x="34" y="142"/>
                  </a:cubicBezTo>
                  <a:cubicBezTo>
                    <a:pt x="34" y="184"/>
                    <a:pt x="72" y="212"/>
                    <a:pt x="117" y="212"/>
                  </a:cubicBezTo>
                  <a:cubicBezTo>
                    <a:pt x="145" y="212"/>
                    <a:pt x="175" y="201"/>
                    <a:pt x="201" y="176"/>
                  </a:cubicBezTo>
                  <a:cubicBezTo>
                    <a:pt x="234" y="109"/>
                    <a:pt x="201" y="42"/>
                    <a:pt x="134" y="9"/>
                  </a:cubicBezTo>
                  <a:cubicBezTo>
                    <a:pt x="122" y="3"/>
                    <a:pt x="109" y="0"/>
                    <a:pt x="98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69"/>
            <p:cNvSpPr/>
            <p:nvPr/>
          </p:nvSpPr>
          <p:spPr>
            <a:xfrm>
              <a:off x="1326052" y="1525062"/>
              <a:ext cx="65893" cy="49513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267" y="1"/>
                    <a:pt x="167" y="34"/>
                    <a:pt x="100" y="101"/>
                  </a:cubicBezTo>
                  <a:cubicBezTo>
                    <a:pt x="34" y="168"/>
                    <a:pt x="0" y="301"/>
                    <a:pt x="34" y="368"/>
                  </a:cubicBezTo>
                  <a:cubicBezTo>
                    <a:pt x="100" y="434"/>
                    <a:pt x="167" y="468"/>
                    <a:pt x="267" y="501"/>
                  </a:cubicBezTo>
                  <a:lnTo>
                    <a:pt x="267" y="468"/>
                  </a:lnTo>
                  <a:cubicBezTo>
                    <a:pt x="297" y="487"/>
                    <a:pt x="332" y="495"/>
                    <a:pt x="369" y="495"/>
                  </a:cubicBezTo>
                  <a:cubicBezTo>
                    <a:pt x="459" y="495"/>
                    <a:pt x="563" y="448"/>
                    <a:pt x="634" y="401"/>
                  </a:cubicBezTo>
                  <a:cubicBezTo>
                    <a:pt x="667" y="401"/>
                    <a:pt x="667" y="368"/>
                    <a:pt x="667" y="368"/>
                  </a:cubicBezTo>
                  <a:cubicBezTo>
                    <a:pt x="667" y="368"/>
                    <a:pt x="667" y="334"/>
                    <a:pt x="667" y="334"/>
                  </a:cubicBezTo>
                  <a:cubicBezTo>
                    <a:pt x="667" y="234"/>
                    <a:pt x="667" y="101"/>
                    <a:pt x="567" y="34"/>
                  </a:cubicBezTo>
                  <a:cubicBezTo>
                    <a:pt x="534" y="1"/>
                    <a:pt x="434" y="1"/>
                    <a:pt x="334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69"/>
            <p:cNvSpPr/>
            <p:nvPr/>
          </p:nvSpPr>
          <p:spPr>
            <a:xfrm>
              <a:off x="1154907" y="1506223"/>
              <a:ext cx="56028" cy="50007"/>
            </a:xfrm>
            <a:custGeom>
              <a:avLst/>
              <a:gdLst/>
              <a:ahLst/>
              <a:cxnLst/>
              <a:rect l="l" t="t" r="r" b="b"/>
              <a:pathLst>
                <a:path w="568" h="507" extrusionOk="0">
                  <a:moveTo>
                    <a:pt x="254" y="0"/>
                  </a:moveTo>
                  <a:cubicBezTo>
                    <a:pt x="195" y="0"/>
                    <a:pt x="140" y="19"/>
                    <a:pt x="101" y="58"/>
                  </a:cubicBezTo>
                  <a:cubicBezTo>
                    <a:pt x="34" y="125"/>
                    <a:pt x="1" y="225"/>
                    <a:pt x="34" y="325"/>
                  </a:cubicBezTo>
                  <a:cubicBezTo>
                    <a:pt x="62" y="408"/>
                    <a:pt x="134" y="467"/>
                    <a:pt x="196" y="467"/>
                  </a:cubicBezTo>
                  <a:cubicBezTo>
                    <a:pt x="210" y="467"/>
                    <a:pt x="222" y="465"/>
                    <a:pt x="234" y="459"/>
                  </a:cubicBezTo>
                  <a:lnTo>
                    <a:pt x="234" y="459"/>
                  </a:lnTo>
                  <a:lnTo>
                    <a:pt x="168" y="492"/>
                  </a:lnTo>
                  <a:cubicBezTo>
                    <a:pt x="190" y="492"/>
                    <a:pt x="212" y="507"/>
                    <a:pt x="234" y="507"/>
                  </a:cubicBezTo>
                  <a:cubicBezTo>
                    <a:pt x="245" y="507"/>
                    <a:pt x="257" y="503"/>
                    <a:pt x="268" y="492"/>
                  </a:cubicBezTo>
                  <a:cubicBezTo>
                    <a:pt x="334" y="492"/>
                    <a:pt x="368" y="459"/>
                    <a:pt x="401" y="459"/>
                  </a:cubicBezTo>
                  <a:cubicBezTo>
                    <a:pt x="468" y="392"/>
                    <a:pt x="534" y="359"/>
                    <a:pt x="568" y="259"/>
                  </a:cubicBezTo>
                  <a:cubicBezTo>
                    <a:pt x="568" y="192"/>
                    <a:pt x="534" y="158"/>
                    <a:pt x="501" y="125"/>
                  </a:cubicBezTo>
                  <a:cubicBezTo>
                    <a:pt x="441" y="44"/>
                    <a:pt x="343" y="0"/>
                    <a:pt x="254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5" name="Google Shape;2715;p69"/>
          <p:cNvGrpSpPr/>
          <p:nvPr/>
        </p:nvGrpSpPr>
        <p:grpSpPr>
          <a:xfrm rot="3561924">
            <a:off x="1250160" y="1242585"/>
            <a:ext cx="835936" cy="549580"/>
            <a:chOff x="267846" y="1861832"/>
            <a:chExt cx="835872" cy="549538"/>
          </a:xfrm>
        </p:grpSpPr>
        <p:sp>
          <p:nvSpPr>
            <p:cNvPr id="2716" name="Google Shape;2716;p69"/>
            <p:cNvSpPr/>
            <p:nvPr/>
          </p:nvSpPr>
          <p:spPr>
            <a:xfrm>
              <a:off x="267846" y="1941169"/>
              <a:ext cx="282667" cy="292718"/>
            </a:xfrm>
            <a:custGeom>
              <a:avLst/>
              <a:gdLst/>
              <a:ahLst/>
              <a:cxnLst/>
              <a:rect l="l" t="t" r="r" b="b"/>
              <a:pathLst>
                <a:path w="3937" h="4077" extrusionOk="0">
                  <a:moveTo>
                    <a:pt x="478" y="1"/>
                  </a:moveTo>
                  <a:cubicBezTo>
                    <a:pt x="404" y="1"/>
                    <a:pt x="332" y="23"/>
                    <a:pt x="267" y="77"/>
                  </a:cubicBezTo>
                  <a:cubicBezTo>
                    <a:pt x="234" y="144"/>
                    <a:pt x="200" y="211"/>
                    <a:pt x="200" y="277"/>
                  </a:cubicBezTo>
                  <a:cubicBezTo>
                    <a:pt x="0" y="1045"/>
                    <a:pt x="334" y="1879"/>
                    <a:pt x="867" y="2446"/>
                  </a:cubicBezTo>
                  <a:cubicBezTo>
                    <a:pt x="1401" y="3013"/>
                    <a:pt x="2135" y="3413"/>
                    <a:pt x="2835" y="3780"/>
                  </a:cubicBezTo>
                  <a:cubicBezTo>
                    <a:pt x="3100" y="3939"/>
                    <a:pt x="3386" y="4077"/>
                    <a:pt x="3693" y="4077"/>
                  </a:cubicBezTo>
                  <a:cubicBezTo>
                    <a:pt x="3773" y="4077"/>
                    <a:pt x="3854" y="4067"/>
                    <a:pt x="3936" y="4047"/>
                  </a:cubicBezTo>
                  <a:lnTo>
                    <a:pt x="3769" y="3580"/>
                  </a:lnTo>
                  <a:cubicBezTo>
                    <a:pt x="2969" y="2346"/>
                    <a:pt x="2035" y="1211"/>
                    <a:pt x="934" y="211"/>
                  </a:cubicBezTo>
                  <a:cubicBezTo>
                    <a:pt x="799" y="98"/>
                    <a:pt x="633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69"/>
            <p:cNvSpPr/>
            <p:nvPr/>
          </p:nvSpPr>
          <p:spPr>
            <a:xfrm>
              <a:off x="605515" y="1861832"/>
              <a:ext cx="498203" cy="549538"/>
            </a:xfrm>
            <a:custGeom>
              <a:avLst/>
              <a:gdLst/>
              <a:ahLst/>
              <a:cxnLst/>
              <a:rect l="l" t="t" r="r" b="b"/>
              <a:pathLst>
                <a:path w="6939" h="7654" extrusionOk="0">
                  <a:moveTo>
                    <a:pt x="1865" y="0"/>
                  </a:moveTo>
                  <a:cubicBezTo>
                    <a:pt x="1673" y="0"/>
                    <a:pt x="1481" y="28"/>
                    <a:pt x="1301" y="82"/>
                  </a:cubicBezTo>
                  <a:cubicBezTo>
                    <a:pt x="834" y="182"/>
                    <a:pt x="434" y="482"/>
                    <a:pt x="234" y="882"/>
                  </a:cubicBezTo>
                  <a:cubicBezTo>
                    <a:pt x="0" y="1382"/>
                    <a:pt x="67" y="1950"/>
                    <a:pt x="234" y="2450"/>
                  </a:cubicBezTo>
                  <a:cubicBezTo>
                    <a:pt x="1068" y="5352"/>
                    <a:pt x="3903" y="7587"/>
                    <a:pt x="6939" y="7654"/>
                  </a:cubicBezTo>
                  <a:lnTo>
                    <a:pt x="6638" y="7353"/>
                  </a:lnTo>
                  <a:cubicBezTo>
                    <a:pt x="4904" y="6286"/>
                    <a:pt x="3703" y="4385"/>
                    <a:pt x="3570" y="2350"/>
                  </a:cubicBezTo>
                  <a:cubicBezTo>
                    <a:pt x="3503" y="1749"/>
                    <a:pt x="3536" y="1116"/>
                    <a:pt x="3203" y="615"/>
                  </a:cubicBezTo>
                  <a:cubicBezTo>
                    <a:pt x="2910" y="201"/>
                    <a:pt x="2386" y="0"/>
                    <a:pt x="1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8" name="Google Shape;2718;p69"/>
          <p:cNvSpPr/>
          <p:nvPr/>
        </p:nvSpPr>
        <p:spPr>
          <a:xfrm rot="-1080090" flipH="1">
            <a:off x="7173227" y="1921340"/>
            <a:ext cx="498182" cy="702362"/>
          </a:xfrm>
          <a:custGeom>
            <a:avLst/>
            <a:gdLst/>
            <a:ahLst/>
            <a:cxnLst/>
            <a:rect l="l" t="t" r="r" b="b"/>
            <a:pathLst>
              <a:path w="6939" h="7654" extrusionOk="0">
                <a:moveTo>
                  <a:pt x="1865" y="0"/>
                </a:moveTo>
                <a:cubicBezTo>
                  <a:pt x="1673" y="0"/>
                  <a:pt x="1481" y="28"/>
                  <a:pt x="1301" y="82"/>
                </a:cubicBezTo>
                <a:cubicBezTo>
                  <a:pt x="834" y="182"/>
                  <a:pt x="434" y="482"/>
                  <a:pt x="234" y="882"/>
                </a:cubicBezTo>
                <a:cubicBezTo>
                  <a:pt x="0" y="1382"/>
                  <a:pt x="67" y="1950"/>
                  <a:pt x="234" y="2450"/>
                </a:cubicBezTo>
                <a:cubicBezTo>
                  <a:pt x="1068" y="5352"/>
                  <a:pt x="3903" y="7587"/>
                  <a:pt x="6939" y="7654"/>
                </a:cubicBezTo>
                <a:lnTo>
                  <a:pt x="6638" y="7353"/>
                </a:lnTo>
                <a:cubicBezTo>
                  <a:pt x="4904" y="6286"/>
                  <a:pt x="3703" y="4385"/>
                  <a:pt x="3570" y="2350"/>
                </a:cubicBezTo>
                <a:cubicBezTo>
                  <a:pt x="3503" y="1749"/>
                  <a:pt x="3536" y="1116"/>
                  <a:pt x="3203" y="615"/>
                </a:cubicBezTo>
                <a:cubicBezTo>
                  <a:pt x="2910" y="201"/>
                  <a:pt x="2386" y="0"/>
                  <a:pt x="18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223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44"/>
          <p:cNvSpPr txBox="1">
            <a:spLocks noGrp="1"/>
          </p:cNvSpPr>
          <p:nvPr>
            <p:ph type="body" idx="1"/>
          </p:nvPr>
        </p:nvSpPr>
        <p:spPr>
          <a:xfrm>
            <a:off x="965364" y="1378804"/>
            <a:ext cx="817863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indent="-228600"/>
            <a:r>
              <a:rPr lang="en-US" sz="2500" dirty="0"/>
              <a:t>People hold the festival in Twinsburg on the </a:t>
            </a:r>
            <a:r>
              <a:rPr lang="en-US" sz="2500" dirty="0" smtClean="0"/>
              <a:t>__________________ </a:t>
            </a:r>
            <a:r>
              <a:rPr lang="en-US" sz="2500" dirty="0"/>
              <a:t>every August. </a:t>
            </a:r>
          </a:p>
          <a:p>
            <a:pPr marL="228600" indent="-228600"/>
            <a:r>
              <a:rPr lang="en-US" sz="2500" dirty="0"/>
              <a:t>There are twins from many ____________. </a:t>
            </a:r>
          </a:p>
          <a:p>
            <a:pPr marL="228600" indent="-228600"/>
            <a:r>
              <a:rPr lang="en-US" sz="2500" dirty="0"/>
              <a:t>In the Double Take Parade, twins in uniforms </a:t>
            </a:r>
            <a:r>
              <a:rPr lang="en-US" sz="2500" dirty="0" smtClean="0"/>
              <a:t>____________________. </a:t>
            </a:r>
            <a:endParaRPr lang="en-US" sz="2500" dirty="0"/>
          </a:p>
          <a:p>
            <a:pPr marL="228600" indent="-228600"/>
            <a:r>
              <a:rPr lang="en-US" sz="2500" dirty="0"/>
              <a:t>Mark enjoyed the </a:t>
            </a:r>
            <a:r>
              <a:rPr lang="en-US" sz="2500" dirty="0" smtClean="0"/>
              <a:t>_______________ </a:t>
            </a:r>
            <a:r>
              <a:rPr lang="en-US" sz="2500" dirty="0"/>
              <a:t>by the Korean twins the most. </a:t>
            </a:r>
          </a:p>
          <a:p>
            <a:pPr marL="228600" indent="-228600"/>
            <a:r>
              <a:rPr lang="en-US" sz="2500" dirty="0"/>
              <a:t>Mark and his twin sister ran in the ____________. </a:t>
            </a:r>
          </a:p>
          <a:p>
            <a:pPr marL="228600" indent="-228600"/>
            <a:r>
              <a:rPr lang="en-US" sz="2500" dirty="0"/>
              <a:t>In his opinion, the festival was very ____________. </a:t>
            </a:r>
          </a:p>
        </p:txBody>
      </p:sp>
      <p:sp>
        <p:nvSpPr>
          <p:cNvPr id="1536" name="Google Shape;1536;p44"/>
          <p:cNvSpPr txBox="1">
            <a:spLocks noGrp="1"/>
          </p:cNvSpPr>
          <p:nvPr>
            <p:ph type="title"/>
          </p:nvPr>
        </p:nvSpPr>
        <p:spPr>
          <a:xfrm>
            <a:off x="965364" y="436639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 smtClean="0"/>
              <a:t>Ex 3: Read </a:t>
            </a:r>
            <a:r>
              <a:rPr lang="en-US" sz="2400" dirty="0"/>
              <a:t>the email again. Complete each sentence with no more than TWO words</a:t>
            </a:r>
            <a:r>
              <a:rPr lang="en-US" sz="2400" dirty="0" smtClean="0"/>
              <a:t>.(p.98) </a:t>
            </a:r>
            <a:endParaRPr lang="en-US" sz="2400" dirty="0"/>
          </a:p>
        </p:txBody>
      </p:sp>
      <p:grpSp>
        <p:nvGrpSpPr>
          <p:cNvPr id="1537" name="Google Shape;1537;p44"/>
          <p:cNvGrpSpPr/>
          <p:nvPr/>
        </p:nvGrpSpPr>
        <p:grpSpPr>
          <a:xfrm rot="10800000" flipH="1">
            <a:off x="308688" y="3417208"/>
            <a:ext cx="656677" cy="658686"/>
            <a:chOff x="-143049" y="2705558"/>
            <a:chExt cx="656677" cy="658686"/>
          </a:xfrm>
        </p:grpSpPr>
        <p:sp>
          <p:nvSpPr>
            <p:cNvPr id="1538" name="Google Shape;1538;p44"/>
            <p:cNvSpPr/>
            <p:nvPr/>
          </p:nvSpPr>
          <p:spPr>
            <a:xfrm rot="1333269">
              <a:off x="257568" y="2964020"/>
              <a:ext cx="191699" cy="378013"/>
            </a:xfrm>
            <a:custGeom>
              <a:avLst/>
              <a:gdLst/>
              <a:ahLst/>
              <a:cxnLst/>
              <a:rect l="l" t="t" r="r" b="b"/>
              <a:pathLst>
                <a:path w="2670" h="5265" extrusionOk="0">
                  <a:moveTo>
                    <a:pt x="2269" y="0"/>
                  </a:moveTo>
                  <a:cubicBezTo>
                    <a:pt x="1635" y="467"/>
                    <a:pt x="1101" y="1034"/>
                    <a:pt x="668" y="1701"/>
                  </a:cubicBezTo>
                  <a:cubicBezTo>
                    <a:pt x="301" y="2235"/>
                    <a:pt x="1" y="2869"/>
                    <a:pt x="1" y="3536"/>
                  </a:cubicBezTo>
                  <a:cubicBezTo>
                    <a:pt x="1" y="4203"/>
                    <a:pt x="334" y="4870"/>
                    <a:pt x="935" y="5171"/>
                  </a:cubicBezTo>
                  <a:cubicBezTo>
                    <a:pt x="1053" y="5218"/>
                    <a:pt x="1170" y="5265"/>
                    <a:pt x="1300" y="5265"/>
                  </a:cubicBezTo>
                  <a:cubicBezTo>
                    <a:pt x="1354" y="5265"/>
                    <a:pt x="1410" y="5257"/>
                    <a:pt x="1468" y="5237"/>
                  </a:cubicBezTo>
                  <a:cubicBezTo>
                    <a:pt x="1702" y="5171"/>
                    <a:pt x="1869" y="4970"/>
                    <a:pt x="1969" y="4770"/>
                  </a:cubicBezTo>
                  <a:cubicBezTo>
                    <a:pt x="2669" y="3436"/>
                    <a:pt x="1869" y="1735"/>
                    <a:pt x="2469" y="367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4"/>
            <p:cNvSpPr/>
            <p:nvPr/>
          </p:nvSpPr>
          <p:spPr>
            <a:xfrm rot="1333269">
              <a:off x="-100362" y="2770335"/>
              <a:ext cx="402424" cy="304780"/>
            </a:xfrm>
            <a:custGeom>
              <a:avLst/>
              <a:gdLst/>
              <a:ahLst/>
              <a:cxnLst/>
              <a:rect l="l" t="t" r="r" b="b"/>
              <a:pathLst>
                <a:path w="5605" h="4245" extrusionOk="0">
                  <a:moveTo>
                    <a:pt x="3687" y="0"/>
                  </a:moveTo>
                  <a:cubicBezTo>
                    <a:pt x="2891" y="0"/>
                    <a:pt x="2109" y="145"/>
                    <a:pt x="1434" y="562"/>
                  </a:cubicBezTo>
                  <a:cubicBezTo>
                    <a:pt x="567" y="1096"/>
                    <a:pt x="33" y="2097"/>
                    <a:pt x="0" y="3131"/>
                  </a:cubicBezTo>
                  <a:cubicBezTo>
                    <a:pt x="0" y="3564"/>
                    <a:pt x="167" y="4131"/>
                    <a:pt x="634" y="4231"/>
                  </a:cubicBezTo>
                  <a:cubicBezTo>
                    <a:pt x="674" y="4240"/>
                    <a:pt x="713" y="4244"/>
                    <a:pt x="753" y="4244"/>
                  </a:cubicBezTo>
                  <a:cubicBezTo>
                    <a:pt x="1012" y="4244"/>
                    <a:pt x="1261" y="4067"/>
                    <a:pt x="1434" y="3864"/>
                  </a:cubicBezTo>
                  <a:cubicBezTo>
                    <a:pt x="1635" y="3631"/>
                    <a:pt x="1735" y="3331"/>
                    <a:pt x="1868" y="3031"/>
                  </a:cubicBezTo>
                  <a:cubicBezTo>
                    <a:pt x="2535" y="1630"/>
                    <a:pt x="4036" y="629"/>
                    <a:pt x="5604" y="562"/>
                  </a:cubicBezTo>
                  <a:lnTo>
                    <a:pt x="5304" y="162"/>
                  </a:lnTo>
                  <a:cubicBezTo>
                    <a:pt x="4777" y="67"/>
                    <a:pt x="4228" y="0"/>
                    <a:pt x="3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6413274" y="1378804"/>
            <a:ext cx="18565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DD908E"/>
                </a:solidFill>
                <a:latin typeface="Leckerli One" panose="020B0604020202020204" charset="0"/>
                <a:cs typeface="Calibri" panose="020F0502020204030204" pitchFamily="34" charset="0"/>
              </a:rPr>
              <a:t>first weekend</a:t>
            </a:r>
            <a:endParaRPr lang="en-US" sz="2200" dirty="0">
              <a:solidFill>
                <a:srgbClr val="DD908E"/>
              </a:solidFill>
              <a:latin typeface="Leckerli One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20308" y="2144745"/>
            <a:ext cx="12763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DD908E"/>
                </a:solidFill>
                <a:latin typeface="Leckerli One" panose="020B0604020202020204" charset="0"/>
                <a:cs typeface="Calibri" panose="020F0502020204030204" pitchFamily="34" charset="0"/>
              </a:rPr>
              <a:t>countries</a:t>
            </a:r>
            <a:endParaRPr lang="en-US" sz="2200" dirty="0">
              <a:solidFill>
                <a:srgbClr val="DD908E"/>
              </a:solidFill>
              <a:latin typeface="Leckerli One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37671" y="2557184"/>
            <a:ext cx="23624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DD908E"/>
                </a:solidFill>
                <a:latin typeface="Leckerli One" panose="020B0604020202020204" charset="0"/>
                <a:cs typeface="Calibri" panose="020F0502020204030204" pitchFamily="34" charset="0"/>
              </a:rPr>
              <a:t>w</a:t>
            </a:r>
            <a:r>
              <a:rPr lang="en-US" sz="2200" dirty="0" smtClean="0">
                <a:solidFill>
                  <a:srgbClr val="DD908E"/>
                </a:solidFill>
                <a:latin typeface="Leckerli One" panose="020B0604020202020204" charset="0"/>
                <a:cs typeface="Calibri" panose="020F0502020204030204" pitchFamily="34" charset="0"/>
              </a:rPr>
              <a:t>alked together</a:t>
            </a:r>
            <a:endParaRPr lang="en-US" sz="2200" dirty="0">
              <a:solidFill>
                <a:srgbClr val="DD908E"/>
              </a:solidFill>
              <a:latin typeface="Leckerli One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80026" y="2961664"/>
            <a:ext cx="19416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DD908E"/>
                </a:solidFill>
                <a:latin typeface="Leckerli One" panose="020B0604020202020204" charset="0"/>
                <a:cs typeface="Calibri" panose="020F0502020204030204" pitchFamily="34" charset="0"/>
              </a:rPr>
              <a:t>p</a:t>
            </a:r>
            <a:r>
              <a:rPr lang="en-US" sz="2200" dirty="0" smtClean="0">
                <a:solidFill>
                  <a:srgbClr val="DD908E"/>
                </a:solidFill>
                <a:latin typeface="Leckerli One" panose="020B0604020202020204" charset="0"/>
                <a:cs typeface="Calibri" panose="020F0502020204030204" pitchFamily="34" charset="0"/>
              </a:rPr>
              <a:t>erformance</a:t>
            </a:r>
            <a:endParaRPr lang="en-US" sz="2200" dirty="0">
              <a:solidFill>
                <a:srgbClr val="DD908E"/>
              </a:solidFill>
              <a:latin typeface="Leckerli One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21705" y="3323125"/>
            <a:ext cx="14076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DD908E"/>
                </a:solidFill>
                <a:latin typeface="Leckerli One" panose="020B0604020202020204" charset="0"/>
                <a:cs typeface="Calibri" panose="020F0502020204030204" pitchFamily="34" charset="0"/>
              </a:rPr>
              <a:t>Fun Run</a:t>
            </a:r>
            <a:endParaRPr lang="en-US" sz="2200" dirty="0">
              <a:solidFill>
                <a:srgbClr val="DD908E"/>
              </a:solidFill>
              <a:latin typeface="Leckerli One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55920" y="3773772"/>
            <a:ext cx="1173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DD908E"/>
                </a:solidFill>
                <a:latin typeface="Leckerli One" panose="020B0604020202020204" charset="0"/>
                <a:cs typeface="Calibri" panose="020F0502020204030204" pitchFamily="34" charset="0"/>
              </a:rPr>
              <a:t>exciting</a:t>
            </a:r>
            <a:endParaRPr lang="en-US" sz="2200" dirty="0">
              <a:solidFill>
                <a:srgbClr val="DD908E"/>
              </a:solidFill>
              <a:latin typeface="Leckerli One" panose="020B060402020202020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99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5" grpId="0" uiExpand="1" build="p"/>
      <p:bldP spid="1536" grpId="0"/>
      <p:bldP spid="2" grpId="0"/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p54"/>
          <p:cNvSpPr txBox="1">
            <a:spLocks noGrp="1"/>
          </p:cNvSpPr>
          <p:nvPr>
            <p:ph type="title"/>
          </p:nvPr>
        </p:nvSpPr>
        <p:spPr>
          <a:xfrm>
            <a:off x="713224" y="2277075"/>
            <a:ext cx="341637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Speaking</a:t>
            </a:r>
            <a:endParaRPr dirty="0"/>
          </a:p>
        </p:txBody>
      </p:sp>
      <p:sp>
        <p:nvSpPr>
          <p:cNvPr id="1950" name="Google Shape;1950;p54"/>
          <p:cNvSpPr txBox="1">
            <a:spLocks noGrp="1"/>
          </p:cNvSpPr>
          <p:nvPr>
            <p:ph type="subTitle" idx="1"/>
          </p:nvPr>
        </p:nvSpPr>
        <p:spPr>
          <a:xfrm>
            <a:off x="713224" y="3218775"/>
            <a:ext cx="3356005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00"/>
              <a:buFont typeface="Arial"/>
              <a:buNone/>
            </a:pPr>
            <a:r>
              <a:rPr lang="en-US" dirty="0" smtClean="0"/>
              <a:t>Ask and answer about festivals </a:t>
            </a:r>
            <a:endParaRPr dirty="0"/>
          </a:p>
        </p:txBody>
      </p:sp>
      <p:sp>
        <p:nvSpPr>
          <p:cNvPr id="1951" name="Google Shape;1951;p54"/>
          <p:cNvSpPr txBox="1">
            <a:spLocks noGrp="1"/>
          </p:cNvSpPr>
          <p:nvPr>
            <p:ph type="title" idx="2"/>
          </p:nvPr>
        </p:nvSpPr>
        <p:spPr>
          <a:xfrm>
            <a:off x="713225" y="1082925"/>
            <a:ext cx="2787000" cy="14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1952" name="Google Shape;1952;p54"/>
          <p:cNvGrpSpPr/>
          <p:nvPr/>
        </p:nvGrpSpPr>
        <p:grpSpPr>
          <a:xfrm>
            <a:off x="4458672" y="2636225"/>
            <a:ext cx="1237514" cy="1834611"/>
            <a:chOff x="3953247" y="2909875"/>
            <a:chExt cx="1237514" cy="1834611"/>
          </a:xfrm>
        </p:grpSpPr>
        <p:sp>
          <p:nvSpPr>
            <p:cNvPr id="1953" name="Google Shape;1953;p54"/>
            <p:cNvSpPr/>
            <p:nvPr/>
          </p:nvSpPr>
          <p:spPr>
            <a:xfrm>
              <a:off x="3953247" y="2909875"/>
              <a:ext cx="1237514" cy="1827054"/>
            </a:xfrm>
            <a:custGeom>
              <a:avLst/>
              <a:gdLst/>
              <a:ahLst/>
              <a:cxnLst/>
              <a:rect l="l" t="t" r="r" b="b"/>
              <a:pathLst>
                <a:path w="17813" h="26298" extrusionOk="0">
                  <a:moveTo>
                    <a:pt x="8740" y="1"/>
                  </a:moveTo>
                  <a:cubicBezTo>
                    <a:pt x="6672" y="4804"/>
                    <a:pt x="4937" y="9741"/>
                    <a:pt x="3536" y="14811"/>
                  </a:cubicBezTo>
                  <a:cubicBezTo>
                    <a:pt x="3436" y="13811"/>
                    <a:pt x="3336" y="12777"/>
                    <a:pt x="3236" y="11776"/>
                  </a:cubicBezTo>
                  <a:cubicBezTo>
                    <a:pt x="1101" y="13644"/>
                    <a:pt x="0" y="16646"/>
                    <a:pt x="400" y="19448"/>
                  </a:cubicBezTo>
                  <a:cubicBezTo>
                    <a:pt x="801" y="22250"/>
                    <a:pt x="2702" y="24785"/>
                    <a:pt x="5304" y="25986"/>
                  </a:cubicBezTo>
                  <a:lnTo>
                    <a:pt x="6471" y="26086"/>
                  </a:lnTo>
                  <a:cubicBezTo>
                    <a:pt x="7333" y="26230"/>
                    <a:pt x="8207" y="26298"/>
                    <a:pt x="9086" y="26298"/>
                  </a:cubicBezTo>
                  <a:cubicBezTo>
                    <a:pt x="9636" y="26298"/>
                    <a:pt x="10189" y="26271"/>
                    <a:pt x="10741" y="26220"/>
                  </a:cubicBezTo>
                  <a:cubicBezTo>
                    <a:pt x="11575" y="26120"/>
                    <a:pt x="12376" y="25986"/>
                    <a:pt x="13143" y="25686"/>
                  </a:cubicBezTo>
                  <a:cubicBezTo>
                    <a:pt x="15078" y="24919"/>
                    <a:pt x="16479" y="23151"/>
                    <a:pt x="17146" y="21216"/>
                  </a:cubicBezTo>
                  <a:cubicBezTo>
                    <a:pt x="17813" y="19248"/>
                    <a:pt x="17813" y="17146"/>
                    <a:pt x="17479" y="15112"/>
                  </a:cubicBezTo>
                  <a:cubicBezTo>
                    <a:pt x="16946" y="11609"/>
                    <a:pt x="15511" y="8240"/>
                    <a:pt x="13343" y="5438"/>
                  </a:cubicBezTo>
                  <a:lnTo>
                    <a:pt x="13343" y="5438"/>
                  </a:lnTo>
                  <a:cubicBezTo>
                    <a:pt x="13410" y="7406"/>
                    <a:pt x="13210" y="9374"/>
                    <a:pt x="12743" y="11309"/>
                  </a:cubicBezTo>
                  <a:cubicBezTo>
                    <a:pt x="11809" y="7406"/>
                    <a:pt x="10441" y="3603"/>
                    <a:pt x="8740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54"/>
            <p:cNvSpPr/>
            <p:nvPr/>
          </p:nvSpPr>
          <p:spPr>
            <a:xfrm>
              <a:off x="4247535" y="3943509"/>
              <a:ext cx="646650" cy="800977"/>
            </a:xfrm>
            <a:custGeom>
              <a:avLst/>
              <a:gdLst/>
              <a:ahLst/>
              <a:cxnLst/>
              <a:rect l="l" t="t" r="r" b="b"/>
              <a:pathLst>
                <a:path w="9308" h="11529" extrusionOk="0">
                  <a:moveTo>
                    <a:pt x="4570" y="0"/>
                  </a:moveTo>
                  <a:cubicBezTo>
                    <a:pt x="3503" y="2102"/>
                    <a:pt x="2602" y="4270"/>
                    <a:pt x="1869" y="6471"/>
                  </a:cubicBezTo>
                  <a:lnTo>
                    <a:pt x="1702" y="5171"/>
                  </a:lnTo>
                  <a:cubicBezTo>
                    <a:pt x="601" y="5971"/>
                    <a:pt x="1" y="7305"/>
                    <a:pt x="234" y="8540"/>
                  </a:cubicBezTo>
                  <a:cubicBezTo>
                    <a:pt x="434" y="9740"/>
                    <a:pt x="1435" y="10875"/>
                    <a:pt x="2769" y="11375"/>
                  </a:cubicBezTo>
                  <a:lnTo>
                    <a:pt x="3370" y="11442"/>
                  </a:lnTo>
                  <a:cubicBezTo>
                    <a:pt x="3856" y="11505"/>
                    <a:pt x="4329" y="11528"/>
                    <a:pt x="4806" y="11528"/>
                  </a:cubicBezTo>
                  <a:cubicBezTo>
                    <a:pt x="5081" y="11528"/>
                    <a:pt x="5357" y="11521"/>
                    <a:pt x="5638" y="11508"/>
                  </a:cubicBezTo>
                  <a:cubicBezTo>
                    <a:pt x="6038" y="11442"/>
                    <a:pt x="6472" y="11408"/>
                    <a:pt x="6872" y="11275"/>
                  </a:cubicBezTo>
                  <a:cubicBezTo>
                    <a:pt x="7873" y="10908"/>
                    <a:pt x="8607" y="10141"/>
                    <a:pt x="8974" y="9307"/>
                  </a:cubicBezTo>
                  <a:cubicBezTo>
                    <a:pt x="9307" y="8440"/>
                    <a:pt x="9307" y="7506"/>
                    <a:pt x="9140" y="6605"/>
                  </a:cubicBezTo>
                  <a:cubicBezTo>
                    <a:pt x="8874" y="5070"/>
                    <a:pt x="8106" y="3603"/>
                    <a:pt x="6972" y="2369"/>
                  </a:cubicBezTo>
                  <a:lnTo>
                    <a:pt x="6972" y="2369"/>
                  </a:lnTo>
                  <a:cubicBezTo>
                    <a:pt x="7006" y="3236"/>
                    <a:pt x="6905" y="4103"/>
                    <a:pt x="6672" y="4937"/>
                  </a:cubicBezTo>
                  <a:cubicBezTo>
                    <a:pt x="6172" y="3236"/>
                    <a:pt x="5471" y="1568"/>
                    <a:pt x="4570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5" name="Google Shape;1955;p54"/>
          <p:cNvSpPr/>
          <p:nvPr/>
        </p:nvSpPr>
        <p:spPr>
          <a:xfrm>
            <a:off x="1495610" y="4133588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6" name="Google Shape;1956;p54"/>
          <p:cNvSpPr/>
          <p:nvPr/>
        </p:nvSpPr>
        <p:spPr>
          <a:xfrm>
            <a:off x="4002235" y="1620075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7" name="Google Shape;1957;p54"/>
          <p:cNvSpPr/>
          <p:nvPr/>
        </p:nvSpPr>
        <p:spPr>
          <a:xfrm>
            <a:off x="311710" y="472450"/>
            <a:ext cx="456439" cy="465845"/>
          </a:xfrm>
          <a:custGeom>
            <a:avLst/>
            <a:gdLst/>
            <a:ahLst/>
            <a:cxnLst/>
            <a:rect l="l" t="t" r="r" b="b"/>
            <a:pathLst>
              <a:path w="5338" h="5448" extrusionOk="0">
                <a:moveTo>
                  <a:pt x="2335" y="1"/>
                </a:moveTo>
                <a:cubicBezTo>
                  <a:pt x="2268" y="1"/>
                  <a:pt x="2202" y="43"/>
                  <a:pt x="2202" y="126"/>
                </a:cubicBezTo>
                <a:cubicBezTo>
                  <a:pt x="2168" y="726"/>
                  <a:pt x="2102" y="1327"/>
                  <a:pt x="2102" y="1961"/>
                </a:cubicBezTo>
                <a:cubicBezTo>
                  <a:pt x="1835" y="1660"/>
                  <a:pt x="1534" y="1360"/>
                  <a:pt x="1301" y="1060"/>
                </a:cubicBezTo>
                <a:cubicBezTo>
                  <a:pt x="1266" y="1025"/>
                  <a:pt x="1229" y="1011"/>
                  <a:pt x="1196" y="1011"/>
                </a:cubicBezTo>
                <a:cubicBezTo>
                  <a:pt x="1099" y="1011"/>
                  <a:pt x="1027" y="1128"/>
                  <a:pt x="1101" y="1227"/>
                </a:cubicBezTo>
                <a:cubicBezTo>
                  <a:pt x="1368" y="1560"/>
                  <a:pt x="1635" y="1927"/>
                  <a:pt x="1935" y="2261"/>
                </a:cubicBezTo>
                <a:cubicBezTo>
                  <a:pt x="1901" y="2294"/>
                  <a:pt x="1868" y="2294"/>
                  <a:pt x="1868" y="2327"/>
                </a:cubicBezTo>
                <a:cubicBezTo>
                  <a:pt x="1301" y="2294"/>
                  <a:pt x="734" y="2294"/>
                  <a:pt x="200" y="2261"/>
                </a:cubicBezTo>
                <a:cubicBezTo>
                  <a:pt x="33" y="2261"/>
                  <a:pt x="0" y="2494"/>
                  <a:pt x="167" y="2528"/>
                </a:cubicBezTo>
                <a:cubicBezTo>
                  <a:pt x="567" y="2594"/>
                  <a:pt x="1001" y="2661"/>
                  <a:pt x="1434" y="2728"/>
                </a:cubicBezTo>
                <a:cubicBezTo>
                  <a:pt x="1134" y="3028"/>
                  <a:pt x="834" y="3328"/>
                  <a:pt x="600" y="3628"/>
                </a:cubicBezTo>
                <a:cubicBezTo>
                  <a:pt x="517" y="3739"/>
                  <a:pt x="596" y="3920"/>
                  <a:pt x="720" y="3920"/>
                </a:cubicBezTo>
                <a:cubicBezTo>
                  <a:pt x="745" y="3920"/>
                  <a:pt x="773" y="3912"/>
                  <a:pt x="801" y="3895"/>
                </a:cubicBezTo>
                <a:cubicBezTo>
                  <a:pt x="1268" y="3562"/>
                  <a:pt x="1668" y="3195"/>
                  <a:pt x="2068" y="2828"/>
                </a:cubicBezTo>
                <a:lnTo>
                  <a:pt x="2102" y="2828"/>
                </a:lnTo>
                <a:cubicBezTo>
                  <a:pt x="2135" y="3695"/>
                  <a:pt x="2235" y="4562"/>
                  <a:pt x="2468" y="5363"/>
                </a:cubicBezTo>
                <a:cubicBezTo>
                  <a:pt x="2498" y="5421"/>
                  <a:pt x="2546" y="5448"/>
                  <a:pt x="2591" y="5448"/>
                </a:cubicBezTo>
                <a:cubicBezTo>
                  <a:pt x="2649" y="5448"/>
                  <a:pt x="2702" y="5405"/>
                  <a:pt x="2702" y="5330"/>
                </a:cubicBezTo>
                <a:cubicBezTo>
                  <a:pt x="2735" y="4629"/>
                  <a:pt x="2735" y="3929"/>
                  <a:pt x="2669" y="3228"/>
                </a:cubicBezTo>
                <a:lnTo>
                  <a:pt x="2669" y="3228"/>
                </a:lnTo>
                <a:cubicBezTo>
                  <a:pt x="3036" y="3662"/>
                  <a:pt x="3402" y="4095"/>
                  <a:pt x="3803" y="4462"/>
                </a:cubicBezTo>
                <a:cubicBezTo>
                  <a:pt x="3827" y="4487"/>
                  <a:pt x="3856" y="4497"/>
                  <a:pt x="3884" y="4497"/>
                </a:cubicBezTo>
                <a:cubicBezTo>
                  <a:pt x="3970" y="4497"/>
                  <a:pt x="4053" y="4396"/>
                  <a:pt x="4003" y="4296"/>
                </a:cubicBezTo>
                <a:cubicBezTo>
                  <a:pt x="3703" y="3829"/>
                  <a:pt x="3336" y="3395"/>
                  <a:pt x="2969" y="2928"/>
                </a:cubicBezTo>
                <a:lnTo>
                  <a:pt x="2969" y="2928"/>
                </a:lnTo>
                <a:cubicBezTo>
                  <a:pt x="3421" y="2993"/>
                  <a:pt x="3887" y="3029"/>
                  <a:pt x="4350" y="3029"/>
                </a:cubicBezTo>
                <a:cubicBezTo>
                  <a:pt x="4603" y="3029"/>
                  <a:pt x="4856" y="3018"/>
                  <a:pt x="5104" y="2995"/>
                </a:cubicBezTo>
                <a:cubicBezTo>
                  <a:pt x="5270" y="2961"/>
                  <a:pt x="5337" y="2694"/>
                  <a:pt x="5137" y="2661"/>
                </a:cubicBezTo>
                <a:cubicBezTo>
                  <a:pt x="4336" y="2461"/>
                  <a:pt x="3469" y="2394"/>
                  <a:pt x="2602" y="2361"/>
                </a:cubicBezTo>
                <a:cubicBezTo>
                  <a:pt x="3102" y="1961"/>
                  <a:pt x="3603" y="1560"/>
                  <a:pt x="4070" y="1093"/>
                </a:cubicBezTo>
                <a:cubicBezTo>
                  <a:pt x="4154" y="1009"/>
                  <a:pt x="4073" y="878"/>
                  <a:pt x="3985" y="878"/>
                </a:cubicBezTo>
                <a:cubicBezTo>
                  <a:pt x="3969" y="878"/>
                  <a:pt x="3952" y="883"/>
                  <a:pt x="3936" y="893"/>
                </a:cubicBezTo>
                <a:cubicBezTo>
                  <a:pt x="3469" y="1160"/>
                  <a:pt x="3002" y="1427"/>
                  <a:pt x="2569" y="1760"/>
                </a:cubicBezTo>
                <a:cubicBezTo>
                  <a:pt x="2502" y="1227"/>
                  <a:pt x="2468" y="660"/>
                  <a:pt x="2468" y="126"/>
                </a:cubicBezTo>
                <a:cubicBezTo>
                  <a:pt x="2468" y="43"/>
                  <a:pt x="2402" y="1"/>
                  <a:pt x="2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8" name="Google Shape;1958;p54"/>
          <p:cNvSpPr/>
          <p:nvPr/>
        </p:nvSpPr>
        <p:spPr>
          <a:xfrm rot="-3315081" flipH="1">
            <a:off x="2352796" y="720979"/>
            <a:ext cx="498197" cy="702365"/>
          </a:xfrm>
          <a:custGeom>
            <a:avLst/>
            <a:gdLst/>
            <a:ahLst/>
            <a:cxnLst/>
            <a:rect l="l" t="t" r="r" b="b"/>
            <a:pathLst>
              <a:path w="6939" h="7654" extrusionOk="0">
                <a:moveTo>
                  <a:pt x="1865" y="0"/>
                </a:moveTo>
                <a:cubicBezTo>
                  <a:pt x="1673" y="0"/>
                  <a:pt x="1481" y="28"/>
                  <a:pt x="1301" y="82"/>
                </a:cubicBezTo>
                <a:cubicBezTo>
                  <a:pt x="834" y="182"/>
                  <a:pt x="434" y="482"/>
                  <a:pt x="234" y="882"/>
                </a:cubicBezTo>
                <a:cubicBezTo>
                  <a:pt x="0" y="1382"/>
                  <a:pt x="67" y="1950"/>
                  <a:pt x="234" y="2450"/>
                </a:cubicBezTo>
                <a:cubicBezTo>
                  <a:pt x="1068" y="5352"/>
                  <a:pt x="3903" y="7587"/>
                  <a:pt x="6939" y="7654"/>
                </a:cubicBezTo>
                <a:lnTo>
                  <a:pt x="6638" y="7353"/>
                </a:lnTo>
                <a:cubicBezTo>
                  <a:pt x="4904" y="6286"/>
                  <a:pt x="3703" y="4385"/>
                  <a:pt x="3570" y="2350"/>
                </a:cubicBezTo>
                <a:cubicBezTo>
                  <a:pt x="3503" y="1749"/>
                  <a:pt x="3536" y="1116"/>
                  <a:pt x="3203" y="615"/>
                </a:cubicBezTo>
                <a:cubicBezTo>
                  <a:pt x="2910" y="201"/>
                  <a:pt x="2386" y="0"/>
                  <a:pt x="1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9" name="Google Shape;1959;p54"/>
          <p:cNvGrpSpPr/>
          <p:nvPr/>
        </p:nvGrpSpPr>
        <p:grpSpPr>
          <a:xfrm>
            <a:off x="5882427" y="1620070"/>
            <a:ext cx="2520489" cy="3082866"/>
            <a:chOff x="4249875" y="1758821"/>
            <a:chExt cx="2399780" cy="2935503"/>
          </a:xfrm>
        </p:grpSpPr>
        <p:sp>
          <p:nvSpPr>
            <p:cNvPr id="1960" name="Google Shape;1960;p54"/>
            <p:cNvSpPr/>
            <p:nvPr/>
          </p:nvSpPr>
          <p:spPr>
            <a:xfrm>
              <a:off x="4559993" y="2298850"/>
              <a:ext cx="867892" cy="434087"/>
            </a:xfrm>
            <a:custGeom>
              <a:avLst/>
              <a:gdLst/>
              <a:ahLst/>
              <a:cxnLst/>
              <a:rect l="l" t="t" r="r" b="b"/>
              <a:pathLst>
                <a:path w="9241" h="4622" extrusionOk="0">
                  <a:moveTo>
                    <a:pt x="434" y="1"/>
                  </a:moveTo>
                  <a:lnTo>
                    <a:pt x="1" y="735"/>
                  </a:lnTo>
                  <a:cubicBezTo>
                    <a:pt x="1" y="735"/>
                    <a:pt x="1650" y="4621"/>
                    <a:pt x="4920" y="4621"/>
                  </a:cubicBezTo>
                  <a:cubicBezTo>
                    <a:pt x="5130" y="4621"/>
                    <a:pt x="5347" y="4605"/>
                    <a:pt x="5571" y="4571"/>
                  </a:cubicBezTo>
                  <a:cubicBezTo>
                    <a:pt x="9241" y="3970"/>
                    <a:pt x="5605" y="2536"/>
                    <a:pt x="5605" y="2536"/>
                  </a:cubicBezTo>
                  <a:lnTo>
                    <a:pt x="5605" y="2536"/>
                  </a:lnTo>
                  <a:cubicBezTo>
                    <a:pt x="5241" y="2681"/>
                    <a:pt x="4883" y="2743"/>
                    <a:pt x="4536" y="2743"/>
                  </a:cubicBezTo>
                  <a:cubicBezTo>
                    <a:pt x="2246" y="2743"/>
                    <a:pt x="434" y="1"/>
                    <a:pt x="434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54"/>
            <p:cNvSpPr/>
            <p:nvPr/>
          </p:nvSpPr>
          <p:spPr>
            <a:xfrm>
              <a:off x="5029960" y="2429490"/>
              <a:ext cx="540589" cy="398022"/>
            </a:xfrm>
            <a:custGeom>
              <a:avLst/>
              <a:gdLst/>
              <a:ahLst/>
              <a:cxnLst/>
              <a:rect l="l" t="t" r="r" b="b"/>
              <a:pathLst>
                <a:path w="5756" h="4238" extrusionOk="0">
                  <a:moveTo>
                    <a:pt x="3158" y="0"/>
                  </a:moveTo>
                  <a:cubicBezTo>
                    <a:pt x="2984" y="0"/>
                    <a:pt x="2799" y="14"/>
                    <a:pt x="2602" y="44"/>
                  </a:cubicBezTo>
                  <a:cubicBezTo>
                    <a:pt x="2502" y="77"/>
                    <a:pt x="2369" y="77"/>
                    <a:pt x="2269" y="77"/>
                  </a:cubicBezTo>
                  <a:cubicBezTo>
                    <a:pt x="2222" y="75"/>
                    <a:pt x="2174" y="74"/>
                    <a:pt x="2127" y="74"/>
                  </a:cubicBezTo>
                  <a:cubicBezTo>
                    <a:pt x="1401" y="74"/>
                    <a:pt x="643" y="318"/>
                    <a:pt x="267" y="945"/>
                  </a:cubicBezTo>
                  <a:cubicBezTo>
                    <a:pt x="0" y="1378"/>
                    <a:pt x="34" y="1945"/>
                    <a:pt x="134" y="2446"/>
                  </a:cubicBezTo>
                  <a:cubicBezTo>
                    <a:pt x="267" y="3113"/>
                    <a:pt x="601" y="3880"/>
                    <a:pt x="1301" y="4047"/>
                  </a:cubicBezTo>
                  <a:cubicBezTo>
                    <a:pt x="1755" y="4160"/>
                    <a:pt x="2052" y="4238"/>
                    <a:pt x="2334" y="4238"/>
                  </a:cubicBezTo>
                  <a:cubicBezTo>
                    <a:pt x="2714" y="4238"/>
                    <a:pt x="3065" y="4097"/>
                    <a:pt x="3736" y="3713"/>
                  </a:cubicBezTo>
                  <a:cubicBezTo>
                    <a:pt x="5756" y="2595"/>
                    <a:pt x="5518" y="0"/>
                    <a:pt x="31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54"/>
            <p:cNvSpPr/>
            <p:nvPr/>
          </p:nvSpPr>
          <p:spPr>
            <a:xfrm>
              <a:off x="5540594" y="3636619"/>
              <a:ext cx="491940" cy="977493"/>
            </a:xfrm>
            <a:custGeom>
              <a:avLst/>
              <a:gdLst/>
              <a:ahLst/>
              <a:cxnLst/>
              <a:rect l="l" t="t" r="r" b="b"/>
              <a:pathLst>
                <a:path w="5238" h="10408" extrusionOk="0">
                  <a:moveTo>
                    <a:pt x="3470" y="0"/>
                  </a:moveTo>
                  <a:lnTo>
                    <a:pt x="1" y="1101"/>
                  </a:lnTo>
                  <a:cubicBezTo>
                    <a:pt x="267" y="2035"/>
                    <a:pt x="701" y="2969"/>
                    <a:pt x="1135" y="3870"/>
                  </a:cubicBezTo>
                  <a:cubicBezTo>
                    <a:pt x="1301" y="4203"/>
                    <a:pt x="1468" y="4503"/>
                    <a:pt x="1635" y="4837"/>
                  </a:cubicBezTo>
                  <a:cubicBezTo>
                    <a:pt x="1668" y="4904"/>
                    <a:pt x="1702" y="4970"/>
                    <a:pt x="1735" y="5071"/>
                  </a:cubicBezTo>
                  <a:cubicBezTo>
                    <a:pt x="2636" y="6838"/>
                    <a:pt x="3570" y="8606"/>
                    <a:pt x="4470" y="10374"/>
                  </a:cubicBezTo>
                  <a:cubicBezTo>
                    <a:pt x="4470" y="10408"/>
                    <a:pt x="4470" y="10408"/>
                    <a:pt x="4504" y="10408"/>
                  </a:cubicBezTo>
                  <a:lnTo>
                    <a:pt x="4804" y="10341"/>
                  </a:lnTo>
                  <a:cubicBezTo>
                    <a:pt x="4837" y="10341"/>
                    <a:pt x="5238" y="10208"/>
                    <a:pt x="5238" y="10208"/>
                  </a:cubicBezTo>
                  <a:lnTo>
                    <a:pt x="4070" y="3469"/>
                  </a:lnTo>
                  <a:lnTo>
                    <a:pt x="4037" y="3336"/>
                  </a:lnTo>
                  <a:lnTo>
                    <a:pt x="3703" y="1234"/>
                  </a:lnTo>
                  <a:lnTo>
                    <a:pt x="3670" y="1134"/>
                  </a:lnTo>
                  <a:lnTo>
                    <a:pt x="3470" y="0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54"/>
            <p:cNvSpPr/>
            <p:nvPr/>
          </p:nvSpPr>
          <p:spPr>
            <a:xfrm>
              <a:off x="4882696" y="3692970"/>
              <a:ext cx="385437" cy="704945"/>
            </a:xfrm>
            <a:custGeom>
              <a:avLst/>
              <a:gdLst/>
              <a:ahLst/>
              <a:cxnLst/>
              <a:rect l="l" t="t" r="r" b="b"/>
              <a:pathLst>
                <a:path w="4104" h="7506" extrusionOk="0">
                  <a:moveTo>
                    <a:pt x="534" y="1"/>
                  </a:moveTo>
                  <a:cubicBezTo>
                    <a:pt x="534" y="34"/>
                    <a:pt x="501" y="67"/>
                    <a:pt x="501" y="101"/>
                  </a:cubicBezTo>
                  <a:cubicBezTo>
                    <a:pt x="401" y="434"/>
                    <a:pt x="334" y="801"/>
                    <a:pt x="267" y="1168"/>
                  </a:cubicBezTo>
                  <a:cubicBezTo>
                    <a:pt x="234" y="1368"/>
                    <a:pt x="201" y="1602"/>
                    <a:pt x="167" y="1802"/>
                  </a:cubicBezTo>
                  <a:cubicBezTo>
                    <a:pt x="1" y="3637"/>
                    <a:pt x="367" y="5505"/>
                    <a:pt x="1201" y="7139"/>
                  </a:cubicBezTo>
                  <a:cubicBezTo>
                    <a:pt x="1301" y="7373"/>
                    <a:pt x="1935" y="7439"/>
                    <a:pt x="2169" y="7506"/>
                  </a:cubicBezTo>
                  <a:cubicBezTo>
                    <a:pt x="2336" y="7172"/>
                    <a:pt x="2002" y="5405"/>
                    <a:pt x="2235" y="4337"/>
                  </a:cubicBezTo>
                  <a:cubicBezTo>
                    <a:pt x="2302" y="4104"/>
                    <a:pt x="2369" y="3870"/>
                    <a:pt x="2469" y="3603"/>
                  </a:cubicBezTo>
                  <a:cubicBezTo>
                    <a:pt x="2469" y="3537"/>
                    <a:pt x="2502" y="3470"/>
                    <a:pt x="2536" y="3403"/>
                  </a:cubicBezTo>
                  <a:cubicBezTo>
                    <a:pt x="2869" y="2436"/>
                    <a:pt x="3436" y="1235"/>
                    <a:pt x="4103" y="34"/>
                  </a:cubicBezTo>
                  <a:lnTo>
                    <a:pt x="568" y="1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54"/>
            <p:cNvSpPr/>
            <p:nvPr/>
          </p:nvSpPr>
          <p:spPr>
            <a:xfrm>
              <a:off x="4895188" y="3696070"/>
              <a:ext cx="25170" cy="53439"/>
            </a:xfrm>
            <a:custGeom>
              <a:avLst/>
              <a:gdLst/>
              <a:ahLst/>
              <a:cxnLst/>
              <a:rect l="l" t="t" r="r" b="b"/>
              <a:pathLst>
                <a:path w="268" h="569" extrusionOk="0">
                  <a:moveTo>
                    <a:pt x="268" y="1"/>
                  </a:moveTo>
                  <a:lnTo>
                    <a:pt x="268" y="1"/>
                  </a:lnTo>
                  <a:cubicBezTo>
                    <a:pt x="168" y="168"/>
                    <a:pt x="68" y="368"/>
                    <a:pt x="1" y="568"/>
                  </a:cubicBezTo>
                  <a:cubicBezTo>
                    <a:pt x="134" y="401"/>
                    <a:pt x="201" y="168"/>
                    <a:pt x="268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54"/>
            <p:cNvSpPr/>
            <p:nvPr/>
          </p:nvSpPr>
          <p:spPr>
            <a:xfrm>
              <a:off x="4895188" y="3683578"/>
              <a:ext cx="25170" cy="53345"/>
            </a:xfrm>
            <a:custGeom>
              <a:avLst/>
              <a:gdLst/>
              <a:ahLst/>
              <a:cxnLst/>
              <a:rect l="l" t="t" r="r" b="b"/>
              <a:pathLst>
                <a:path w="268" h="568" extrusionOk="0">
                  <a:moveTo>
                    <a:pt x="268" y="1"/>
                  </a:moveTo>
                  <a:lnTo>
                    <a:pt x="268" y="1"/>
                  </a:lnTo>
                  <a:cubicBezTo>
                    <a:pt x="168" y="167"/>
                    <a:pt x="68" y="367"/>
                    <a:pt x="1" y="568"/>
                  </a:cubicBezTo>
                  <a:cubicBezTo>
                    <a:pt x="134" y="401"/>
                    <a:pt x="201" y="201"/>
                    <a:pt x="268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54"/>
            <p:cNvSpPr/>
            <p:nvPr/>
          </p:nvSpPr>
          <p:spPr>
            <a:xfrm>
              <a:off x="4249875" y="3000136"/>
              <a:ext cx="2399780" cy="1081366"/>
            </a:xfrm>
            <a:custGeom>
              <a:avLst/>
              <a:gdLst/>
              <a:ahLst/>
              <a:cxnLst/>
              <a:rect l="l" t="t" r="r" b="b"/>
              <a:pathLst>
                <a:path w="25552" h="11514" extrusionOk="0">
                  <a:moveTo>
                    <a:pt x="594" y="0"/>
                  </a:moveTo>
                  <a:cubicBezTo>
                    <a:pt x="397" y="0"/>
                    <a:pt x="198" y="102"/>
                    <a:pt x="134" y="273"/>
                  </a:cubicBezTo>
                  <a:cubicBezTo>
                    <a:pt x="0" y="573"/>
                    <a:pt x="267" y="940"/>
                    <a:pt x="567" y="940"/>
                  </a:cubicBezTo>
                  <a:cubicBezTo>
                    <a:pt x="267" y="940"/>
                    <a:pt x="0" y="1240"/>
                    <a:pt x="34" y="1540"/>
                  </a:cubicBezTo>
                  <a:cubicBezTo>
                    <a:pt x="63" y="1805"/>
                    <a:pt x="301" y="2019"/>
                    <a:pt x="563" y="2019"/>
                  </a:cubicBezTo>
                  <a:cubicBezTo>
                    <a:pt x="598" y="2019"/>
                    <a:pt x="633" y="2015"/>
                    <a:pt x="668" y="2007"/>
                  </a:cubicBezTo>
                  <a:lnTo>
                    <a:pt x="668" y="2007"/>
                  </a:lnTo>
                  <a:cubicBezTo>
                    <a:pt x="434" y="2107"/>
                    <a:pt x="334" y="2474"/>
                    <a:pt x="467" y="2708"/>
                  </a:cubicBezTo>
                  <a:cubicBezTo>
                    <a:pt x="583" y="2870"/>
                    <a:pt x="779" y="2968"/>
                    <a:pt x="967" y="2968"/>
                  </a:cubicBezTo>
                  <a:cubicBezTo>
                    <a:pt x="1049" y="2968"/>
                    <a:pt x="1130" y="2949"/>
                    <a:pt x="1201" y="2908"/>
                  </a:cubicBezTo>
                  <a:lnTo>
                    <a:pt x="1201" y="2908"/>
                  </a:lnTo>
                  <a:cubicBezTo>
                    <a:pt x="934" y="3241"/>
                    <a:pt x="1301" y="3742"/>
                    <a:pt x="1702" y="3775"/>
                  </a:cubicBezTo>
                  <a:cubicBezTo>
                    <a:pt x="1727" y="3777"/>
                    <a:pt x="1753" y="3778"/>
                    <a:pt x="1778" y="3778"/>
                  </a:cubicBezTo>
                  <a:cubicBezTo>
                    <a:pt x="2079" y="3778"/>
                    <a:pt x="2360" y="3633"/>
                    <a:pt x="2622" y="3445"/>
                  </a:cubicBezTo>
                  <a:lnTo>
                    <a:pt x="2622" y="3445"/>
                  </a:lnTo>
                  <a:cubicBezTo>
                    <a:pt x="2276" y="3734"/>
                    <a:pt x="2011" y="4114"/>
                    <a:pt x="1868" y="4542"/>
                  </a:cubicBezTo>
                  <a:lnTo>
                    <a:pt x="2435" y="4642"/>
                  </a:lnTo>
                  <a:cubicBezTo>
                    <a:pt x="2421" y="4641"/>
                    <a:pt x="2408" y="4640"/>
                    <a:pt x="2394" y="4640"/>
                  </a:cubicBezTo>
                  <a:cubicBezTo>
                    <a:pt x="2111" y="4640"/>
                    <a:pt x="1872" y="4957"/>
                    <a:pt x="1935" y="5243"/>
                  </a:cubicBezTo>
                  <a:cubicBezTo>
                    <a:pt x="1986" y="5472"/>
                    <a:pt x="2211" y="5623"/>
                    <a:pt x="2434" y="5623"/>
                  </a:cubicBezTo>
                  <a:cubicBezTo>
                    <a:pt x="2503" y="5623"/>
                    <a:pt x="2572" y="5608"/>
                    <a:pt x="2636" y="5576"/>
                  </a:cubicBezTo>
                  <a:lnTo>
                    <a:pt x="2636" y="5576"/>
                  </a:lnTo>
                  <a:cubicBezTo>
                    <a:pt x="2469" y="5877"/>
                    <a:pt x="2502" y="6277"/>
                    <a:pt x="2736" y="6544"/>
                  </a:cubicBezTo>
                  <a:cubicBezTo>
                    <a:pt x="2884" y="6713"/>
                    <a:pt x="3112" y="6801"/>
                    <a:pt x="3335" y="6801"/>
                  </a:cubicBezTo>
                  <a:cubicBezTo>
                    <a:pt x="3465" y="6801"/>
                    <a:pt x="3593" y="6772"/>
                    <a:pt x="3703" y="6710"/>
                  </a:cubicBezTo>
                  <a:lnTo>
                    <a:pt x="3703" y="6710"/>
                  </a:lnTo>
                  <a:cubicBezTo>
                    <a:pt x="3470" y="7011"/>
                    <a:pt x="3570" y="7511"/>
                    <a:pt x="3903" y="7678"/>
                  </a:cubicBezTo>
                  <a:cubicBezTo>
                    <a:pt x="3984" y="7718"/>
                    <a:pt x="4074" y="7737"/>
                    <a:pt x="4163" y="7737"/>
                  </a:cubicBezTo>
                  <a:cubicBezTo>
                    <a:pt x="4440" y="7737"/>
                    <a:pt x="4720" y="7555"/>
                    <a:pt x="4770" y="7278"/>
                  </a:cubicBezTo>
                  <a:cubicBezTo>
                    <a:pt x="4837" y="7511"/>
                    <a:pt x="5071" y="7711"/>
                    <a:pt x="5304" y="7711"/>
                  </a:cubicBezTo>
                  <a:cubicBezTo>
                    <a:pt x="5321" y="7714"/>
                    <a:pt x="5339" y="7715"/>
                    <a:pt x="5356" y="7715"/>
                  </a:cubicBezTo>
                  <a:cubicBezTo>
                    <a:pt x="5576" y="7715"/>
                    <a:pt x="5809" y="7527"/>
                    <a:pt x="5871" y="7311"/>
                  </a:cubicBezTo>
                  <a:cubicBezTo>
                    <a:pt x="5915" y="7528"/>
                    <a:pt x="6114" y="7632"/>
                    <a:pt x="6321" y="7632"/>
                  </a:cubicBezTo>
                  <a:cubicBezTo>
                    <a:pt x="6432" y="7632"/>
                    <a:pt x="6545" y="7603"/>
                    <a:pt x="6638" y="7544"/>
                  </a:cubicBezTo>
                  <a:cubicBezTo>
                    <a:pt x="6738" y="7482"/>
                    <a:pt x="6818" y="7398"/>
                    <a:pt x="6886" y="7300"/>
                  </a:cubicBezTo>
                  <a:lnTo>
                    <a:pt x="6886" y="7300"/>
                  </a:lnTo>
                  <a:cubicBezTo>
                    <a:pt x="6845" y="7435"/>
                    <a:pt x="6825" y="7573"/>
                    <a:pt x="6839" y="7711"/>
                  </a:cubicBezTo>
                  <a:cubicBezTo>
                    <a:pt x="6892" y="7979"/>
                    <a:pt x="7161" y="8226"/>
                    <a:pt x="7421" y="8226"/>
                  </a:cubicBezTo>
                  <a:cubicBezTo>
                    <a:pt x="7484" y="8226"/>
                    <a:pt x="7547" y="8211"/>
                    <a:pt x="7606" y="8178"/>
                  </a:cubicBezTo>
                  <a:lnTo>
                    <a:pt x="7606" y="8178"/>
                  </a:lnTo>
                  <a:cubicBezTo>
                    <a:pt x="7372" y="8478"/>
                    <a:pt x="7406" y="8945"/>
                    <a:pt x="7673" y="9212"/>
                  </a:cubicBezTo>
                  <a:cubicBezTo>
                    <a:pt x="7806" y="9329"/>
                    <a:pt x="7989" y="9387"/>
                    <a:pt x="8177" y="9387"/>
                  </a:cubicBezTo>
                  <a:cubicBezTo>
                    <a:pt x="8365" y="9387"/>
                    <a:pt x="8557" y="9329"/>
                    <a:pt x="8707" y="9212"/>
                  </a:cubicBezTo>
                  <a:lnTo>
                    <a:pt x="8707" y="9212"/>
                  </a:lnTo>
                  <a:cubicBezTo>
                    <a:pt x="8673" y="9546"/>
                    <a:pt x="8707" y="9946"/>
                    <a:pt x="8907" y="10213"/>
                  </a:cubicBezTo>
                  <a:cubicBezTo>
                    <a:pt x="9040" y="10385"/>
                    <a:pt x="9251" y="10480"/>
                    <a:pt x="9450" y="10480"/>
                  </a:cubicBezTo>
                  <a:cubicBezTo>
                    <a:pt x="9599" y="10480"/>
                    <a:pt x="9741" y="10427"/>
                    <a:pt x="9841" y="10313"/>
                  </a:cubicBezTo>
                  <a:lnTo>
                    <a:pt x="9841" y="10313"/>
                  </a:lnTo>
                  <a:cubicBezTo>
                    <a:pt x="9807" y="10680"/>
                    <a:pt x="10041" y="11014"/>
                    <a:pt x="10374" y="11147"/>
                  </a:cubicBezTo>
                  <a:cubicBezTo>
                    <a:pt x="10441" y="11169"/>
                    <a:pt x="10512" y="11180"/>
                    <a:pt x="10585" y="11180"/>
                  </a:cubicBezTo>
                  <a:cubicBezTo>
                    <a:pt x="10842" y="11180"/>
                    <a:pt x="11119" y="11047"/>
                    <a:pt x="11275" y="10813"/>
                  </a:cubicBezTo>
                  <a:cubicBezTo>
                    <a:pt x="11409" y="11247"/>
                    <a:pt x="11842" y="11514"/>
                    <a:pt x="12276" y="11514"/>
                  </a:cubicBezTo>
                  <a:cubicBezTo>
                    <a:pt x="12743" y="11514"/>
                    <a:pt x="13143" y="11180"/>
                    <a:pt x="13277" y="10747"/>
                  </a:cubicBezTo>
                  <a:cubicBezTo>
                    <a:pt x="13386" y="10900"/>
                    <a:pt x="13583" y="10996"/>
                    <a:pt x="13771" y="10996"/>
                  </a:cubicBezTo>
                  <a:cubicBezTo>
                    <a:pt x="13869" y="10996"/>
                    <a:pt x="13964" y="10970"/>
                    <a:pt x="14044" y="10914"/>
                  </a:cubicBezTo>
                  <a:cubicBezTo>
                    <a:pt x="14311" y="10780"/>
                    <a:pt x="14411" y="10413"/>
                    <a:pt x="14244" y="10146"/>
                  </a:cubicBezTo>
                  <a:lnTo>
                    <a:pt x="14244" y="10146"/>
                  </a:lnTo>
                  <a:cubicBezTo>
                    <a:pt x="14322" y="10207"/>
                    <a:pt x="14412" y="10234"/>
                    <a:pt x="14504" y="10234"/>
                  </a:cubicBezTo>
                  <a:cubicBezTo>
                    <a:pt x="14765" y="10234"/>
                    <a:pt x="15046" y="10017"/>
                    <a:pt x="15145" y="9746"/>
                  </a:cubicBezTo>
                  <a:cubicBezTo>
                    <a:pt x="15278" y="9379"/>
                    <a:pt x="15278" y="8979"/>
                    <a:pt x="15445" y="8645"/>
                  </a:cubicBezTo>
                  <a:cubicBezTo>
                    <a:pt x="15445" y="8812"/>
                    <a:pt x="15511" y="9012"/>
                    <a:pt x="15612" y="9146"/>
                  </a:cubicBezTo>
                  <a:cubicBezTo>
                    <a:pt x="15745" y="8945"/>
                    <a:pt x="15812" y="8712"/>
                    <a:pt x="15812" y="8478"/>
                  </a:cubicBezTo>
                  <a:cubicBezTo>
                    <a:pt x="16045" y="8745"/>
                    <a:pt x="16145" y="9112"/>
                    <a:pt x="16412" y="9379"/>
                  </a:cubicBezTo>
                  <a:cubicBezTo>
                    <a:pt x="16531" y="9483"/>
                    <a:pt x="16702" y="9540"/>
                    <a:pt x="16861" y="9540"/>
                  </a:cubicBezTo>
                  <a:cubicBezTo>
                    <a:pt x="17061" y="9540"/>
                    <a:pt x="17242" y="9450"/>
                    <a:pt x="17279" y="9246"/>
                  </a:cubicBezTo>
                  <a:cubicBezTo>
                    <a:pt x="17396" y="9536"/>
                    <a:pt x="17689" y="9725"/>
                    <a:pt x="18005" y="9725"/>
                  </a:cubicBezTo>
                  <a:cubicBezTo>
                    <a:pt x="18052" y="9725"/>
                    <a:pt x="18099" y="9721"/>
                    <a:pt x="18147" y="9713"/>
                  </a:cubicBezTo>
                  <a:cubicBezTo>
                    <a:pt x="18480" y="9646"/>
                    <a:pt x="18747" y="9312"/>
                    <a:pt x="18747" y="8945"/>
                  </a:cubicBezTo>
                  <a:cubicBezTo>
                    <a:pt x="18869" y="9022"/>
                    <a:pt x="19020" y="9063"/>
                    <a:pt x="19172" y="9063"/>
                  </a:cubicBezTo>
                  <a:cubicBezTo>
                    <a:pt x="19353" y="9063"/>
                    <a:pt x="19537" y="9005"/>
                    <a:pt x="19681" y="8879"/>
                  </a:cubicBezTo>
                  <a:cubicBezTo>
                    <a:pt x="19915" y="8679"/>
                    <a:pt x="20015" y="8312"/>
                    <a:pt x="19881" y="7978"/>
                  </a:cubicBezTo>
                  <a:lnTo>
                    <a:pt x="19881" y="7978"/>
                  </a:lnTo>
                  <a:cubicBezTo>
                    <a:pt x="19941" y="8112"/>
                    <a:pt x="20073" y="8173"/>
                    <a:pt x="20216" y="8173"/>
                  </a:cubicBezTo>
                  <a:cubicBezTo>
                    <a:pt x="20394" y="8173"/>
                    <a:pt x="20589" y="8078"/>
                    <a:pt x="20682" y="7911"/>
                  </a:cubicBezTo>
                  <a:cubicBezTo>
                    <a:pt x="20815" y="7644"/>
                    <a:pt x="20749" y="7278"/>
                    <a:pt x="20582" y="6977"/>
                  </a:cubicBezTo>
                  <a:lnTo>
                    <a:pt x="20582" y="6977"/>
                  </a:lnTo>
                  <a:cubicBezTo>
                    <a:pt x="20915" y="7278"/>
                    <a:pt x="21249" y="7544"/>
                    <a:pt x="21649" y="7611"/>
                  </a:cubicBezTo>
                  <a:cubicBezTo>
                    <a:pt x="21669" y="7613"/>
                    <a:pt x="21689" y="7613"/>
                    <a:pt x="21710" y="7613"/>
                  </a:cubicBezTo>
                  <a:cubicBezTo>
                    <a:pt x="22125" y="7613"/>
                    <a:pt x="22547" y="7291"/>
                    <a:pt x="22483" y="6877"/>
                  </a:cubicBezTo>
                  <a:lnTo>
                    <a:pt x="22483" y="6877"/>
                  </a:lnTo>
                  <a:cubicBezTo>
                    <a:pt x="22722" y="6942"/>
                    <a:pt x="22961" y="6993"/>
                    <a:pt x="23200" y="6993"/>
                  </a:cubicBezTo>
                  <a:cubicBezTo>
                    <a:pt x="23328" y="6993"/>
                    <a:pt x="23456" y="6979"/>
                    <a:pt x="23584" y="6944"/>
                  </a:cubicBezTo>
                  <a:cubicBezTo>
                    <a:pt x="23917" y="6844"/>
                    <a:pt x="24251" y="6510"/>
                    <a:pt x="24184" y="6143"/>
                  </a:cubicBezTo>
                  <a:lnTo>
                    <a:pt x="24184" y="6143"/>
                  </a:lnTo>
                  <a:cubicBezTo>
                    <a:pt x="24266" y="6166"/>
                    <a:pt x="24350" y="6176"/>
                    <a:pt x="24435" y="6176"/>
                  </a:cubicBezTo>
                  <a:cubicBezTo>
                    <a:pt x="24735" y="6176"/>
                    <a:pt x="25044" y="6044"/>
                    <a:pt x="25252" y="5810"/>
                  </a:cubicBezTo>
                  <a:cubicBezTo>
                    <a:pt x="25485" y="5476"/>
                    <a:pt x="25552" y="5009"/>
                    <a:pt x="25352" y="4676"/>
                  </a:cubicBezTo>
                  <a:lnTo>
                    <a:pt x="901" y="106"/>
                  </a:lnTo>
                  <a:cubicBezTo>
                    <a:pt x="816" y="33"/>
                    <a:pt x="705" y="0"/>
                    <a:pt x="594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54"/>
            <p:cNvSpPr/>
            <p:nvPr/>
          </p:nvSpPr>
          <p:spPr>
            <a:xfrm>
              <a:off x="5954116" y="3840234"/>
              <a:ext cx="56538" cy="72129"/>
            </a:xfrm>
            <a:custGeom>
              <a:avLst/>
              <a:gdLst/>
              <a:ahLst/>
              <a:cxnLst/>
              <a:rect l="l" t="t" r="r" b="b"/>
              <a:pathLst>
                <a:path w="602" h="768" extrusionOk="0">
                  <a:moveTo>
                    <a:pt x="601" y="0"/>
                  </a:moveTo>
                  <a:lnTo>
                    <a:pt x="1" y="768"/>
                  </a:lnTo>
                  <a:cubicBezTo>
                    <a:pt x="334" y="701"/>
                    <a:pt x="601" y="367"/>
                    <a:pt x="601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54"/>
            <p:cNvSpPr/>
            <p:nvPr/>
          </p:nvSpPr>
          <p:spPr>
            <a:xfrm>
              <a:off x="4300027" y="2875319"/>
              <a:ext cx="2321453" cy="1116491"/>
            </a:xfrm>
            <a:custGeom>
              <a:avLst/>
              <a:gdLst/>
              <a:ahLst/>
              <a:cxnLst/>
              <a:rect l="l" t="t" r="r" b="b"/>
              <a:pathLst>
                <a:path w="24718" h="11888" extrusionOk="0">
                  <a:moveTo>
                    <a:pt x="11241" y="0"/>
                  </a:moveTo>
                  <a:cubicBezTo>
                    <a:pt x="11075" y="167"/>
                    <a:pt x="10875" y="334"/>
                    <a:pt x="10674" y="434"/>
                  </a:cubicBezTo>
                  <a:cubicBezTo>
                    <a:pt x="10007" y="834"/>
                    <a:pt x="9240" y="1034"/>
                    <a:pt x="8506" y="1201"/>
                  </a:cubicBezTo>
                  <a:cubicBezTo>
                    <a:pt x="7038" y="1501"/>
                    <a:pt x="5571" y="1735"/>
                    <a:pt x="4103" y="1868"/>
                  </a:cubicBezTo>
                  <a:cubicBezTo>
                    <a:pt x="3726" y="1899"/>
                    <a:pt x="3339" y="1923"/>
                    <a:pt x="2954" y="1923"/>
                  </a:cubicBezTo>
                  <a:cubicBezTo>
                    <a:pt x="2081" y="1923"/>
                    <a:pt x="1218" y="1798"/>
                    <a:pt x="500" y="1335"/>
                  </a:cubicBezTo>
                  <a:cubicBezTo>
                    <a:pt x="33" y="2002"/>
                    <a:pt x="0" y="2936"/>
                    <a:pt x="400" y="3636"/>
                  </a:cubicBezTo>
                  <a:cubicBezTo>
                    <a:pt x="772" y="4286"/>
                    <a:pt x="1516" y="4678"/>
                    <a:pt x="2261" y="4678"/>
                  </a:cubicBezTo>
                  <a:cubicBezTo>
                    <a:pt x="2319" y="4678"/>
                    <a:pt x="2377" y="4675"/>
                    <a:pt x="2435" y="4670"/>
                  </a:cubicBezTo>
                  <a:lnTo>
                    <a:pt x="2435" y="4670"/>
                  </a:lnTo>
                  <a:cubicBezTo>
                    <a:pt x="1968" y="5338"/>
                    <a:pt x="1868" y="6238"/>
                    <a:pt x="2168" y="6972"/>
                  </a:cubicBezTo>
                  <a:cubicBezTo>
                    <a:pt x="2435" y="7706"/>
                    <a:pt x="3102" y="8306"/>
                    <a:pt x="3903" y="8473"/>
                  </a:cubicBezTo>
                  <a:cubicBezTo>
                    <a:pt x="4107" y="8524"/>
                    <a:pt x="4314" y="8546"/>
                    <a:pt x="4522" y="8546"/>
                  </a:cubicBezTo>
                  <a:cubicBezTo>
                    <a:pt x="5269" y="8546"/>
                    <a:pt x="6034" y="8260"/>
                    <a:pt x="6738" y="7973"/>
                  </a:cubicBezTo>
                  <a:lnTo>
                    <a:pt x="6738" y="7973"/>
                  </a:lnTo>
                  <a:cubicBezTo>
                    <a:pt x="6705" y="8973"/>
                    <a:pt x="7205" y="9907"/>
                    <a:pt x="7906" y="10608"/>
                  </a:cubicBezTo>
                  <a:cubicBezTo>
                    <a:pt x="8782" y="11427"/>
                    <a:pt x="9993" y="11888"/>
                    <a:pt x="11194" y="11888"/>
                  </a:cubicBezTo>
                  <a:cubicBezTo>
                    <a:pt x="11411" y="11888"/>
                    <a:pt x="11628" y="11873"/>
                    <a:pt x="11842" y="11842"/>
                  </a:cubicBezTo>
                  <a:cubicBezTo>
                    <a:pt x="13243" y="11642"/>
                    <a:pt x="14544" y="10775"/>
                    <a:pt x="15244" y="9541"/>
                  </a:cubicBezTo>
                  <a:cubicBezTo>
                    <a:pt x="15650" y="10149"/>
                    <a:pt x="16374" y="10452"/>
                    <a:pt x="17110" y="10452"/>
                  </a:cubicBezTo>
                  <a:cubicBezTo>
                    <a:pt x="17464" y="10452"/>
                    <a:pt x="17821" y="10382"/>
                    <a:pt x="18146" y="10241"/>
                  </a:cubicBezTo>
                  <a:cubicBezTo>
                    <a:pt x="19147" y="9841"/>
                    <a:pt x="19848" y="8940"/>
                    <a:pt x="20348" y="8006"/>
                  </a:cubicBezTo>
                  <a:cubicBezTo>
                    <a:pt x="20552" y="8210"/>
                    <a:pt x="20848" y="8276"/>
                    <a:pt x="21154" y="8276"/>
                  </a:cubicBezTo>
                  <a:cubicBezTo>
                    <a:pt x="21297" y="8276"/>
                    <a:pt x="21443" y="8261"/>
                    <a:pt x="21582" y="8240"/>
                  </a:cubicBezTo>
                  <a:cubicBezTo>
                    <a:pt x="22950" y="8039"/>
                    <a:pt x="24151" y="7072"/>
                    <a:pt x="24718" y="5838"/>
                  </a:cubicBezTo>
                  <a:cubicBezTo>
                    <a:pt x="22383" y="5004"/>
                    <a:pt x="20215" y="3770"/>
                    <a:pt x="18313" y="2202"/>
                  </a:cubicBezTo>
                  <a:cubicBezTo>
                    <a:pt x="17713" y="1668"/>
                    <a:pt x="17046" y="1101"/>
                    <a:pt x="16378" y="668"/>
                  </a:cubicBezTo>
                  <a:lnTo>
                    <a:pt x="16345" y="668"/>
                  </a:lnTo>
                  <a:cubicBezTo>
                    <a:pt x="16345" y="668"/>
                    <a:pt x="16045" y="567"/>
                    <a:pt x="15745" y="467"/>
                  </a:cubicBezTo>
                  <a:cubicBezTo>
                    <a:pt x="15545" y="401"/>
                    <a:pt x="15344" y="334"/>
                    <a:pt x="15244" y="301"/>
                  </a:cubicBezTo>
                  <a:cubicBezTo>
                    <a:pt x="15167" y="278"/>
                    <a:pt x="15085" y="271"/>
                    <a:pt x="15011" y="271"/>
                  </a:cubicBezTo>
                  <a:cubicBezTo>
                    <a:pt x="14863" y="271"/>
                    <a:pt x="14744" y="301"/>
                    <a:pt x="14744" y="301"/>
                  </a:cubicBezTo>
                  <a:lnTo>
                    <a:pt x="14777" y="100"/>
                  </a:lnTo>
                  <a:cubicBezTo>
                    <a:pt x="14644" y="67"/>
                    <a:pt x="14510" y="67"/>
                    <a:pt x="14377" y="67"/>
                  </a:cubicBezTo>
                  <a:lnTo>
                    <a:pt x="112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54"/>
            <p:cNvSpPr/>
            <p:nvPr/>
          </p:nvSpPr>
          <p:spPr>
            <a:xfrm>
              <a:off x="5214791" y="2411646"/>
              <a:ext cx="579659" cy="589051"/>
            </a:xfrm>
            <a:custGeom>
              <a:avLst/>
              <a:gdLst/>
              <a:ahLst/>
              <a:cxnLst/>
              <a:rect l="l" t="t" r="r" b="b"/>
              <a:pathLst>
                <a:path w="6172" h="6272" extrusionOk="0">
                  <a:moveTo>
                    <a:pt x="5137" y="1"/>
                  </a:moveTo>
                  <a:lnTo>
                    <a:pt x="4570" y="101"/>
                  </a:lnTo>
                  <a:lnTo>
                    <a:pt x="2302" y="568"/>
                  </a:lnTo>
                  <a:cubicBezTo>
                    <a:pt x="2235" y="1068"/>
                    <a:pt x="1935" y="1402"/>
                    <a:pt x="1702" y="1668"/>
                  </a:cubicBezTo>
                  <a:cubicBezTo>
                    <a:pt x="1668" y="1668"/>
                    <a:pt x="1668" y="1702"/>
                    <a:pt x="1668" y="1702"/>
                  </a:cubicBezTo>
                  <a:cubicBezTo>
                    <a:pt x="1501" y="1835"/>
                    <a:pt x="1335" y="1969"/>
                    <a:pt x="1168" y="2069"/>
                  </a:cubicBezTo>
                  <a:cubicBezTo>
                    <a:pt x="1001" y="2202"/>
                    <a:pt x="834" y="2302"/>
                    <a:pt x="668" y="2436"/>
                  </a:cubicBezTo>
                  <a:cubicBezTo>
                    <a:pt x="367" y="2702"/>
                    <a:pt x="67" y="3036"/>
                    <a:pt x="0" y="3436"/>
                  </a:cubicBezTo>
                  <a:cubicBezTo>
                    <a:pt x="0" y="3536"/>
                    <a:pt x="0" y="3603"/>
                    <a:pt x="0" y="3703"/>
                  </a:cubicBezTo>
                  <a:cubicBezTo>
                    <a:pt x="34" y="4003"/>
                    <a:pt x="167" y="4304"/>
                    <a:pt x="334" y="4570"/>
                  </a:cubicBezTo>
                  <a:cubicBezTo>
                    <a:pt x="501" y="4804"/>
                    <a:pt x="668" y="5037"/>
                    <a:pt x="834" y="5271"/>
                  </a:cubicBezTo>
                  <a:cubicBezTo>
                    <a:pt x="868" y="5304"/>
                    <a:pt x="901" y="5338"/>
                    <a:pt x="934" y="5371"/>
                  </a:cubicBezTo>
                  <a:cubicBezTo>
                    <a:pt x="968" y="5438"/>
                    <a:pt x="1001" y="5471"/>
                    <a:pt x="1068" y="5538"/>
                  </a:cubicBezTo>
                  <a:lnTo>
                    <a:pt x="6171" y="6272"/>
                  </a:lnTo>
                  <a:lnTo>
                    <a:pt x="6171" y="6272"/>
                  </a:lnTo>
                  <a:lnTo>
                    <a:pt x="6005" y="5404"/>
                  </a:lnTo>
                  <a:cubicBezTo>
                    <a:pt x="5805" y="5338"/>
                    <a:pt x="5604" y="5271"/>
                    <a:pt x="5504" y="5238"/>
                  </a:cubicBezTo>
                  <a:cubicBezTo>
                    <a:pt x="5427" y="5215"/>
                    <a:pt x="5345" y="5208"/>
                    <a:pt x="5271" y="5208"/>
                  </a:cubicBezTo>
                  <a:cubicBezTo>
                    <a:pt x="5123" y="5208"/>
                    <a:pt x="5004" y="5238"/>
                    <a:pt x="5004" y="5238"/>
                  </a:cubicBezTo>
                  <a:lnTo>
                    <a:pt x="5037" y="5037"/>
                  </a:lnTo>
                  <a:lnTo>
                    <a:pt x="5204" y="4037"/>
                  </a:lnTo>
                  <a:lnTo>
                    <a:pt x="5805" y="4204"/>
                  </a:lnTo>
                  <a:lnTo>
                    <a:pt x="51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54"/>
            <p:cNvSpPr/>
            <p:nvPr/>
          </p:nvSpPr>
          <p:spPr>
            <a:xfrm>
              <a:off x="5236674" y="2546324"/>
              <a:ext cx="379239" cy="166610"/>
            </a:xfrm>
            <a:custGeom>
              <a:avLst/>
              <a:gdLst/>
              <a:ahLst/>
              <a:cxnLst/>
              <a:rect l="l" t="t" r="r" b="b"/>
              <a:pathLst>
                <a:path w="4038" h="1774" extrusionOk="0">
                  <a:moveTo>
                    <a:pt x="1569" y="1"/>
                  </a:moveTo>
                  <a:cubicBezTo>
                    <a:pt x="1202" y="34"/>
                    <a:pt x="868" y="201"/>
                    <a:pt x="535" y="435"/>
                  </a:cubicBezTo>
                  <a:cubicBezTo>
                    <a:pt x="301" y="568"/>
                    <a:pt x="68" y="768"/>
                    <a:pt x="1" y="1035"/>
                  </a:cubicBezTo>
                  <a:lnTo>
                    <a:pt x="168" y="1102"/>
                  </a:lnTo>
                  <a:cubicBezTo>
                    <a:pt x="250" y="1125"/>
                    <a:pt x="337" y="1136"/>
                    <a:pt x="425" y="1136"/>
                  </a:cubicBezTo>
                  <a:cubicBezTo>
                    <a:pt x="586" y="1136"/>
                    <a:pt x="751" y="1100"/>
                    <a:pt x="902" y="1035"/>
                  </a:cubicBezTo>
                  <a:lnTo>
                    <a:pt x="902" y="1035"/>
                  </a:lnTo>
                  <a:cubicBezTo>
                    <a:pt x="868" y="1135"/>
                    <a:pt x="835" y="1268"/>
                    <a:pt x="835" y="1402"/>
                  </a:cubicBezTo>
                  <a:cubicBezTo>
                    <a:pt x="835" y="1502"/>
                    <a:pt x="868" y="1569"/>
                    <a:pt x="902" y="1602"/>
                  </a:cubicBezTo>
                  <a:cubicBezTo>
                    <a:pt x="935" y="1652"/>
                    <a:pt x="993" y="1669"/>
                    <a:pt x="1056" y="1669"/>
                  </a:cubicBezTo>
                  <a:cubicBezTo>
                    <a:pt x="1118" y="1669"/>
                    <a:pt x="1185" y="1652"/>
                    <a:pt x="1235" y="1635"/>
                  </a:cubicBezTo>
                  <a:cubicBezTo>
                    <a:pt x="1402" y="1535"/>
                    <a:pt x="1569" y="1435"/>
                    <a:pt x="1702" y="1268"/>
                  </a:cubicBezTo>
                  <a:cubicBezTo>
                    <a:pt x="1735" y="1435"/>
                    <a:pt x="1769" y="1602"/>
                    <a:pt x="1902" y="1702"/>
                  </a:cubicBezTo>
                  <a:cubicBezTo>
                    <a:pt x="1958" y="1744"/>
                    <a:pt x="2026" y="1763"/>
                    <a:pt x="2095" y="1763"/>
                  </a:cubicBezTo>
                  <a:cubicBezTo>
                    <a:pt x="2192" y="1763"/>
                    <a:pt x="2292" y="1727"/>
                    <a:pt x="2369" y="1669"/>
                  </a:cubicBezTo>
                  <a:cubicBezTo>
                    <a:pt x="2503" y="1569"/>
                    <a:pt x="2603" y="1435"/>
                    <a:pt x="2669" y="1302"/>
                  </a:cubicBezTo>
                  <a:cubicBezTo>
                    <a:pt x="2750" y="1570"/>
                    <a:pt x="3046" y="1774"/>
                    <a:pt x="3333" y="1774"/>
                  </a:cubicBezTo>
                  <a:cubicBezTo>
                    <a:pt x="3402" y="1774"/>
                    <a:pt x="3471" y="1762"/>
                    <a:pt x="3537" y="1735"/>
                  </a:cubicBezTo>
                  <a:cubicBezTo>
                    <a:pt x="3870" y="1635"/>
                    <a:pt x="4037" y="1168"/>
                    <a:pt x="3870" y="868"/>
                  </a:cubicBezTo>
                  <a:cubicBezTo>
                    <a:pt x="3737" y="601"/>
                    <a:pt x="3437" y="468"/>
                    <a:pt x="3170" y="368"/>
                  </a:cubicBezTo>
                  <a:cubicBezTo>
                    <a:pt x="2836" y="268"/>
                    <a:pt x="2469" y="168"/>
                    <a:pt x="2136" y="68"/>
                  </a:cubicBezTo>
                  <a:cubicBezTo>
                    <a:pt x="1936" y="34"/>
                    <a:pt x="1769" y="1"/>
                    <a:pt x="1569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54"/>
            <p:cNvSpPr/>
            <p:nvPr/>
          </p:nvSpPr>
          <p:spPr>
            <a:xfrm>
              <a:off x="5214791" y="2759424"/>
              <a:ext cx="322794" cy="125849"/>
            </a:xfrm>
            <a:custGeom>
              <a:avLst/>
              <a:gdLst/>
              <a:ahLst/>
              <a:cxnLst/>
              <a:rect l="l" t="t" r="r" b="b"/>
              <a:pathLst>
                <a:path w="3437" h="1340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300"/>
                    <a:pt x="167" y="601"/>
                    <a:pt x="334" y="867"/>
                  </a:cubicBezTo>
                  <a:cubicBezTo>
                    <a:pt x="434" y="1001"/>
                    <a:pt x="501" y="1101"/>
                    <a:pt x="567" y="1234"/>
                  </a:cubicBezTo>
                  <a:cubicBezTo>
                    <a:pt x="800" y="1306"/>
                    <a:pt x="1080" y="1339"/>
                    <a:pt x="1352" y="1339"/>
                  </a:cubicBezTo>
                  <a:cubicBezTo>
                    <a:pt x="1587" y="1339"/>
                    <a:pt x="1816" y="1314"/>
                    <a:pt x="2002" y="1268"/>
                  </a:cubicBezTo>
                  <a:cubicBezTo>
                    <a:pt x="2536" y="1134"/>
                    <a:pt x="3069" y="767"/>
                    <a:pt x="3436" y="367"/>
                  </a:cubicBezTo>
                  <a:lnTo>
                    <a:pt x="3436" y="367"/>
                  </a:lnTo>
                  <a:cubicBezTo>
                    <a:pt x="2869" y="467"/>
                    <a:pt x="2302" y="501"/>
                    <a:pt x="1702" y="534"/>
                  </a:cubicBezTo>
                  <a:cubicBezTo>
                    <a:pt x="1604" y="546"/>
                    <a:pt x="1502" y="554"/>
                    <a:pt x="1397" y="554"/>
                  </a:cubicBezTo>
                  <a:cubicBezTo>
                    <a:pt x="1215" y="554"/>
                    <a:pt x="1025" y="531"/>
                    <a:pt x="834" y="467"/>
                  </a:cubicBezTo>
                  <a:cubicBezTo>
                    <a:pt x="534" y="400"/>
                    <a:pt x="234" y="20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54"/>
            <p:cNvSpPr/>
            <p:nvPr/>
          </p:nvSpPr>
          <p:spPr>
            <a:xfrm>
              <a:off x="4700965" y="3060150"/>
              <a:ext cx="482548" cy="178631"/>
            </a:xfrm>
            <a:custGeom>
              <a:avLst/>
              <a:gdLst/>
              <a:ahLst/>
              <a:cxnLst/>
              <a:rect l="l" t="t" r="r" b="b"/>
              <a:pathLst>
                <a:path w="5138" h="1902" extrusionOk="0">
                  <a:moveTo>
                    <a:pt x="5138" y="0"/>
                  </a:moveTo>
                  <a:lnTo>
                    <a:pt x="1" y="1902"/>
                  </a:lnTo>
                  <a:cubicBezTo>
                    <a:pt x="1835" y="1668"/>
                    <a:pt x="3603" y="1035"/>
                    <a:pt x="51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54"/>
            <p:cNvSpPr/>
            <p:nvPr/>
          </p:nvSpPr>
          <p:spPr>
            <a:xfrm>
              <a:off x="5023668" y="3097717"/>
              <a:ext cx="338479" cy="426667"/>
            </a:xfrm>
            <a:custGeom>
              <a:avLst/>
              <a:gdLst/>
              <a:ahLst/>
              <a:cxnLst/>
              <a:rect l="l" t="t" r="r" b="b"/>
              <a:pathLst>
                <a:path w="3604" h="4543" extrusionOk="0">
                  <a:moveTo>
                    <a:pt x="3603" y="1"/>
                  </a:moveTo>
                  <a:lnTo>
                    <a:pt x="1" y="4537"/>
                  </a:lnTo>
                  <a:cubicBezTo>
                    <a:pt x="18" y="4541"/>
                    <a:pt x="36" y="4543"/>
                    <a:pt x="53" y="4543"/>
                  </a:cubicBezTo>
                  <a:cubicBezTo>
                    <a:pt x="202" y="4543"/>
                    <a:pt x="345" y="4423"/>
                    <a:pt x="434" y="4304"/>
                  </a:cubicBezTo>
                  <a:cubicBezTo>
                    <a:pt x="1635" y="2970"/>
                    <a:pt x="2703" y="1535"/>
                    <a:pt x="36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54"/>
            <p:cNvSpPr/>
            <p:nvPr/>
          </p:nvSpPr>
          <p:spPr>
            <a:xfrm>
              <a:off x="5562571" y="3072641"/>
              <a:ext cx="119087" cy="557776"/>
            </a:xfrm>
            <a:custGeom>
              <a:avLst/>
              <a:gdLst/>
              <a:ahLst/>
              <a:cxnLst/>
              <a:rect l="l" t="t" r="r" b="b"/>
              <a:pathLst>
                <a:path w="1268" h="5939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2036"/>
                    <a:pt x="534" y="4070"/>
                    <a:pt x="1268" y="59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54"/>
            <p:cNvSpPr/>
            <p:nvPr/>
          </p:nvSpPr>
          <p:spPr>
            <a:xfrm>
              <a:off x="5719133" y="3003799"/>
              <a:ext cx="404221" cy="504431"/>
            </a:xfrm>
            <a:custGeom>
              <a:avLst/>
              <a:gdLst/>
              <a:ahLst/>
              <a:cxnLst/>
              <a:rect l="l" t="t" r="r" b="b"/>
              <a:pathLst>
                <a:path w="4304" h="5371" extrusionOk="0">
                  <a:moveTo>
                    <a:pt x="1" y="0"/>
                  </a:moveTo>
                  <a:cubicBezTo>
                    <a:pt x="1168" y="2001"/>
                    <a:pt x="2603" y="3803"/>
                    <a:pt x="4304" y="537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54"/>
            <p:cNvSpPr/>
            <p:nvPr/>
          </p:nvSpPr>
          <p:spPr>
            <a:xfrm>
              <a:off x="4419022" y="2186054"/>
              <a:ext cx="191216" cy="188211"/>
            </a:xfrm>
            <a:custGeom>
              <a:avLst/>
              <a:gdLst/>
              <a:ahLst/>
              <a:cxnLst/>
              <a:rect l="l" t="t" r="r" b="b"/>
              <a:pathLst>
                <a:path w="2036" h="2004" extrusionOk="0">
                  <a:moveTo>
                    <a:pt x="1368" y="1"/>
                  </a:moveTo>
                  <a:cubicBezTo>
                    <a:pt x="1402" y="234"/>
                    <a:pt x="1402" y="468"/>
                    <a:pt x="1435" y="668"/>
                  </a:cubicBezTo>
                  <a:cubicBezTo>
                    <a:pt x="1235" y="501"/>
                    <a:pt x="1035" y="334"/>
                    <a:pt x="835" y="168"/>
                  </a:cubicBezTo>
                  <a:cubicBezTo>
                    <a:pt x="768" y="134"/>
                    <a:pt x="735" y="101"/>
                    <a:pt x="668" y="68"/>
                  </a:cubicBezTo>
                  <a:cubicBezTo>
                    <a:pt x="601" y="68"/>
                    <a:pt x="534" y="101"/>
                    <a:pt x="534" y="168"/>
                  </a:cubicBezTo>
                  <a:cubicBezTo>
                    <a:pt x="534" y="234"/>
                    <a:pt x="568" y="268"/>
                    <a:pt x="601" y="301"/>
                  </a:cubicBezTo>
                  <a:cubicBezTo>
                    <a:pt x="801" y="501"/>
                    <a:pt x="1001" y="668"/>
                    <a:pt x="1202" y="868"/>
                  </a:cubicBezTo>
                  <a:cubicBezTo>
                    <a:pt x="935" y="701"/>
                    <a:pt x="668" y="501"/>
                    <a:pt x="434" y="301"/>
                  </a:cubicBezTo>
                  <a:cubicBezTo>
                    <a:pt x="386" y="229"/>
                    <a:pt x="304" y="174"/>
                    <a:pt x="236" y="174"/>
                  </a:cubicBezTo>
                  <a:cubicBezTo>
                    <a:pt x="210" y="174"/>
                    <a:pt x="186" y="182"/>
                    <a:pt x="167" y="201"/>
                  </a:cubicBezTo>
                  <a:cubicBezTo>
                    <a:pt x="101" y="234"/>
                    <a:pt x="101" y="334"/>
                    <a:pt x="134" y="368"/>
                  </a:cubicBezTo>
                  <a:cubicBezTo>
                    <a:pt x="167" y="434"/>
                    <a:pt x="201" y="501"/>
                    <a:pt x="268" y="535"/>
                  </a:cubicBezTo>
                  <a:lnTo>
                    <a:pt x="1068" y="1235"/>
                  </a:lnTo>
                  <a:cubicBezTo>
                    <a:pt x="835" y="1068"/>
                    <a:pt x="568" y="935"/>
                    <a:pt x="334" y="801"/>
                  </a:cubicBezTo>
                  <a:cubicBezTo>
                    <a:pt x="261" y="753"/>
                    <a:pt x="188" y="722"/>
                    <a:pt x="114" y="722"/>
                  </a:cubicBezTo>
                  <a:cubicBezTo>
                    <a:pt x="88" y="722"/>
                    <a:pt x="61" y="726"/>
                    <a:pt x="34" y="735"/>
                  </a:cubicBezTo>
                  <a:cubicBezTo>
                    <a:pt x="1" y="901"/>
                    <a:pt x="201" y="1035"/>
                    <a:pt x="334" y="1135"/>
                  </a:cubicBezTo>
                  <a:cubicBezTo>
                    <a:pt x="568" y="1302"/>
                    <a:pt x="801" y="1435"/>
                    <a:pt x="1035" y="1602"/>
                  </a:cubicBezTo>
                  <a:cubicBezTo>
                    <a:pt x="768" y="1602"/>
                    <a:pt x="534" y="1502"/>
                    <a:pt x="334" y="1368"/>
                  </a:cubicBezTo>
                  <a:cubicBezTo>
                    <a:pt x="287" y="1345"/>
                    <a:pt x="240" y="1321"/>
                    <a:pt x="205" y="1321"/>
                  </a:cubicBezTo>
                  <a:cubicBezTo>
                    <a:pt x="190" y="1321"/>
                    <a:pt x="177" y="1325"/>
                    <a:pt x="167" y="1335"/>
                  </a:cubicBezTo>
                  <a:cubicBezTo>
                    <a:pt x="134" y="1368"/>
                    <a:pt x="134" y="1435"/>
                    <a:pt x="167" y="1469"/>
                  </a:cubicBezTo>
                  <a:cubicBezTo>
                    <a:pt x="167" y="1502"/>
                    <a:pt x="234" y="1535"/>
                    <a:pt x="268" y="1569"/>
                  </a:cubicBezTo>
                  <a:cubicBezTo>
                    <a:pt x="468" y="1702"/>
                    <a:pt x="701" y="1835"/>
                    <a:pt x="968" y="1902"/>
                  </a:cubicBezTo>
                  <a:cubicBezTo>
                    <a:pt x="1119" y="1967"/>
                    <a:pt x="1284" y="2004"/>
                    <a:pt x="1453" y="2004"/>
                  </a:cubicBezTo>
                  <a:cubicBezTo>
                    <a:pt x="1546" y="2004"/>
                    <a:pt x="1641" y="1993"/>
                    <a:pt x="1735" y="1969"/>
                  </a:cubicBezTo>
                  <a:lnTo>
                    <a:pt x="2002" y="1602"/>
                  </a:lnTo>
                  <a:cubicBezTo>
                    <a:pt x="2035" y="1068"/>
                    <a:pt x="1869" y="535"/>
                    <a:pt x="1535" y="101"/>
                  </a:cubicBezTo>
                  <a:cubicBezTo>
                    <a:pt x="1502" y="68"/>
                    <a:pt x="1435" y="1"/>
                    <a:pt x="1368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54"/>
            <p:cNvSpPr/>
            <p:nvPr/>
          </p:nvSpPr>
          <p:spPr>
            <a:xfrm>
              <a:off x="4794922" y="4332968"/>
              <a:ext cx="294619" cy="126601"/>
            </a:xfrm>
            <a:custGeom>
              <a:avLst/>
              <a:gdLst/>
              <a:ahLst/>
              <a:cxnLst/>
              <a:rect l="l" t="t" r="r" b="b"/>
              <a:pathLst>
                <a:path w="3137" h="1348" extrusionOk="0">
                  <a:moveTo>
                    <a:pt x="563" y="0"/>
                  </a:moveTo>
                  <a:cubicBezTo>
                    <a:pt x="339" y="0"/>
                    <a:pt x="183" y="31"/>
                    <a:pt x="134" y="80"/>
                  </a:cubicBezTo>
                  <a:cubicBezTo>
                    <a:pt x="1" y="314"/>
                    <a:pt x="1" y="481"/>
                    <a:pt x="868" y="781"/>
                  </a:cubicBezTo>
                  <a:cubicBezTo>
                    <a:pt x="1702" y="1081"/>
                    <a:pt x="3136" y="1348"/>
                    <a:pt x="3136" y="1348"/>
                  </a:cubicBezTo>
                  <a:lnTo>
                    <a:pt x="3136" y="447"/>
                  </a:lnTo>
                  <a:lnTo>
                    <a:pt x="2303" y="147"/>
                  </a:lnTo>
                  <a:cubicBezTo>
                    <a:pt x="2303" y="147"/>
                    <a:pt x="2169" y="147"/>
                    <a:pt x="1969" y="114"/>
                  </a:cubicBezTo>
                  <a:cubicBezTo>
                    <a:pt x="1669" y="80"/>
                    <a:pt x="1202" y="14"/>
                    <a:pt x="835" y="14"/>
                  </a:cubicBezTo>
                  <a:cubicBezTo>
                    <a:pt x="737" y="5"/>
                    <a:pt x="645" y="0"/>
                    <a:pt x="563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54"/>
            <p:cNvSpPr/>
            <p:nvPr/>
          </p:nvSpPr>
          <p:spPr>
            <a:xfrm>
              <a:off x="4873250" y="4334189"/>
              <a:ext cx="106596" cy="50152"/>
            </a:xfrm>
            <a:custGeom>
              <a:avLst/>
              <a:gdLst/>
              <a:ahLst/>
              <a:cxnLst/>
              <a:rect l="l" t="t" r="r" b="b"/>
              <a:pathLst>
                <a:path w="1135" h="534" extrusionOk="0">
                  <a:moveTo>
                    <a:pt x="1" y="1"/>
                  </a:moveTo>
                  <a:cubicBezTo>
                    <a:pt x="1" y="167"/>
                    <a:pt x="134" y="401"/>
                    <a:pt x="535" y="501"/>
                  </a:cubicBezTo>
                  <a:cubicBezTo>
                    <a:pt x="609" y="524"/>
                    <a:pt x="674" y="534"/>
                    <a:pt x="731" y="534"/>
                  </a:cubicBezTo>
                  <a:cubicBezTo>
                    <a:pt x="1011" y="534"/>
                    <a:pt x="1107" y="294"/>
                    <a:pt x="1135" y="101"/>
                  </a:cubicBezTo>
                  <a:cubicBezTo>
                    <a:pt x="835" y="67"/>
                    <a:pt x="368" y="1"/>
                    <a:pt x="1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54"/>
            <p:cNvSpPr/>
            <p:nvPr/>
          </p:nvSpPr>
          <p:spPr>
            <a:xfrm>
              <a:off x="5324394" y="2421037"/>
              <a:ext cx="319695" cy="215447"/>
            </a:xfrm>
            <a:custGeom>
              <a:avLst/>
              <a:gdLst/>
              <a:ahLst/>
              <a:cxnLst/>
              <a:rect l="l" t="t" r="r" b="b"/>
              <a:pathLst>
                <a:path w="3404" h="2294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3403" y="1"/>
                    <a:pt x="1168" y="67"/>
                    <a:pt x="1168" y="301"/>
                  </a:cubicBezTo>
                  <a:cubicBezTo>
                    <a:pt x="1168" y="334"/>
                    <a:pt x="1168" y="401"/>
                    <a:pt x="1135" y="468"/>
                  </a:cubicBezTo>
                  <a:cubicBezTo>
                    <a:pt x="1068" y="935"/>
                    <a:pt x="768" y="1302"/>
                    <a:pt x="535" y="1568"/>
                  </a:cubicBezTo>
                  <a:cubicBezTo>
                    <a:pt x="501" y="1568"/>
                    <a:pt x="501" y="1602"/>
                    <a:pt x="501" y="1602"/>
                  </a:cubicBezTo>
                  <a:cubicBezTo>
                    <a:pt x="334" y="1735"/>
                    <a:pt x="168" y="1869"/>
                    <a:pt x="1" y="1969"/>
                  </a:cubicBezTo>
                  <a:cubicBezTo>
                    <a:pt x="290" y="2113"/>
                    <a:pt x="737" y="2293"/>
                    <a:pt x="1177" y="2293"/>
                  </a:cubicBezTo>
                  <a:cubicBezTo>
                    <a:pt x="1345" y="2293"/>
                    <a:pt x="1512" y="2267"/>
                    <a:pt x="1669" y="2202"/>
                  </a:cubicBezTo>
                  <a:cubicBezTo>
                    <a:pt x="2236" y="1969"/>
                    <a:pt x="3003" y="734"/>
                    <a:pt x="3403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54"/>
            <p:cNvSpPr/>
            <p:nvPr/>
          </p:nvSpPr>
          <p:spPr>
            <a:xfrm>
              <a:off x="5919648" y="2369570"/>
              <a:ext cx="485741" cy="379896"/>
            </a:xfrm>
            <a:custGeom>
              <a:avLst/>
              <a:gdLst/>
              <a:ahLst/>
              <a:cxnLst/>
              <a:rect l="l" t="t" r="r" b="b"/>
              <a:pathLst>
                <a:path w="5172" h="4045" extrusionOk="0">
                  <a:moveTo>
                    <a:pt x="4778" y="0"/>
                  </a:moveTo>
                  <a:cubicBezTo>
                    <a:pt x="4660" y="0"/>
                    <a:pt x="4526" y="59"/>
                    <a:pt x="4437" y="148"/>
                  </a:cubicBezTo>
                  <a:cubicBezTo>
                    <a:pt x="4304" y="282"/>
                    <a:pt x="4270" y="449"/>
                    <a:pt x="4204" y="615"/>
                  </a:cubicBezTo>
                  <a:cubicBezTo>
                    <a:pt x="3937" y="1249"/>
                    <a:pt x="3403" y="1783"/>
                    <a:pt x="2769" y="2016"/>
                  </a:cubicBezTo>
                  <a:cubicBezTo>
                    <a:pt x="2532" y="2091"/>
                    <a:pt x="2280" y="2129"/>
                    <a:pt x="2027" y="2129"/>
                  </a:cubicBezTo>
                  <a:cubicBezTo>
                    <a:pt x="1604" y="2129"/>
                    <a:pt x="1177" y="2025"/>
                    <a:pt x="801" y="1816"/>
                  </a:cubicBezTo>
                  <a:lnTo>
                    <a:pt x="1" y="3617"/>
                  </a:lnTo>
                  <a:cubicBezTo>
                    <a:pt x="506" y="3902"/>
                    <a:pt x="1087" y="4044"/>
                    <a:pt x="1668" y="4044"/>
                  </a:cubicBezTo>
                  <a:cubicBezTo>
                    <a:pt x="2313" y="4044"/>
                    <a:pt x="2959" y="3869"/>
                    <a:pt x="3503" y="3517"/>
                  </a:cubicBezTo>
                  <a:cubicBezTo>
                    <a:pt x="4537" y="2884"/>
                    <a:pt x="5171" y="1616"/>
                    <a:pt x="5071" y="382"/>
                  </a:cubicBezTo>
                  <a:cubicBezTo>
                    <a:pt x="5038" y="282"/>
                    <a:pt x="5038" y="148"/>
                    <a:pt x="4938" y="48"/>
                  </a:cubicBezTo>
                  <a:cubicBezTo>
                    <a:pt x="4893" y="15"/>
                    <a:pt x="4838" y="0"/>
                    <a:pt x="4778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54"/>
            <p:cNvSpPr/>
            <p:nvPr/>
          </p:nvSpPr>
          <p:spPr>
            <a:xfrm>
              <a:off x="6339463" y="2226815"/>
              <a:ext cx="184924" cy="191780"/>
            </a:xfrm>
            <a:custGeom>
              <a:avLst/>
              <a:gdLst/>
              <a:ahLst/>
              <a:cxnLst/>
              <a:rect l="l" t="t" r="r" b="b"/>
              <a:pathLst>
                <a:path w="1969" h="2042" extrusionOk="0">
                  <a:moveTo>
                    <a:pt x="1201" y="0"/>
                  </a:moveTo>
                  <a:cubicBezTo>
                    <a:pt x="1135" y="34"/>
                    <a:pt x="1101" y="67"/>
                    <a:pt x="1035" y="134"/>
                  </a:cubicBezTo>
                  <a:cubicBezTo>
                    <a:pt x="868" y="334"/>
                    <a:pt x="701" y="534"/>
                    <a:pt x="534" y="734"/>
                  </a:cubicBezTo>
                  <a:lnTo>
                    <a:pt x="468" y="34"/>
                  </a:lnTo>
                  <a:cubicBezTo>
                    <a:pt x="401" y="34"/>
                    <a:pt x="368" y="101"/>
                    <a:pt x="334" y="167"/>
                  </a:cubicBezTo>
                  <a:cubicBezTo>
                    <a:pt x="67" y="634"/>
                    <a:pt x="1" y="1201"/>
                    <a:pt x="101" y="1735"/>
                  </a:cubicBezTo>
                  <a:lnTo>
                    <a:pt x="434" y="2035"/>
                  </a:lnTo>
                  <a:cubicBezTo>
                    <a:pt x="470" y="2040"/>
                    <a:pt x="506" y="2042"/>
                    <a:pt x="541" y="2042"/>
                  </a:cubicBezTo>
                  <a:cubicBezTo>
                    <a:pt x="772" y="2042"/>
                    <a:pt x="999" y="1955"/>
                    <a:pt x="1201" y="1868"/>
                  </a:cubicBezTo>
                  <a:cubicBezTo>
                    <a:pt x="1435" y="1735"/>
                    <a:pt x="1635" y="1568"/>
                    <a:pt x="1835" y="1401"/>
                  </a:cubicBezTo>
                  <a:cubicBezTo>
                    <a:pt x="1869" y="1368"/>
                    <a:pt x="1902" y="1335"/>
                    <a:pt x="1902" y="1301"/>
                  </a:cubicBezTo>
                  <a:cubicBezTo>
                    <a:pt x="1935" y="1268"/>
                    <a:pt x="1935" y="1201"/>
                    <a:pt x="1869" y="1168"/>
                  </a:cubicBezTo>
                  <a:cubicBezTo>
                    <a:pt x="1835" y="1168"/>
                    <a:pt x="1769" y="1201"/>
                    <a:pt x="1735" y="1235"/>
                  </a:cubicBezTo>
                  <a:cubicBezTo>
                    <a:pt x="1535" y="1401"/>
                    <a:pt x="1302" y="1502"/>
                    <a:pt x="1068" y="1568"/>
                  </a:cubicBezTo>
                  <a:cubicBezTo>
                    <a:pt x="1268" y="1368"/>
                    <a:pt x="1468" y="1201"/>
                    <a:pt x="1702" y="1001"/>
                  </a:cubicBezTo>
                  <a:cubicBezTo>
                    <a:pt x="1802" y="868"/>
                    <a:pt x="1969" y="701"/>
                    <a:pt x="1902" y="534"/>
                  </a:cubicBezTo>
                  <a:cubicBezTo>
                    <a:pt x="1802" y="534"/>
                    <a:pt x="1702" y="601"/>
                    <a:pt x="1635" y="668"/>
                  </a:cubicBezTo>
                  <a:cubicBezTo>
                    <a:pt x="1402" y="834"/>
                    <a:pt x="1201" y="1001"/>
                    <a:pt x="968" y="1201"/>
                  </a:cubicBezTo>
                  <a:cubicBezTo>
                    <a:pt x="1201" y="934"/>
                    <a:pt x="1435" y="668"/>
                    <a:pt x="1668" y="367"/>
                  </a:cubicBezTo>
                  <a:cubicBezTo>
                    <a:pt x="1702" y="334"/>
                    <a:pt x="1735" y="267"/>
                    <a:pt x="1769" y="201"/>
                  </a:cubicBezTo>
                  <a:cubicBezTo>
                    <a:pt x="1769" y="167"/>
                    <a:pt x="1769" y="67"/>
                    <a:pt x="1702" y="34"/>
                  </a:cubicBezTo>
                  <a:cubicBezTo>
                    <a:pt x="1688" y="29"/>
                    <a:pt x="1674" y="27"/>
                    <a:pt x="1661" y="27"/>
                  </a:cubicBezTo>
                  <a:cubicBezTo>
                    <a:pt x="1575" y="27"/>
                    <a:pt x="1493" y="110"/>
                    <a:pt x="1435" y="167"/>
                  </a:cubicBezTo>
                  <a:cubicBezTo>
                    <a:pt x="1235" y="434"/>
                    <a:pt x="1035" y="668"/>
                    <a:pt x="801" y="868"/>
                  </a:cubicBezTo>
                  <a:lnTo>
                    <a:pt x="1302" y="201"/>
                  </a:lnTo>
                  <a:cubicBezTo>
                    <a:pt x="1335" y="167"/>
                    <a:pt x="1368" y="134"/>
                    <a:pt x="1335" y="67"/>
                  </a:cubicBezTo>
                  <a:cubicBezTo>
                    <a:pt x="1335" y="0"/>
                    <a:pt x="1235" y="0"/>
                    <a:pt x="1201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54"/>
            <p:cNvSpPr/>
            <p:nvPr/>
          </p:nvSpPr>
          <p:spPr>
            <a:xfrm>
              <a:off x="5528103" y="2349002"/>
              <a:ext cx="595249" cy="538617"/>
            </a:xfrm>
            <a:custGeom>
              <a:avLst/>
              <a:gdLst/>
              <a:ahLst/>
              <a:cxnLst/>
              <a:rect l="l" t="t" r="r" b="b"/>
              <a:pathLst>
                <a:path w="6338" h="5735" extrusionOk="0">
                  <a:moveTo>
                    <a:pt x="2773" y="164"/>
                  </a:moveTo>
                  <a:cubicBezTo>
                    <a:pt x="2042" y="164"/>
                    <a:pt x="1320" y="415"/>
                    <a:pt x="834" y="901"/>
                  </a:cubicBezTo>
                  <a:cubicBezTo>
                    <a:pt x="200" y="1535"/>
                    <a:pt x="0" y="2536"/>
                    <a:pt x="367" y="3369"/>
                  </a:cubicBezTo>
                  <a:cubicBezTo>
                    <a:pt x="767" y="4370"/>
                    <a:pt x="1768" y="5004"/>
                    <a:pt x="2802" y="5471"/>
                  </a:cubicBezTo>
                  <a:cubicBezTo>
                    <a:pt x="3092" y="5603"/>
                    <a:pt x="3403" y="5735"/>
                    <a:pt x="3718" y="5735"/>
                  </a:cubicBezTo>
                  <a:cubicBezTo>
                    <a:pt x="3802" y="5735"/>
                    <a:pt x="3886" y="5725"/>
                    <a:pt x="3970" y="5704"/>
                  </a:cubicBezTo>
                  <a:cubicBezTo>
                    <a:pt x="4537" y="5571"/>
                    <a:pt x="4804" y="4971"/>
                    <a:pt x="4970" y="4470"/>
                  </a:cubicBezTo>
                  <a:cubicBezTo>
                    <a:pt x="6338" y="0"/>
                    <a:pt x="4337" y="467"/>
                    <a:pt x="3436" y="234"/>
                  </a:cubicBezTo>
                  <a:cubicBezTo>
                    <a:pt x="3218" y="187"/>
                    <a:pt x="2996" y="164"/>
                    <a:pt x="2773" y="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54"/>
            <p:cNvSpPr/>
            <p:nvPr/>
          </p:nvSpPr>
          <p:spPr>
            <a:xfrm>
              <a:off x="5643998" y="2444047"/>
              <a:ext cx="338385" cy="136838"/>
            </a:xfrm>
            <a:custGeom>
              <a:avLst/>
              <a:gdLst/>
              <a:ahLst/>
              <a:cxnLst/>
              <a:rect l="l" t="t" r="r" b="b"/>
              <a:pathLst>
                <a:path w="3603" h="1457" extrusionOk="0">
                  <a:moveTo>
                    <a:pt x="1099" y="1"/>
                  </a:moveTo>
                  <a:cubicBezTo>
                    <a:pt x="1011" y="1"/>
                    <a:pt x="923" y="8"/>
                    <a:pt x="834" y="22"/>
                  </a:cubicBezTo>
                  <a:cubicBezTo>
                    <a:pt x="534" y="56"/>
                    <a:pt x="267" y="189"/>
                    <a:pt x="0" y="323"/>
                  </a:cubicBezTo>
                  <a:cubicBezTo>
                    <a:pt x="1235" y="489"/>
                    <a:pt x="2402" y="890"/>
                    <a:pt x="3503" y="1457"/>
                  </a:cubicBezTo>
                  <a:lnTo>
                    <a:pt x="3603" y="1423"/>
                  </a:lnTo>
                  <a:cubicBezTo>
                    <a:pt x="3469" y="956"/>
                    <a:pt x="3002" y="690"/>
                    <a:pt x="2569" y="456"/>
                  </a:cubicBezTo>
                  <a:cubicBezTo>
                    <a:pt x="2114" y="229"/>
                    <a:pt x="1610" y="1"/>
                    <a:pt x="10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54"/>
            <p:cNvSpPr/>
            <p:nvPr/>
          </p:nvSpPr>
          <p:spPr>
            <a:xfrm>
              <a:off x="5606431" y="2555716"/>
              <a:ext cx="357168" cy="134866"/>
            </a:xfrm>
            <a:custGeom>
              <a:avLst/>
              <a:gdLst/>
              <a:ahLst/>
              <a:cxnLst/>
              <a:rect l="l" t="t" r="r" b="b"/>
              <a:pathLst>
                <a:path w="3803" h="1436" extrusionOk="0">
                  <a:moveTo>
                    <a:pt x="0" y="1"/>
                  </a:moveTo>
                  <a:lnTo>
                    <a:pt x="0" y="1"/>
                  </a:lnTo>
                  <a:cubicBezTo>
                    <a:pt x="400" y="335"/>
                    <a:pt x="834" y="601"/>
                    <a:pt x="1301" y="835"/>
                  </a:cubicBezTo>
                  <a:cubicBezTo>
                    <a:pt x="1635" y="1002"/>
                    <a:pt x="2001" y="1168"/>
                    <a:pt x="2368" y="1269"/>
                  </a:cubicBezTo>
                  <a:cubicBezTo>
                    <a:pt x="2835" y="1402"/>
                    <a:pt x="3302" y="1402"/>
                    <a:pt x="3803" y="1435"/>
                  </a:cubicBezTo>
                  <a:lnTo>
                    <a:pt x="3736" y="1302"/>
                  </a:lnTo>
                  <a:cubicBezTo>
                    <a:pt x="2602" y="601"/>
                    <a:pt x="1334" y="13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54"/>
            <p:cNvSpPr/>
            <p:nvPr/>
          </p:nvSpPr>
          <p:spPr>
            <a:xfrm>
              <a:off x="5590746" y="2627845"/>
              <a:ext cx="322794" cy="203801"/>
            </a:xfrm>
            <a:custGeom>
              <a:avLst/>
              <a:gdLst/>
              <a:ahLst/>
              <a:cxnLst/>
              <a:rect l="l" t="t" r="r" b="b"/>
              <a:pathLst>
                <a:path w="3437" h="2170" extrusionOk="0">
                  <a:moveTo>
                    <a:pt x="0" y="0"/>
                  </a:moveTo>
                  <a:lnTo>
                    <a:pt x="0" y="0"/>
                  </a:lnTo>
                  <a:cubicBezTo>
                    <a:pt x="501" y="1001"/>
                    <a:pt x="1468" y="1768"/>
                    <a:pt x="2535" y="2068"/>
                  </a:cubicBezTo>
                  <a:cubicBezTo>
                    <a:pt x="2729" y="2133"/>
                    <a:pt x="2923" y="2170"/>
                    <a:pt x="3117" y="2170"/>
                  </a:cubicBezTo>
                  <a:cubicBezTo>
                    <a:pt x="3223" y="2170"/>
                    <a:pt x="3330" y="2159"/>
                    <a:pt x="3436" y="2135"/>
                  </a:cubicBezTo>
                  <a:lnTo>
                    <a:pt x="3303" y="2002"/>
                  </a:lnTo>
                  <a:cubicBezTo>
                    <a:pt x="2068" y="1601"/>
                    <a:pt x="934" y="90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54"/>
            <p:cNvSpPr/>
            <p:nvPr/>
          </p:nvSpPr>
          <p:spPr>
            <a:xfrm>
              <a:off x="4346987" y="3014976"/>
              <a:ext cx="316408" cy="230474"/>
            </a:xfrm>
            <a:custGeom>
              <a:avLst/>
              <a:gdLst/>
              <a:ahLst/>
              <a:cxnLst/>
              <a:rect l="l" t="t" r="r" b="b"/>
              <a:pathLst>
                <a:path w="3369" h="2454" extrusionOk="0">
                  <a:moveTo>
                    <a:pt x="529" y="1"/>
                  </a:moveTo>
                  <a:cubicBezTo>
                    <a:pt x="520" y="1"/>
                    <a:pt x="511" y="5"/>
                    <a:pt x="501" y="14"/>
                  </a:cubicBezTo>
                  <a:cubicBezTo>
                    <a:pt x="0" y="481"/>
                    <a:pt x="267" y="1349"/>
                    <a:pt x="701" y="1749"/>
                  </a:cubicBezTo>
                  <a:cubicBezTo>
                    <a:pt x="1368" y="2450"/>
                    <a:pt x="2369" y="2416"/>
                    <a:pt x="3236" y="2450"/>
                  </a:cubicBezTo>
                  <a:cubicBezTo>
                    <a:pt x="3246" y="2452"/>
                    <a:pt x="3256" y="2453"/>
                    <a:pt x="3265" y="2453"/>
                  </a:cubicBezTo>
                  <a:cubicBezTo>
                    <a:pt x="3369" y="2453"/>
                    <a:pt x="3359" y="2283"/>
                    <a:pt x="3236" y="2283"/>
                  </a:cubicBezTo>
                  <a:cubicBezTo>
                    <a:pt x="3111" y="2289"/>
                    <a:pt x="2983" y="2293"/>
                    <a:pt x="2853" y="2293"/>
                  </a:cubicBezTo>
                  <a:cubicBezTo>
                    <a:pt x="2255" y="2293"/>
                    <a:pt x="1622" y="2211"/>
                    <a:pt x="1101" y="1882"/>
                  </a:cubicBezTo>
                  <a:cubicBezTo>
                    <a:pt x="401" y="1449"/>
                    <a:pt x="301" y="782"/>
                    <a:pt x="568" y="48"/>
                  </a:cubicBezTo>
                  <a:cubicBezTo>
                    <a:pt x="568" y="24"/>
                    <a:pt x="551" y="1"/>
                    <a:pt x="5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54"/>
            <p:cNvSpPr/>
            <p:nvPr/>
          </p:nvSpPr>
          <p:spPr>
            <a:xfrm>
              <a:off x="4531818" y="3258599"/>
              <a:ext cx="378112" cy="340263"/>
            </a:xfrm>
            <a:custGeom>
              <a:avLst/>
              <a:gdLst/>
              <a:ahLst/>
              <a:cxnLst/>
              <a:rect l="l" t="t" r="r" b="b"/>
              <a:pathLst>
                <a:path w="4026" h="3623" extrusionOk="0">
                  <a:moveTo>
                    <a:pt x="1074" y="0"/>
                  </a:moveTo>
                  <a:cubicBezTo>
                    <a:pt x="1062" y="0"/>
                    <a:pt x="1048" y="9"/>
                    <a:pt x="1035" y="22"/>
                  </a:cubicBezTo>
                  <a:cubicBezTo>
                    <a:pt x="534" y="790"/>
                    <a:pt x="1" y="2357"/>
                    <a:pt x="868" y="3091"/>
                  </a:cubicBezTo>
                  <a:cubicBezTo>
                    <a:pt x="1295" y="3447"/>
                    <a:pt x="1903" y="3623"/>
                    <a:pt x="2509" y="3623"/>
                  </a:cubicBezTo>
                  <a:cubicBezTo>
                    <a:pt x="3038" y="3623"/>
                    <a:pt x="3566" y="3489"/>
                    <a:pt x="3970" y="3225"/>
                  </a:cubicBezTo>
                  <a:cubicBezTo>
                    <a:pt x="4026" y="3197"/>
                    <a:pt x="4012" y="3076"/>
                    <a:pt x="3947" y="3076"/>
                  </a:cubicBezTo>
                  <a:cubicBezTo>
                    <a:pt x="3934" y="3076"/>
                    <a:pt x="3920" y="3080"/>
                    <a:pt x="3903" y="3091"/>
                  </a:cubicBezTo>
                  <a:cubicBezTo>
                    <a:pt x="3437" y="3281"/>
                    <a:pt x="2926" y="3409"/>
                    <a:pt x="2426" y="3409"/>
                  </a:cubicBezTo>
                  <a:cubicBezTo>
                    <a:pt x="1960" y="3409"/>
                    <a:pt x="1504" y="3298"/>
                    <a:pt x="1101" y="3024"/>
                  </a:cubicBezTo>
                  <a:cubicBezTo>
                    <a:pt x="101" y="2357"/>
                    <a:pt x="868" y="923"/>
                    <a:pt x="1101" y="56"/>
                  </a:cubicBezTo>
                  <a:cubicBezTo>
                    <a:pt x="1101" y="17"/>
                    <a:pt x="1090" y="0"/>
                    <a:pt x="1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54"/>
            <p:cNvSpPr/>
            <p:nvPr/>
          </p:nvSpPr>
          <p:spPr>
            <a:xfrm>
              <a:off x="5001785" y="3594262"/>
              <a:ext cx="659958" cy="279498"/>
            </a:xfrm>
            <a:custGeom>
              <a:avLst/>
              <a:gdLst/>
              <a:ahLst/>
              <a:cxnLst/>
              <a:rect l="l" t="t" r="r" b="b"/>
              <a:pathLst>
                <a:path w="7027" h="2976" extrusionOk="0">
                  <a:moveTo>
                    <a:pt x="200" y="1"/>
                  </a:moveTo>
                  <a:cubicBezTo>
                    <a:pt x="184" y="1"/>
                    <a:pt x="167" y="18"/>
                    <a:pt x="167" y="51"/>
                  </a:cubicBezTo>
                  <a:cubicBezTo>
                    <a:pt x="0" y="1619"/>
                    <a:pt x="1301" y="2820"/>
                    <a:pt x="2769" y="2953"/>
                  </a:cubicBezTo>
                  <a:cubicBezTo>
                    <a:pt x="2959" y="2968"/>
                    <a:pt x="3153" y="2976"/>
                    <a:pt x="3349" y="2976"/>
                  </a:cubicBezTo>
                  <a:cubicBezTo>
                    <a:pt x="4042" y="2976"/>
                    <a:pt x="4753" y="2872"/>
                    <a:pt x="5404" y="2586"/>
                  </a:cubicBezTo>
                  <a:cubicBezTo>
                    <a:pt x="6038" y="2319"/>
                    <a:pt x="6772" y="1819"/>
                    <a:pt x="7005" y="1118"/>
                  </a:cubicBezTo>
                  <a:cubicBezTo>
                    <a:pt x="7027" y="1054"/>
                    <a:pt x="6979" y="1017"/>
                    <a:pt x="6933" y="1017"/>
                  </a:cubicBezTo>
                  <a:cubicBezTo>
                    <a:pt x="6908" y="1017"/>
                    <a:pt x="6884" y="1028"/>
                    <a:pt x="6872" y="1052"/>
                  </a:cubicBezTo>
                  <a:cubicBezTo>
                    <a:pt x="6371" y="1685"/>
                    <a:pt x="5938" y="2152"/>
                    <a:pt x="5170" y="2453"/>
                  </a:cubicBezTo>
                  <a:cubicBezTo>
                    <a:pt x="4607" y="2678"/>
                    <a:pt x="3971" y="2761"/>
                    <a:pt x="3345" y="2761"/>
                  </a:cubicBezTo>
                  <a:cubicBezTo>
                    <a:pt x="3230" y="2761"/>
                    <a:pt x="3116" y="2758"/>
                    <a:pt x="3002" y="2753"/>
                  </a:cubicBezTo>
                  <a:cubicBezTo>
                    <a:pt x="1468" y="2686"/>
                    <a:pt x="300" y="1619"/>
                    <a:pt x="234" y="51"/>
                  </a:cubicBezTo>
                  <a:cubicBezTo>
                    <a:pt x="234" y="18"/>
                    <a:pt x="217" y="1"/>
                    <a:pt x="2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54"/>
            <p:cNvSpPr/>
            <p:nvPr/>
          </p:nvSpPr>
          <p:spPr>
            <a:xfrm>
              <a:off x="5709741" y="3686678"/>
              <a:ext cx="15778" cy="12679"/>
            </a:xfrm>
            <a:custGeom>
              <a:avLst/>
              <a:gdLst/>
              <a:ahLst/>
              <a:cxnLst/>
              <a:rect l="l" t="t" r="r" b="b"/>
              <a:pathLst>
                <a:path w="168" h="135" extrusionOk="0">
                  <a:moveTo>
                    <a:pt x="101" y="1"/>
                  </a:moveTo>
                  <a:cubicBezTo>
                    <a:pt x="1" y="1"/>
                    <a:pt x="1" y="134"/>
                    <a:pt x="101" y="134"/>
                  </a:cubicBezTo>
                  <a:cubicBezTo>
                    <a:pt x="168" y="134"/>
                    <a:pt x="168" y="1"/>
                    <a:pt x="101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54"/>
            <p:cNvSpPr/>
            <p:nvPr/>
          </p:nvSpPr>
          <p:spPr>
            <a:xfrm>
              <a:off x="5710680" y="3558761"/>
              <a:ext cx="389852" cy="205961"/>
            </a:xfrm>
            <a:custGeom>
              <a:avLst/>
              <a:gdLst/>
              <a:ahLst/>
              <a:cxnLst/>
              <a:rect l="l" t="t" r="r" b="b"/>
              <a:pathLst>
                <a:path w="4151" h="2193" extrusionOk="0">
                  <a:moveTo>
                    <a:pt x="4016" y="1"/>
                  </a:moveTo>
                  <a:cubicBezTo>
                    <a:pt x="3991" y="1"/>
                    <a:pt x="3970" y="9"/>
                    <a:pt x="3960" y="29"/>
                  </a:cubicBezTo>
                  <a:cubicBezTo>
                    <a:pt x="3593" y="796"/>
                    <a:pt x="3293" y="1496"/>
                    <a:pt x="2493" y="1863"/>
                  </a:cubicBezTo>
                  <a:cubicBezTo>
                    <a:pt x="2218" y="1984"/>
                    <a:pt x="1935" y="2040"/>
                    <a:pt x="1656" y="2040"/>
                  </a:cubicBezTo>
                  <a:cubicBezTo>
                    <a:pt x="1087" y="2040"/>
                    <a:pt x="527" y="1810"/>
                    <a:pt x="58" y="1430"/>
                  </a:cubicBezTo>
                  <a:cubicBezTo>
                    <a:pt x="48" y="1420"/>
                    <a:pt x="38" y="1416"/>
                    <a:pt x="30" y="1416"/>
                  </a:cubicBezTo>
                  <a:cubicBezTo>
                    <a:pt x="10" y="1416"/>
                    <a:pt x="1" y="1439"/>
                    <a:pt x="24" y="1463"/>
                  </a:cubicBezTo>
                  <a:cubicBezTo>
                    <a:pt x="451" y="1937"/>
                    <a:pt x="1046" y="2192"/>
                    <a:pt x="1655" y="2192"/>
                  </a:cubicBezTo>
                  <a:cubicBezTo>
                    <a:pt x="1902" y="2192"/>
                    <a:pt x="2151" y="2150"/>
                    <a:pt x="2393" y="2063"/>
                  </a:cubicBezTo>
                  <a:cubicBezTo>
                    <a:pt x="3293" y="1763"/>
                    <a:pt x="3794" y="963"/>
                    <a:pt x="4127" y="95"/>
                  </a:cubicBezTo>
                  <a:cubicBezTo>
                    <a:pt x="4151" y="48"/>
                    <a:pt x="4074" y="1"/>
                    <a:pt x="40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54"/>
            <p:cNvSpPr/>
            <p:nvPr/>
          </p:nvSpPr>
          <p:spPr>
            <a:xfrm>
              <a:off x="4600754" y="3216806"/>
              <a:ext cx="75228" cy="75228"/>
            </a:xfrm>
            <a:custGeom>
              <a:avLst/>
              <a:gdLst/>
              <a:ahLst/>
              <a:cxnLst/>
              <a:rect l="l" t="t" r="r" b="b"/>
              <a:pathLst>
                <a:path w="801" h="801" extrusionOk="0">
                  <a:moveTo>
                    <a:pt x="401" y="0"/>
                  </a:moveTo>
                  <a:cubicBezTo>
                    <a:pt x="167" y="0"/>
                    <a:pt x="0" y="200"/>
                    <a:pt x="0" y="401"/>
                  </a:cubicBezTo>
                  <a:cubicBezTo>
                    <a:pt x="0" y="634"/>
                    <a:pt x="167" y="801"/>
                    <a:pt x="401" y="801"/>
                  </a:cubicBezTo>
                  <a:cubicBezTo>
                    <a:pt x="634" y="801"/>
                    <a:pt x="801" y="634"/>
                    <a:pt x="801" y="401"/>
                  </a:cubicBezTo>
                  <a:cubicBezTo>
                    <a:pt x="801" y="200"/>
                    <a:pt x="634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54"/>
            <p:cNvSpPr/>
            <p:nvPr/>
          </p:nvSpPr>
          <p:spPr>
            <a:xfrm>
              <a:off x="4939047" y="3511239"/>
              <a:ext cx="72223" cy="75322"/>
            </a:xfrm>
            <a:custGeom>
              <a:avLst/>
              <a:gdLst/>
              <a:ahLst/>
              <a:cxnLst/>
              <a:rect l="l" t="t" r="r" b="b"/>
              <a:pathLst>
                <a:path w="769" h="802" extrusionOk="0">
                  <a:moveTo>
                    <a:pt x="368" y="1"/>
                  </a:moveTo>
                  <a:cubicBezTo>
                    <a:pt x="168" y="1"/>
                    <a:pt x="1" y="168"/>
                    <a:pt x="1" y="401"/>
                  </a:cubicBezTo>
                  <a:cubicBezTo>
                    <a:pt x="1" y="601"/>
                    <a:pt x="168" y="801"/>
                    <a:pt x="368" y="801"/>
                  </a:cubicBezTo>
                  <a:cubicBezTo>
                    <a:pt x="601" y="801"/>
                    <a:pt x="768" y="601"/>
                    <a:pt x="768" y="401"/>
                  </a:cubicBezTo>
                  <a:cubicBezTo>
                    <a:pt x="768" y="168"/>
                    <a:pt x="601" y="1"/>
                    <a:pt x="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54"/>
            <p:cNvSpPr/>
            <p:nvPr/>
          </p:nvSpPr>
          <p:spPr>
            <a:xfrm>
              <a:off x="5656489" y="3642818"/>
              <a:ext cx="75322" cy="75322"/>
            </a:xfrm>
            <a:custGeom>
              <a:avLst/>
              <a:gdLst/>
              <a:ahLst/>
              <a:cxnLst/>
              <a:rect l="l" t="t" r="r" b="b"/>
              <a:pathLst>
                <a:path w="802" h="802" extrusionOk="0">
                  <a:moveTo>
                    <a:pt x="401" y="1"/>
                  </a:moveTo>
                  <a:cubicBezTo>
                    <a:pt x="168" y="1"/>
                    <a:pt x="1" y="168"/>
                    <a:pt x="1" y="401"/>
                  </a:cubicBezTo>
                  <a:cubicBezTo>
                    <a:pt x="1" y="601"/>
                    <a:pt x="168" y="801"/>
                    <a:pt x="401" y="801"/>
                  </a:cubicBezTo>
                  <a:cubicBezTo>
                    <a:pt x="601" y="801"/>
                    <a:pt x="801" y="601"/>
                    <a:pt x="801" y="401"/>
                  </a:cubicBezTo>
                  <a:cubicBezTo>
                    <a:pt x="801" y="168"/>
                    <a:pt x="60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54"/>
            <p:cNvSpPr/>
            <p:nvPr/>
          </p:nvSpPr>
          <p:spPr>
            <a:xfrm>
              <a:off x="6095088" y="3508139"/>
              <a:ext cx="75322" cy="75322"/>
            </a:xfrm>
            <a:custGeom>
              <a:avLst/>
              <a:gdLst/>
              <a:ahLst/>
              <a:cxnLst/>
              <a:rect l="l" t="t" r="r" b="b"/>
              <a:pathLst>
                <a:path w="802" h="802" extrusionOk="0">
                  <a:moveTo>
                    <a:pt x="401" y="1"/>
                  </a:moveTo>
                  <a:cubicBezTo>
                    <a:pt x="168" y="1"/>
                    <a:pt x="1" y="167"/>
                    <a:pt x="1" y="401"/>
                  </a:cubicBezTo>
                  <a:cubicBezTo>
                    <a:pt x="1" y="601"/>
                    <a:pt x="168" y="801"/>
                    <a:pt x="401" y="801"/>
                  </a:cubicBezTo>
                  <a:cubicBezTo>
                    <a:pt x="635" y="801"/>
                    <a:pt x="801" y="601"/>
                    <a:pt x="801" y="401"/>
                  </a:cubicBezTo>
                  <a:cubicBezTo>
                    <a:pt x="801" y="167"/>
                    <a:pt x="635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54"/>
            <p:cNvSpPr/>
            <p:nvPr/>
          </p:nvSpPr>
          <p:spPr>
            <a:xfrm>
              <a:off x="5750501" y="4573358"/>
              <a:ext cx="307110" cy="120966"/>
            </a:xfrm>
            <a:custGeom>
              <a:avLst/>
              <a:gdLst/>
              <a:ahLst/>
              <a:cxnLst/>
              <a:rect l="l" t="t" r="r" b="b"/>
              <a:pathLst>
                <a:path w="3270" h="1288" extrusionOk="0">
                  <a:moveTo>
                    <a:pt x="2869" y="0"/>
                  </a:moveTo>
                  <a:lnTo>
                    <a:pt x="2002" y="100"/>
                  </a:lnTo>
                  <a:cubicBezTo>
                    <a:pt x="2002" y="100"/>
                    <a:pt x="1868" y="133"/>
                    <a:pt x="1668" y="200"/>
                  </a:cubicBezTo>
                  <a:cubicBezTo>
                    <a:pt x="1368" y="300"/>
                    <a:pt x="934" y="434"/>
                    <a:pt x="601" y="600"/>
                  </a:cubicBezTo>
                  <a:cubicBezTo>
                    <a:pt x="267" y="734"/>
                    <a:pt x="34" y="867"/>
                    <a:pt x="0" y="967"/>
                  </a:cubicBezTo>
                  <a:cubicBezTo>
                    <a:pt x="0" y="1181"/>
                    <a:pt x="22" y="1288"/>
                    <a:pt x="509" y="1288"/>
                  </a:cubicBezTo>
                  <a:cubicBezTo>
                    <a:pt x="630" y="1288"/>
                    <a:pt x="781" y="1281"/>
                    <a:pt x="968" y="1268"/>
                  </a:cubicBezTo>
                  <a:cubicBezTo>
                    <a:pt x="1868" y="1168"/>
                    <a:pt x="3269" y="801"/>
                    <a:pt x="3269" y="801"/>
                  </a:cubicBezTo>
                  <a:lnTo>
                    <a:pt x="2869" y="0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54"/>
            <p:cNvSpPr/>
            <p:nvPr/>
          </p:nvSpPr>
          <p:spPr>
            <a:xfrm>
              <a:off x="5806852" y="4592142"/>
              <a:ext cx="106690" cy="59356"/>
            </a:xfrm>
            <a:custGeom>
              <a:avLst/>
              <a:gdLst/>
              <a:ahLst/>
              <a:cxnLst/>
              <a:rect l="l" t="t" r="r" b="b"/>
              <a:pathLst>
                <a:path w="1136" h="632" extrusionOk="0">
                  <a:moveTo>
                    <a:pt x="1068" y="0"/>
                  </a:moveTo>
                  <a:lnTo>
                    <a:pt x="1068" y="0"/>
                  </a:lnTo>
                  <a:cubicBezTo>
                    <a:pt x="768" y="100"/>
                    <a:pt x="334" y="234"/>
                    <a:pt x="1" y="400"/>
                  </a:cubicBezTo>
                  <a:cubicBezTo>
                    <a:pt x="53" y="505"/>
                    <a:pt x="189" y="631"/>
                    <a:pt x="455" y="631"/>
                  </a:cubicBezTo>
                  <a:cubicBezTo>
                    <a:pt x="527" y="631"/>
                    <a:pt x="609" y="622"/>
                    <a:pt x="701" y="601"/>
                  </a:cubicBezTo>
                  <a:cubicBezTo>
                    <a:pt x="1135" y="534"/>
                    <a:pt x="1135" y="234"/>
                    <a:pt x="1068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54"/>
            <p:cNvSpPr/>
            <p:nvPr/>
          </p:nvSpPr>
          <p:spPr>
            <a:xfrm>
              <a:off x="5578161" y="2699880"/>
              <a:ext cx="208591" cy="190183"/>
            </a:xfrm>
            <a:custGeom>
              <a:avLst/>
              <a:gdLst/>
              <a:ahLst/>
              <a:cxnLst/>
              <a:rect l="l" t="t" r="r" b="b"/>
              <a:pathLst>
                <a:path w="2221" h="2025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lnTo>
                    <a:pt x="1" y="1"/>
                  </a:lnTo>
                  <a:cubicBezTo>
                    <a:pt x="1" y="1"/>
                    <a:pt x="1" y="0"/>
                    <a:pt x="1" y="0"/>
                  </a:cubicBezTo>
                  <a:close/>
                  <a:moveTo>
                    <a:pt x="1" y="1"/>
                  </a:moveTo>
                  <a:cubicBezTo>
                    <a:pt x="14" y="25"/>
                    <a:pt x="776" y="1505"/>
                    <a:pt x="1669" y="1935"/>
                  </a:cubicBezTo>
                  <a:cubicBezTo>
                    <a:pt x="1811" y="1998"/>
                    <a:pt x="1901" y="2025"/>
                    <a:pt x="1951" y="2025"/>
                  </a:cubicBezTo>
                  <a:cubicBezTo>
                    <a:pt x="2220" y="2025"/>
                    <a:pt x="1368" y="1268"/>
                    <a:pt x="1368" y="1268"/>
                  </a:cubicBezTo>
                  <a:cubicBezTo>
                    <a:pt x="1368" y="1268"/>
                    <a:pt x="501" y="734"/>
                    <a:pt x="268" y="401"/>
                  </a:cubicBezTo>
                  <a:cubicBezTo>
                    <a:pt x="43" y="80"/>
                    <a:pt x="4" y="6"/>
                    <a:pt x="1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54"/>
            <p:cNvSpPr/>
            <p:nvPr/>
          </p:nvSpPr>
          <p:spPr>
            <a:xfrm>
              <a:off x="5549986" y="1760042"/>
              <a:ext cx="134772" cy="153555"/>
            </a:xfrm>
            <a:custGeom>
              <a:avLst/>
              <a:gdLst/>
              <a:ahLst/>
              <a:cxnLst/>
              <a:rect l="l" t="t" r="r" b="b"/>
              <a:pathLst>
                <a:path w="1435" h="1635" extrusionOk="0">
                  <a:moveTo>
                    <a:pt x="1" y="0"/>
                  </a:moveTo>
                  <a:cubicBezTo>
                    <a:pt x="1" y="300"/>
                    <a:pt x="1" y="601"/>
                    <a:pt x="134" y="834"/>
                  </a:cubicBezTo>
                  <a:cubicBezTo>
                    <a:pt x="234" y="1001"/>
                    <a:pt x="368" y="1101"/>
                    <a:pt x="501" y="1234"/>
                  </a:cubicBezTo>
                  <a:cubicBezTo>
                    <a:pt x="634" y="1335"/>
                    <a:pt x="801" y="1468"/>
                    <a:pt x="935" y="1601"/>
                  </a:cubicBezTo>
                  <a:lnTo>
                    <a:pt x="1402" y="1635"/>
                  </a:lnTo>
                  <a:cubicBezTo>
                    <a:pt x="1435" y="1401"/>
                    <a:pt x="1335" y="1134"/>
                    <a:pt x="1201" y="934"/>
                  </a:cubicBezTo>
                  <a:cubicBezTo>
                    <a:pt x="1068" y="734"/>
                    <a:pt x="868" y="567"/>
                    <a:pt x="668" y="401"/>
                  </a:cubicBezTo>
                  <a:cubicBezTo>
                    <a:pt x="534" y="300"/>
                    <a:pt x="401" y="200"/>
                    <a:pt x="201" y="134"/>
                  </a:cubicBezTo>
                  <a:cubicBezTo>
                    <a:pt x="134" y="100"/>
                    <a:pt x="34" y="10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54"/>
            <p:cNvSpPr/>
            <p:nvPr/>
          </p:nvSpPr>
          <p:spPr>
            <a:xfrm>
              <a:off x="5850712" y="1995401"/>
              <a:ext cx="200608" cy="102088"/>
            </a:xfrm>
            <a:custGeom>
              <a:avLst/>
              <a:gdLst/>
              <a:ahLst/>
              <a:cxnLst/>
              <a:rect l="l" t="t" r="r" b="b"/>
              <a:pathLst>
                <a:path w="2136" h="1087" extrusionOk="0">
                  <a:moveTo>
                    <a:pt x="622" y="1"/>
                  </a:moveTo>
                  <a:cubicBezTo>
                    <a:pt x="415" y="1"/>
                    <a:pt x="208" y="40"/>
                    <a:pt x="1" y="63"/>
                  </a:cubicBezTo>
                  <a:lnTo>
                    <a:pt x="68" y="363"/>
                  </a:lnTo>
                  <a:cubicBezTo>
                    <a:pt x="301" y="697"/>
                    <a:pt x="635" y="930"/>
                    <a:pt x="1002" y="1030"/>
                  </a:cubicBezTo>
                  <a:cubicBezTo>
                    <a:pt x="1139" y="1068"/>
                    <a:pt x="1282" y="1086"/>
                    <a:pt x="1425" y="1086"/>
                  </a:cubicBezTo>
                  <a:cubicBezTo>
                    <a:pt x="1664" y="1086"/>
                    <a:pt x="1906" y="1034"/>
                    <a:pt x="2136" y="930"/>
                  </a:cubicBezTo>
                  <a:cubicBezTo>
                    <a:pt x="1869" y="463"/>
                    <a:pt x="1402" y="96"/>
                    <a:pt x="902" y="29"/>
                  </a:cubicBezTo>
                  <a:cubicBezTo>
                    <a:pt x="808" y="9"/>
                    <a:pt x="715" y="1"/>
                    <a:pt x="622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54"/>
            <p:cNvSpPr/>
            <p:nvPr/>
          </p:nvSpPr>
          <p:spPr>
            <a:xfrm>
              <a:off x="5293119" y="1841469"/>
              <a:ext cx="576560" cy="503116"/>
            </a:xfrm>
            <a:custGeom>
              <a:avLst/>
              <a:gdLst/>
              <a:ahLst/>
              <a:cxnLst/>
              <a:rect l="l" t="t" r="r" b="b"/>
              <a:pathLst>
                <a:path w="6139" h="5357" extrusionOk="0">
                  <a:moveTo>
                    <a:pt x="2736" y="1"/>
                  </a:moveTo>
                  <a:cubicBezTo>
                    <a:pt x="2602" y="34"/>
                    <a:pt x="2435" y="34"/>
                    <a:pt x="2335" y="101"/>
                  </a:cubicBezTo>
                  <a:cubicBezTo>
                    <a:pt x="2169" y="167"/>
                    <a:pt x="2035" y="267"/>
                    <a:pt x="1935" y="367"/>
                  </a:cubicBezTo>
                  <a:cubicBezTo>
                    <a:pt x="1902" y="468"/>
                    <a:pt x="1835" y="534"/>
                    <a:pt x="1835" y="634"/>
                  </a:cubicBezTo>
                  <a:cubicBezTo>
                    <a:pt x="1702" y="401"/>
                    <a:pt x="1435" y="234"/>
                    <a:pt x="1168" y="201"/>
                  </a:cubicBezTo>
                  <a:cubicBezTo>
                    <a:pt x="1122" y="195"/>
                    <a:pt x="1075" y="192"/>
                    <a:pt x="1028" y="192"/>
                  </a:cubicBezTo>
                  <a:cubicBezTo>
                    <a:pt x="800" y="192"/>
                    <a:pt x="561" y="257"/>
                    <a:pt x="367" y="367"/>
                  </a:cubicBezTo>
                  <a:cubicBezTo>
                    <a:pt x="234" y="434"/>
                    <a:pt x="134" y="568"/>
                    <a:pt x="67" y="701"/>
                  </a:cubicBezTo>
                  <a:cubicBezTo>
                    <a:pt x="67" y="701"/>
                    <a:pt x="34" y="734"/>
                    <a:pt x="34" y="734"/>
                  </a:cubicBezTo>
                  <a:cubicBezTo>
                    <a:pt x="0" y="868"/>
                    <a:pt x="0" y="1001"/>
                    <a:pt x="0" y="1168"/>
                  </a:cubicBezTo>
                  <a:cubicBezTo>
                    <a:pt x="34" y="1802"/>
                    <a:pt x="234" y="2436"/>
                    <a:pt x="768" y="2836"/>
                  </a:cubicBezTo>
                  <a:lnTo>
                    <a:pt x="2602" y="5304"/>
                  </a:lnTo>
                  <a:cubicBezTo>
                    <a:pt x="2786" y="5339"/>
                    <a:pt x="2975" y="5356"/>
                    <a:pt x="3166" y="5356"/>
                  </a:cubicBezTo>
                  <a:cubicBezTo>
                    <a:pt x="3699" y="5356"/>
                    <a:pt x="4245" y="5225"/>
                    <a:pt x="4737" y="5004"/>
                  </a:cubicBezTo>
                  <a:cubicBezTo>
                    <a:pt x="5271" y="4737"/>
                    <a:pt x="5804" y="4337"/>
                    <a:pt x="6005" y="3770"/>
                  </a:cubicBezTo>
                  <a:cubicBezTo>
                    <a:pt x="6038" y="3737"/>
                    <a:pt x="6038" y="3670"/>
                    <a:pt x="6071" y="3636"/>
                  </a:cubicBezTo>
                  <a:cubicBezTo>
                    <a:pt x="6138" y="3336"/>
                    <a:pt x="6138" y="3069"/>
                    <a:pt x="6105" y="2769"/>
                  </a:cubicBezTo>
                  <a:cubicBezTo>
                    <a:pt x="6071" y="2369"/>
                    <a:pt x="5971" y="1902"/>
                    <a:pt x="5671" y="1635"/>
                  </a:cubicBezTo>
                  <a:cubicBezTo>
                    <a:pt x="5538" y="1468"/>
                    <a:pt x="5304" y="1368"/>
                    <a:pt x="5104" y="1368"/>
                  </a:cubicBezTo>
                  <a:cubicBezTo>
                    <a:pt x="5071" y="1363"/>
                    <a:pt x="5037" y="1360"/>
                    <a:pt x="5004" y="1360"/>
                  </a:cubicBezTo>
                  <a:cubicBezTo>
                    <a:pt x="4839" y="1360"/>
                    <a:pt x="4681" y="1429"/>
                    <a:pt x="4570" y="1568"/>
                  </a:cubicBezTo>
                  <a:cubicBezTo>
                    <a:pt x="4537" y="1468"/>
                    <a:pt x="4504" y="1368"/>
                    <a:pt x="4437" y="1268"/>
                  </a:cubicBezTo>
                  <a:cubicBezTo>
                    <a:pt x="4303" y="901"/>
                    <a:pt x="4070" y="568"/>
                    <a:pt x="3736" y="334"/>
                  </a:cubicBezTo>
                  <a:cubicBezTo>
                    <a:pt x="3436" y="101"/>
                    <a:pt x="3069" y="1"/>
                    <a:pt x="27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54"/>
            <p:cNvSpPr/>
            <p:nvPr/>
          </p:nvSpPr>
          <p:spPr>
            <a:xfrm>
              <a:off x="5296219" y="2009019"/>
              <a:ext cx="372946" cy="368251"/>
            </a:xfrm>
            <a:custGeom>
              <a:avLst/>
              <a:gdLst/>
              <a:ahLst/>
              <a:cxnLst/>
              <a:rect l="l" t="t" r="r" b="b"/>
              <a:pathLst>
                <a:path w="3971" h="3921" extrusionOk="0">
                  <a:moveTo>
                    <a:pt x="1143" y="0"/>
                  </a:moveTo>
                  <a:cubicBezTo>
                    <a:pt x="997" y="0"/>
                    <a:pt x="850" y="36"/>
                    <a:pt x="735" y="151"/>
                  </a:cubicBezTo>
                  <a:cubicBezTo>
                    <a:pt x="634" y="285"/>
                    <a:pt x="634" y="451"/>
                    <a:pt x="601" y="618"/>
                  </a:cubicBezTo>
                  <a:cubicBezTo>
                    <a:pt x="568" y="1085"/>
                    <a:pt x="1" y="3687"/>
                    <a:pt x="1001" y="3854"/>
                  </a:cubicBezTo>
                  <a:cubicBezTo>
                    <a:pt x="1268" y="3921"/>
                    <a:pt x="1568" y="3921"/>
                    <a:pt x="1835" y="3921"/>
                  </a:cubicBezTo>
                  <a:lnTo>
                    <a:pt x="2302" y="3921"/>
                  </a:lnTo>
                  <a:cubicBezTo>
                    <a:pt x="2703" y="3921"/>
                    <a:pt x="3170" y="3921"/>
                    <a:pt x="3403" y="3587"/>
                  </a:cubicBezTo>
                  <a:cubicBezTo>
                    <a:pt x="3503" y="3454"/>
                    <a:pt x="3570" y="3287"/>
                    <a:pt x="3603" y="3120"/>
                  </a:cubicBezTo>
                  <a:cubicBezTo>
                    <a:pt x="3703" y="2720"/>
                    <a:pt x="3803" y="2319"/>
                    <a:pt x="3870" y="1919"/>
                  </a:cubicBezTo>
                  <a:cubicBezTo>
                    <a:pt x="3903" y="1552"/>
                    <a:pt x="3970" y="1152"/>
                    <a:pt x="3970" y="785"/>
                  </a:cubicBezTo>
                  <a:cubicBezTo>
                    <a:pt x="3970" y="518"/>
                    <a:pt x="3637" y="418"/>
                    <a:pt x="3637" y="418"/>
                  </a:cubicBezTo>
                  <a:cubicBezTo>
                    <a:pt x="3603" y="385"/>
                    <a:pt x="3570" y="385"/>
                    <a:pt x="3537" y="385"/>
                  </a:cubicBezTo>
                  <a:cubicBezTo>
                    <a:pt x="2836" y="185"/>
                    <a:pt x="2102" y="51"/>
                    <a:pt x="1335" y="18"/>
                  </a:cubicBezTo>
                  <a:cubicBezTo>
                    <a:pt x="1273" y="8"/>
                    <a:pt x="1208" y="0"/>
                    <a:pt x="1143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54"/>
            <p:cNvSpPr/>
            <p:nvPr/>
          </p:nvSpPr>
          <p:spPr>
            <a:xfrm>
              <a:off x="5421506" y="2286359"/>
              <a:ext cx="166140" cy="183515"/>
            </a:xfrm>
            <a:custGeom>
              <a:avLst/>
              <a:gdLst/>
              <a:ahLst/>
              <a:cxnLst/>
              <a:rect l="l" t="t" r="r" b="b"/>
              <a:pathLst>
                <a:path w="1769" h="1954" extrusionOk="0">
                  <a:moveTo>
                    <a:pt x="1602" y="0"/>
                  </a:moveTo>
                  <a:lnTo>
                    <a:pt x="1" y="234"/>
                  </a:lnTo>
                  <a:lnTo>
                    <a:pt x="68" y="1001"/>
                  </a:lnTo>
                  <a:lnTo>
                    <a:pt x="101" y="1301"/>
                  </a:lnTo>
                  <a:lnTo>
                    <a:pt x="134" y="1835"/>
                  </a:lnTo>
                  <a:cubicBezTo>
                    <a:pt x="134" y="1835"/>
                    <a:pt x="343" y="1954"/>
                    <a:pt x="684" y="1954"/>
                  </a:cubicBezTo>
                  <a:cubicBezTo>
                    <a:pt x="968" y="1954"/>
                    <a:pt x="1344" y="1871"/>
                    <a:pt x="1769" y="1568"/>
                  </a:cubicBezTo>
                  <a:lnTo>
                    <a:pt x="1602" y="0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54"/>
            <p:cNvSpPr/>
            <p:nvPr/>
          </p:nvSpPr>
          <p:spPr>
            <a:xfrm>
              <a:off x="5396523" y="2273774"/>
              <a:ext cx="97205" cy="63770"/>
            </a:xfrm>
            <a:custGeom>
              <a:avLst/>
              <a:gdLst/>
              <a:ahLst/>
              <a:cxnLst/>
              <a:rect l="l" t="t" r="r" b="b"/>
              <a:pathLst>
                <a:path w="1035" h="679" extrusionOk="0">
                  <a:moveTo>
                    <a:pt x="0" y="1"/>
                  </a:moveTo>
                  <a:cubicBezTo>
                    <a:pt x="0" y="1"/>
                    <a:pt x="67" y="535"/>
                    <a:pt x="434" y="668"/>
                  </a:cubicBezTo>
                  <a:cubicBezTo>
                    <a:pt x="462" y="675"/>
                    <a:pt x="489" y="678"/>
                    <a:pt x="515" y="678"/>
                  </a:cubicBezTo>
                  <a:cubicBezTo>
                    <a:pt x="861" y="678"/>
                    <a:pt x="1034" y="101"/>
                    <a:pt x="1034" y="1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54"/>
            <p:cNvSpPr/>
            <p:nvPr/>
          </p:nvSpPr>
          <p:spPr>
            <a:xfrm>
              <a:off x="5493635" y="2151586"/>
              <a:ext cx="53345" cy="5334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267" y="1"/>
                  </a:moveTo>
                  <a:cubicBezTo>
                    <a:pt x="134" y="1"/>
                    <a:pt x="0" y="134"/>
                    <a:pt x="0" y="301"/>
                  </a:cubicBezTo>
                  <a:cubicBezTo>
                    <a:pt x="0" y="435"/>
                    <a:pt x="134" y="568"/>
                    <a:pt x="267" y="568"/>
                  </a:cubicBezTo>
                  <a:cubicBezTo>
                    <a:pt x="434" y="568"/>
                    <a:pt x="567" y="435"/>
                    <a:pt x="567" y="301"/>
                  </a:cubicBezTo>
                  <a:cubicBezTo>
                    <a:pt x="567" y="134"/>
                    <a:pt x="434" y="1"/>
                    <a:pt x="267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54"/>
            <p:cNvSpPr/>
            <p:nvPr/>
          </p:nvSpPr>
          <p:spPr>
            <a:xfrm>
              <a:off x="5362055" y="2142195"/>
              <a:ext cx="53345" cy="53345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300" y="1"/>
                  </a:moveTo>
                  <a:cubicBezTo>
                    <a:pt x="134" y="1"/>
                    <a:pt x="0" y="134"/>
                    <a:pt x="0" y="268"/>
                  </a:cubicBezTo>
                  <a:cubicBezTo>
                    <a:pt x="0" y="434"/>
                    <a:pt x="134" y="568"/>
                    <a:pt x="300" y="568"/>
                  </a:cubicBezTo>
                  <a:cubicBezTo>
                    <a:pt x="467" y="568"/>
                    <a:pt x="567" y="434"/>
                    <a:pt x="567" y="268"/>
                  </a:cubicBezTo>
                  <a:cubicBezTo>
                    <a:pt x="567" y="134"/>
                    <a:pt x="467" y="1"/>
                    <a:pt x="300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54"/>
            <p:cNvSpPr/>
            <p:nvPr/>
          </p:nvSpPr>
          <p:spPr>
            <a:xfrm>
              <a:off x="5427798" y="2374078"/>
              <a:ext cx="100398" cy="34562"/>
            </a:xfrm>
            <a:custGeom>
              <a:avLst/>
              <a:gdLst/>
              <a:ahLst/>
              <a:cxnLst/>
              <a:rect l="l" t="t" r="r" b="b"/>
              <a:pathLst>
                <a:path w="1069" h="368" extrusionOk="0">
                  <a:moveTo>
                    <a:pt x="1068" y="0"/>
                  </a:moveTo>
                  <a:cubicBezTo>
                    <a:pt x="1011" y="0"/>
                    <a:pt x="709" y="74"/>
                    <a:pt x="245" y="74"/>
                  </a:cubicBezTo>
                  <a:cubicBezTo>
                    <a:pt x="168" y="74"/>
                    <a:pt x="86" y="72"/>
                    <a:pt x="1" y="67"/>
                  </a:cubicBezTo>
                  <a:lnTo>
                    <a:pt x="1" y="67"/>
                  </a:lnTo>
                  <a:lnTo>
                    <a:pt x="34" y="367"/>
                  </a:lnTo>
                  <a:cubicBezTo>
                    <a:pt x="368" y="334"/>
                    <a:pt x="735" y="200"/>
                    <a:pt x="1068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54"/>
            <p:cNvSpPr/>
            <p:nvPr/>
          </p:nvSpPr>
          <p:spPr>
            <a:xfrm>
              <a:off x="5427798" y="2135151"/>
              <a:ext cx="37661" cy="116833"/>
            </a:xfrm>
            <a:custGeom>
              <a:avLst/>
              <a:gdLst/>
              <a:ahLst/>
              <a:cxnLst/>
              <a:rect l="l" t="t" r="r" b="b"/>
              <a:pathLst>
                <a:path w="401" h="1244" extrusionOk="0">
                  <a:moveTo>
                    <a:pt x="213" y="1"/>
                  </a:moveTo>
                  <a:cubicBezTo>
                    <a:pt x="176" y="1"/>
                    <a:pt x="134" y="26"/>
                    <a:pt x="134" y="76"/>
                  </a:cubicBezTo>
                  <a:cubicBezTo>
                    <a:pt x="134" y="243"/>
                    <a:pt x="101" y="409"/>
                    <a:pt x="101" y="576"/>
                  </a:cubicBezTo>
                  <a:cubicBezTo>
                    <a:pt x="67" y="710"/>
                    <a:pt x="1" y="910"/>
                    <a:pt x="1" y="1043"/>
                  </a:cubicBezTo>
                  <a:cubicBezTo>
                    <a:pt x="1" y="1210"/>
                    <a:pt x="234" y="1243"/>
                    <a:pt x="368" y="1243"/>
                  </a:cubicBezTo>
                  <a:cubicBezTo>
                    <a:pt x="368" y="1243"/>
                    <a:pt x="401" y="1210"/>
                    <a:pt x="368" y="1210"/>
                  </a:cubicBezTo>
                  <a:cubicBezTo>
                    <a:pt x="268" y="1143"/>
                    <a:pt x="167" y="1110"/>
                    <a:pt x="134" y="976"/>
                  </a:cubicBezTo>
                  <a:cubicBezTo>
                    <a:pt x="134" y="910"/>
                    <a:pt x="201" y="743"/>
                    <a:pt x="201" y="676"/>
                  </a:cubicBezTo>
                  <a:cubicBezTo>
                    <a:pt x="234" y="476"/>
                    <a:pt x="268" y="276"/>
                    <a:pt x="268" y="76"/>
                  </a:cubicBezTo>
                  <a:cubicBezTo>
                    <a:pt x="284" y="26"/>
                    <a:pt x="251" y="1"/>
                    <a:pt x="213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54"/>
            <p:cNvSpPr/>
            <p:nvPr/>
          </p:nvSpPr>
          <p:spPr>
            <a:xfrm>
              <a:off x="5596945" y="2154780"/>
              <a:ext cx="3287" cy="94"/>
            </a:xfrm>
            <a:custGeom>
              <a:avLst/>
              <a:gdLst/>
              <a:ahLst/>
              <a:cxnLst/>
              <a:rect l="l" t="t" r="r" b="b"/>
              <a:pathLst>
                <a:path w="35" h="1" extrusionOk="0">
                  <a:moveTo>
                    <a:pt x="1" y="0"/>
                  </a:moveTo>
                  <a:cubicBezTo>
                    <a:pt x="34" y="0"/>
                    <a:pt x="3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54"/>
            <p:cNvSpPr/>
            <p:nvPr/>
          </p:nvSpPr>
          <p:spPr>
            <a:xfrm>
              <a:off x="5506126" y="2106130"/>
              <a:ext cx="90912" cy="49964"/>
            </a:xfrm>
            <a:custGeom>
              <a:avLst/>
              <a:gdLst/>
              <a:ahLst/>
              <a:cxnLst/>
              <a:rect l="l" t="t" r="r" b="b"/>
              <a:pathLst>
                <a:path w="968" h="532" extrusionOk="0">
                  <a:moveTo>
                    <a:pt x="247" y="0"/>
                  </a:moveTo>
                  <a:cubicBezTo>
                    <a:pt x="179" y="0"/>
                    <a:pt x="116" y="14"/>
                    <a:pt x="67" y="51"/>
                  </a:cubicBezTo>
                  <a:cubicBezTo>
                    <a:pt x="1" y="85"/>
                    <a:pt x="1" y="185"/>
                    <a:pt x="101" y="218"/>
                  </a:cubicBezTo>
                  <a:cubicBezTo>
                    <a:pt x="151" y="235"/>
                    <a:pt x="209" y="235"/>
                    <a:pt x="272" y="235"/>
                  </a:cubicBezTo>
                  <a:cubicBezTo>
                    <a:pt x="334" y="235"/>
                    <a:pt x="401" y="235"/>
                    <a:pt x="468" y="251"/>
                  </a:cubicBezTo>
                  <a:cubicBezTo>
                    <a:pt x="634" y="318"/>
                    <a:pt x="734" y="418"/>
                    <a:pt x="835" y="518"/>
                  </a:cubicBezTo>
                  <a:cubicBezTo>
                    <a:pt x="852" y="527"/>
                    <a:pt x="870" y="531"/>
                    <a:pt x="887" y="531"/>
                  </a:cubicBezTo>
                  <a:cubicBezTo>
                    <a:pt x="932" y="531"/>
                    <a:pt x="968" y="500"/>
                    <a:pt x="968" y="452"/>
                  </a:cubicBezTo>
                  <a:cubicBezTo>
                    <a:pt x="901" y="285"/>
                    <a:pt x="734" y="151"/>
                    <a:pt x="601" y="85"/>
                  </a:cubicBezTo>
                  <a:cubicBezTo>
                    <a:pt x="496" y="42"/>
                    <a:pt x="363" y="0"/>
                    <a:pt x="247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54"/>
            <p:cNvSpPr/>
            <p:nvPr/>
          </p:nvSpPr>
          <p:spPr>
            <a:xfrm>
              <a:off x="5358862" y="2097396"/>
              <a:ext cx="69029" cy="19817"/>
            </a:xfrm>
            <a:custGeom>
              <a:avLst/>
              <a:gdLst/>
              <a:ahLst/>
              <a:cxnLst/>
              <a:rect l="l" t="t" r="r" b="b"/>
              <a:pathLst>
                <a:path w="735" h="211" extrusionOk="0">
                  <a:moveTo>
                    <a:pt x="325" y="0"/>
                  </a:moveTo>
                  <a:cubicBezTo>
                    <a:pt x="229" y="0"/>
                    <a:pt x="137" y="17"/>
                    <a:pt x="68" y="44"/>
                  </a:cubicBezTo>
                  <a:cubicBezTo>
                    <a:pt x="1" y="78"/>
                    <a:pt x="34" y="211"/>
                    <a:pt x="101" y="211"/>
                  </a:cubicBezTo>
                  <a:cubicBezTo>
                    <a:pt x="201" y="178"/>
                    <a:pt x="301" y="144"/>
                    <a:pt x="401" y="144"/>
                  </a:cubicBezTo>
                  <a:lnTo>
                    <a:pt x="668" y="144"/>
                  </a:lnTo>
                  <a:cubicBezTo>
                    <a:pt x="701" y="144"/>
                    <a:pt x="735" y="111"/>
                    <a:pt x="701" y="111"/>
                  </a:cubicBezTo>
                  <a:cubicBezTo>
                    <a:pt x="604" y="33"/>
                    <a:pt x="460" y="0"/>
                    <a:pt x="325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54"/>
            <p:cNvSpPr/>
            <p:nvPr/>
          </p:nvSpPr>
          <p:spPr>
            <a:xfrm>
              <a:off x="5606431" y="2183237"/>
              <a:ext cx="109696" cy="118900"/>
            </a:xfrm>
            <a:custGeom>
              <a:avLst/>
              <a:gdLst/>
              <a:ahLst/>
              <a:cxnLst/>
              <a:rect l="l" t="t" r="r" b="b"/>
              <a:pathLst>
                <a:path w="1168" h="1266" extrusionOk="0">
                  <a:moveTo>
                    <a:pt x="677" y="1"/>
                  </a:moveTo>
                  <a:cubicBezTo>
                    <a:pt x="598" y="1"/>
                    <a:pt x="522" y="24"/>
                    <a:pt x="467" y="98"/>
                  </a:cubicBezTo>
                  <a:lnTo>
                    <a:pt x="0" y="1032"/>
                  </a:lnTo>
                  <a:cubicBezTo>
                    <a:pt x="100" y="1198"/>
                    <a:pt x="300" y="1265"/>
                    <a:pt x="467" y="1265"/>
                  </a:cubicBezTo>
                  <a:cubicBezTo>
                    <a:pt x="667" y="1265"/>
                    <a:pt x="867" y="1165"/>
                    <a:pt x="1001" y="998"/>
                  </a:cubicBezTo>
                  <a:cubicBezTo>
                    <a:pt x="1101" y="865"/>
                    <a:pt x="1168" y="665"/>
                    <a:pt x="1168" y="464"/>
                  </a:cubicBezTo>
                  <a:cubicBezTo>
                    <a:pt x="1168" y="331"/>
                    <a:pt x="1168" y="198"/>
                    <a:pt x="1067" y="98"/>
                  </a:cubicBezTo>
                  <a:cubicBezTo>
                    <a:pt x="1001" y="64"/>
                    <a:pt x="934" y="31"/>
                    <a:pt x="867" y="31"/>
                  </a:cubicBezTo>
                  <a:cubicBezTo>
                    <a:pt x="808" y="16"/>
                    <a:pt x="741" y="1"/>
                    <a:pt x="677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54"/>
            <p:cNvSpPr/>
            <p:nvPr/>
          </p:nvSpPr>
          <p:spPr>
            <a:xfrm>
              <a:off x="5590746" y="2032592"/>
              <a:ext cx="156748" cy="238269"/>
            </a:xfrm>
            <a:custGeom>
              <a:avLst/>
              <a:gdLst/>
              <a:ahLst/>
              <a:cxnLst/>
              <a:rect l="l" t="t" r="r" b="b"/>
              <a:pathLst>
                <a:path w="1669" h="2537" extrusionOk="0">
                  <a:moveTo>
                    <a:pt x="267" y="0"/>
                  </a:moveTo>
                  <a:lnTo>
                    <a:pt x="267" y="0"/>
                  </a:lnTo>
                  <a:cubicBezTo>
                    <a:pt x="534" y="334"/>
                    <a:pt x="567" y="834"/>
                    <a:pt x="367" y="1235"/>
                  </a:cubicBezTo>
                  <a:cubicBezTo>
                    <a:pt x="334" y="1301"/>
                    <a:pt x="300" y="1335"/>
                    <a:pt x="267" y="1401"/>
                  </a:cubicBezTo>
                  <a:cubicBezTo>
                    <a:pt x="234" y="1668"/>
                    <a:pt x="534" y="1868"/>
                    <a:pt x="434" y="2102"/>
                  </a:cubicBezTo>
                  <a:cubicBezTo>
                    <a:pt x="367" y="2302"/>
                    <a:pt x="100" y="2335"/>
                    <a:pt x="0" y="2502"/>
                  </a:cubicBezTo>
                  <a:cubicBezTo>
                    <a:pt x="59" y="2526"/>
                    <a:pt x="127" y="2537"/>
                    <a:pt x="197" y="2537"/>
                  </a:cubicBezTo>
                  <a:cubicBezTo>
                    <a:pt x="324" y="2537"/>
                    <a:pt x="460" y="2500"/>
                    <a:pt x="567" y="2435"/>
                  </a:cubicBezTo>
                  <a:cubicBezTo>
                    <a:pt x="734" y="2335"/>
                    <a:pt x="834" y="2135"/>
                    <a:pt x="868" y="1935"/>
                  </a:cubicBezTo>
                  <a:cubicBezTo>
                    <a:pt x="868" y="1868"/>
                    <a:pt x="868" y="1802"/>
                    <a:pt x="868" y="1702"/>
                  </a:cubicBezTo>
                  <a:cubicBezTo>
                    <a:pt x="934" y="1501"/>
                    <a:pt x="1168" y="1401"/>
                    <a:pt x="1335" y="1235"/>
                  </a:cubicBezTo>
                  <a:cubicBezTo>
                    <a:pt x="1601" y="1001"/>
                    <a:pt x="1668" y="601"/>
                    <a:pt x="1535" y="301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54"/>
            <p:cNvSpPr/>
            <p:nvPr/>
          </p:nvSpPr>
          <p:spPr>
            <a:xfrm>
              <a:off x="5687858" y="1786151"/>
              <a:ext cx="303917" cy="287763"/>
            </a:xfrm>
            <a:custGeom>
              <a:avLst/>
              <a:gdLst/>
              <a:ahLst/>
              <a:cxnLst/>
              <a:rect l="l" t="t" r="r" b="b"/>
              <a:pathLst>
                <a:path w="3236" h="3064" extrusionOk="0">
                  <a:moveTo>
                    <a:pt x="1743" y="1"/>
                  </a:moveTo>
                  <a:cubicBezTo>
                    <a:pt x="1656" y="1"/>
                    <a:pt x="1565" y="9"/>
                    <a:pt x="1468" y="22"/>
                  </a:cubicBezTo>
                  <a:cubicBezTo>
                    <a:pt x="968" y="56"/>
                    <a:pt x="401" y="256"/>
                    <a:pt x="134" y="690"/>
                  </a:cubicBezTo>
                  <a:cubicBezTo>
                    <a:pt x="67" y="790"/>
                    <a:pt x="0" y="890"/>
                    <a:pt x="0" y="1023"/>
                  </a:cubicBezTo>
                  <a:cubicBezTo>
                    <a:pt x="0" y="1123"/>
                    <a:pt x="0" y="1257"/>
                    <a:pt x="34" y="1357"/>
                  </a:cubicBezTo>
                  <a:cubicBezTo>
                    <a:pt x="65" y="1482"/>
                    <a:pt x="104" y="1607"/>
                    <a:pt x="157" y="1719"/>
                  </a:cubicBezTo>
                  <a:lnTo>
                    <a:pt x="157" y="1719"/>
                  </a:lnTo>
                  <a:lnTo>
                    <a:pt x="134" y="1690"/>
                  </a:lnTo>
                  <a:lnTo>
                    <a:pt x="134" y="1690"/>
                  </a:lnTo>
                  <a:cubicBezTo>
                    <a:pt x="100" y="1957"/>
                    <a:pt x="167" y="2257"/>
                    <a:pt x="367" y="2458"/>
                  </a:cubicBezTo>
                  <a:cubicBezTo>
                    <a:pt x="467" y="2591"/>
                    <a:pt x="601" y="2691"/>
                    <a:pt x="734" y="2758"/>
                  </a:cubicBezTo>
                  <a:cubicBezTo>
                    <a:pt x="868" y="2858"/>
                    <a:pt x="1001" y="2925"/>
                    <a:pt x="1134" y="2991"/>
                  </a:cubicBezTo>
                  <a:cubicBezTo>
                    <a:pt x="1275" y="3042"/>
                    <a:pt x="1425" y="3064"/>
                    <a:pt x="1579" y="3064"/>
                  </a:cubicBezTo>
                  <a:cubicBezTo>
                    <a:pt x="1828" y="3064"/>
                    <a:pt x="2088" y="3007"/>
                    <a:pt x="2335" y="2925"/>
                  </a:cubicBezTo>
                  <a:cubicBezTo>
                    <a:pt x="2502" y="2858"/>
                    <a:pt x="2702" y="2791"/>
                    <a:pt x="2869" y="2658"/>
                  </a:cubicBezTo>
                  <a:cubicBezTo>
                    <a:pt x="3069" y="2458"/>
                    <a:pt x="3169" y="2191"/>
                    <a:pt x="3203" y="1924"/>
                  </a:cubicBezTo>
                  <a:cubicBezTo>
                    <a:pt x="3236" y="1524"/>
                    <a:pt x="3169" y="1123"/>
                    <a:pt x="3002" y="756"/>
                  </a:cubicBezTo>
                  <a:cubicBezTo>
                    <a:pt x="2802" y="423"/>
                    <a:pt x="2469" y="156"/>
                    <a:pt x="2102" y="56"/>
                  </a:cubicBezTo>
                  <a:cubicBezTo>
                    <a:pt x="1985" y="17"/>
                    <a:pt x="1867" y="1"/>
                    <a:pt x="17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54"/>
            <p:cNvSpPr/>
            <p:nvPr/>
          </p:nvSpPr>
          <p:spPr>
            <a:xfrm>
              <a:off x="5643998" y="1758821"/>
              <a:ext cx="213099" cy="204928"/>
            </a:xfrm>
            <a:custGeom>
              <a:avLst/>
              <a:gdLst/>
              <a:ahLst/>
              <a:cxnLst/>
              <a:rect l="l" t="t" r="r" b="b"/>
              <a:pathLst>
                <a:path w="2269" h="2182" extrusionOk="0">
                  <a:moveTo>
                    <a:pt x="147" y="0"/>
                  </a:moveTo>
                  <a:cubicBezTo>
                    <a:pt x="100" y="0"/>
                    <a:pt x="58" y="31"/>
                    <a:pt x="34" y="80"/>
                  </a:cubicBezTo>
                  <a:cubicBezTo>
                    <a:pt x="0" y="113"/>
                    <a:pt x="0" y="213"/>
                    <a:pt x="0" y="280"/>
                  </a:cubicBezTo>
                  <a:cubicBezTo>
                    <a:pt x="34" y="947"/>
                    <a:pt x="301" y="1614"/>
                    <a:pt x="734" y="2115"/>
                  </a:cubicBezTo>
                  <a:lnTo>
                    <a:pt x="1001" y="2181"/>
                  </a:lnTo>
                  <a:cubicBezTo>
                    <a:pt x="1368" y="1981"/>
                    <a:pt x="1702" y="1748"/>
                    <a:pt x="2068" y="1481"/>
                  </a:cubicBezTo>
                  <a:cubicBezTo>
                    <a:pt x="2169" y="1414"/>
                    <a:pt x="2269" y="1314"/>
                    <a:pt x="2202" y="1247"/>
                  </a:cubicBezTo>
                  <a:cubicBezTo>
                    <a:pt x="2169" y="1181"/>
                    <a:pt x="2102" y="1181"/>
                    <a:pt x="2068" y="1181"/>
                  </a:cubicBezTo>
                  <a:cubicBezTo>
                    <a:pt x="2033" y="1175"/>
                    <a:pt x="1999" y="1172"/>
                    <a:pt x="1965" y="1172"/>
                  </a:cubicBezTo>
                  <a:cubicBezTo>
                    <a:pt x="1809" y="1172"/>
                    <a:pt x="1672" y="1232"/>
                    <a:pt x="1535" y="1314"/>
                  </a:cubicBezTo>
                  <a:cubicBezTo>
                    <a:pt x="1268" y="1414"/>
                    <a:pt x="1068" y="1614"/>
                    <a:pt x="868" y="1815"/>
                  </a:cubicBezTo>
                  <a:cubicBezTo>
                    <a:pt x="1068" y="1614"/>
                    <a:pt x="1268" y="1414"/>
                    <a:pt x="1468" y="1181"/>
                  </a:cubicBezTo>
                  <a:cubicBezTo>
                    <a:pt x="1601" y="1047"/>
                    <a:pt x="1702" y="914"/>
                    <a:pt x="1802" y="780"/>
                  </a:cubicBezTo>
                  <a:cubicBezTo>
                    <a:pt x="1935" y="547"/>
                    <a:pt x="2035" y="313"/>
                    <a:pt x="2035" y="47"/>
                  </a:cubicBezTo>
                  <a:lnTo>
                    <a:pt x="2035" y="47"/>
                  </a:lnTo>
                  <a:cubicBezTo>
                    <a:pt x="1668" y="347"/>
                    <a:pt x="1301" y="714"/>
                    <a:pt x="1034" y="1114"/>
                  </a:cubicBezTo>
                  <a:cubicBezTo>
                    <a:pt x="947" y="1219"/>
                    <a:pt x="869" y="1332"/>
                    <a:pt x="810" y="1455"/>
                  </a:cubicBezTo>
                  <a:lnTo>
                    <a:pt x="810" y="1455"/>
                  </a:lnTo>
                  <a:cubicBezTo>
                    <a:pt x="903" y="1139"/>
                    <a:pt x="986" y="818"/>
                    <a:pt x="1034" y="480"/>
                  </a:cubicBezTo>
                  <a:cubicBezTo>
                    <a:pt x="1068" y="347"/>
                    <a:pt x="1101" y="180"/>
                    <a:pt x="1001" y="47"/>
                  </a:cubicBezTo>
                  <a:cubicBezTo>
                    <a:pt x="1001" y="47"/>
                    <a:pt x="968" y="47"/>
                    <a:pt x="968" y="13"/>
                  </a:cubicBezTo>
                  <a:cubicBezTo>
                    <a:pt x="901" y="13"/>
                    <a:pt x="868" y="80"/>
                    <a:pt x="868" y="113"/>
                  </a:cubicBezTo>
                  <a:cubicBezTo>
                    <a:pt x="701" y="680"/>
                    <a:pt x="601" y="1247"/>
                    <a:pt x="634" y="1848"/>
                  </a:cubicBezTo>
                  <a:cubicBezTo>
                    <a:pt x="601" y="1514"/>
                    <a:pt x="534" y="1214"/>
                    <a:pt x="467" y="914"/>
                  </a:cubicBezTo>
                  <a:cubicBezTo>
                    <a:pt x="401" y="647"/>
                    <a:pt x="367" y="380"/>
                    <a:pt x="267" y="113"/>
                  </a:cubicBezTo>
                  <a:cubicBezTo>
                    <a:pt x="267" y="80"/>
                    <a:pt x="234" y="13"/>
                    <a:pt x="200" y="13"/>
                  </a:cubicBezTo>
                  <a:cubicBezTo>
                    <a:pt x="183" y="4"/>
                    <a:pt x="165" y="0"/>
                    <a:pt x="147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54"/>
            <p:cNvSpPr/>
            <p:nvPr/>
          </p:nvSpPr>
          <p:spPr>
            <a:xfrm>
              <a:off x="5778677" y="2020007"/>
              <a:ext cx="91006" cy="197509"/>
            </a:xfrm>
            <a:custGeom>
              <a:avLst/>
              <a:gdLst/>
              <a:ahLst/>
              <a:cxnLst/>
              <a:rect l="l" t="t" r="r" b="b"/>
              <a:pathLst>
                <a:path w="969" h="2103" extrusionOk="0">
                  <a:moveTo>
                    <a:pt x="501" y="1"/>
                  </a:moveTo>
                  <a:lnTo>
                    <a:pt x="234" y="68"/>
                  </a:lnTo>
                  <a:cubicBezTo>
                    <a:pt x="134" y="268"/>
                    <a:pt x="101" y="468"/>
                    <a:pt x="67" y="668"/>
                  </a:cubicBezTo>
                  <a:cubicBezTo>
                    <a:pt x="34" y="835"/>
                    <a:pt x="1" y="1035"/>
                    <a:pt x="34" y="1202"/>
                  </a:cubicBezTo>
                  <a:cubicBezTo>
                    <a:pt x="99" y="1560"/>
                    <a:pt x="387" y="1854"/>
                    <a:pt x="680" y="2085"/>
                  </a:cubicBezTo>
                  <a:lnTo>
                    <a:pt x="680" y="2085"/>
                  </a:lnTo>
                  <a:cubicBezTo>
                    <a:pt x="671" y="2063"/>
                    <a:pt x="678" y="2025"/>
                    <a:pt x="701" y="2002"/>
                  </a:cubicBezTo>
                  <a:cubicBezTo>
                    <a:pt x="901" y="1702"/>
                    <a:pt x="968" y="1335"/>
                    <a:pt x="935" y="968"/>
                  </a:cubicBezTo>
                  <a:cubicBezTo>
                    <a:pt x="901" y="601"/>
                    <a:pt x="768" y="268"/>
                    <a:pt x="501" y="1"/>
                  </a:cubicBezTo>
                  <a:close/>
                  <a:moveTo>
                    <a:pt x="680" y="2085"/>
                  </a:moveTo>
                  <a:cubicBezTo>
                    <a:pt x="683" y="2096"/>
                    <a:pt x="691" y="2102"/>
                    <a:pt x="701" y="2102"/>
                  </a:cubicBezTo>
                  <a:cubicBezTo>
                    <a:pt x="694" y="2097"/>
                    <a:pt x="687" y="2091"/>
                    <a:pt x="680" y="20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54"/>
            <p:cNvSpPr/>
            <p:nvPr/>
          </p:nvSpPr>
          <p:spPr>
            <a:xfrm>
              <a:off x="5778677" y="1922896"/>
              <a:ext cx="228783" cy="244467"/>
            </a:xfrm>
            <a:custGeom>
              <a:avLst/>
              <a:gdLst/>
              <a:ahLst/>
              <a:cxnLst/>
              <a:rect l="l" t="t" r="r" b="b"/>
              <a:pathLst>
                <a:path w="2436" h="2603" extrusionOk="0">
                  <a:moveTo>
                    <a:pt x="1168" y="1"/>
                  </a:moveTo>
                  <a:cubicBezTo>
                    <a:pt x="1068" y="301"/>
                    <a:pt x="1035" y="668"/>
                    <a:pt x="1035" y="1002"/>
                  </a:cubicBezTo>
                  <a:cubicBezTo>
                    <a:pt x="868" y="668"/>
                    <a:pt x="534" y="434"/>
                    <a:pt x="167" y="368"/>
                  </a:cubicBezTo>
                  <a:lnTo>
                    <a:pt x="167" y="368"/>
                  </a:lnTo>
                  <a:cubicBezTo>
                    <a:pt x="334" y="635"/>
                    <a:pt x="568" y="901"/>
                    <a:pt x="835" y="1102"/>
                  </a:cubicBezTo>
                  <a:cubicBezTo>
                    <a:pt x="534" y="1102"/>
                    <a:pt x="167" y="1102"/>
                    <a:pt x="1" y="1368"/>
                  </a:cubicBezTo>
                  <a:cubicBezTo>
                    <a:pt x="151" y="1398"/>
                    <a:pt x="301" y="1415"/>
                    <a:pt x="447" y="1415"/>
                  </a:cubicBezTo>
                  <a:cubicBezTo>
                    <a:pt x="625" y="1415"/>
                    <a:pt x="797" y="1391"/>
                    <a:pt x="961" y="1338"/>
                  </a:cubicBezTo>
                  <a:lnTo>
                    <a:pt x="961" y="1338"/>
                  </a:lnTo>
                  <a:cubicBezTo>
                    <a:pt x="960" y="1338"/>
                    <a:pt x="960" y="1339"/>
                    <a:pt x="960" y="1339"/>
                  </a:cubicBezTo>
                  <a:lnTo>
                    <a:pt x="960" y="1339"/>
                  </a:lnTo>
                  <a:cubicBezTo>
                    <a:pt x="662" y="1505"/>
                    <a:pt x="333" y="1705"/>
                    <a:pt x="134" y="2002"/>
                  </a:cubicBezTo>
                  <a:cubicBezTo>
                    <a:pt x="101" y="2002"/>
                    <a:pt x="101" y="2036"/>
                    <a:pt x="101" y="2069"/>
                  </a:cubicBezTo>
                  <a:cubicBezTo>
                    <a:pt x="101" y="2136"/>
                    <a:pt x="201" y="2136"/>
                    <a:pt x="268" y="2136"/>
                  </a:cubicBezTo>
                  <a:cubicBezTo>
                    <a:pt x="533" y="2030"/>
                    <a:pt x="777" y="1860"/>
                    <a:pt x="966" y="1645"/>
                  </a:cubicBezTo>
                  <a:lnTo>
                    <a:pt x="966" y="1645"/>
                  </a:lnTo>
                  <a:cubicBezTo>
                    <a:pt x="985" y="1971"/>
                    <a:pt x="1045" y="2287"/>
                    <a:pt x="1135" y="2603"/>
                  </a:cubicBezTo>
                  <a:cubicBezTo>
                    <a:pt x="1235" y="2603"/>
                    <a:pt x="1268" y="2469"/>
                    <a:pt x="1268" y="2403"/>
                  </a:cubicBezTo>
                  <a:cubicBezTo>
                    <a:pt x="1288" y="2209"/>
                    <a:pt x="1285" y="2028"/>
                    <a:pt x="1259" y="1850"/>
                  </a:cubicBezTo>
                  <a:lnTo>
                    <a:pt x="1259" y="1850"/>
                  </a:lnTo>
                  <a:cubicBezTo>
                    <a:pt x="1346" y="2081"/>
                    <a:pt x="1484" y="2296"/>
                    <a:pt x="1635" y="2469"/>
                  </a:cubicBezTo>
                  <a:cubicBezTo>
                    <a:pt x="1703" y="2220"/>
                    <a:pt x="1617" y="1971"/>
                    <a:pt x="1482" y="1742"/>
                  </a:cubicBezTo>
                  <a:lnTo>
                    <a:pt x="1482" y="1742"/>
                  </a:lnTo>
                  <a:cubicBezTo>
                    <a:pt x="1617" y="1891"/>
                    <a:pt x="1787" y="2021"/>
                    <a:pt x="1969" y="2102"/>
                  </a:cubicBezTo>
                  <a:cubicBezTo>
                    <a:pt x="2002" y="2119"/>
                    <a:pt x="2052" y="2136"/>
                    <a:pt x="2098" y="2136"/>
                  </a:cubicBezTo>
                  <a:cubicBezTo>
                    <a:pt x="2144" y="2136"/>
                    <a:pt x="2186" y="2119"/>
                    <a:pt x="2202" y="2069"/>
                  </a:cubicBezTo>
                  <a:cubicBezTo>
                    <a:pt x="2202" y="2036"/>
                    <a:pt x="2169" y="1969"/>
                    <a:pt x="2136" y="1936"/>
                  </a:cubicBezTo>
                  <a:cubicBezTo>
                    <a:pt x="1990" y="1761"/>
                    <a:pt x="1794" y="1637"/>
                    <a:pt x="1591" y="1542"/>
                  </a:cubicBezTo>
                  <a:lnTo>
                    <a:pt x="1591" y="1542"/>
                  </a:lnTo>
                  <a:cubicBezTo>
                    <a:pt x="1775" y="1615"/>
                    <a:pt x="1982" y="1647"/>
                    <a:pt x="2186" y="1647"/>
                  </a:cubicBezTo>
                  <a:cubicBezTo>
                    <a:pt x="2259" y="1647"/>
                    <a:pt x="2332" y="1643"/>
                    <a:pt x="2402" y="1635"/>
                  </a:cubicBezTo>
                  <a:cubicBezTo>
                    <a:pt x="2436" y="1569"/>
                    <a:pt x="2369" y="1502"/>
                    <a:pt x="2302" y="1502"/>
                  </a:cubicBezTo>
                  <a:cubicBezTo>
                    <a:pt x="2035" y="1435"/>
                    <a:pt x="1735" y="1368"/>
                    <a:pt x="1468" y="1302"/>
                  </a:cubicBezTo>
                  <a:cubicBezTo>
                    <a:pt x="1802" y="1302"/>
                    <a:pt x="2202" y="1302"/>
                    <a:pt x="2436" y="1035"/>
                  </a:cubicBezTo>
                  <a:cubicBezTo>
                    <a:pt x="2298" y="1021"/>
                    <a:pt x="2159" y="1013"/>
                    <a:pt x="2024" y="1013"/>
                  </a:cubicBezTo>
                  <a:cubicBezTo>
                    <a:pt x="1832" y="1013"/>
                    <a:pt x="1644" y="1029"/>
                    <a:pt x="1468" y="1068"/>
                  </a:cubicBezTo>
                  <a:cubicBezTo>
                    <a:pt x="1769" y="901"/>
                    <a:pt x="2035" y="668"/>
                    <a:pt x="2236" y="368"/>
                  </a:cubicBezTo>
                  <a:lnTo>
                    <a:pt x="2236" y="368"/>
                  </a:lnTo>
                  <a:cubicBezTo>
                    <a:pt x="1975" y="446"/>
                    <a:pt x="1715" y="585"/>
                    <a:pt x="1518" y="785"/>
                  </a:cubicBezTo>
                  <a:lnTo>
                    <a:pt x="1518" y="785"/>
                  </a:lnTo>
                  <a:cubicBezTo>
                    <a:pt x="1669" y="587"/>
                    <a:pt x="1802" y="361"/>
                    <a:pt x="1802" y="134"/>
                  </a:cubicBezTo>
                  <a:lnTo>
                    <a:pt x="1802" y="134"/>
                  </a:lnTo>
                  <a:cubicBezTo>
                    <a:pt x="1468" y="234"/>
                    <a:pt x="1302" y="601"/>
                    <a:pt x="1202" y="935"/>
                  </a:cubicBezTo>
                  <a:cubicBezTo>
                    <a:pt x="1268" y="635"/>
                    <a:pt x="1268" y="301"/>
                    <a:pt x="1168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54"/>
            <p:cNvSpPr/>
            <p:nvPr/>
          </p:nvSpPr>
          <p:spPr>
            <a:xfrm>
              <a:off x="5659682" y="1860253"/>
              <a:ext cx="294525" cy="307110"/>
            </a:xfrm>
            <a:custGeom>
              <a:avLst/>
              <a:gdLst/>
              <a:ahLst/>
              <a:cxnLst/>
              <a:rect l="l" t="t" r="r" b="b"/>
              <a:pathLst>
                <a:path w="3136" h="3270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668" y="167"/>
                    <a:pt x="1468" y="501"/>
                    <a:pt x="1434" y="835"/>
                  </a:cubicBezTo>
                  <a:cubicBezTo>
                    <a:pt x="1334" y="568"/>
                    <a:pt x="1068" y="401"/>
                    <a:pt x="801" y="334"/>
                  </a:cubicBezTo>
                  <a:cubicBezTo>
                    <a:pt x="644" y="295"/>
                    <a:pt x="488" y="279"/>
                    <a:pt x="332" y="279"/>
                  </a:cubicBezTo>
                  <a:cubicBezTo>
                    <a:pt x="221" y="279"/>
                    <a:pt x="111" y="287"/>
                    <a:pt x="0" y="301"/>
                  </a:cubicBezTo>
                  <a:cubicBezTo>
                    <a:pt x="198" y="724"/>
                    <a:pt x="515" y="1076"/>
                    <a:pt x="931" y="1336"/>
                  </a:cubicBezTo>
                  <a:lnTo>
                    <a:pt x="931" y="1336"/>
                  </a:lnTo>
                  <a:cubicBezTo>
                    <a:pt x="788" y="1362"/>
                    <a:pt x="649" y="1420"/>
                    <a:pt x="534" y="1502"/>
                  </a:cubicBezTo>
                  <a:cubicBezTo>
                    <a:pt x="267" y="1702"/>
                    <a:pt x="100" y="2002"/>
                    <a:pt x="33" y="2336"/>
                  </a:cubicBezTo>
                  <a:cubicBezTo>
                    <a:pt x="131" y="2378"/>
                    <a:pt x="229" y="2396"/>
                    <a:pt x="327" y="2396"/>
                  </a:cubicBezTo>
                  <a:cubicBezTo>
                    <a:pt x="463" y="2396"/>
                    <a:pt x="598" y="2360"/>
                    <a:pt x="734" y="2302"/>
                  </a:cubicBezTo>
                  <a:cubicBezTo>
                    <a:pt x="934" y="2169"/>
                    <a:pt x="1101" y="2002"/>
                    <a:pt x="1268" y="1835"/>
                  </a:cubicBezTo>
                  <a:lnTo>
                    <a:pt x="1268" y="1835"/>
                  </a:lnTo>
                  <a:cubicBezTo>
                    <a:pt x="1201" y="2336"/>
                    <a:pt x="1368" y="2903"/>
                    <a:pt x="1735" y="3270"/>
                  </a:cubicBezTo>
                  <a:cubicBezTo>
                    <a:pt x="1868" y="2869"/>
                    <a:pt x="2002" y="2469"/>
                    <a:pt x="1835" y="2102"/>
                  </a:cubicBezTo>
                  <a:lnTo>
                    <a:pt x="1835" y="2102"/>
                  </a:lnTo>
                  <a:cubicBezTo>
                    <a:pt x="2102" y="2369"/>
                    <a:pt x="2469" y="2536"/>
                    <a:pt x="2869" y="2536"/>
                  </a:cubicBezTo>
                  <a:cubicBezTo>
                    <a:pt x="2835" y="2102"/>
                    <a:pt x="2435" y="1702"/>
                    <a:pt x="2002" y="1669"/>
                  </a:cubicBezTo>
                  <a:cubicBezTo>
                    <a:pt x="2402" y="1502"/>
                    <a:pt x="2802" y="1302"/>
                    <a:pt x="3136" y="1001"/>
                  </a:cubicBezTo>
                  <a:cubicBezTo>
                    <a:pt x="3025" y="912"/>
                    <a:pt x="2884" y="883"/>
                    <a:pt x="2733" y="883"/>
                  </a:cubicBezTo>
                  <a:cubicBezTo>
                    <a:pt x="2658" y="883"/>
                    <a:pt x="2580" y="890"/>
                    <a:pt x="2502" y="901"/>
                  </a:cubicBezTo>
                  <a:cubicBezTo>
                    <a:pt x="2302" y="935"/>
                    <a:pt x="2102" y="1035"/>
                    <a:pt x="1901" y="1135"/>
                  </a:cubicBezTo>
                  <a:cubicBezTo>
                    <a:pt x="2135" y="835"/>
                    <a:pt x="2068" y="368"/>
                    <a:pt x="1935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54"/>
            <p:cNvSpPr/>
            <p:nvPr/>
          </p:nvSpPr>
          <p:spPr>
            <a:xfrm>
              <a:off x="5794361" y="1975396"/>
              <a:ext cx="21977" cy="20004"/>
            </a:xfrm>
            <a:custGeom>
              <a:avLst/>
              <a:gdLst/>
              <a:ahLst/>
              <a:cxnLst/>
              <a:rect l="l" t="t" r="r" b="b"/>
              <a:pathLst>
                <a:path w="234" h="213" extrusionOk="0">
                  <a:moveTo>
                    <a:pt x="98" y="0"/>
                  </a:moveTo>
                  <a:cubicBezTo>
                    <a:pt x="45" y="0"/>
                    <a:pt x="0" y="54"/>
                    <a:pt x="0" y="109"/>
                  </a:cubicBezTo>
                  <a:cubicBezTo>
                    <a:pt x="0" y="109"/>
                    <a:pt x="0" y="109"/>
                    <a:pt x="34" y="142"/>
                  </a:cubicBezTo>
                  <a:cubicBezTo>
                    <a:pt x="34" y="184"/>
                    <a:pt x="72" y="212"/>
                    <a:pt x="117" y="212"/>
                  </a:cubicBezTo>
                  <a:cubicBezTo>
                    <a:pt x="145" y="212"/>
                    <a:pt x="175" y="201"/>
                    <a:pt x="201" y="176"/>
                  </a:cubicBezTo>
                  <a:cubicBezTo>
                    <a:pt x="234" y="109"/>
                    <a:pt x="201" y="42"/>
                    <a:pt x="134" y="9"/>
                  </a:cubicBezTo>
                  <a:cubicBezTo>
                    <a:pt x="122" y="3"/>
                    <a:pt x="109" y="0"/>
                    <a:pt x="98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54"/>
            <p:cNvSpPr/>
            <p:nvPr/>
          </p:nvSpPr>
          <p:spPr>
            <a:xfrm>
              <a:off x="5512418" y="2229914"/>
              <a:ext cx="62737" cy="47147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267" y="1"/>
                    <a:pt x="167" y="34"/>
                    <a:pt x="100" y="101"/>
                  </a:cubicBezTo>
                  <a:cubicBezTo>
                    <a:pt x="34" y="168"/>
                    <a:pt x="0" y="301"/>
                    <a:pt x="34" y="368"/>
                  </a:cubicBezTo>
                  <a:cubicBezTo>
                    <a:pt x="100" y="434"/>
                    <a:pt x="167" y="468"/>
                    <a:pt x="267" y="501"/>
                  </a:cubicBezTo>
                  <a:lnTo>
                    <a:pt x="267" y="468"/>
                  </a:lnTo>
                  <a:cubicBezTo>
                    <a:pt x="297" y="487"/>
                    <a:pt x="332" y="495"/>
                    <a:pt x="369" y="495"/>
                  </a:cubicBezTo>
                  <a:cubicBezTo>
                    <a:pt x="459" y="495"/>
                    <a:pt x="563" y="448"/>
                    <a:pt x="634" y="401"/>
                  </a:cubicBezTo>
                  <a:cubicBezTo>
                    <a:pt x="667" y="401"/>
                    <a:pt x="667" y="368"/>
                    <a:pt x="667" y="368"/>
                  </a:cubicBezTo>
                  <a:cubicBezTo>
                    <a:pt x="667" y="368"/>
                    <a:pt x="667" y="334"/>
                    <a:pt x="667" y="334"/>
                  </a:cubicBezTo>
                  <a:cubicBezTo>
                    <a:pt x="667" y="234"/>
                    <a:pt x="667" y="101"/>
                    <a:pt x="567" y="34"/>
                  </a:cubicBezTo>
                  <a:cubicBezTo>
                    <a:pt x="534" y="1"/>
                    <a:pt x="434" y="1"/>
                    <a:pt x="334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54"/>
            <p:cNvSpPr/>
            <p:nvPr/>
          </p:nvSpPr>
          <p:spPr>
            <a:xfrm>
              <a:off x="5349470" y="2211976"/>
              <a:ext cx="53345" cy="47616"/>
            </a:xfrm>
            <a:custGeom>
              <a:avLst/>
              <a:gdLst/>
              <a:ahLst/>
              <a:cxnLst/>
              <a:rect l="l" t="t" r="r" b="b"/>
              <a:pathLst>
                <a:path w="568" h="507" extrusionOk="0">
                  <a:moveTo>
                    <a:pt x="254" y="0"/>
                  </a:moveTo>
                  <a:cubicBezTo>
                    <a:pt x="195" y="0"/>
                    <a:pt x="140" y="19"/>
                    <a:pt x="101" y="58"/>
                  </a:cubicBezTo>
                  <a:cubicBezTo>
                    <a:pt x="34" y="125"/>
                    <a:pt x="1" y="225"/>
                    <a:pt x="34" y="325"/>
                  </a:cubicBezTo>
                  <a:cubicBezTo>
                    <a:pt x="62" y="408"/>
                    <a:pt x="134" y="467"/>
                    <a:pt x="196" y="467"/>
                  </a:cubicBezTo>
                  <a:cubicBezTo>
                    <a:pt x="210" y="467"/>
                    <a:pt x="222" y="465"/>
                    <a:pt x="234" y="459"/>
                  </a:cubicBezTo>
                  <a:lnTo>
                    <a:pt x="234" y="459"/>
                  </a:lnTo>
                  <a:lnTo>
                    <a:pt x="168" y="492"/>
                  </a:lnTo>
                  <a:cubicBezTo>
                    <a:pt x="190" y="492"/>
                    <a:pt x="212" y="507"/>
                    <a:pt x="234" y="507"/>
                  </a:cubicBezTo>
                  <a:cubicBezTo>
                    <a:pt x="245" y="507"/>
                    <a:pt x="257" y="503"/>
                    <a:pt x="268" y="492"/>
                  </a:cubicBezTo>
                  <a:cubicBezTo>
                    <a:pt x="334" y="492"/>
                    <a:pt x="368" y="459"/>
                    <a:pt x="401" y="459"/>
                  </a:cubicBezTo>
                  <a:cubicBezTo>
                    <a:pt x="468" y="392"/>
                    <a:pt x="534" y="359"/>
                    <a:pt x="568" y="259"/>
                  </a:cubicBezTo>
                  <a:cubicBezTo>
                    <a:pt x="568" y="192"/>
                    <a:pt x="534" y="158"/>
                    <a:pt x="501" y="125"/>
                  </a:cubicBezTo>
                  <a:cubicBezTo>
                    <a:pt x="441" y="44"/>
                    <a:pt x="343" y="0"/>
                    <a:pt x="254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54"/>
            <p:cNvSpPr/>
            <p:nvPr/>
          </p:nvSpPr>
          <p:spPr>
            <a:xfrm>
              <a:off x="5681565" y="2937963"/>
              <a:ext cx="773880" cy="683062"/>
            </a:xfrm>
            <a:custGeom>
              <a:avLst/>
              <a:gdLst/>
              <a:ahLst/>
              <a:cxnLst/>
              <a:rect l="l" t="t" r="r" b="b"/>
              <a:pathLst>
                <a:path w="8240" h="7273" extrusionOk="0">
                  <a:moveTo>
                    <a:pt x="1" y="1"/>
                  </a:moveTo>
                  <a:lnTo>
                    <a:pt x="1" y="1"/>
                  </a:lnTo>
                  <a:cubicBezTo>
                    <a:pt x="134" y="501"/>
                    <a:pt x="401" y="1001"/>
                    <a:pt x="701" y="1402"/>
                  </a:cubicBezTo>
                  <a:cubicBezTo>
                    <a:pt x="935" y="1702"/>
                    <a:pt x="1235" y="1935"/>
                    <a:pt x="1468" y="2235"/>
                  </a:cubicBezTo>
                  <a:cubicBezTo>
                    <a:pt x="1769" y="2536"/>
                    <a:pt x="2035" y="2903"/>
                    <a:pt x="2302" y="3236"/>
                  </a:cubicBezTo>
                  <a:cubicBezTo>
                    <a:pt x="3336" y="4537"/>
                    <a:pt x="4504" y="5738"/>
                    <a:pt x="5738" y="6805"/>
                  </a:cubicBezTo>
                  <a:lnTo>
                    <a:pt x="5538" y="6705"/>
                  </a:lnTo>
                  <a:lnTo>
                    <a:pt x="5538" y="6705"/>
                  </a:lnTo>
                  <a:cubicBezTo>
                    <a:pt x="5905" y="7072"/>
                    <a:pt x="6405" y="7272"/>
                    <a:pt x="6906" y="7272"/>
                  </a:cubicBezTo>
                  <a:cubicBezTo>
                    <a:pt x="7406" y="7239"/>
                    <a:pt x="7873" y="6972"/>
                    <a:pt x="8173" y="6605"/>
                  </a:cubicBezTo>
                  <a:cubicBezTo>
                    <a:pt x="8206" y="6539"/>
                    <a:pt x="8240" y="6505"/>
                    <a:pt x="8240" y="6438"/>
                  </a:cubicBezTo>
                  <a:cubicBezTo>
                    <a:pt x="8240" y="6338"/>
                    <a:pt x="8173" y="6272"/>
                    <a:pt x="8106" y="6238"/>
                  </a:cubicBezTo>
                  <a:cubicBezTo>
                    <a:pt x="7039" y="5538"/>
                    <a:pt x="6005" y="4804"/>
                    <a:pt x="4971" y="4103"/>
                  </a:cubicBezTo>
                  <a:cubicBezTo>
                    <a:pt x="4437" y="3737"/>
                    <a:pt x="3903" y="3370"/>
                    <a:pt x="3403" y="2936"/>
                  </a:cubicBezTo>
                  <a:cubicBezTo>
                    <a:pt x="2269" y="1969"/>
                    <a:pt x="1335" y="7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54"/>
            <p:cNvSpPr/>
            <p:nvPr/>
          </p:nvSpPr>
          <p:spPr>
            <a:xfrm>
              <a:off x="5575062" y="3022583"/>
              <a:ext cx="460571" cy="770781"/>
            </a:xfrm>
            <a:custGeom>
              <a:avLst/>
              <a:gdLst/>
              <a:ahLst/>
              <a:cxnLst/>
              <a:rect l="l" t="t" r="r" b="b"/>
              <a:pathLst>
                <a:path w="4904" h="8207" extrusionOk="0">
                  <a:moveTo>
                    <a:pt x="0" y="0"/>
                  </a:moveTo>
                  <a:cubicBezTo>
                    <a:pt x="134" y="2535"/>
                    <a:pt x="968" y="5004"/>
                    <a:pt x="1768" y="7439"/>
                  </a:cubicBezTo>
                  <a:lnTo>
                    <a:pt x="1902" y="7205"/>
                  </a:lnTo>
                  <a:cubicBezTo>
                    <a:pt x="2269" y="7439"/>
                    <a:pt x="2569" y="7706"/>
                    <a:pt x="2936" y="7939"/>
                  </a:cubicBezTo>
                  <a:cubicBezTo>
                    <a:pt x="3217" y="8093"/>
                    <a:pt x="3537" y="8207"/>
                    <a:pt x="3867" y="8207"/>
                  </a:cubicBezTo>
                  <a:cubicBezTo>
                    <a:pt x="3967" y="8207"/>
                    <a:pt x="4069" y="8196"/>
                    <a:pt x="4170" y="8173"/>
                  </a:cubicBezTo>
                  <a:cubicBezTo>
                    <a:pt x="4570" y="8073"/>
                    <a:pt x="4904" y="7672"/>
                    <a:pt x="4871" y="7272"/>
                  </a:cubicBezTo>
                  <a:cubicBezTo>
                    <a:pt x="4871" y="7039"/>
                    <a:pt x="4737" y="6838"/>
                    <a:pt x="4604" y="6672"/>
                  </a:cubicBezTo>
                  <a:cubicBezTo>
                    <a:pt x="4037" y="5904"/>
                    <a:pt x="3269" y="5304"/>
                    <a:pt x="2602" y="4603"/>
                  </a:cubicBezTo>
                  <a:cubicBezTo>
                    <a:pt x="1401" y="3303"/>
                    <a:pt x="634" y="1635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54"/>
            <p:cNvSpPr/>
            <p:nvPr/>
          </p:nvSpPr>
          <p:spPr>
            <a:xfrm>
              <a:off x="4976709" y="3044466"/>
              <a:ext cx="444887" cy="832673"/>
            </a:xfrm>
            <a:custGeom>
              <a:avLst/>
              <a:gdLst/>
              <a:ahLst/>
              <a:cxnLst/>
              <a:rect l="l" t="t" r="r" b="b"/>
              <a:pathLst>
                <a:path w="4737" h="8866" extrusionOk="0">
                  <a:moveTo>
                    <a:pt x="4737" y="1"/>
                  </a:moveTo>
                  <a:lnTo>
                    <a:pt x="4737" y="1"/>
                  </a:lnTo>
                  <a:cubicBezTo>
                    <a:pt x="3936" y="1535"/>
                    <a:pt x="2969" y="2969"/>
                    <a:pt x="1802" y="4304"/>
                  </a:cubicBezTo>
                  <a:cubicBezTo>
                    <a:pt x="1368" y="4804"/>
                    <a:pt x="868" y="5304"/>
                    <a:pt x="200" y="5605"/>
                  </a:cubicBezTo>
                  <a:lnTo>
                    <a:pt x="0" y="5972"/>
                  </a:lnTo>
                  <a:cubicBezTo>
                    <a:pt x="501" y="6739"/>
                    <a:pt x="1001" y="7473"/>
                    <a:pt x="1568" y="8207"/>
                  </a:cubicBezTo>
                  <a:cubicBezTo>
                    <a:pt x="1768" y="8440"/>
                    <a:pt x="1968" y="8707"/>
                    <a:pt x="2235" y="8807"/>
                  </a:cubicBezTo>
                  <a:cubicBezTo>
                    <a:pt x="2338" y="8847"/>
                    <a:pt x="2445" y="8866"/>
                    <a:pt x="2551" y="8866"/>
                  </a:cubicBezTo>
                  <a:cubicBezTo>
                    <a:pt x="3063" y="8866"/>
                    <a:pt x="3576" y="8437"/>
                    <a:pt x="3770" y="7940"/>
                  </a:cubicBezTo>
                  <a:cubicBezTo>
                    <a:pt x="4003" y="7339"/>
                    <a:pt x="3903" y="6672"/>
                    <a:pt x="3903" y="6038"/>
                  </a:cubicBezTo>
                  <a:cubicBezTo>
                    <a:pt x="3870" y="4004"/>
                    <a:pt x="4570" y="2002"/>
                    <a:pt x="4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54"/>
            <p:cNvSpPr/>
            <p:nvPr/>
          </p:nvSpPr>
          <p:spPr>
            <a:xfrm>
              <a:off x="4538110" y="3025682"/>
              <a:ext cx="839622" cy="576560"/>
            </a:xfrm>
            <a:custGeom>
              <a:avLst/>
              <a:gdLst/>
              <a:ahLst/>
              <a:cxnLst/>
              <a:rect l="l" t="t" r="r" b="b"/>
              <a:pathLst>
                <a:path w="8940" h="6139" extrusionOk="0">
                  <a:moveTo>
                    <a:pt x="8940" y="1"/>
                  </a:moveTo>
                  <a:lnTo>
                    <a:pt x="8940" y="1"/>
                  </a:lnTo>
                  <a:cubicBezTo>
                    <a:pt x="8139" y="67"/>
                    <a:pt x="7439" y="601"/>
                    <a:pt x="6772" y="1001"/>
                  </a:cubicBezTo>
                  <a:cubicBezTo>
                    <a:pt x="4837" y="2169"/>
                    <a:pt x="2535" y="2536"/>
                    <a:pt x="467" y="3336"/>
                  </a:cubicBezTo>
                  <a:cubicBezTo>
                    <a:pt x="401" y="3336"/>
                    <a:pt x="300" y="3370"/>
                    <a:pt x="267" y="3436"/>
                  </a:cubicBezTo>
                  <a:cubicBezTo>
                    <a:pt x="200" y="3503"/>
                    <a:pt x="167" y="3570"/>
                    <a:pt x="167" y="3670"/>
                  </a:cubicBezTo>
                  <a:cubicBezTo>
                    <a:pt x="0" y="4537"/>
                    <a:pt x="234" y="5438"/>
                    <a:pt x="801" y="6138"/>
                  </a:cubicBezTo>
                  <a:lnTo>
                    <a:pt x="1068" y="6072"/>
                  </a:lnTo>
                  <a:cubicBezTo>
                    <a:pt x="1163" y="6095"/>
                    <a:pt x="1259" y="6106"/>
                    <a:pt x="1354" y="6106"/>
                  </a:cubicBezTo>
                  <a:cubicBezTo>
                    <a:pt x="1659" y="6106"/>
                    <a:pt x="1964" y="5998"/>
                    <a:pt x="2269" y="5871"/>
                  </a:cubicBezTo>
                  <a:cubicBezTo>
                    <a:pt x="3636" y="5271"/>
                    <a:pt x="4804" y="4304"/>
                    <a:pt x="5871" y="3270"/>
                  </a:cubicBezTo>
                  <a:cubicBezTo>
                    <a:pt x="6939" y="2235"/>
                    <a:pt x="7906" y="1068"/>
                    <a:pt x="8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" grpId="0"/>
      <p:bldP spid="1950" grpId="0" build="p"/>
      <p:bldP spid="19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47"/>
          <p:cNvSpPr txBox="1">
            <a:spLocks noGrp="1"/>
          </p:cNvSpPr>
          <p:nvPr>
            <p:ph type="title"/>
          </p:nvPr>
        </p:nvSpPr>
        <p:spPr>
          <a:xfrm flipH="1">
            <a:off x="486287" y="659559"/>
            <a:ext cx="495833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b="1" dirty="0" smtClean="0"/>
              <a:t>Ex 4</a:t>
            </a:r>
            <a:r>
              <a:rPr lang="en-GB" b="1" dirty="0"/>
              <a:t>: Match the questions and answer about a festival someone joined (p.98).</a:t>
            </a:r>
            <a:endParaRPr lang="en-US" dirty="0"/>
          </a:p>
        </p:txBody>
      </p:sp>
      <p:grpSp>
        <p:nvGrpSpPr>
          <p:cNvPr id="1653" name="Google Shape;1653;p47"/>
          <p:cNvGrpSpPr/>
          <p:nvPr/>
        </p:nvGrpSpPr>
        <p:grpSpPr>
          <a:xfrm rot="12099084" flipH="1">
            <a:off x="252528" y="4386883"/>
            <a:ext cx="656698" cy="658707"/>
            <a:chOff x="-143049" y="2705558"/>
            <a:chExt cx="656677" cy="658686"/>
          </a:xfrm>
        </p:grpSpPr>
        <p:sp>
          <p:nvSpPr>
            <p:cNvPr id="1654" name="Google Shape;1654;p47"/>
            <p:cNvSpPr/>
            <p:nvPr/>
          </p:nvSpPr>
          <p:spPr>
            <a:xfrm rot="1333269">
              <a:off x="257568" y="2964020"/>
              <a:ext cx="191699" cy="378013"/>
            </a:xfrm>
            <a:custGeom>
              <a:avLst/>
              <a:gdLst/>
              <a:ahLst/>
              <a:cxnLst/>
              <a:rect l="l" t="t" r="r" b="b"/>
              <a:pathLst>
                <a:path w="2670" h="5265" extrusionOk="0">
                  <a:moveTo>
                    <a:pt x="2269" y="0"/>
                  </a:moveTo>
                  <a:cubicBezTo>
                    <a:pt x="1635" y="467"/>
                    <a:pt x="1101" y="1034"/>
                    <a:pt x="668" y="1701"/>
                  </a:cubicBezTo>
                  <a:cubicBezTo>
                    <a:pt x="301" y="2235"/>
                    <a:pt x="1" y="2869"/>
                    <a:pt x="1" y="3536"/>
                  </a:cubicBezTo>
                  <a:cubicBezTo>
                    <a:pt x="1" y="4203"/>
                    <a:pt x="334" y="4870"/>
                    <a:pt x="935" y="5171"/>
                  </a:cubicBezTo>
                  <a:cubicBezTo>
                    <a:pt x="1053" y="5218"/>
                    <a:pt x="1170" y="5265"/>
                    <a:pt x="1300" y="5265"/>
                  </a:cubicBezTo>
                  <a:cubicBezTo>
                    <a:pt x="1354" y="5265"/>
                    <a:pt x="1410" y="5257"/>
                    <a:pt x="1468" y="5237"/>
                  </a:cubicBezTo>
                  <a:cubicBezTo>
                    <a:pt x="1702" y="5171"/>
                    <a:pt x="1869" y="4970"/>
                    <a:pt x="1969" y="4770"/>
                  </a:cubicBezTo>
                  <a:cubicBezTo>
                    <a:pt x="2669" y="3436"/>
                    <a:pt x="1869" y="1735"/>
                    <a:pt x="2469" y="367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Leckerli One" panose="020B0604020202020204" charset="0"/>
              </a:endParaRPr>
            </a:p>
          </p:txBody>
        </p:sp>
        <p:sp>
          <p:nvSpPr>
            <p:cNvPr id="1655" name="Google Shape;1655;p47"/>
            <p:cNvSpPr/>
            <p:nvPr/>
          </p:nvSpPr>
          <p:spPr>
            <a:xfrm rot="1333269">
              <a:off x="-100362" y="2770335"/>
              <a:ext cx="402424" cy="304780"/>
            </a:xfrm>
            <a:custGeom>
              <a:avLst/>
              <a:gdLst/>
              <a:ahLst/>
              <a:cxnLst/>
              <a:rect l="l" t="t" r="r" b="b"/>
              <a:pathLst>
                <a:path w="5605" h="4245" extrusionOk="0">
                  <a:moveTo>
                    <a:pt x="3687" y="0"/>
                  </a:moveTo>
                  <a:cubicBezTo>
                    <a:pt x="2891" y="0"/>
                    <a:pt x="2109" y="145"/>
                    <a:pt x="1434" y="562"/>
                  </a:cubicBezTo>
                  <a:cubicBezTo>
                    <a:pt x="567" y="1096"/>
                    <a:pt x="33" y="2097"/>
                    <a:pt x="0" y="3131"/>
                  </a:cubicBezTo>
                  <a:cubicBezTo>
                    <a:pt x="0" y="3564"/>
                    <a:pt x="167" y="4131"/>
                    <a:pt x="634" y="4231"/>
                  </a:cubicBezTo>
                  <a:cubicBezTo>
                    <a:pt x="674" y="4240"/>
                    <a:pt x="713" y="4244"/>
                    <a:pt x="753" y="4244"/>
                  </a:cubicBezTo>
                  <a:cubicBezTo>
                    <a:pt x="1012" y="4244"/>
                    <a:pt x="1261" y="4067"/>
                    <a:pt x="1434" y="3864"/>
                  </a:cubicBezTo>
                  <a:cubicBezTo>
                    <a:pt x="1635" y="3631"/>
                    <a:pt x="1735" y="3331"/>
                    <a:pt x="1868" y="3031"/>
                  </a:cubicBezTo>
                  <a:cubicBezTo>
                    <a:pt x="2535" y="1630"/>
                    <a:pt x="4036" y="629"/>
                    <a:pt x="5604" y="562"/>
                  </a:cubicBezTo>
                  <a:lnTo>
                    <a:pt x="5304" y="162"/>
                  </a:lnTo>
                  <a:cubicBezTo>
                    <a:pt x="4777" y="67"/>
                    <a:pt x="4228" y="0"/>
                    <a:pt x="3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Leckerli One" panose="020B0604020202020204" charset="0"/>
              </a:endParaRPr>
            </a:p>
          </p:txBody>
        </p:sp>
      </p:grpSp>
      <p:sp>
        <p:nvSpPr>
          <p:cNvPr id="1656" name="Google Shape;1656;p47"/>
          <p:cNvSpPr/>
          <p:nvPr/>
        </p:nvSpPr>
        <p:spPr>
          <a:xfrm>
            <a:off x="7302408" y="2526112"/>
            <a:ext cx="1569482" cy="936664"/>
          </a:xfrm>
          <a:custGeom>
            <a:avLst/>
            <a:gdLst/>
            <a:ahLst/>
            <a:cxnLst/>
            <a:rect l="l" t="t" r="r" b="b"/>
            <a:pathLst>
              <a:path w="25987" h="15509" extrusionOk="0">
                <a:moveTo>
                  <a:pt x="24913" y="1"/>
                </a:moveTo>
                <a:cubicBezTo>
                  <a:pt x="24663" y="1"/>
                  <a:pt x="24406" y="93"/>
                  <a:pt x="24185" y="234"/>
                </a:cubicBezTo>
                <a:cubicBezTo>
                  <a:pt x="23818" y="434"/>
                  <a:pt x="23551" y="801"/>
                  <a:pt x="23284" y="1134"/>
                </a:cubicBezTo>
                <a:cubicBezTo>
                  <a:pt x="21183" y="3736"/>
                  <a:pt x="18681" y="6138"/>
                  <a:pt x="15612" y="7439"/>
                </a:cubicBezTo>
                <a:lnTo>
                  <a:pt x="11476" y="10441"/>
                </a:lnTo>
                <a:cubicBezTo>
                  <a:pt x="8607" y="11608"/>
                  <a:pt x="5505" y="12209"/>
                  <a:pt x="2403" y="12276"/>
                </a:cubicBezTo>
                <a:cubicBezTo>
                  <a:pt x="1902" y="12276"/>
                  <a:pt x="1335" y="12276"/>
                  <a:pt x="868" y="12476"/>
                </a:cubicBezTo>
                <a:cubicBezTo>
                  <a:pt x="401" y="12676"/>
                  <a:pt x="1" y="13176"/>
                  <a:pt x="68" y="13677"/>
                </a:cubicBezTo>
                <a:cubicBezTo>
                  <a:pt x="134" y="14177"/>
                  <a:pt x="635" y="14511"/>
                  <a:pt x="1068" y="14744"/>
                </a:cubicBezTo>
                <a:cubicBezTo>
                  <a:pt x="2253" y="15306"/>
                  <a:pt x="3529" y="15509"/>
                  <a:pt x="4834" y="15509"/>
                </a:cubicBezTo>
                <a:cubicBezTo>
                  <a:pt x="6394" y="15509"/>
                  <a:pt x="7997" y="15220"/>
                  <a:pt x="9541" y="14911"/>
                </a:cubicBezTo>
                <a:cubicBezTo>
                  <a:pt x="13544" y="14110"/>
                  <a:pt x="17814" y="13043"/>
                  <a:pt x="20649" y="10041"/>
                </a:cubicBezTo>
                <a:cubicBezTo>
                  <a:pt x="21416" y="9207"/>
                  <a:pt x="22050" y="8239"/>
                  <a:pt x="22650" y="7305"/>
                </a:cubicBezTo>
                <a:cubicBezTo>
                  <a:pt x="23284" y="6338"/>
                  <a:pt x="23918" y="5371"/>
                  <a:pt x="24518" y="4403"/>
                </a:cubicBezTo>
                <a:cubicBezTo>
                  <a:pt x="25052" y="3603"/>
                  <a:pt x="25552" y="2802"/>
                  <a:pt x="25819" y="1868"/>
                </a:cubicBezTo>
                <a:cubicBezTo>
                  <a:pt x="25986" y="1268"/>
                  <a:pt x="25953" y="467"/>
                  <a:pt x="25386" y="134"/>
                </a:cubicBezTo>
                <a:cubicBezTo>
                  <a:pt x="25240" y="41"/>
                  <a:pt x="25078" y="1"/>
                  <a:pt x="24913" y="1"/>
                </a:cubicBezTo>
                <a:close/>
              </a:path>
            </a:pathLst>
          </a:custGeom>
          <a:solidFill>
            <a:srgbClr val="ECBE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47"/>
          <p:cNvSpPr/>
          <p:nvPr/>
        </p:nvSpPr>
        <p:spPr>
          <a:xfrm>
            <a:off x="7739226" y="2620346"/>
            <a:ext cx="842206" cy="676966"/>
          </a:xfrm>
          <a:custGeom>
            <a:avLst/>
            <a:gdLst/>
            <a:ahLst/>
            <a:cxnLst/>
            <a:rect l="l" t="t" r="r" b="b"/>
            <a:pathLst>
              <a:path w="13945" h="11209" extrusionOk="0">
                <a:moveTo>
                  <a:pt x="7306" y="0"/>
                </a:moveTo>
                <a:cubicBezTo>
                  <a:pt x="7006" y="0"/>
                  <a:pt x="6739" y="167"/>
                  <a:pt x="6472" y="334"/>
                </a:cubicBezTo>
                <a:cubicBezTo>
                  <a:pt x="4904" y="1335"/>
                  <a:pt x="3303" y="2335"/>
                  <a:pt x="1736" y="3369"/>
                </a:cubicBezTo>
                <a:cubicBezTo>
                  <a:pt x="1369" y="3603"/>
                  <a:pt x="1002" y="3836"/>
                  <a:pt x="735" y="4170"/>
                </a:cubicBezTo>
                <a:cubicBezTo>
                  <a:pt x="1" y="5071"/>
                  <a:pt x="168" y="6372"/>
                  <a:pt x="535" y="7472"/>
                </a:cubicBezTo>
                <a:cubicBezTo>
                  <a:pt x="735" y="8106"/>
                  <a:pt x="1002" y="8773"/>
                  <a:pt x="1135" y="9441"/>
                </a:cubicBezTo>
                <a:cubicBezTo>
                  <a:pt x="1202" y="9908"/>
                  <a:pt x="1235" y="10341"/>
                  <a:pt x="1168" y="10808"/>
                </a:cubicBezTo>
                <a:lnTo>
                  <a:pt x="1168" y="11208"/>
                </a:lnTo>
                <a:cubicBezTo>
                  <a:pt x="3470" y="11142"/>
                  <a:pt x="5672" y="10274"/>
                  <a:pt x="7773" y="9374"/>
                </a:cubicBezTo>
                <a:cubicBezTo>
                  <a:pt x="10208" y="8273"/>
                  <a:pt x="12843" y="6839"/>
                  <a:pt x="13777" y="4337"/>
                </a:cubicBezTo>
                <a:cubicBezTo>
                  <a:pt x="13878" y="4103"/>
                  <a:pt x="13944" y="3836"/>
                  <a:pt x="13844" y="3603"/>
                </a:cubicBezTo>
                <a:cubicBezTo>
                  <a:pt x="13744" y="3336"/>
                  <a:pt x="13477" y="3203"/>
                  <a:pt x="13244" y="3069"/>
                </a:cubicBezTo>
                <a:cubicBezTo>
                  <a:pt x="12743" y="2769"/>
                  <a:pt x="12210" y="2502"/>
                  <a:pt x="11709" y="2235"/>
                </a:cubicBezTo>
                <a:cubicBezTo>
                  <a:pt x="10508" y="1568"/>
                  <a:pt x="9274" y="901"/>
                  <a:pt x="8073" y="267"/>
                </a:cubicBezTo>
                <a:cubicBezTo>
                  <a:pt x="7840" y="134"/>
                  <a:pt x="7573" y="0"/>
                  <a:pt x="7306" y="0"/>
                </a:cubicBezTo>
                <a:close/>
              </a:path>
            </a:pathLst>
          </a:custGeom>
          <a:solidFill>
            <a:srgbClr val="F4EB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47"/>
          <p:cNvSpPr/>
          <p:nvPr/>
        </p:nvSpPr>
        <p:spPr>
          <a:xfrm>
            <a:off x="7726034" y="2519858"/>
            <a:ext cx="366598" cy="227870"/>
          </a:xfrm>
          <a:custGeom>
            <a:avLst/>
            <a:gdLst/>
            <a:ahLst/>
            <a:cxnLst/>
            <a:rect l="l" t="t" r="r" b="b"/>
            <a:pathLst>
              <a:path w="6070" h="3773" extrusionOk="0">
                <a:moveTo>
                  <a:pt x="5710" y="0"/>
                </a:moveTo>
                <a:cubicBezTo>
                  <a:pt x="5705" y="0"/>
                  <a:pt x="5700" y="1"/>
                  <a:pt x="5695" y="1"/>
                </a:cubicBezTo>
                <a:cubicBezTo>
                  <a:pt x="5328" y="34"/>
                  <a:pt x="3226" y="1969"/>
                  <a:pt x="2092" y="2303"/>
                </a:cubicBezTo>
                <a:cubicBezTo>
                  <a:pt x="958" y="2670"/>
                  <a:pt x="91" y="3270"/>
                  <a:pt x="24" y="3604"/>
                </a:cubicBezTo>
                <a:cubicBezTo>
                  <a:pt x="1" y="3719"/>
                  <a:pt x="90" y="3773"/>
                  <a:pt x="260" y="3773"/>
                </a:cubicBezTo>
                <a:cubicBezTo>
                  <a:pt x="828" y="3773"/>
                  <a:pt x="2295" y="3183"/>
                  <a:pt x="3527" y="2336"/>
                </a:cubicBezTo>
                <a:cubicBezTo>
                  <a:pt x="5107" y="1250"/>
                  <a:pt x="6070" y="0"/>
                  <a:pt x="5710" y="0"/>
                </a:cubicBezTo>
                <a:close/>
              </a:path>
            </a:pathLst>
          </a:custGeom>
          <a:solidFill>
            <a:srgbClr val="ECBE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47"/>
          <p:cNvSpPr/>
          <p:nvPr/>
        </p:nvSpPr>
        <p:spPr>
          <a:xfrm>
            <a:off x="7831416" y="2801884"/>
            <a:ext cx="773660" cy="541984"/>
          </a:xfrm>
          <a:custGeom>
            <a:avLst/>
            <a:gdLst/>
            <a:ahLst/>
            <a:cxnLst/>
            <a:rect l="l" t="t" r="r" b="b"/>
            <a:pathLst>
              <a:path w="12810" h="8974" extrusionOk="0">
                <a:moveTo>
                  <a:pt x="10574" y="0"/>
                </a:moveTo>
                <a:cubicBezTo>
                  <a:pt x="10107" y="834"/>
                  <a:pt x="8906" y="2736"/>
                  <a:pt x="6638" y="4437"/>
                </a:cubicBezTo>
                <a:cubicBezTo>
                  <a:pt x="4370" y="6205"/>
                  <a:pt x="1334" y="6939"/>
                  <a:pt x="0" y="7206"/>
                </a:cubicBezTo>
                <a:cubicBezTo>
                  <a:pt x="67" y="7673"/>
                  <a:pt x="100" y="8106"/>
                  <a:pt x="33" y="8573"/>
                </a:cubicBezTo>
                <a:lnTo>
                  <a:pt x="33" y="8973"/>
                </a:lnTo>
                <a:cubicBezTo>
                  <a:pt x="2335" y="8907"/>
                  <a:pt x="4537" y="8039"/>
                  <a:pt x="6638" y="7139"/>
                </a:cubicBezTo>
                <a:cubicBezTo>
                  <a:pt x="9073" y="6038"/>
                  <a:pt x="11708" y="4604"/>
                  <a:pt x="12642" y="2102"/>
                </a:cubicBezTo>
                <a:cubicBezTo>
                  <a:pt x="12743" y="1868"/>
                  <a:pt x="12809" y="1601"/>
                  <a:pt x="12709" y="1368"/>
                </a:cubicBezTo>
                <a:cubicBezTo>
                  <a:pt x="12609" y="1101"/>
                  <a:pt x="12342" y="968"/>
                  <a:pt x="12109" y="834"/>
                </a:cubicBezTo>
                <a:cubicBezTo>
                  <a:pt x="11608" y="534"/>
                  <a:pt x="11075" y="267"/>
                  <a:pt x="10574" y="0"/>
                </a:cubicBezTo>
                <a:close/>
              </a:path>
            </a:pathLst>
          </a:custGeom>
          <a:solidFill>
            <a:srgbClr val="5562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545;p45"/>
          <p:cNvSpPr txBox="1">
            <a:spLocks noGrp="1"/>
          </p:cNvSpPr>
          <p:nvPr>
            <p:ph type="subTitle" idx="1"/>
          </p:nvPr>
        </p:nvSpPr>
        <p:spPr>
          <a:xfrm>
            <a:off x="1163962" y="1486135"/>
            <a:ext cx="1892060" cy="5142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dirty="0">
                <a:solidFill>
                  <a:srgbClr val="FFFFFF"/>
                </a:solidFill>
                <a:latin typeface="Leckerli One" panose="020B0604020202020204" charset="0"/>
              </a:rPr>
              <a:t>What festival did you join? </a:t>
            </a:r>
          </a:p>
        </p:txBody>
      </p:sp>
      <p:sp>
        <p:nvSpPr>
          <p:cNvPr id="49" name="Google Shape;1549;p45"/>
          <p:cNvSpPr txBox="1">
            <a:spLocks/>
          </p:cNvSpPr>
          <p:nvPr/>
        </p:nvSpPr>
        <p:spPr>
          <a:xfrm>
            <a:off x="3666051" y="1754430"/>
            <a:ext cx="4742531" cy="465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b.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I joined the festival in </a:t>
            </a:r>
            <a:r>
              <a:rPr lang="en-US" sz="2000" dirty="0" err="1">
                <a:solidFill>
                  <a:srgbClr val="FFFFFF"/>
                </a:solidFill>
                <a:latin typeface="Dosis" panose="020B0604020202020204" charset="0"/>
              </a:rPr>
              <a:t>Phu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 Yen last March. </a:t>
            </a:r>
          </a:p>
        </p:txBody>
      </p:sp>
      <p:sp>
        <p:nvSpPr>
          <p:cNvPr id="50" name="Google Shape;1550;p45"/>
          <p:cNvSpPr txBox="1">
            <a:spLocks/>
          </p:cNvSpPr>
          <p:nvPr/>
        </p:nvSpPr>
        <p:spPr>
          <a:xfrm>
            <a:off x="3657501" y="1311250"/>
            <a:ext cx="5065393" cy="765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a.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Yes, very much because there was a lot </a:t>
            </a:r>
            <a:r>
              <a:rPr lang="en-US" sz="2000" dirty="0" smtClean="0">
                <a:solidFill>
                  <a:srgbClr val="FFFFFF"/>
                </a:solidFill>
                <a:latin typeface="Dosis" panose="020B0604020202020204" charset="0"/>
              </a:rPr>
              <a:t>to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do. </a:t>
            </a:r>
          </a:p>
        </p:txBody>
      </p:sp>
      <p:sp>
        <p:nvSpPr>
          <p:cNvPr id="51" name="Google Shape;1551;p45"/>
          <p:cNvSpPr txBox="1">
            <a:spLocks/>
          </p:cNvSpPr>
          <p:nvPr/>
        </p:nvSpPr>
        <p:spPr>
          <a:xfrm>
            <a:off x="3715384" y="3118179"/>
            <a:ext cx="3680910" cy="47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d.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I joined the Hoi </a:t>
            </a:r>
            <a:r>
              <a:rPr lang="en-US" sz="2000" dirty="0" err="1">
                <a:solidFill>
                  <a:srgbClr val="FFFFFF"/>
                </a:solidFill>
                <a:latin typeface="Dosis" panose="020B0604020202020204" charset="0"/>
              </a:rPr>
              <a:t>Mua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 Festival. </a:t>
            </a:r>
          </a:p>
        </p:txBody>
      </p:sp>
      <p:sp>
        <p:nvSpPr>
          <p:cNvPr id="52" name="Google Shape;1552;p45"/>
          <p:cNvSpPr txBox="1">
            <a:spLocks/>
          </p:cNvSpPr>
          <p:nvPr/>
        </p:nvSpPr>
        <p:spPr>
          <a:xfrm>
            <a:off x="3671809" y="2138376"/>
            <a:ext cx="4387026" cy="10089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c.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 I watched people play drums, sing traditional songs, and dance. I also played traditional games with the children there. </a:t>
            </a:r>
          </a:p>
        </p:txBody>
      </p:sp>
      <p:sp>
        <p:nvSpPr>
          <p:cNvPr id="53" name="Google Shape;1553;p45"/>
          <p:cNvSpPr txBox="1">
            <a:spLocks/>
          </p:cNvSpPr>
          <p:nvPr/>
        </p:nvSpPr>
        <p:spPr>
          <a:xfrm>
            <a:off x="274139" y="1565742"/>
            <a:ext cx="856839" cy="4024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dirty="0" smtClean="0">
                <a:solidFill>
                  <a:srgbClr val="75A79B"/>
                </a:solidFill>
                <a:latin typeface="Leckerli One" panose="020B0604020202020204" charset="0"/>
              </a:rPr>
              <a:t>01</a:t>
            </a:r>
            <a:endParaRPr lang="en" sz="2800" dirty="0">
              <a:solidFill>
                <a:srgbClr val="75A79B"/>
              </a:solidFill>
              <a:latin typeface="Leckerli One" panose="020B0604020202020204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2874973" y="1986973"/>
            <a:ext cx="872761" cy="1405650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8" name="Google Shape;1551;p45"/>
          <p:cNvSpPr txBox="1">
            <a:spLocks/>
          </p:cNvSpPr>
          <p:nvPr/>
        </p:nvSpPr>
        <p:spPr>
          <a:xfrm>
            <a:off x="3715384" y="3441989"/>
            <a:ext cx="2961857" cy="765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e.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They celebrate it to thank the Rice God and pray for a better new crop.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p"/>
      <p:bldP spid="49" grpId="0" build="p"/>
      <p:bldP spid="50" grpId="0" build="p"/>
      <p:bldP spid="51" grpId="0" build="p"/>
      <p:bldP spid="52" grpId="0" build="p"/>
      <p:bldP spid="53" grpId="0"/>
      <p:bldP spid="6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47"/>
          <p:cNvSpPr txBox="1">
            <a:spLocks noGrp="1"/>
          </p:cNvSpPr>
          <p:nvPr>
            <p:ph type="title"/>
          </p:nvPr>
        </p:nvSpPr>
        <p:spPr>
          <a:xfrm flipH="1">
            <a:off x="486287" y="659559"/>
            <a:ext cx="495833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b="1" dirty="0" smtClean="0"/>
              <a:t>Ex 4</a:t>
            </a:r>
            <a:r>
              <a:rPr lang="en-GB" b="1" dirty="0"/>
              <a:t>: Match the questions and answer about a festival someone joined (p.98).</a:t>
            </a:r>
            <a:endParaRPr lang="en-US" dirty="0"/>
          </a:p>
        </p:txBody>
      </p:sp>
      <p:grpSp>
        <p:nvGrpSpPr>
          <p:cNvPr id="1653" name="Google Shape;1653;p47"/>
          <p:cNvGrpSpPr/>
          <p:nvPr/>
        </p:nvGrpSpPr>
        <p:grpSpPr>
          <a:xfrm rot="12099084" flipH="1">
            <a:off x="252528" y="4386883"/>
            <a:ext cx="656698" cy="658707"/>
            <a:chOff x="-143049" y="2705558"/>
            <a:chExt cx="656677" cy="658686"/>
          </a:xfrm>
        </p:grpSpPr>
        <p:sp>
          <p:nvSpPr>
            <p:cNvPr id="1654" name="Google Shape;1654;p47"/>
            <p:cNvSpPr/>
            <p:nvPr/>
          </p:nvSpPr>
          <p:spPr>
            <a:xfrm rot="1333269">
              <a:off x="257568" y="2964020"/>
              <a:ext cx="191699" cy="378013"/>
            </a:xfrm>
            <a:custGeom>
              <a:avLst/>
              <a:gdLst/>
              <a:ahLst/>
              <a:cxnLst/>
              <a:rect l="l" t="t" r="r" b="b"/>
              <a:pathLst>
                <a:path w="2670" h="5265" extrusionOk="0">
                  <a:moveTo>
                    <a:pt x="2269" y="0"/>
                  </a:moveTo>
                  <a:cubicBezTo>
                    <a:pt x="1635" y="467"/>
                    <a:pt x="1101" y="1034"/>
                    <a:pt x="668" y="1701"/>
                  </a:cubicBezTo>
                  <a:cubicBezTo>
                    <a:pt x="301" y="2235"/>
                    <a:pt x="1" y="2869"/>
                    <a:pt x="1" y="3536"/>
                  </a:cubicBezTo>
                  <a:cubicBezTo>
                    <a:pt x="1" y="4203"/>
                    <a:pt x="334" y="4870"/>
                    <a:pt x="935" y="5171"/>
                  </a:cubicBezTo>
                  <a:cubicBezTo>
                    <a:pt x="1053" y="5218"/>
                    <a:pt x="1170" y="5265"/>
                    <a:pt x="1300" y="5265"/>
                  </a:cubicBezTo>
                  <a:cubicBezTo>
                    <a:pt x="1354" y="5265"/>
                    <a:pt x="1410" y="5257"/>
                    <a:pt x="1468" y="5237"/>
                  </a:cubicBezTo>
                  <a:cubicBezTo>
                    <a:pt x="1702" y="5171"/>
                    <a:pt x="1869" y="4970"/>
                    <a:pt x="1969" y="4770"/>
                  </a:cubicBezTo>
                  <a:cubicBezTo>
                    <a:pt x="2669" y="3436"/>
                    <a:pt x="1869" y="1735"/>
                    <a:pt x="2469" y="367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Leckerli One" panose="020B0604020202020204" charset="0"/>
              </a:endParaRPr>
            </a:p>
          </p:txBody>
        </p:sp>
        <p:sp>
          <p:nvSpPr>
            <p:cNvPr id="1655" name="Google Shape;1655;p47"/>
            <p:cNvSpPr/>
            <p:nvPr/>
          </p:nvSpPr>
          <p:spPr>
            <a:xfrm rot="1333269">
              <a:off x="-100362" y="2770335"/>
              <a:ext cx="402424" cy="304780"/>
            </a:xfrm>
            <a:custGeom>
              <a:avLst/>
              <a:gdLst/>
              <a:ahLst/>
              <a:cxnLst/>
              <a:rect l="l" t="t" r="r" b="b"/>
              <a:pathLst>
                <a:path w="5605" h="4245" extrusionOk="0">
                  <a:moveTo>
                    <a:pt x="3687" y="0"/>
                  </a:moveTo>
                  <a:cubicBezTo>
                    <a:pt x="2891" y="0"/>
                    <a:pt x="2109" y="145"/>
                    <a:pt x="1434" y="562"/>
                  </a:cubicBezTo>
                  <a:cubicBezTo>
                    <a:pt x="567" y="1096"/>
                    <a:pt x="33" y="2097"/>
                    <a:pt x="0" y="3131"/>
                  </a:cubicBezTo>
                  <a:cubicBezTo>
                    <a:pt x="0" y="3564"/>
                    <a:pt x="167" y="4131"/>
                    <a:pt x="634" y="4231"/>
                  </a:cubicBezTo>
                  <a:cubicBezTo>
                    <a:pt x="674" y="4240"/>
                    <a:pt x="713" y="4244"/>
                    <a:pt x="753" y="4244"/>
                  </a:cubicBezTo>
                  <a:cubicBezTo>
                    <a:pt x="1012" y="4244"/>
                    <a:pt x="1261" y="4067"/>
                    <a:pt x="1434" y="3864"/>
                  </a:cubicBezTo>
                  <a:cubicBezTo>
                    <a:pt x="1635" y="3631"/>
                    <a:pt x="1735" y="3331"/>
                    <a:pt x="1868" y="3031"/>
                  </a:cubicBezTo>
                  <a:cubicBezTo>
                    <a:pt x="2535" y="1630"/>
                    <a:pt x="4036" y="629"/>
                    <a:pt x="5604" y="562"/>
                  </a:cubicBezTo>
                  <a:lnTo>
                    <a:pt x="5304" y="162"/>
                  </a:lnTo>
                  <a:cubicBezTo>
                    <a:pt x="4777" y="67"/>
                    <a:pt x="4228" y="0"/>
                    <a:pt x="3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Leckerli One" panose="020B0604020202020204" charset="0"/>
              </a:endParaRPr>
            </a:p>
          </p:txBody>
        </p:sp>
      </p:grpSp>
      <p:sp>
        <p:nvSpPr>
          <p:cNvPr id="1656" name="Google Shape;1656;p47"/>
          <p:cNvSpPr/>
          <p:nvPr/>
        </p:nvSpPr>
        <p:spPr>
          <a:xfrm>
            <a:off x="7302408" y="2526112"/>
            <a:ext cx="1569482" cy="936664"/>
          </a:xfrm>
          <a:custGeom>
            <a:avLst/>
            <a:gdLst/>
            <a:ahLst/>
            <a:cxnLst/>
            <a:rect l="l" t="t" r="r" b="b"/>
            <a:pathLst>
              <a:path w="25987" h="15509" extrusionOk="0">
                <a:moveTo>
                  <a:pt x="24913" y="1"/>
                </a:moveTo>
                <a:cubicBezTo>
                  <a:pt x="24663" y="1"/>
                  <a:pt x="24406" y="93"/>
                  <a:pt x="24185" y="234"/>
                </a:cubicBezTo>
                <a:cubicBezTo>
                  <a:pt x="23818" y="434"/>
                  <a:pt x="23551" y="801"/>
                  <a:pt x="23284" y="1134"/>
                </a:cubicBezTo>
                <a:cubicBezTo>
                  <a:pt x="21183" y="3736"/>
                  <a:pt x="18681" y="6138"/>
                  <a:pt x="15612" y="7439"/>
                </a:cubicBezTo>
                <a:lnTo>
                  <a:pt x="11476" y="10441"/>
                </a:lnTo>
                <a:cubicBezTo>
                  <a:pt x="8607" y="11608"/>
                  <a:pt x="5505" y="12209"/>
                  <a:pt x="2403" y="12276"/>
                </a:cubicBezTo>
                <a:cubicBezTo>
                  <a:pt x="1902" y="12276"/>
                  <a:pt x="1335" y="12276"/>
                  <a:pt x="868" y="12476"/>
                </a:cubicBezTo>
                <a:cubicBezTo>
                  <a:pt x="401" y="12676"/>
                  <a:pt x="1" y="13176"/>
                  <a:pt x="68" y="13677"/>
                </a:cubicBezTo>
                <a:cubicBezTo>
                  <a:pt x="134" y="14177"/>
                  <a:pt x="635" y="14511"/>
                  <a:pt x="1068" y="14744"/>
                </a:cubicBezTo>
                <a:cubicBezTo>
                  <a:pt x="2253" y="15306"/>
                  <a:pt x="3529" y="15509"/>
                  <a:pt x="4834" y="15509"/>
                </a:cubicBezTo>
                <a:cubicBezTo>
                  <a:pt x="6394" y="15509"/>
                  <a:pt x="7997" y="15220"/>
                  <a:pt x="9541" y="14911"/>
                </a:cubicBezTo>
                <a:cubicBezTo>
                  <a:pt x="13544" y="14110"/>
                  <a:pt x="17814" y="13043"/>
                  <a:pt x="20649" y="10041"/>
                </a:cubicBezTo>
                <a:cubicBezTo>
                  <a:pt x="21416" y="9207"/>
                  <a:pt x="22050" y="8239"/>
                  <a:pt x="22650" y="7305"/>
                </a:cubicBezTo>
                <a:cubicBezTo>
                  <a:pt x="23284" y="6338"/>
                  <a:pt x="23918" y="5371"/>
                  <a:pt x="24518" y="4403"/>
                </a:cubicBezTo>
                <a:cubicBezTo>
                  <a:pt x="25052" y="3603"/>
                  <a:pt x="25552" y="2802"/>
                  <a:pt x="25819" y="1868"/>
                </a:cubicBezTo>
                <a:cubicBezTo>
                  <a:pt x="25986" y="1268"/>
                  <a:pt x="25953" y="467"/>
                  <a:pt x="25386" y="134"/>
                </a:cubicBezTo>
                <a:cubicBezTo>
                  <a:pt x="25240" y="41"/>
                  <a:pt x="25078" y="1"/>
                  <a:pt x="24913" y="1"/>
                </a:cubicBezTo>
                <a:close/>
              </a:path>
            </a:pathLst>
          </a:custGeom>
          <a:solidFill>
            <a:srgbClr val="ECBE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47"/>
          <p:cNvSpPr/>
          <p:nvPr/>
        </p:nvSpPr>
        <p:spPr>
          <a:xfrm>
            <a:off x="7739226" y="2620346"/>
            <a:ext cx="842206" cy="676966"/>
          </a:xfrm>
          <a:custGeom>
            <a:avLst/>
            <a:gdLst/>
            <a:ahLst/>
            <a:cxnLst/>
            <a:rect l="l" t="t" r="r" b="b"/>
            <a:pathLst>
              <a:path w="13945" h="11209" extrusionOk="0">
                <a:moveTo>
                  <a:pt x="7306" y="0"/>
                </a:moveTo>
                <a:cubicBezTo>
                  <a:pt x="7006" y="0"/>
                  <a:pt x="6739" y="167"/>
                  <a:pt x="6472" y="334"/>
                </a:cubicBezTo>
                <a:cubicBezTo>
                  <a:pt x="4904" y="1335"/>
                  <a:pt x="3303" y="2335"/>
                  <a:pt x="1736" y="3369"/>
                </a:cubicBezTo>
                <a:cubicBezTo>
                  <a:pt x="1369" y="3603"/>
                  <a:pt x="1002" y="3836"/>
                  <a:pt x="735" y="4170"/>
                </a:cubicBezTo>
                <a:cubicBezTo>
                  <a:pt x="1" y="5071"/>
                  <a:pt x="168" y="6372"/>
                  <a:pt x="535" y="7472"/>
                </a:cubicBezTo>
                <a:cubicBezTo>
                  <a:pt x="735" y="8106"/>
                  <a:pt x="1002" y="8773"/>
                  <a:pt x="1135" y="9441"/>
                </a:cubicBezTo>
                <a:cubicBezTo>
                  <a:pt x="1202" y="9908"/>
                  <a:pt x="1235" y="10341"/>
                  <a:pt x="1168" y="10808"/>
                </a:cubicBezTo>
                <a:lnTo>
                  <a:pt x="1168" y="11208"/>
                </a:lnTo>
                <a:cubicBezTo>
                  <a:pt x="3470" y="11142"/>
                  <a:pt x="5672" y="10274"/>
                  <a:pt x="7773" y="9374"/>
                </a:cubicBezTo>
                <a:cubicBezTo>
                  <a:pt x="10208" y="8273"/>
                  <a:pt x="12843" y="6839"/>
                  <a:pt x="13777" y="4337"/>
                </a:cubicBezTo>
                <a:cubicBezTo>
                  <a:pt x="13878" y="4103"/>
                  <a:pt x="13944" y="3836"/>
                  <a:pt x="13844" y="3603"/>
                </a:cubicBezTo>
                <a:cubicBezTo>
                  <a:pt x="13744" y="3336"/>
                  <a:pt x="13477" y="3203"/>
                  <a:pt x="13244" y="3069"/>
                </a:cubicBezTo>
                <a:cubicBezTo>
                  <a:pt x="12743" y="2769"/>
                  <a:pt x="12210" y="2502"/>
                  <a:pt x="11709" y="2235"/>
                </a:cubicBezTo>
                <a:cubicBezTo>
                  <a:pt x="10508" y="1568"/>
                  <a:pt x="9274" y="901"/>
                  <a:pt x="8073" y="267"/>
                </a:cubicBezTo>
                <a:cubicBezTo>
                  <a:pt x="7840" y="134"/>
                  <a:pt x="7573" y="0"/>
                  <a:pt x="7306" y="0"/>
                </a:cubicBezTo>
                <a:close/>
              </a:path>
            </a:pathLst>
          </a:custGeom>
          <a:solidFill>
            <a:srgbClr val="F4EB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47"/>
          <p:cNvSpPr/>
          <p:nvPr/>
        </p:nvSpPr>
        <p:spPr>
          <a:xfrm>
            <a:off x="7726034" y="2519858"/>
            <a:ext cx="366598" cy="227870"/>
          </a:xfrm>
          <a:custGeom>
            <a:avLst/>
            <a:gdLst/>
            <a:ahLst/>
            <a:cxnLst/>
            <a:rect l="l" t="t" r="r" b="b"/>
            <a:pathLst>
              <a:path w="6070" h="3773" extrusionOk="0">
                <a:moveTo>
                  <a:pt x="5710" y="0"/>
                </a:moveTo>
                <a:cubicBezTo>
                  <a:pt x="5705" y="0"/>
                  <a:pt x="5700" y="1"/>
                  <a:pt x="5695" y="1"/>
                </a:cubicBezTo>
                <a:cubicBezTo>
                  <a:pt x="5328" y="34"/>
                  <a:pt x="3226" y="1969"/>
                  <a:pt x="2092" y="2303"/>
                </a:cubicBezTo>
                <a:cubicBezTo>
                  <a:pt x="958" y="2670"/>
                  <a:pt x="91" y="3270"/>
                  <a:pt x="24" y="3604"/>
                </a:cubicBezTo>
                <a:cubicBezTo>
                  <a:pt x="1" y="3719"/>
                  <a:pt x="90" y="3773"/>
                  <a:pt x="260" y="3773"/>
                </a:cubicBezTo>
                <a:cubicBezTo>
                  <a:pt x="828" y="3773"/>
                  <a:pt x="2295" y="3183"/>
                  <a:pt x="3527" y="2336"/>
                </a:cubicBezTo>
                <a:cubicBezTo>
                  <a:pt x="5107" y="1250"/>
                  <a:pt x="6070" y="0"/>
                  <a:pt x="5710" y="0"/>
                </a:cubicBezTo>
                <a:close/>
              </a:path>
            </a:pathLst>
          </a:custGeom>
          <a:solidFill>
            <a:srgbClr val="ECBE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47"/>
          <p:cNvSpPr/>
          <p:nvPr/>
        </p:nvSpPr>
        <p:spPr>
          <a:xfrm>
            <a:off x="7831416" y="2801884"/>
            <a:ext cx="773660" cy="541984"/>
          </a:xfrm>
          <a:custGeom>
            <a:avLst/>
            <a:gdLst/>
            <a:ahLst/>
            <a:cxnLst/>
            <a:rect l="l" t="t" r="r" b="b"/>
            <a:pathLst>
              <a:path w="12810" h="8974" extrusionOk="0">
                <a:moveTo>
                  <a:pt x="10574" y="0"/>
                </a:moveTo>
                <a:cubicBezTo>
                  <a:pt x="10107" y="834"/>
                  <a:pt x="8906" y="2736"/>
                  <a:pt x="6638" y="4437"/>
                </a:cubicBezTo>
                <a:cubicBezTo>
                  <a:pt x="4370" y="6205"/>
                  <a:pt x="1334" y="6939"/>
                  <a:pt x="0" y="7206"/>
                </a:cubicBezTo>
                <a:cubicBezTo>
                  <a:pt x="67" y="7673"/>
                  <a:pt x="100" y="8106"/>
                  <a:pt x="33" y="8573"/>
                </a:cubicBezTo>
                <a:lnTo>
                  <a:pt x="33" y="8973"/>
                </a:lnTo>
                <a:cubicBezTo>
                  <a:pt x="2335" y="8907"/>
                  <a:pt x="4537" y="8039"/>
                  <a:pt x="6638" y="7139"/>
                </a:cubicBezTo>
                <a:cubicBezTo>
                  <a:pt x="9073" y="6038"/>
                  <a:pt x="11708" y="4604"/>
                  <a:pt x="12642" y="2102"/>
                </a:cubicBezTo>
                <a:cubicBezTo>
                  <a:pt x="12743" y="1868"/>
                  <a:pt x="12809" y="1601"/>
                  <a:pt x="12709" y="1368"/>
                </a:cubicBezTo>
                <a:cubicBezTo>
                  <a:pt x="12609" y="1101"/>
                  <a:pt x="12342" y="968"/>
                  <a:pt x="12109" y="834"/>
                </a:cubicBezTo>
                <a:cubicBezTo>
                  <a:pt x="11608" y="534"/>
                  <a:pt x="11075" y="267"/>
                  <a:pt x="10574" y="0"/>
                </a:cubicBezTo>
                <a:close/>
              </a:path>
            </a:pathLst>
          </a:custGeom>
          <a:solidFill>
            <a:srgbClr val="5562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546;p45"/>
          <p:cNvSpPr txBox="1">
            <a:spLocks/>
          </p:cNvSpPr>
          <p:nvPr/>
        </p:nvSpPr>
        <p:spPr>
          <a:xfrm>
            <a:off x="1200885" y="2172034"/>
            <a:ext cx="2298945" cy="5142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solidFill>
                  <a:srgbClr val="FFFFFF"/>
                </a:solidFill>
                <a:latin typeface="Leckerli One" panose="020B0604020202020204" charset="0"/>
              </a:rPr>
              <a:t>Where and when did you join it? </a:t>
            </a:r>
          </a:p>
        </p:txBody>
      </p:sp>
      <p:sp>
        <p:nvSpPr>
          <p:cNvPr id="49" name="Google Shape;1549;p45"/>
          <p:cNvSpPr txBox="1">
            <a:spLocks/>
          </p:cNvSpPr>
          <p:nvPr/>
        </p:nvSpPr>
        <p:spPr>
          <a:xfrm>
            <a:off x="3666051" y="1754430"/>
            <a:ext cx="4742531" cy="465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b.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I joined the festival in </a:t>
            </a:r>
            <a:r>
              <a:rPr lang="en-US" sz="2000" dirty="0" err="1">
                <a:solidFill>
                  <a:srgbClr val="FFFFFF"/>
                </a:solidFill>
                <a:latin typeface="Dosis" panose="020B0604020202020204" charset="0"/>
              </a:rPr>
              <a:t>Phu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 Yen last March. </a:t>
            </a:r>
          </a:p>
        </p:txBody>
      </p:sp>
      <p:sp>
        <p:nvSpPr>
          <p:cNvPr id="50" name="Google Shape;1550;p45"/>
          <p:cNvSpPr txBox="1">
            <a:spLocks/>
          </p:cNvSpPr>
          <p:nvPr/>
        </p:nvSpPr>
        <p:spPr>
          <a:xfrm>
            <a:off x="3657501" y="1311250"/>
            <a:ext cx="5065393" cy="765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a.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Yes, very much because there was a lot </a:t>
            </a:r>
            <a:r>
              <a:rPr lang="en-US" sz="2000" dirty="0" smtClean="0">
                <a:solidFill>
                  <a:srgbClr val="FFFFFF"/>
                </a:solidFill>
                <a:latin typeface="Dosis" panose="020B0604020202020204" charset="0"/>
              </a:rPr>
              <a:t>to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do. </a:t>
            </a:r>
          </a:p>
        </p:txBody>
      </p:sp>
      <p:sp>
        <p:nvSpPr>
          <p:cNvPr id="51" name="Google Shape;1551;p45"/>
          <p:cNvSpPr txBox="1">
            <a:spLocks/>
          </p:cNvSpPr>
          <p:nvPr/>
        </p:nvSpPr>
        <p:spPr>
          <a:xfrm>
            <a:off x="3715384" y="3118179"/>
            <a:ext cx="3680910" cy="765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d.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I joined the Hoi </a:t>
            </a:r>
            <a:r>
              <a:rPr lang="en-US" sz="2000" dirty="0" err="1">
                <a:solidFill>
                  <a:srgbClr val="FFFFFF"/>
                </a:solidFill>
                <a:latin typeface="Dosis" panose="020B0604020202020204" charset="0"/>
              </a:rPr>
              <a:t>Mua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 Festival. </a:t>
            </a:r>
          </a:p>
        </p:txBody>
      </p:sp>
      <p:sp>
        <p:nvSpPr>
          <p:cNvPr id="52" name="Google Shape;1552;p45"/>
          <p:cNvSpPr txBox="1">
            <a:spLocks/>
          </p:cNvSpPr>
          <p:nvPr/>
        </p:nvSpPr>
        <p:spPr>
          <a:xfrm>
            <a:off x="3671809" y="2138376"/>
            <a:ext cx="4387026" cy="10089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c.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 I watched people play drums, sing traditional songs, and dance. I also played traditional games with the children there. </a:t>
            </a:r>
          </a:p>
        </p:txBody>
      </p:sp>
      <p:sp>
        <p:nvSpPr>
          <p:cNvPr id="54" name="Google Shape;1554;p45"/>
          <p:cNvSpPr txBox="1">
            <a:spLocks/>
          </p:cNvSpPr>
          <p:nvPr/>
        </p:nvSpPr>
        <p:spPr>
          <a:xfrm>
            <a:off x="306888" y="2251641"/>
            <a:ext cx="856839" cy="4024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dirty="0" smtClean="0">
                <a:solidFill>
                  <a:srgbClr val="75A79B"/>
                </a:solidFill>
                <a:latin typeface="Leckerli One" panose="020B0604020202020204" charset="0"/>
              </a:rPr>
              <a:t>02</a:t>
            </a:r>
            <a:endParaRPr lang="en" sz="2800" dirty="0">
              <a:solidFill>
                <a:srgbClr val="75A79B"/>
              </a:solidFill>
              <a:latin typeface="Leckerli One" panose="020B0604020202020204" charset="0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3203985" y="2179125"/>
            <a:ext cx="511399" cy="322926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8" name="Google Shape;1551;p45"/>
          <p:cNvSpPr txBox="1">
            <a:spLocks/>
          </p:cNvSpPr>
          <p:nvPr/>
        </p:nvSpPr>
        <p:spPr>
          <a:xfrm>
            <a:off x="3715384" y="3500787"/>
            <a:ext cx="2961857" cy="765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e.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They celebrate it to thank the Rice God and pray for a better new crop. </a:t>
            </a:r>
          </a:p>
        </p:txBody>
      </p:sp>
    </p:spTree>
    <p:extLst>
      <p:ext uri="{BB962C8B-B14F-4D97-AF65-F5344CB8AC3E}">
        <p14:creationId xmlns:p14="http://schemas.microsoft.com/office/powerpoint/2010/main" val="405365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p"/>
      <p:bldP spid="49" grpId="0" build="p"/>
      <p:bldP spid="50" grpId="0" build="p"/>
      <p:bldP spid="51" grpId="0" build="p"/>
      <p:bldP spid="52" grpId="0" build="p"/>
      <p:bldP spid="54" grpId="0"/>
      <p:bldP spid="6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47"/>
          <p:cNvSpPr txBox="1">
            <a:spLocks noGrp="1"/>
          </p:cNvSpPr>
          <p:nvPr>
            <p:ph type="title"/>
          </p:nvPr>
        </p:nvSpPr>
        <p:spPr>
          <a:xfrm flipH="1">
            <a:off x="486287" y="659559"/>
            <a:ext cx="495833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b="1" dirty="0" smtClean="0"/>
              <a:t>Ex 4</a:t>
            </a:r>
            <a:r>
              <a:rPr lang="en-GB" b="1" dirty="0"/>
              <a:t>: Match the questions and answer about a festival someone joined (p.98).</a:t>
            </a:r>
            <a:endParaRPr lang="en-US" dirty="0"/>
          </a:p>
        </p:txBody>
      </p:sp>
      <p:grpSp>
        <p:nvGrpSpPr>
          <p:cNvPr id="1653" name="Google Shape;1653;p47"/>
          <p:cNvGrpSpPr/>
          <p:nvPr/>
        </p:nvGrpSpPr>
        <p:grpSpPr>
          <a:xfrm rot="12099084" flipH="1">
            <a:off x="252528" y="4386883"/>
            <a:ext cx="656698" cy="658707"/>
            <a:chOff x="-143049" y="2705558"/>
            <a:chExt cx="656677" cy="658686"/>
          </a:xfrm>
        </p:grpSpPr>
        <p:sp>
          <p:nvSpPr>
            <p:cNvPr id="1654" name="Google Shape;1654;p47"/>
            <p:cNvSpPr/>
            <p:nvPr/>
          </p:nvSpPr>
          <p:spPr>
            <a:xfrm rot="1333269">
              <a:off x="257568" y="2964020"/>
              <a:ext cx="191699" cy="378013"/>
            </a:xfrm>
            <a:custGeom>
              <a:avLst/>
              <a:gdLst/>
              <a:ahLst/>
              <a:cxnLst/>
              <a:rect l="l" t="t" r="r" b="b"/>
              <a:pathLst>
                <a:path w="2670" h="5265" extrusionOk="0">
                  <a:moveTo>
                    <a:pt x="2269" y="0"/>
                  </a:moveTo>
                  <a:cubicBezTo>
                    <a:pt x="1635" y="467"/>
                    <a:pt x="1101" y="1034"/>
                    <a:pt x="668" y="1701"/>
                  </a:cubicBezTo>
                  <a:cubicBezTo>
                    <a:pt x="301" y="2235"/>
                    <a:pt x="1" y="2869"/>
                    <a:pt x="1" y="3536"/>
                  </a:cubicBezTo>
                  <a:cubicBezTo>
                    <a:pt x="1" y="4203"/>
                    <a:pt x="334" y="4870"/>
                    <a:pt x="935" y="5171"/>
                  </a:cubicBezTo>
                  <a:cubicBezTo>
                    <a:pt x="1053" y="5218"/>
                    <a:pt x="1170" y="5265"/>
                    <a:pt x="1300" y="5265"/>
                  </a:cubicBezTo>
                  <a:cubicBezTo>
                    <a:pt x="1354" y="5265"/>
                    <a:pt x="1410" y="5257"/>
                    <a:pt x="1468" y="5237"/>
                  </a:cubicBezTo>
                  <a:cubicBezTo>
                    <a:pt x="1702" y="5171"/>
                    <a:pt x="1869" y="4970"/>
                    <a:pt x="1969" y="4770"/>
                  </a:cubicBezTo>
                  <a:cubicBezTo>
                    <a:pt x="2669" y="3436"/>
                    <a:pt x="1869" y="1735"/>
                    <a:pt x="2469" y="367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Leckerli One" panose="020B0604020202020204" charset="0"/>
              </a:endParaRPr>
            </a:p>
          </p:txBody>
        </p:sp>
        <p:sp>
          <p:nvSpPr>
            <p:cNvPr id="1655" name="Google Shape;1655;p47"/>
            <p:cNvSpPr/>
            <p:nvPr/>
          </p:nvSpPr>
          <p:spPr>
            <a:xfrm rot="1333269">
              <a:off x="-100362" y="2770335"/>
              <a:ext cx="402424" cy="304780"/>
            </a:xfrm>
            <a:custGeom>
              <a:avLst/>
              <a:gdLst/>
              <a:ahLst/>
              <a:cxnLst/>
              <a:rect l="l" t="t" r="r" b="b"/>
              <a:pathLst>
                <a:path w="5605" h="4245" extrusionOk="0">
                  <a:moveTo>
                    <a:pt x="3687" y="0"/>
                  </a:moveTo>
                  <a:cubicBezTo>
                    <a:pt x="2891" y="0"/>
                    <a:pt x="2109" y="145"/>
                    <a:pt x="1434" y="562"/>
                  </a:cubicBezTo>
                  <a:cubicBezTo>
                    <a:pt x="567" y="1096"/>
                    <a:pt x="33" y="2097"/>
                    <a:pt x="0" y="3131"/>
                  </a:cubicBezTo>
                  <a:cubicBezTo>
                    <a:pt x="0" y="3564"/>
                    <a:pt x="167" y="4131"/>
                    <a:pt x="634" y="4231"/>
                  </a:cubicBezTo>
                  <a:cubicBezTo>
                    <a:pt x="674" y="4240"/>
                    <a:pt x="713" y="4244"/>
                    <a:pt x="753" y="4244"/>
                  </a:cubicBezTo>
                  <a:cubicBezTo>
                    <a:pt x="1012" y="4244"/>
                    <a:pt x="1261" y="4067"/>
                    <a:pt x="1434" y="3864"/>
                  </a:cubicBezTo>
                  <a:cubicBezTo>
                    <a:pt x="1635" y="3631"/>
                    <a:pt x="1735" y="3331"/>
                    <a:pt x="1868" y="3031"/>
                  </a:cubicBezTo>
                  <a:cubicBezTo>
                    <a:pt x="2535" y="1630"/>
                    <a:pt x="4036" y="629"/>
                    <a:pt x="5604" y="562"/>
                  </a:cubicBezTo>
                  <a:lnTo>
                    <a:pt x="5304" y="162"/>
                  </a:lnTo>
                  <a:cubicBezTo>
                    <a:pt x="4777" y="67"/>
                    <a:pt x="4228" y="0"/>
                    <a:pt x="3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Leckerli One" panose="020B0604020202020204" charset="0"/>
              </a:endParaRPr>
            </a:p>
          </p:txBody>
        </p:sp>
      </p:grpSp>
      <p:sp>
        <p:nvSpPr>
          <p:cNvPr id="1656" name="Google Shape;1656;p47"/>
          <p:cNvSpPr/>
          <p:nvPr/>
        </p:nvSpPr>
        <p:spPr>
          <a:xfrm>
            <a:off x="7302408" y="2526112"/>
            <a:ext cx="1569482" cy="936664"/>
          </a:xfrm>
          <a:custGeom>
            <a:avLst/>
            <a:gdLst/>
            <a:ahLst/>
            <a:cxnLst/>
            <a:rect l="l" t="t" r="r" b="b"/>
            <a:pathLst>
              <a:path w="25987" h="15509" extrusionOk="0">
                <a:moveTo>
                  <a:pt x="24913" y="1"/>
                </a:moveTo>
                <a:cubicBezTo>
                  <a:pt x="24663" y="1"/>
                  <a:pt x="24406" y="93"/>
                  <a:pt x="24185" y="234"/>
                </a:cubicBezTo>
                <a:cubicBezTo>
                  <a:pt x="23818" y="434"/>
                  <a:pt x="23551" y="801"/>
                  <a:pt x="23284" y="1134"/>
                </a:cubicBezTo>
                <a:cubicBezTo>
                  <a:pt x="21183" y="3736"/>
                  <a:pt x="18681" y="6138"/>
                  <a:pt x="15612" y="7439"/>
                </a:cubicBezTo>
                <a:lnTo>
                  <a:pt x="11476" y="10441"/>
                </a:lnTo>
                <a:cubicBezTo>
                  <a:pt x="8607" y="11608"/>
                  <a:pt x="5505" y="12209"/>
                  <a:pt x="2403" y="12276"/>
                </a:cubicBezTo>
                <a:cubicBezTo>
                  <a:pt x="1902" y="12276"/>
                  <a:pt x="1335" y="12276"/>
                  <a:pt x="868" y="12476"/>
                </a:cubicBezTo>
                <a:cubicBezTo>
                  <a:pt x="401" y="12676"/>
                  <a:pt x="1" y="13176"/>
                  <a:pt x="68" y="13677"/>
                </a:cubicBezTo>
                <a:cubicBezTo>
                  <a:pt x="134" y="14177"/>
                  <a:pt x="635" y="14511"/>
                  <a:pt x="1068" y="14744"/>
                </a:cubicBezTo>
                <a:cubicBezTo>
                  <a:pt x="2253" y="15306"/>
                  <a:pt x="3529" y="15509"/>
                  <a:pt x="4834" y="15509"/>
                </a:cubicBezTo>
                <a:cubicBezTo>
                  <a:pt x="6394" y="15509"/>
                  <a:pt x="7997" y="15220"/>
                  <a:pt x="9541" y="14911"/>
                </a:cubicBezTo>
                <a:cubicBezTo>
                  <a:pt x="13544" y="14110"/>
                  <a:pt x="17814" y="13043"/>
                  <a:pt x="20649" y="10041"/>
                </a:cubicBezTo>
                <a:cubicBezTo>
                  <a:pt x="21416" y="9207"/>
                  <a:pt x="22050" y="8239"/>
                  <a:pt x="22650" y="7305"/>
                </a:cubicBezTo>
                <a:cubicBezTo>
                  <a:pt x="23284" y="6338"/>
                  <a:pt x="23918" y="5371"/>
                  <a:pt x="24518" y="4403"/>
                </a:cubicBezTo>
                <a:cubicBezTo>
                  <a:pt x="25052" y="3603"/>
                  <a:pt x="25552" y="2802"/>
                  <a:pt x="25819" y="1868"/>
                </a:cubicBezTo>
                <a:cubicBezTo>
                  <a:pt x="25986" y="1268"/>
                  <a:pt x="25953" y="467"/>
                  <a:pt x="25386" y="134"/>
                </a:cubicBezTo>
                <a:cubicBezTo>
                  <a:pt x="25240" y="41"/>
                  <a:pt x="25078" y="1"/>
                  <a:pt x="24913" y="1"/>
                </a:cubicBezTo>
                <a:close/>
              </a:path>
            </a:pathLst>
          </a:custGeom>
          <a:solidFill>
            <a:srgbClr val="ECBE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47"/>
          <p:cNvSpPr/>
          <p:nvPr/>
        </p:nvSpPr>
        <p:spPr>
          <a:xfrm>
            <a:off x="7739226" y="2620346"/>
            <a:ext cx="842206" cy="676966"/>
          </a:xfrm>
          <a:custGeom>
            <a:avLst/>
            <a:gdLst/>
            <a:ahLst/>
            <a:cxnLst/>
            <a:rect l="l" t="t" r="r" b="b"/>
            <a:pathLst>
              <a:path w="13945" h="11209" extrusionOk="0">
                <a:moveTo>
                  <a:pt x="7306" y="0"/>
                </a:moveTo>
                <a:cubicBezTo>
                  <a:pt x="7006" y="0"/>
                  <a:pt x="6739" y="167"/>
                  <a:pt x="6472" y="334"/>
                </a:cubicBezTo>
                <a:cubicBezTo>
                  <a:pt x="4904" y="1335"/>
                  <a:pt x="3303" y="2335"/>
                  <a:pt x="1736" y="3369"/>
                </a:cubicBezTo>
                <a:cubicBezTo>
                  <a:pt x="1369" y="3603"/>
                  <a:pt x="1002" y="3836"/>
                  <a:pt x="735" y="4170"/>
                </a:cubicBezTo>
                <a:cubicBezTo>
                  <a:pt x="1" y="5071"/>
                  <a:pt x="168" y="6372"/>
                  <a:pt x="535" y="7472"/>
                </a:cubicBezTo>
                <a:cubicBezTo>
                  <a:pt x="735" y="8106"/>
                  <a:pt x="1002" y="8773"/>
                  <a:pt x="1135" y="9441"/>
                </a:cubicBezTo>
                <a:cubicBezTo>
                  <a:pt x="1202" y="9908"/>
                  <a:pt x="1235" y="10341"/>
                  <a:pt x="1168" y="10808"/>
                </a:cubicBezTo>
                <a:lnTo>
                  <a:pt x="1168" y="11208"/>
                </a:lnTo>
                <a:cubicBezTo>
                  <a:pt x="3470" y="11142"/>
                  <a:pt x="5672" y="10274"/>
                  <a:pt x="7773" y="9374"/>
                </a:cubicBezTo>
                <a:cubicBezTo>
                  <a:pt x="10208" y="8273"/>
                  <a:pt x="12843" y="6839"/>
                  <a:pt x="13777" y="4337"/>
                </a:cubicBezTo>
                <a:cubicBezTo>
                  <a:pt x="13878" y="4103"/>
                  <a:pt x="13944" y="3836"/>
                  <a:pt x="13844" y="3603"/>
                </a:cubicBezTo>
                <a:cubicBezTo>
                  <a:pt x="13744" y="3336"/>
                  <a:pt x="13477" y="3203"/>
                  <a:pt x="13244" y="3069"/>
                </a:cubicBezTo>
                <a:cubicBezTo>
                  <a:pt x="12743" y="2769"/>
                  <a:pt x="12210" y="2502"/>
                  <a:pt x="11709" y="2235"/>
                </a:cubicBezTo>
                <a:cubicBezTo>
                  <a:pt x="10508" y="1568"/>
                  <a:pt x="9274" y="901"/>
                  <a:pt x="8073" y="267"/>
                </a:cubicBezTo>
                <a:cubicBezTo>
                  <a:pt x="7840" y="134"/>
                  <a:pt x="7573" y="0"/>
                  <a:pt x="7306" y="0"/>
                </a:cubicBezTo>
                <a:close/>
              </a:path>
            </a:pathLst>
          </a:custGeom>
          <a:solidFill>
            <a:srgbClr val="F4EB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47"/>
          <p:cNvSpPr/>
          <p:nvPr/>
        </p:nvSpPr>
        <p:spPr>
          <a:xfrm>
            <a:off x="7726034" y="2519858"/>
            <a:ext cx="366598" cy="227870"/>
          </a:xfrm>
          <a:custGeom>
            <a:avLst/>
            <a:gdLst/>
            <a:ahLst/>
            <a:cxnLst/>
            <a:rect l="l" t="t" r="r" b="b"/>
            <a:pathLst>
              <a:path w="6070" h="3773" extrusionOk="0">
                <a:moveTo>
                  <a:pt x="5710" y="0"/>
                </a:moveTo>
                <a:cubicBezTo>
                  <a:pt x="5705" y="0"/>
                  <a:pt x="5700" y="1"/>
                  <a:pt x="5695" y="1"/>
                </a:cubicBezTo>
                <a:cubicBezTo>
                  <a:pt x="5328" y="34"/>
                  <a:pt x="3226" y="1969"/>
                  <a:pt x="2092" y="2303"/>
                </a:cubicBezTo>
                <a:cubicBezTo>
                  <a:pt x="958" y="2670"/>
                  <a:pt x="91" y="3270"/>
                  <a:pt x="24" y="3604"/>
                </a:cubicBezTo>
                <a:cubicBezTo>
                  <a:pt x="1" y="3719"/>
                  <a:pt x="90" y="3773"/>
                  <a:pt x="260" y="3773"/>
                </a:cubicBezTo>
                <a:cubicBezTo>
                  <a:pt x="828" y="3773"/>
                  <a:pt x="2295" y="3183"/>
                  <a:pt x="3527" y="2336"/>
                </a:cubicBezTo>
                <a:cubicBezTo>
                  <a:pt x="5107" y="1250"/>
                  <a:pt x="6070" y="0"/>
                  <a:pt x="5710" y="0"/>
                </a:cubicBezTo>
                <a:close/>
              </a:path>
            </a:pathLst>
          </a:custGeom>
          <a:solidFill>
            <a:srgbClr val="ECBE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47"/>
          <p:cNvSpPr/>
          <p:nvPr/>
        </p:nvSpPr>
        <p:spPr>
          <a:xfrm>
            <a:off x="7831416" y="2801884"/>
            <a:ext cx="773660" cy="541984"/>
          </a:xfrm>
          <a:custGeom>
            <a:avLst/>
            <a:gdLst/>
            <a:ahLst/>
            <a:cxnLst/>
            <a:rect l="l" t="t" r="r" b="b"/>
            <a:pathLst>
              <a:path w="12810" h="8974" extrusionOk="0">
                <a:moveTo>
                  <a:pt x="10574" y="0"/>
                </a:moveTo>
                <a:cubicBezTo>
                  <a:pt x="10107" y="834"/>
                  <a:pt x="8906" y="2736"/>
                  <a:pt x="6638" y="4437"/>
                </a:cubicBezTo>
                <a:cubicBezTo>
                  <a:pt x="4370" y="6205"/>
                  <a:pt x="1334" y="6939"/>
                  <a:pt x="0" y="7206"/>
                </a:cubicBezTo>
                <a:cubicBezTo>
                  <a:pt x="67" y="7673"/>
                  <a:pt x="100" y="8106"/>
                  <a:pt x="33" y="8573"/>
                </a:cubicBezTo>
                <a:lnTo>
                  <a:pt x="33" y="8973"/>
                </a:lnTo>
                <a:cubicBezTo>
                  <a:pt x="2335" y="8907"/>
                  <a:pt x="4537" y="8039"/>
                  <a:pt x="6638" y="7139"/>
                </a:cubicBezTo>
                <a:cubicBezTo>
                  <a:pt x="9073" y="6038"/>
                  <a:pt x="11708" y="4604"/>
                  <a:pt x="12642" y="2102"/>
                </a:cubicBezTo>
                <a:cubicBezTo>
                  <a:pt x="12743" y="1868"/>
                  <a:pt x="12809" y="1601"/>
                  <a:pt x="12709" y="1368"/>
                </a:cubicBezTo>
                <a:cubicBezTo>
                  <a:pt x="12609" y="1101"/>
                  <a:pt x="12342" y="968"/>
                  <a:pt x="12109" y="834"/>
                </a:cubicBezTo>
                <a:cubicBezTo>
                  <a:pt x="11608" y="534"/>
                  <a:pt x="11075" y="267"/>
                  <a:pt x="10574" y="0"/>
                </a:cubicBezTo>
                <a:close/>
              </a:path>
            </a:pathLst>
          </a:custGeom>
          <a:solidFill>
            <a:srgbClr val="5562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547;p45"/>
          <p:cNvSpPr txBox="1">
            <a:spLocks/>
          </p:cNvSpPr>
          <p:nvPr/>
        </p:nvSpPr>
        <p:spPr>
          <a:xfrm>
            <a:off x="1163961" y="2890158"/>
            <a:ext cx="2298945" cy="5142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solidFill>
                  <a:srgbClr val="FFFFFF"/>
                </a:solidFill>
                <a:latin typeface="Leckerli One" panose="020B0604020202020204" charset="0"/>
              </a:rPr>
              <a:t>Why do people celebrate it? </a:t>
            </a:r>
          </a:p>
        </p:txBody>
      </p:sp>
      <p:sp>
        <p:nvSpPr>
          <p:cNvPr id="49" name="Google Shape;1549;p45"/>
          <p:cNvSpPr txBox="1">
            <a:spLocks/>
          </p:cNvSpPr>
          <p:nvPr/>
        </p:nvSpPr>
        <p:spPr>
          <a:xfrm>
            <a:off x="3666051" y="1754430"/>
            <a:ext cx="4742531" cy="465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b.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I joined the festival in </a:t>
            </a:r>
            <a:r>
              <a:rPr lang="en-US" sz="2000" dirty="0" err="1">
                <a:solidFill>
                  <a:srgbClr val="FFFFFF"/>
                </a:solidFill>
                <a:latin typeface="Dosis" panose="020B0604020202020204" charset="0"/>
              </a:rPr>
              <a:t>Phu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 Yen last March. </a:t>
            </a:r>
          </a:p>
        </p:txBody>
      </p:sp>
      <p:sp>
        <p:nvSpPr>
          <p:cNvPr id="50" name="Google Shape;1550;p45"/>
          <p:cNvSpPr txBox="1">
            <a:spLocks/>
          </p:cNvSpPr>
          <p:nvPr/>
        </p:nvSpPr>
        <p:spPr>
          <a:xfrm>
            <a:off x="3657501" y="1311250"/>
            <a:ext cx="5065393" cy="765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a.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Yes, very much because there was a lot </a:t>
            </a:r>
            <a:r>
              <a:rPr lang="en-US" sz="2000" dirty="0" smtClean="0">
                <a:solidFill>
                  <a:srgbClr val="FFFFFF"/>
                </a:solidFill>
                <a:latin typeface="Dosis" panose="020B0604020202020204" charset="0"/>
              </a:rPr>
              <a:t>to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do. </a:t>
            </a:r>
          </a:p>
        </p:txBody>
      </p:sp>
      <p:sp>
        <p:nvSpPr>
          <p:cNvPr id="51" name="Google Shape;1551;p45"/>
          <p:cNvSpPr txBox="1">
            <a:spLocks/>
          </p:cNvSpPr>
          <p:nvPr/>
        </p:nvSpPr>
        <p:spPr>
          <a:xfrm>
            <a:off x="3715384" y="3118179"/>
            <a:ext cx="3680910" cy="765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d.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I joined the Hoi </a:t>
            </a:r>
            <a:r>
              <a:rPr lang="en-US" sz="2000" dirty="0" err="1">
                <a:solidFill>
                  <a:srgbClr val="FFFFFF"/>
                </a:solidFill>
                <a:latin typeface="Dosis" panose="020B0604020202020204" charset="0"/>
              </a:rPr>
              <a:t>Mua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 Festival. </a:t>
            </a:r>
          </a:p>
        </p:txBody>
      </p:sp>
      <p:sp>
        <p:nvSpPr>
          <p:cNvPr id="52" name="Google Shape;1552;p45"/>
          <p:cNvSpPr txBox="1">
            <a:spLocks/>
          </p:cNvSpPr>
          <p:nvPr/>
        </p:nvSpPr>
        <p:spPr>
          <a:xfrm>
            <a:off x="3671809" y="2138376"/>
            <a:ext cx="4387026" cy="10089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c.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 I watched people play drums, sing traditional songs, and dance. I also played traditional games with the children there. </a:t>
            </a:r>
          </a:p>
        </p:txBody>
      </p:sp>
      <p:sp>
        <p:nvSpPr>
          <p:cNvPr id="55" name="Google Shape;1555;p45"/>
          <p:cNvSpPr txBox="1">
            <a:spLocks/>
          </p:cNvSpPr>
          <p:nvPr/>
        </p:nvSpPr>
        <p:spPr>
          <a:xfrm>
            <a:off x="274139" y="2971154"/>
            <a:ext cx="856839" cy="4024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dirty="0" smtClean="0">
                <a:solidFill>
                  <a:srgbClr val="75A79B"/>
                </a:solidFill>
                <a:latin typeface="Leckerli One" panose="020B0604020202020204" charset="0"/>
              </a:rPr>
              <a:t>03</a:t>
            </a:r>
            <a:endParaRPr lang="en" sz="2800" dirty="0">
              <a:solidFill>
                <a:srgbClr val="75A79B"/>
              </a:solidFill>
              <a:latin typeface="Leckerli One" panose="020B0604020202020204" charset="0"/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2804002" y="3288711"/>
            <a:ext cx="952520" cy="519273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8" name="Google Shape;1551;p45"/>
          <p:cNvSpPr txBox="1">
            <a:spLocks/>
          </p:cNvSpPr>
          <p:nvPr/>
        </p:nvSpPr>
        <p:spPr>
          <a:xfrm>
            <a:off x="3715384" y="3462776"/>
            <a:ext cx="2961857" cy="765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e.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They celebrate it to thank the Rice God and pray for a better new crop. </a:t>
            </a:r>
          </a:p>
        </p:txBody>
      </p:sp>
    </p:spTree>
    <p:extLst>
      <p:ext uri="{BB962C8B-B14F-4D97-AF65-F5344CB8AC3E}">
        <p14:creationId xmlns:p14="http://schemas.microsoft.com/office/powerpoint/2010/main" val="215419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/>
      <p:bldP spid="49" grpId="0" build="p"/>
      <p:bldP spid="50" grpId="0" build="p"/>
      <p:bldP spid="51" grpId="0" build="p"/>
      <p:bldP spid="52" grpId="0" build="p"/>
      <p:bldP spid="55" grpId="0"/>
      <p:bldP spid="6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47"/>
          <p:cNvSpPr txBox="1">
            <a:spLocks noGrp="1"/>
          </p:cNvSpPr>
          <p:nvPr>
            <p:ph type="title"/>
          </p:nvPr>
        </p:nvSpPr>
        <p:spPr>
          <a:xfrm flipH="1">
            <a:off x="486287" y="659559"/>
            <a:ext cx="495833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b="1" dirty="0" smtClean="0"/>
              <a:t>Ex 4</a:t>
            </a:r>
            <a:r>
              <a:rPr lang="en-GB" b="1" dirty="0"/>
              <a:t>: Match the questions and answer about a festival someone joined (p.98).</a:t>
            </a:r>
            <a:endParaRPr lang="en-US" dirty="0"/>
          </a:p>
        </p:txBody>
      </p:sp>
      <p:grpSp>
        <p:nvGrpSpPr>
          <p:cNvPr id="1653" name="Google Shape;1653;p47"/>
          <p:cNvGrpSpPr/>
          <p:nvPr/>
        </p:nvGrpSpPr>
        <p:grpSpPr>
          <a:xfrm rot="12099084" flipH="1">
            <a:off x="252528" y="4386883"/>
            <a:ext cx="656698" cy="658707"/>
            <a:chOff x="-143049" y="2705558"/>
            <a:chExt cx="656677" cy="658686"/>
          </a:xfrm>
        </p:grpSpPr>
        <p:sp>
          <p:nvSpPr>
            <p:cNvPr id="1654" name="Google Shape;1654;p47"/>
            <p:cNvSpPr/>
            <p:nvPr/>
          </p:nvSpPr>
          <p:spPr>
            <a:xfrm rot="1333269">
              <a:off x="257568" y="2964020"/>
              <a:ext cx="191699" cy="378013"/>
            </a:xfrm>
            <a:custGeom>
              <a:avLst/>
              <a:gdLst/>
              <a:ahLst/>
              <a:cxnLst/>
              <a:rect l="l" t="t" r="r" b="b"/>
              <a:pathLst>
                <a:path w="2670" h="5265" extrusionOk="0">
                  <a:moveTo>
                    <a:pt x="2269" y="0"/>
                  </a:moveTo>
                  <a:cubicBezTo>
                    <a:pt x="1635" y="467"/>
                    <a:pt x="1101" y="1034"/>
                    <a:pt x="668" y="1701"/>
                  </a:cubicBezTo>
                  <a:cubicBezTo>
                    <a:pt x="301" y="2235"/>
                    <a:pt x="1" y="2869"/>
                    <a:pt x="1" y="3536"/>
                  </a:cubicBezTo>
                  <a:cubicBezTo>
                    <a:pt x="1" y="4203"/>
                    <a:pt x="334" y="4870"/>
                    <a:pt x="935" y="5171"/>
                  </a:cubicBezTo>
                  <a:cubicBezTo>
                    <a:pt x="1053" y="5218"/>
                    <a:pt x="1170" y="5265"/>
                    <a:pt x="1300" y="5265"/>
                  </a:cubicBezTo>
                  <a:cubicBezTo>
                    <a:pt x="1354" y="5265"/>
                    <a:pt x="1410" y="5257"/>
                    <a:pt x="1468" y="5237"/>
                  </a:cubicBezTo>
                  <a:cubicBezTo>
                    <a:pt x="1702" y="5171"/>
                    <a:pt x="1869" y="4970"/>
                    <a:pt x="1969" y="4770"/>
                  </a:cubicBezTo>
                  <a:cubicBezTo>
                    <a:pt x="2669" y="3436"/>
                    <a:pt x="1869" y="1735"/>
                    <a:pt x="2469" y="367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Leckerli One" panose="020B0604020202020204" charset="0"/>
              </a:endParaRPr>
            </a:p>
          </p:txBody>
        </p:sp>
        <p:sp>
          <p:nvSpPr>
            <p:cNvPr id="1655" name="Google Shape;1655;p47"/>
            <p:cNvSpPr/>
            <p:nvPr/>
          </p:nvSpPr>
          <p:spPr>
            <a:xfrm rot="1333269">
              <a:off x="-100362" y="2770335"/>
              <a:ext cx="402424" cy="304780"/>
            </a:xfrm>
            <a:custGeom>
              <a:avLst/>
              <a:gdLst/>
              <a:ahLst/>
              <a:cxnLst/>
              <a:rect l="l" t="t" r="r" b="b"/>
              <a:pathLst>
                <a:path w="5605" h="4245" extrusionOk="0">
                  <a:moveTo>
                    <a:pt x="3687" y="0"/>
                  </a:moveTo>
                  <a:cubicBezTo>
                    <a:pt x="2891" y="0"/>
                    <a:pt x="2109" y="145"/>
                    <a:pt x="1434" y="562"/>
                  </a:cubicBezTo>
                  <a:cubicBezTo>
                    <a:pt x="567" y="1096"/>
                    <a:pt x="33" y="2097"/>
                    <a:pt x="0" y="3131"/>
                  </a:cubicBezTo>
                  <a:cubicBezTo>
                    <a:pt x="0" y="3564"/>
                    <a:pt x="167" y="4131"/>
                    <a:pt x="634" y="4231"/>
                  </a:cubicBezTo>
                  <a:cubicBezTo>
                    <a:pt x="674" y="4240"/>
                    <a:pt x="713" y="4244"/>
                    <a:pt x="753" y="4244"/>
                  </a:cubicBezTo>
                  <a:cubicBezTo>
                    <a:pt x="1012" y="4244"/>
                    <a:pt x="1261" y="4067"/>
                    <a:pt x="1434" y="3864"/>
                  </a:cubicBezTo>
                  <a:cubicBezTo>
                    <a:pt x="1635" y="3631"/>
                    <a:pt x="1735" y="3331"/>
                    <a:pt x="1868" y="3031"/>
                  </a:cubicBezTo>
                  <a:cubicBezTo>
                    <a:pt x="2535" y="1630"/>
                    <a:pt x="4036" y="629"/>
                    <a:pt x="5604" y="562"/>
                  </a:cubicBezTo>
                  <a:lnTo>
                    <a:pt x="5304" y="162"/>
                  </a:lnTo>
                  <a:cubicBezTo>
                    <a:pt x="4777" y="67"/>
                    <a:pt x="4228" y="0"/>
                    <a:pt x="3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Leckerli One" panose="020B0604020202020204" charset="0"/>
              </a:endParaRPr>
            </a:p>
          </p:txBody>
        </p:sp>
      </p:grpSp>
      <p:sp>
        <p:nvSpPr>
          <p:cNvPr id="1656" name="Google Shape;1656;p47"/>
          <p:cNvSpPr/>
          <p:nvPr/>
        </p:nvSpPr>
        <p:spPr>
          <a:xfrm>
            <a:off x="7302408" y="2526112"/>
            <a:ext cx="1569482" cy="936664"/>
          </a:xfrm>
          <a:custGeom>
            <a:avLst/>
            <a:gdLst/>
            <a:ahLst/>
            <a:cxnLst/>
            <a:rect l="l" t="t" r="r" b="b"/>
            <a:pathLst>
              <a:path w="25987" h="15509" extrusionOk="0">
                <a:moveTo>
                  <a:pt x="24913" y="1"/>
                </a:moveTo>
                <a:cubicBezTo>
                  <a:pt x="24663" y="1"/>
                  <a:pt x="24406" y="93"/>
                  <a:pt x="24185" y="234"/>
                </a:cubicBezTo>
                <a:cubicBezTo>
                  <a:pt x="23818" y="434"/>
                  <a:pt x="23551" y="801"/>
                  <a:pt x="23284" y="1134"/>
                </a:cubicBezTo>
                <a:cubicBezTo>
                  <a:pt x="21183" y="3736"/>
                  <a:pt x="18681" y="6138"/>
                  <a:pt x="15612" y="7439"/>
                </a:cubicBezTo>
                <a:lnTo>
                  <a:pt x="11476" y="10441"/>
                </a:lnTo>
                <a:cubicBezTo>
                  <a:pt x="8607" y="11608"/>
                  <a:pt x="5505" y="12209"/>
                  <a:pt x="2403" y="12276"/>
                </a:cubicBezTo>
                <a:cubicBezTo>
                  <a:pt x="1902" y="12276"/>
                  <a:pt x="1335" y="12276"/>
                  <a:pt x="868" y="12476"/>
                </a:cubicBezTo>
                <a:cubicBezTo>
                  <a:pt x="401" y="12676"/>
                  <a:pt x="1" y="13176"/>
                  <a:pt x="68" y="13677"/>
                </a:cubicBezTo>
                <a:cubicBezTo>
                  <a:pt x="134" y="14177"/>
                  <a:pt x="635" y="14511"/>
                  <a:pt x="1068" y="14744"/>
                </a:cubicBezTo>
                <a:cubicBezTo>
                  <a:pt x="2253" y="15306"/>
                  <a:pt x="3529" y="15509"/>
                  <a:pt x="4834" y="15509"/>
                </a:cubicBezTo>
                <a:cubicBezTo>
                  <a:pt x="6394" y="15509"/>
                  <a:pt x="7997" y="15220"/>
                  <a:pt x="9541" y="14911"/>
                </a:cubicBezTo>
                <a:cubicBezTo>
                  <a:pt x="13544" y="14110"/>
                  <a:pt x="17814" y="13043"/>
                  <a:pt x="20649" y="10041"/>
                </a:cubicBezTo>
                <a:cubicBezTo>
                  <a:pt x="21416" y="9207"/>
                  <a:pt x="22050" y="8239"/>
                  <a:pt x="22650" y="7305"/>
                </a:cubicBezTo>
                <a:cubicBezTo>
                  <a:pt x="23284" y="6338"/>
                  <a:pt x="23918" y="5371"/>
                  <a:pt x="24518" y="4403"/>
                </a:cubicBezTo>
                <a:cubicBezTo>
                  <a:pt x="25052" y="3603"/>
                  <a:pt x="25552" y="2802"/>
                  <a:pt x="25819" y="1868"/>
                </a:cubicBezTo>
                <a:cubicBezTo>
                  <a:pt x="25986" y="1268"/>
                  <a:pt x="25953" y="467"/>
                  <a:pt x="25386" y="134"/>
                </a:cubicBezTo>
                <a:cubicBezTo>
                  <a:pt x="25240" y="41"/>
                  <a:pt x="25078" y="1"/>
                  <a:pt x="24913" y="1"/>
                </a:cubicBezTo>
                <a:close/>
              </a:path>
            </a:pathLst>
          </a:custGeom>
          <a:solidFill>
            <a:srgbClr val="ECBE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47"/>
          <p:cNvSpPr/>
          <p:nvPr/>
        </p:nvSpPr>
        <p:spPr>
          <a:xfrm>
            <a:off x="7739226" y="2620346"/>
            <a:ext cx="842206" cy="676966"/>
          </a:xfrm>
          <a:custGeom>
            <a:avLst/>
            <a:gdLst/>
            <a:ahLst/>
            <a:cxnLst/>
            <a:rect l="l" t="t" r="r" b="b"/>
            <a:pathLst>
              <a:path w="13945" h="11209" extrusionOk="0">
                <a:moveTo>
                  <a:pt x="7306" y="0"/>
                </a:moveTo>
                <a:cubicBezTo>
                  <a:pt x="7006" y="0"/>
                  <a:pt x="6739" y="167"/>
                  <a:pt x="6472" y="334"/>
                </a:cubicBezTo>
                <a:cubicBezTo>
                  <a:pt x="4904" y="1335"/>
                  <a:pt x="3303" y="2335"/>
                  <a:pt x="1736" y="3369"/>
                </a:cubicBezTo>
                <a:cubicBezTo>
                  <a:pt x="1369" y="3603"/>
                  <a:pt x="1002" y="3836"/>
                  <a:pt x="735" y="4170"/>
                </a:cubicBezTo>
                <a:cubicBezTo>
                  <a:pt x="1" y="5071"/>
                  <a:pt x="168" y="6372"/>
                  <a:pt x="535" y="7472"/>
                </a:cubicBezTo>
                <a:cubicBezTo>
                  <a:pt x="735" y="8106"/>
                  <a:pt x="1002" y="8773"/>
                  <a:pt x="1135" y="9441"/>
                </a:cubicBezTo>
                <a:cubicBezTo>
                  <a:pt x="1202" y="9908"/>
                  <a:pt x="1235" y="10341"/>
                  <a:pt x="1168" y="10808"/>
                </a:cubicBezTo>
                <a:lnTo>
                  <a:pt x="1168" y="11208"/>
                </a:lnTo>
                <a:cubicBezTo>
                  <a:pt x="3470" y="11142"/>
                  <a:pt x="5672" y="10274"/>
                  <a:pt x="7773" y="9374"/>
                </a:cubicBezTo>
                <a:cubicBezTo>
                  <a:pt x="10208" y="8273"/>
                  <a:pt x="12843" y="6839"/>
                  <a:pt x="13777" y="4337"/>
                </a:cubicBezTo>
                <a:cubicBezTo>
                  <a:pt x="13878" y="4103"/>
                  <a:pt x="13944" y="3836"/>
                  <a:pt x="13844" y="3603"/>
                </a:cubicBezTo>
                <a:cubicBezTo>
                  <a:pt x="13744" y="3336"/>
                  <a:pt x="13477" y="3203"/>
                  <a:pt x="13244" y="3069"/>
                </a:cubicBezTo>
                <a:cubicBezTo>
                  <a:pt x="12743" y="2769"/>
                  <a:pt x="12210" y="2502"/>
                  <a:pt x="11709" y="2235"/>
                </a:cubicBezTo>
                <a:cubicBezTo>
                  <a:pt x="10508" y="1568"/>
                  <a:pt x="9274" y="901"/>
                  <a:pt x="8073" y="267"/>
                </a:cubicBezTo>
                <a:cubicBezTo>
                  <a:pt x="7840" y="134"/>
                  <a:pt x="7573" y="0"/>
                  <a:pt x="7306" y="0"/>
                </a:cubicBezTo>
                <a:close/>
              </a:path>
            </a:pathLst>
          </a:custGeom>
          <a:solidFill>
            <a:srgbClr val="F4EB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47"/>
          <p:cNvSpPr/>
          <p:nvPr/>
        </p:nvSpPr>
        <p:spPr>
          <a:xfrm>
            <a:off x="7726034" y="2519858"/>
            <a:ext cx="366598" cy="227870"/>
          </a:xfrm>
          <a:custGeom>
            <a:avLst/>
            <a:gdLst/>
            <a:ahLst/>
            <a:cxnLst/>
            <a:rect l="l" t="t" r="r" b="b"/>
            <a:pathLst>
              <a:path w="6070" h="3773" extrusionOk="0">
                <a:moveTo>
                  <a:pt x="5710" y="0"/>
                </a:moveTo>
                <a:cubicBezTo>
                  <a:pt x="5705" y="0"/>
                  <a:pt x="5700" y="1"/>
                  <a:pt x="5695" y="1"/>
                </a:cubicBezTo>
                <a:cubicBezTo>
                  <a:pt x="5328" y="34"/>
                  <a:pt x="3226" y="1969"/>
                  <a:pt x="2092" y="2303"/>
                </a:cubicBezTo>
                <a:cubicBezTo>
                  <a:pt x="958" y="2670"/>
                  <a:pt x="91" y="3270"/>
                  <a:pt x="24" y="3604"/>
                </a:cubicBezTo>
                <a:cubicBezTo>
                  <a:pt x="1" y="3719"/>
                  <a:pt x="90" y="3773"/>
                  <a:pt x="260" y="3773"/>
                </a:cubicBezTo>
                <a:cubicBezTo>
                  <a:pt x="828" y="3773"/>
                  <a:pt x="2295" y="3183"/>
                  <a:pt x="3527" y="2336"/>
                </a:cubicBezTo>
                <a:cubicBezTo>
                  <a:pt x="5107" y="1250"/>
                  <a:pt x="6070" y="0"/>
                  <a:pt x="5710" y="0"/>
                </a:cubicBezTo>
                <a:close/>
              </a:path>
            </a:pathLst>
          </a:custGeom>
          <a:solidFill>
            <a:srgbClr val="ECBE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47"/>
          <p:cNvSpPr/>
          <p:nvPr/>
        </p:nvSpPr>
        <p:spPr>
          <a:xfrm>
            <a:off x="7831416" y="2801884"/>
            <a:ext cx="773660" cy="541984"/>
          </a:xfrm>
          <a:custGeom>
            <a:avLst/>
            <a:gdLst/>
            <a:ahLst/>
            <a:cxnLst/>
            <a:rect l="l" t="t" r="r" b="b"/>
            <a:pathLst>
              <a:path w="12810" h="8974" extrusionOk="0">
                <a:moveTo>
                  <a:pt x="10574" y="0"/>
                </a:moveTo>
                <a:cubicBezTo>
                  <a:pt x="10107" y="834"/>
                  <a:pt x="8906" y="2736"/>
                  <a:pt x="6638" y="4437"/>
                </a:cubicBezTo>
                <a:cubicBezTo>
                  <a:pt x="4370" y="6205"/>
                  <a:pt x="1334" y="6939"/>
                  <a:pt x="0" y="7206"/>
                </a:cubicBezTo>
                <a:cubicBezTo>
                  <a:pt x="67" y="7673"/>
                  <a:pt x="100" y="8106"/>
                  <a:pt x="33" y="8573"/>
                </a:cubicBezTo>
                <a:lnTo>
                  <a:pt x="33" y="8973"/>
                </a:lnTo>
                <a:cubicBezTo>
                  <a:pt x="2335" y="8907"/>
                  <a:pt x="4537" y="8039"/>
                  <a:pt x="6638" y="7139"/>
                </a:cubicBezTo>
                <a:cubicBezTo>
                  <a:pt x="9073" y="6038"/>
                  <a:pt x="11708" y="4604"/>
                  <a:pt x="12642" y="2102"/>
                </a:cubicBezTo>
                <a:cubicBezTo>
                  <a:pt x="12743" y="1868"/>
                  <a:pt x="12809" y="1601"/>
                  <a:pt x="12709" y="1368"/>
                </a:cubicBezTo>
                <a:cubicBezTo>
                  <a:pt x="12609" y="1101"/>
                  <a:pt x="12342" y="968"/>
                  <a:pt x="12109" y="834"/>
                </a:cubicBezTo>
                <a:cubicBezTo>
                  <a:pt x="11608" y="534"/>
                  <a:pt x="11075" y="267"/>
                  <a:pt x="10574" y="0"/>
                </a:cubicBezTo>
                <a:close/>
              </a:path>
            </a:pathLst>
          </a:custGeom>
          <a:solidFill>
            <a:srgbClr val="5562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546;p45"/>
          <p:cNvSpPr txBox="1">
            <a:spLocks/>
          </p:cNvSpPr>
          <p:nvPr/>
        </p:nvSpPr>
        <p:spPr>
          <a:xfrm>
            <a:off x="1200885" y="2172034"/>
            <a:ext cx="1942569" cy="5142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solidFill>
                  <a:srgbClr val="FFFFFF"/>
                </a:solidFill>
                <a:latin typeface="Leckerli One" panose="020B0604020202020204" charset="0"/>
              </a:rPr>
              <a:t>What did you do there? </a:t>
            </a:r>
            <a:endParaRPr lang="en-US" sz="2000" dirty="0">
              <a:solidFill>
                <a:srgbClr val="FFFFFF"/>
              </a:solidFill>
              <a:latin typeface="Leckerli One" panose="020B0604020202020204" charset="0"/>
            </a:endParaRPr>
          </a:p>
        </p:txBody>
      </p:sp>
      <p:sp>
        <p:nvSpPr>
          <p:cNvPr id="49" name="Google Shape;1549;p45"/>
          <p:cNvSpPr txBox="1">
            <a:spLocks/>
          </p:cNvSpPr>
          <p:nvPr/>
        </p:nvSpPr>
        <p:spPr>
          <a:xfrm>
            <a:off x="3666051" y="1754430"/>
            <a:ext cx="4742531" cy="465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b.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I joined the festival in </a:t>
            </a:r>
            <a:r>
              <a:rPr lang="en-US" sz="2000" dirty="0" err="1">
                <a:solidFill>
                  <a:srgbClr val="FFFFFF"/>
                </a:solidFill>
                <a:latin typeface="Dosis" panose="020B0604020202020204" charset="0"/>
              </a:rPr>
              <a:t>Phu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 Yen last March. </a:t>
            </a:r>
          </a:p>
        </p:txBody>
      </p:sp>
      <p:sp>
        <p:nvSpPr>
          <p:cNvPr id="50" name="Google Shape;1550;p45"/>
          <p:cNvSpPr txBox="1">
            <a:spLocks/>
          </p:cNvSpPr>
          <p:nvPr/>
        </p:nvSpPr>
        <p:spPr>
          <a:xfrm>
            <a:off x="3657501" y="1311250"/>
            <a:ext cx="5065393" cy="765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a.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Yes, very much because there was a lot </a:t>
            </a:r>
            <a:r>
              <a:rPr lang="en-US" sz="2000" dirty="0" smtClean="0">
                <a:solidFill>
                  <a:srgbClr val="FFFFFF"/>
                </a:solidFill>
                <a:latin typeface="Dosis" panose="020B0604020202020204" charset="0"/>
              </a:rPr>
              <a:t>to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do. </a:t>
            </a:r>
          </a:p>
        </p:txBody>
      </p:sp>
      <p:sp>
        <p:nvSpPr>
          <p:cNvPr id="51" name="Google Shape;1551;p45"/>
          <p:cNvSpPr txBox="1">
            <a:spLocks/>
          </p:cNvSpPr>
          <p:nvPr/>
        </p:nvSpPr>
        <p:spPr>
          <a:xfrm>
            <a:off x="3715384" y="3118179"/>
            <a:ext cx="3680910" cy="765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d.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I joined the Hoi </a:t>
            </a:r>
            <a:r>
              <a:rPr lang="en-US" sz="2000" dirty="0" err="1">
                <a:solidFill>
                  <a:srgbClr val="FFFFFF"/>
                </a:solidFill>
                <a:latin typeface="Dosis" panose="020B0604020202020204" charset="0"/>
              </a:rPr>
              <a:t>Mua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 Festival. </a:t>
            </a:r>
          </a:p>
        </p:txBody>
      </p:sp>
      <p:sp>
        <p:nvSpPr>
          <p:cNvPr id="52" name="Google Shape;1552;p45"/>
          <p:cNvSpPr txBox="1">
            <a:spLocks/>
          </p:cNvSpPr>
          <p:nvPr/>
        </p:nvSpPr>
        <p:spPr>
          <a:xfrm>
            <a:off x="3671809" y="2138376"/>
            <a:ext cx="4387026" cy="10089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c.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 I watched people play drums, sing traditional songs, and dance. I also played traditional games with the children there. </a:t>
            </a:r>
          </a:p>
        </p:txBody>
      </p:sp>
      <p:sp>
        <p:nvSpPr>
          <p:cNvPr id="54" name="Google Shape;1554;p45"/>
          <p:cNvSpPr txBox="1">
            <a:spLocks/>
          </p:cNvSpPr>
          <p:nvPr/>
        </p:nvSpPr>
        <p:spPr>
          <a:xfrm>
            <a:off x="306888" y="2251641"/>
            <a:ext cx="856839" cy="4024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dirty="0" smtClean="0">
                <a:solidFill>
                  <a:srgbClr val="75A79B"/>
                </a:solidFill>
                <a:latin typeface="Leckerli One" panose="020B0604020202020204" charset="0"/>
              </a:rPr>
              <a:t>04</a:t>
            </a:r>
            <a:endParaRPr lang="en" sz="2800" dirty="0">
              <a:solidFill>
                <a:srgbClr val="75A79B"/>
              </a:solidFill>
              <a:latin typeface="Leckerli One" panose="020B0604020202020204" charset="0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2882059" y="2519858"/>
            <a:ext cx="775442" cy="0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8" name="Google Shape;1551;p45"/>
          <p:cNvSpPr txBox="1">
            <a:spLocks/>
          </p:cNvSpPr>
          <p:nvPr/>
        </p:nvSpPr>
        <p:spPr>
          <a:xfrm>
            <a:off x="3715384" y="3489212"/>
            <a:ext cx="2961857" cy="765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e.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They celebrate it to thank the Rice God and pray for a better new crop. </a:t>
            </a:r>
          </a:p>
        </p:txBody>
      </p:sp>
    </p:spTree>
    <p:extLst>
      <p:ext uri="{BB962C8B-B14F-4D97-AF65-F5344CB8AC3E}">
        <p14:creationId xmlns:p14="http://schemas.microsoft.com/office/powerpoint/2010/main" val="151820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p"/>
      <p:bldP spid="49" grpId="0" build="p"/>
      <p:bldP spid="50" grpId="0" build="p"/>
      <p:bldP spid="51" grpId="0" build="p"/>
      <p:bldP spid="52" grpId="0" build="p"/>
      <p:bldP spid="54" grpId="0"/>
      <p:bldP spid="6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47"/>
          <p:cNvSpPr txBox="1">
            <a:spLocks noGrp="1"/>
          </p:cNvSpPr>
          <p:nvPr>
            <p:ph type="title"/>
          </p:nvPr>
        </p:nvSpPr>
        <p:spPr>
          <a:xfrm flipH="1">
            <a:off x="486287" y="659559"/>
            <a:ext cx="495833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b="1" dirty="0" smtClean="0"/>
              <a:t>Ex 4</a:t>
            </a:r>
            <a:r>
              <a:rPr lang="en-GB" b="1" dirty="0"/>
              <a:t>: Match the questions and answer about a festival someone joined (p.98).</a:t>
            </a:r>
            <a:endParaRPr lang="en-US" dirty="0"/>
          </a:p>
        </p:txBody>
      </p:sp>
      <p:grpSp>
        <p:nvGrpSpPr>
          <p:cNvPr id="1653" name="Google Shape;1653;p47"/>
          <p:cNvGrpSpPr/>
          <p:nvPr/>
        </p:nvGrpSpPr>
        <p:grpSpPr>
          <a:xfrm rot="12099084" flipH="1">
            <a:off x="252528" y="4386883"/>
            <a:ext cx="656698" cy="658707"/>
            <a:chOff x="-143049" y="2705558"/>
            <a:chExt cx="656677" cy="658686"/>
          </a:xfrm>
        </p:grpSpPr>
        <p:sp>
          <p:nvSpPr>
            <p:cNvPr id="1654" name="Google Shape;1654;p47"/>
            <p:cNvSpPr/>
            <p:nvPr/>
          </p:nvSpPr>
          <p:spPr>
            <a:xfrm rot="1333269">
              <a:off x="257568" y="2964020"/>
              <a:ext cx="191699" cy="378013"/>
            </a:xfrm>
            <a:custGeom>
              <a:avLst/>
              <a:gdLst/>
              <a:ahLst/>
              <a:cxnLst/>
              <a:rect l="l" t="t" r="r" b="b"/>
              <a:pathLst>
                <a:path w="2670" h="5265" extrusionOk="0">
                  <a:moveTo>
                    <a:pt x="2269" y="0"/>
                  </a:moveTo>
                  <a:cubicBezTo>
                    <a:pt x="1635" y="467"/>
                    <a:pt x="1101" y="1034"/>
                    <a:pt x="668" y="1701"/>
                  </a:cubicBezTo>
                  <a:cubicBezTo>
                    <a:pt x="301" y="2235"/>
                    <a:pt x="1" y="2869"/>
                    <a:pt x="1" y="3536"/>
                  </a:cubicBezTo>
                  <a:cubicBezTo>
                    <a:pt x="1" y="4203"/>
                    <a:pt x="334" y="4870"/>
                    <a:pt x="935" y="5171"/>
                  </a:cubicBezTo>
                  <a:cubicBezTo>
                    <a:pt x="1053" y="5218"/>
                    <a:pt x="1170" y="5265"/>
                    <a:pt x="1300" y="5265"/>
                  </a:cubicBezTo>
                  <a:cubicBezTo>
                    <a:pt x="1354" y="5265"/>
                    <a:pt x="1410" y="5257"/>
                    <a:pt x="1468" y="5237"/>
                  </a:cubicBezTo>
                  <a:cubicBezTo>
                    <a:pt x="1702" y="5171"/>
                    <a:pt x="1869" y="4970"/>
                    <a:pt x="1969" y="4770"/>
                  </a:cubicBezTo>
                  <a:cubicBezTo>
                    <a:pt x="2669" y="3436"/>
                    <a:pt x="1869" y="1735"/>
                    <a:pt x="2469" y="367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Leckerli One" panose="020B0604020202020204" charset="0"/>
              </a:endParaRPr>
            </a:p>
          </p:txBody>
        </p:sp>
        <p:sp>
          <p:nvSpPr>
            <p:cNvPr id="1655" name="Google Shape;1655;p47"/>
            <p:cNvSpPr/>
            <p:nvPr/>
          </p:nvSpPr>
          <p:spPr>
            <a:xfrm rot="1333269">
              <a:off x="-100362" y="2770335"/>
              <a:ext cx="402424" cy="304780"/>
            </a:xfrm>
            <a:custGeom>
              <a:avLst/>
              <a:gdLst/>
              <a:ahLst/>
              <a:cxnLst/>
              <a:rect l="l" t="t" r="r" b="b"/>
              <a:pathLst>
                <a:path w="5605" h="4245" extrusionOk="0">
                  <a:moveTo>
                    <a:pt x="3687" y="0"/>
                  </a:moveTo>
                  <a:cubicBezTo>
                    <a:pt x="2891" y="0"/>
                    <a:pt x="2109" y="145"/>
                    <a:pt x="1434" y="562"/>
                  </a:cubicBezTo>
                  <a:cubicBezTo>
                    <a:pt x="567" y="1096"/>
                    <a:pt x="33" y="2097"/>
                    <a:pt x="0" y="3131"/>
                  </a:cubicBezTo>
                  <a:cubicBezTo>
                    <a:pt x="0" y="3564"/>
                    <a:pt x="167" y="4131"/>
                    <a:pt x="634" y="4231"/>
                  </a:cubicBezTo>
                  <a:cubicBezTo>
                    <a:pt x="674" y="4240"/>
                    <a:pt x="713" y="4244"/>
                    <a:pt x="753" y="4244"/>
                  </a:cubicBezTo>
                  <a:cubicBezTo>
                    <a:pt x="1012" y="4244"/>
                    <a:pt x="1261" y="4067"/>
                    <a:pt x="1434" y="3864"/>
                  </a:cubicBezTo>
                  <a:cubicBezTo>
                    <a:pt x="1635" y="3631"/>
                    <a:pt x="1735" y="3331"/>
                    <a:pt x="1868" y="3031"/>
                  </a:cubicBezTo>
                  <a:cubicBezTo>
                    <a:pt x="2535" y="1630"/>
                    <a:pt x="4036" y="629"/>
                    <a:pt x="5604" y="562"/>
                  </a:cubicBezTo>
                  <a:lnTo>
                    <a:pt x="5304" y="162"/>
                  </a:lnTo>
                  <a:cubicBezTo>
                    <a:pt x="4777" y="67"/>
                    <a:pt x="4228" y="0"/>
                    <a:pt x="3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Leckerli One" panose="020B0604020202020204" charset="0"/>
              </a:endParaRPr>
            </a:p>
          </p:txBody>
        </p:sp>
      </p:grpSp>
      <p:sp>
        <p:nvSpPr>
          <p:cNvPr id="1656" name="Google Shape;1656;p47"/>
          <p:cNvSpPr/>
          <p:nvPr/>
        </p:nvSpPr>
        <p:spPr>
          <a:xfrm>
            <a:off x="7302408" y="2526112"/>
            <a:ext cx="1569482" cy="936664"/>
          </a:xfrm>
          <a:custGeom>
            <a:avLst/>
            <a:gdLst/>
            <a:ahLst/>
            <a:cxnLst/>
            <a:rect l="l" t="t" r="r" b="b"/>
            <a:pathLst>
              <a:path w="25987" h="15509" extrusionOk="0">
                <a:moveTo>
                  <a:pt x="24913" y="1"/>
                </a:moveTo>
                <a:cubicBezTo>
                  <a:pt x="24663" y="1"/>
                  <a:pt x="24406" y="93"/>
                  <a:pt x="24185" y="234"/>
                </a:cubicBezTo>
                <a:cubicBezTo>
                  <a:pt x="23818" y="434"/>
                  <a:pt x="23551" y="801"/>
                  <a:pt x="23284" y="1134"/>
                </a:cubicBezTo>
                <a:cubicBezTo>
                  <a:pt x="21183" y="3736"/>
                  <a:pt x="18681" y="6138"/>
                  <a:pt x="15612" y="7439"/>
                </a:cubicBezTo>
                <a:lnTo>
                  <a:pt x="11476" y="10441"/>
                </a:lnTo>
                <a:cubicBezTo>
                  <a:pt x="8607" y="11608"/>
                  <a:pt x="5505" y="12209"/>
                  <a:pt x="2403" y="12276"/>
                </a:cubicBezTo>
                <a:cubicBezTo>
                  <a:pt x="1902" y="12276"/>
                  <a:pt x="1335" y="12276"/>
                  <a:pt x="868" y="12476"/>
                </a:cubicBezTo>
                <a:cubicBezTo>
                  <a:pt x="401" y="12676"/>
                  <a:pt x="1" y="13176"/>
                  <a:pt x="68" y="13677"/>
                </a:cubicBezTo>
                <a:cubicBezTo>
                  <a:pt x="134" y="14177"/>
                  <a:pt x="635" y="14511"/>
                  <a:pt x="1068" y="14744"/>
                </a:cubicBezTo>
                <a:cubicBezTo>
                  <a:pt x="2253" y="15306"/>
                  <a:pt x="3529" y="15509"/>
                  <a:pt x="4834" y="15509"/>
                </a:cubicBezTo>
                <a:cubicBezTo>
                  <a:pt x="6394" y="15509"/>
                  <a:pt x="7997" y="15220"/>
                  <a:pt x="9541" y="14911"/>
                </a:cubicBezTo>
                <a:cubicBezTo>
                  <a:pt x="13544" y="14110"/>
                  <a:pt x="17814" y="13043"/>
                  <a:pt x="20649" y="10041"/>
                </a:cubicBezTo>
                <a:cubicBezTo>
                  <a:pt x="21416" y="9207"/>
                  <a:pt x="22050" y="8239"/>
                  <a:pt x="22650" y="7305"/>
                </a:cubicBezTo>
                <a:cubicBezTo>
                  <a:pt x="23284" y="6338"/>
                  <a:pt x="23918" y="5371"/>
                  <a:pt x="24518" y="4403"/>
                </a:cubicBezTo>
                <a:cubicBezTo>
                  <a:pt x="25052" y="3603"/>
                  <a:pt x="25552" y="2802"/>
                  <a:pt x="25819" y="1868"/>
                </a:cubicBezTo>
                <a:cubicBezTo>
                  <a:pt x="25986" y="1268"/>
                  <a:pt x="25953" y="467"/>
                  <a:pt x="25386" y="134"/>
                </a:cubicBezTo>
                <a:cubicBezTo>
                  <a:pt x="25240" y="41"/>
                  <a:pt x="25078" y="1"/>
                  <a:pt x="24913" y="1"/>
                </a:cubicBezTo>
                <a:close/>
              </a:path>
            </a:pathLst>
          </a:custGeom>
          <a:solidFill>
            <a:srgbClr val="ECBE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47"/>
          <p:cNvSpPr/>
          <p:nvPr/>
        </p:nvSpPr>
        <p:spPr>
          <a:xfrm>
            <a:off x="7739226" y="2620346"/>
            <a:ext cx="842206" cy="676966"/>
          </a:xfrm>
          <a:custGeom>
            <a:avLst/>
            <a:gdLst/>
            <a:ahLst/>
            <a:cxnLst/>
            <a:rect l="l" t="t" r="r" b="b"/>
            <a:pathLst>
              <a:path w="13945" h="11209" extrusionOk="0">
                <a:moveTo>
                  <a:pt x="7306" y="0"/>
                </a:moveTo>
                <a:cubicBezTo>
                  <a:pt x="7006" y="0"/>
                  <a:pt x="6739" y="167"/>
                  <a:pt x="6472" y="334"/>
                </a:cubicBezTo>
                <a:cubicBezTo>
                  <a:pt x="4904" y="1335"/>
                  <a:pt x="3303" y="2335"/>
                  <a:pt x="1736" y="3369"/>
                </a:cubicBezTo>
                <a:cubicBezTo>
                  <a:pt x="1369" y="3603"/>
                  <a:pt x="1002" y="3836"/>
                  <a:pt x="735" y="4170"/>
                </a:cubicBezTo>
                <a:cubicBezTo>
                  <a:pt x="1" y="5071"/>
                  <a:pt x="168" y="6372"/>
                  <a:pt x="535" y="7472"/>
                </a:cubicBezTo>
                <a:cubicBezTo>
                  <a:pt x="735" y="8106"/>
                  <a:pt x="1002" y="8773"/>
                  <a:pt x="1135" y="9441"/>
                </a:cubicBezTo>
                <a:cubicBezTo>
                  <a:pt x="1202" y="9908"/>
                  <a:pt x="1235" y="10341"/>
                  <a:pt x="1168" y="10808"/>
                </a:cubicBezTo>
                <a:lnTo>
                  <a:pt x="1168" y="11208"/>
                </a:lnTo>
                <a:cubicBezTo>
                  <a:pt x="3470" y="11142"/>
                  <a:pt x="5672" y="10274"/>
                  <a:pt x="7773" y="9374"/>
                </a:cubicBezTo>
                <a:cubicBezTo>
                  <a:pt x="10208" y="8273"/>
                  <a:pt x="12843" y="6839"/>
                  <a:pt x="13777" y="4337"/>
                </a:cubicBezTo>
                <a:cubicBezTo>
                  <a:pt x="13878" y="4103"/>
                  <a:pt x="13944" y="3836"/>
                  <a:pt x="13844" y="3603"/>
                </a:cubicBezTo>
                <a:cubicBezTo>
                  <a:pt x="13744" y="3336"/>
                  <a:pt x="13477" y="3203"/>
                  <a:pt x="13244" y="3069"/>
                </a:cubicBezTo>
                <a:cubicBezTo>
                  <a:pt x="12743" y="2769"/>
                  <a:pt x="12210" y="2502"/>
                  <a:pt x="11709" y="2235"/>
                </a:cubicBezTo>
                <a:cubicBezTo>
                  <a:pt x="10508" y="1568"/>
                  <a:pt x="9274" y="901"/>
                  <a:pt x="8073" y="267"/>
                </a:cubicBezTo>
                <a:cubicBezTo>
                  <a:pt x="7840" y="134"/>
                  <a:pt x="7573" y="0"/>
                  <a:pt x="7306" y="0"/>
                </a:cubicBezTo>
                <a:close/>
              </a:path>
            </a:pathLst>
          </a:custGeom>
          <a:solidFill>
            <a:srgbClr val="F4EB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47"/>
          <p:cNvSpPr/>
          <p:nvPr/>
        </p:nvSpPr>
        <p:spPr>
          <a:xfrm>
            <a:off x="7726034" y="2519858"/>
            <a:ext cx="366598" cy="227870"/>
          </a:xfrm>
          <a:custGeom>
            <a:avLst/>
            <a:gdLst/>
            <a:ahLst/>
            <a:cxnLst/>
            <a:rect l="l" t="t" r="r" b="b"/>
            <a:pathLst>
              <a:path w="6070" h="3773" extrusionOk="0">
                <a:moveTo>
                  <a:pt x="5710" y="0"/>
                </a:moveTo>
                <a:cubicBezTo>
                  <a:pt x="5705" y="0"/>
                  <a:pt x="5700" y="1"/>
                  <a:pt x="5695" y="1"/>
                </a:cubicBezTo>
                <a:cubicBezTo>
                  <a:pt x="5328" y="34"/>
                  <a:pt x="3226" y="1969"/>
                  <a:pt x="2092" y="2303"/>
                </a:cubicBezTo>
                <a:cubicBezTo>
                  <a:pt x="958" y="2670"/>
                  <a:pt x="91" y="3270"/>
                  <a:pt x="24" y="3604"/>
                </a:cubicBezTo>
                <a:cubicBezTo>
                  <a:pt x="1" y="3719"/>
                  <a:pt x="90" y="3773"/>
                  <a:pt x="260" y="3773"/>
                </a:cubicBezTo>
                <a:cubicBezTo>
                  <a:pt x="828" y="3773"/>
                  <a:pt x="2295" y="3183"/>
                  <a:pt x="3527" y="2336"/>
                </a:cubicBezTo>
                <a:cubicBezTo>
                  <a:pt x="5107" y="1250"/>
                  <a:pt x="6070" y="0"/>
                  <a:pt x="5710" y="0"/>
                </a:cubicBezTo>
                <a:close/>
              </a:path>
            </a:pathLst>
          </a:custGeom>
          <a:solidFill>
            <a:srgbClr val="ECBE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47"/>
          <p:cNvSpPr/>
          <p:nvPr/>
        </p:nvSpPr>
        <p:spPr>
          <a:xfrm>
            <a:off x="7831416" y="2801884"/>
            <a:ext cx="773660" cy="541984"/>
          </a:xfrm>
          <a:custGeom>
            <a:avLst/>
            <a:gdLst/>
            <a:ahLst/>
            <a:cxnLst/>
            <a:rect l="l" t="t" r="r" b="b"/>
            <a:pathLst>
              <a:path w="12810" h="8974" extrusionOk="0">
                <a:moveTo>
                  <a:pt x="10574" y="0"/>
                </a:moveTo>
                <a:cubicBezTo>
                  <a:pt x="10107" y="834"/>
                  <a:pt x="8906" y="2736"/>
                  <a:pt x="6638" y="4437"/>
                </a:cubicBezTo>
                <a:cubicBezTo>
                  <a:pt x="4370" y="6205"/>
                  <a:pt x="1334" y="6939"/>
                  <a:pt x="0" y="7206"/>
                </a:cubicBezTo>
                <a:cubicBezTo>
                  <a:pt x="67" y="7673"/>
                  <a:pt x="100" y="8106"/>
                  <a:pt x="33" y="8573"/>
                </a:cubicBezTo>
                <a:lnTo>
                  <a:pt x="33" y="8973"/>
                </a:lnTo>
                <a:cubicBezTo>
                  <a:pt x="2335" y="8907"/>
                  <a:pt x="4537" y="8039"/>
                  <a:pt x="6638" y="7139"/>
                </a:cubicBezTo>
                <a:cubicBezTo>
                  <a:pt x="9073" y="6038"/>
                  <a:pt x="11708" y="4604"/>
                  <a:pt x="12642" y="2102"/>
                </a:cubicBezTo>
                <a:cubicBezTo>
                  <a:pt x="12743" y="1868"/>
                  <a:pt x="12809" y="1601"/>
                  <a:pt x="12709" y="1368"/>
                </a:cubicBezTo>
                <a:cubicBezTo>
                  <a:pt x="12609" y="1101"/>
                  <a:pt x="12342" y="968"/>
                  <a:pt x="12109" y="834"/>
                </a:cubicBezTo>
                <a:cubicBezTo>
                  <a:pt x="11608" y="534"/>
                  <a:pt x="11075" y="267"/>
                  <a:pt x="10574" y="0"/>
                </a:cubicBezTo>
                <a:close/>
              </a:path>
            </a:pathLst>
          </a:custGeom>
          <a:solidFill>
            <a:srgbClr val="5562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546;p45"/>
          <p:cNvSpPr txBox="1">
            <a:spLocks/>
          </p:cNvSpPr>
          <p:nvPr/>
        </p:nvSpPr>
        <p:spPr>
          <a:xfrm>
            <a:off x="1200886" y="2172034"/>
            <a:ext cx="1390716" cy="5142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solidFill>
                  <a:srgbClr val="FFFFFF"/>
                </a:solidFill>
                <a:latin typeface="Leckerli One" panose="020B0604020202020204" charset="0"/>
              </a:rPr>
              <a:t>Did you like the festival? 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Leckerli One" panose="020B0604020202020204" charset="0"/>
              </a:rPr>
              <a:t>Why </a:t>
            </a:r>
            <a:r>
              <a:rPr lang="en-US" sz="2000" dirty="0">
                <a:solidFill>
                  <a:srgbClr val="FFFFFF"/>
                </a:solidFill>
                <a:latin typeface="Leckerli One" panose="020B0604020202020204" charset="0"/>
              </a:rPr>
              <a:t>or why not? </a:t>
            </a:r>
          </a:p>
        </p:txBody>
      </p:sp>
      <p:sp>
        <p:nvSpPr>
          <p:cNvPr id="49" name="Google Shape;1549;p45"/>
          <p:cNvSpPr txBox="1">
            <a:spLocks/>
          </p:cNvSpPr>
          <p:nvPr/>
        </p:nvSpPr>
        <p:spPr>
          <a:xfrm>
            <a:off x="3666051" y="1754430"/>
            <a:ext cx="4742531" cy="465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b.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I joined the festival in </a:t>
            </a:r>
            <a:r>
              <a:rPr lang="en-US" sz="2000" dirty="0" err="1">
                <a:solidFill>
                  <a:srgbClr val="FFFFFF"/>
                </a:solidFill>
                <a:latin typeface="Dosis" panose="020B0604020202020204" charset="0"/>
              </a:rPr>
              <a:t>Phu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 Yen last March. </a:t>
            </a:r>
          </a:p>
        </p:txBody>
      </p:sp>
      <p:sp>
        <p:nvSpPr>
          <p:cNvPr id="50" name="Google Shape;1550;p45"/>
          <p:cNvSpPr txBox="1">
            <a:spLocks/>
          </p:cNvSpPr>
          <p:nvPr/>
        </p:nvSpPr>
        <p:spPr>
          <a:xfrm>
            <a:off x="3657501" y="1311250"/>
            <a:ext cx="5065393" cy="765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a.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Yes, very much because there was a lot </a:t>
            </a:r>
            <a:r>
              <a:rPr lang="en-US" sz="2000" dirty="0" smtClean="0">
                <a:solidFill>
                  <a:srgbClr val="FFFFFF"/>
                </a:solidFill>
                <a:latin typeface="Dosis" panose="020B0604020202020204" charset="0"/>
              </a:rPr>
              <a:t>to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do. </a:t>
            </a:r>
          </a:p>
        </p:txBody>
      </p:sp>
      <p:sp>
        <p:nvSpPr>
          <p:cNvPr id="51" name="Google Shape;1551;p45"/>
          <p:cNvSpPr txBox="1">
            <a:spLocks/>
          </p:cNvSpPr>
          <p:nvPr/>
        </p:nvSpPr>
        <p:spPr>
          <a:xfrm>
            <a:off x="3715384" y="3118179"/>
            <a:ext cx="3680910" cy="765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d.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I joined the Hoi </a:t>
            </a:r>
            <a:r>
              <a:rPr lang="en-US" sz="2000" dirty="0" err="1">
                <a:solidFill>
                  <a:srgbClr val="FFFFFF"/>
                </a:solidFill>
                <a:latin typeface="Dosis" panose="020B0604020202020204" charset="0"/>
              </a:rPr>
              <a:t>Mua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 Festival. </a:t>
            </a:r>
          </a:p>
        </p:txBody>
      </p:sp>
      <p:sp>
        <p:nvSpPr>
          <p:cNvPr id="52" name="Google Shape;1552;p45"/>
          <p:cNvSpPr txBox="1">
            <a:spLocks/>
          </p:cNvSpPr>
          <p:nvPr/>
        </p:nvSpPr>
        <p:spPr>
          <a:xfrm>
            <a:off x="3671809" y="2138376"/>
            <a:ext cx="4387026" cy="10089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c.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 I watched people play drums, sing traditional songs, and dance. I also played traditional games with the children there. </a:t>
            </a:r>
          </a:p>
        </p:txBody>
      </p:sp>
      <p:sp>
        <p:nvSpPr>
          <p:cNvPr id="54" name="Google Shape;1554;p45"/>
          <p:cNvSpPr txBox="1">
            <a:spLocks/>
          </p:cNvSpPr>
          <p:nvPr/>
        </p:nvSpPr>
        <p:spPr>
          <a:xfrm>
            <a:off x="306888" y="2251641"/>
            <a:ext cx="856839" cy="4024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dirty="0" smtClean="0">
                <a:solidFill>
                  <a:srgbClr val="75A79B"/>
                </a:solidFill>
                <a:latin typeface="Leckerli One" panose="020B0604020202020204" charset="0"/>
              </a:rPr>
              <a:t>05</a:t>
            </a:r>
            <a:endParaRPr lang="en" sz="2800" dirty="0">
              <a:solidFill>
                <a:srgbClr val="75A79B"/>
              </a:solidFill>
              <a:latin typeface="Leckerli One" panose="020B0604020202020204" charset="0"/>
            </a:endParaRPr>
          </a:p>
        </p:txBody>
      </p:sp>
      <p:cxnSp>
        <p:nvCxnSpPr>
          <p:cNvPr id="57" name="Straight Arrow Connector 56"/>
          <p:cNvCxnSpPr>
            <a:endCxn id="50" idx="1"/>
          </p:cNvCxnSpPr>
          <p:nvPr/>
        </p:nvCxnSpPr>
        <p:spPr>
          <a:xfrm flipV="1">
            <a:off x="2436890" y="1693858"/>
            <a:ext cx="1220611" cy="735302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8" name="Google Shape;1551;p45"/>
          <p:cNvSpPr txBox="1">
            <a:spLocks/>
          </p:cNvSpPr>
          <p:nvPr/>
        </p:nvSpPr>
        <p:spPr>
          <a:xfrm>
            <a:off x="3715384" y="3500787"/>
            <a:ext cx="2961857" cy="765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75A79B"/>
                </a:solidFill>
                <a:latin typeface="Dosis" panose="020B0604020202020204" charset="0"/>
              </a:rPr>
              <a:t>e. </a:t>
            </a:r>
            <a:r>
              <a:rPr lang="en-US" sz="2000" dirty="0">
                <a:solidFill>
                  <a:srgbClr val="FFFFFF"/>
                </a:solidFill>
                <a:latin typeface="Dosis" panose="020B0604020202020204" charset="0"/>
              </a:rPr>
              <a:t>They celebrate it to thank the Rice God and pray for a better new crop. </a:t>
            </a:r>
          </a:p>
        </p:txBody>
      </p:sp>
    </p:spTree>
    <p:extLst>
      <p:ext uri="{BB962C8B-B14F-4D97-AF65-F5344CB8AC3E}">
        <p14:creationId xmlns:p14="http://schemas.microsoft.com/office/powerpoint/2010/main" val="285772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p"/>
      <p:bldP spid="49" grpId="0" build="p"/>
      <p:bldP spid="50" grpId="0" build="p"/>
      <p:bldP spid="51" grpId="0" build="p"/>
      <p:bldP spid="52" grpId="0" build="p"/>
      <p:bldP spid="54" grpId="0"/>
      <p:bldP spid="6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47"/>
          <p:cNvSpPr txBox="1">
            <a:spLocks noGrp="1"/>
          </p:cNvSpPr>
          <p:nvPr>
            <p:ph type="title"/>
          </p:nvPr>
        </p:nvSpPr>
        <p:spPr>
          <a:xfrm flipH="1">
            <a:off x="1130978" y="760021"/>
            <a:ext cx="495833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b="1" dirty="0" smtClean="0"/>
              <a:t>Ex 4</a:t>
            </a:r>
            <a:r>
              <a:rPr lang="en-GB" b="1" dirty="0"/>
              <a:t>: Match the questions and answer about a festival someone joined (p.98).</a:t>
            </a:r>
            <a:endParaRPr lang="en-US" dirty="0"/>
          </a:p>
        </p:txBody>
      </p:sp>
      <p:grpSp>
        <p:nvGrpSpPr>
          <p:cNvPr id="1653" name="Google Shape;1653;p47"/>
          <p:cNvGrpSpPr/>
          <p:nvPr/>
        </p:nvGrpSpPr>
        <p:grpSpPr>
          <a:xfrm rot="12099084" flipH="1">
            <a:off x="252528" y="4386883"/>
            <a:ext cx="656698" cy="658707"/>
            <a:chOff x="-143049" y="2705558"/>
            <a:chExt cx="656677" cy="658686"/>
          </a:xfrm>
        </p:grpSpPr>
        <p:sp>
          <p:nvSpPr>
            <p:cNvPr id="1654" name="Google Shape;1654;p47"/>
            <p:cNvSpPr/>
            <p:nvPr/>
          </p:nvSpPr>
          <p:spPr>
            <a:xfrm rot="1333269">
              <a:off x="257568" y="2964020"/>
              <a:ext cx="191699" cy="378013"/>
            </a:xfrm>
            <a:custGeom>
              <a:avLst/>
              <a:gdLst/>
              <a:ahLst/>
              <a:cxnLst/>
              <a:rect l="l" t="t" r="r" b="b"/>
              <a:pathLst>
                <a:path w="2670" h="5265" extrusionOk="0">
                  <a:moveTo>
                    <a:pt x="2269" y="0"/>
                  </a:moveTo>
                  <a:cubicBezTo>
                    <a:pt x="1635" y="467"/>
                    <a:pt x="1101" y="1034"/>
                    <a:pt x="668" y="1701"/>
                  </a:cubicBezTo>
                  <a:cubicBezTo>
                    <a:pt x="301" y="2235"/>
                    <a:pt x="1" y="2869"/>
                    <a:pt x="1" y="3536"/>
                  </a:cubicBezTo>
                  <a:cubicBezTo>
                    <a:pt x="1" y="4203"/>
                    <a:pt x="334" y="4870"/>
                    <a:pt x="935" y="5171"/>
                  </a:cubicBezTo>
                  <a:cubicBezTo>
                    <a:pt x="1053" y="5218"/>
                    <a:pt x="1170" y="5265"/>
                    <a:pt x="1300" y="5265"/>
                  </a:cubicBezTo>
                  <a:cubicBezTo>
                    <a:pt x="1354" y="5265"/>
                    <a:pt x="1410" y="5257"/>
                    <a:pt x="1468" y="5237"/>
                  </a:cubicBezTo>
                  <a:cubicBezTo>
                    <a:pt x="1702" y="5171"/>
                    <a:pt x="1869" y="4970"/>
                    <a:pt x="1969" y="4770"/>
                  </a:cubicBezTo>
                  <a:cubicBezTo>
                    <a:pt x="2669" y="3436"/>
                    <a:pt x="1869" y="1735"/>
                    <a:pt x="2469" y="367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Leckerli One" panose="020B0604020202020204" charset="0"/>
              </a:endParaRPr>
            </a:p>
          </p:txBody>
        </p:sp>
        <p:sp>
          <p:nvSpPr>
            <p:cNvPr id="1655" name="Google Shape;1655;p47"/>
            <p:cNvSpPr/>
            <p:nvPr/>
          </p:nvSpPr>
          <p:spPr>
            <a:xfrm rot="1333269">
              <a:off x="-100362" y="2770335"/>
              <a:ext cx="402424" cy="304780"/>
            </a:xfrm>
            <a:custGeom>
              <a:avLst/>
              <a:gdLst/>
              <a:ahLst/>
              <a:cxnLst/>
              <a:rect l="l" t="t" r="r" b="b"/>
              <a:pathLst>
                <a:path w="5605" h="4245" extrusionOk="0">
                  <a:moveTo>
                    <a:pt x="3687" y="0"/>
                  </a:moveTo>
                  <a:cubicBezTo>
                    <a:pt x="2891" y="0"/>
                    <a:pt x="2109" y="145"/>
                    <a:pt x="1434" y="562"/>
                  </a:cubicBezTo>
                  <a:cubicBezTo>
                    <a:pt x="567" y="1096"/>
                    <a:pt x="33" y="2097"/>
                    <a:pt x="0" y="3131"/>
                  </a:cubicBezTo>
                  <a:cubicBezTo>
                    <a:pt x="0" y="3564"/>
                    <a:pt x="167" y="4131"/>
                    <a:pt x="634" y="4231"/>
                  </a:cubicBezTo>
                  <a:cubicBezTo>
                    <a:pt x="674" y="4240"/>
                    <a:pt x="713" y="4244"/>
                    <a:pt x="753" y="4244"/>
                  </a:cubicBezTo>
                  <a:cubicBezTo>
                    <a:pt x="1012" y="4244"/>
                    <a:pt x="1261" y="4067"/>
                    <a:pt x="1434" y="3864"/>
                  </a:cubicBezTo>
                  <a:cubicBezTo>
                    <a:pt x="1635" y="3631"/>
                    <a:pt x="1735" y="3331"/>
                    <a:pt x="1868" y="3031"/>
                  </a:cubicBezTo>
                  <a:cubicBezTo>
                    <a:pt x="2535" y="1630"/>
                    <a:pt x="4036" y="629"/>
                    <a:pt x="5604" y="562"/>
                  </a:cubicBezTo>
                  <a:lnTo>
                    <a:pt x="5304" y="162"/>
                  </a:lnTo>
                  <a:cubicBezTo>
                    <a:pt x="4777" y="67"/>
                    <a:pt x="4228" y="0"/>
                    <a:pt x="3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Leckerli One" panose="020B0604020202020204" charset="0"/>
              </a:endParaRPr>
            </a:p>
          </p:txBody>
        </p:sp>
      </p:grpSp>
      <p:sp>
        <p:nvSpPr>
          <p:cNvPr id="1656" name="Google Shape;1656;p47"/>
          <p:cNvSpPr/>
          <p:nvPr/>
        </p:nvSpPr>
        <p:spPr>
          <a:xfrm>
            <a:off x="7302408" y="2526112"/>
            <a:ext cx="1569482" cy="936664"/>
          </a:xfrm>
          <a:custGeom>
            <a:avLst/>
            <a:gdLst/>
            <a:ahLst/>
            <a:cxnLst/>
            <a:rect l="l" t="t" r="r" b="b"/>
            <a:pathLst>
              <a:path w="25987" h="15509" extrusionOk="0">
                <a:moveTo>
                  <a:pt x="24913" y="1"/>
                </a:moveTo>
                <a:cubicBezTo>
                  <a:pt x="24663" y="1"/>
                  <a:pt x="24406" y="93"/>
                  <a:pt x="24185" y="234"/>
                </a:cubicBezTo>
                <a:cubicBezTo>
                  <a:pt x="23818" y="434"/>
                  <a:pt x="23551" y="801"/>
                  <a:pt x="23284" y="1134"/>
                </a:cubicBezTo>
                <a:cubicBezTo>
                  <a:pt x="21183" y="3736"/>
                  <a:pt x="18681" y="6138"/>
                  <a:pt x="15612" y="7439"/>
                </a:cubicBezTo>
                <a:lnTo>
                  <a:pt x="11476" y="10441"/>
                </a:lnTo>
                <a:cubicBezTo>
                  <a:pt x="8607" y="11608"/>
                  <a:pt x="5505" y="12209"/>
                  <a:pt x="2403" y="12276"/>
                </a:cubicBezTo>
                <a:cubicBezTo>
                  <a:pt x="1902" y="12276"/>
                  <a:pt x="1335" y="12276"/>
                  <a:pt x="868" y="12476"/>
                </a:cubicBezTo>
                <a:cubicBezTo>
                  <a:pt x="401" y="12676"/>
                  <a:pt x="1" y="13176"/>
                  <a:pt x="68" y="13677"/>
                </a:cubicBezTo>
                <a:cubicBezTo>
                  <a:pt x="134" y="14177"/>
                  <a:pt x="635" y="14511"/>
                  <a:pt x="1068" y="14744"/>
                </a:cubicBezTo>
                <a:cubicBezTo>
                  <a:pt x="2253" y="15306"/>
                  <a:pt x="3529" y="15509"/>
                  <a:pt x="4834" y="15509"/>
                </a:cubicBezTo>
                <a:cubicBezTo>
                  <a:pt x="6394" y="15509"/>
                  <a:pt x="7997" y="15220"/>
                  <a:pt x="9541" y="14911"/>
                </a:cubicBezTo>
                <a:cubicBezTo>
                  <a:pt x="13544" y="14110"/>
                  <a:pt x="17814" y="13043"/>
                  <a:pt x="20649" y="10041"/>
                </a:cubicBezTo>
                <a:cubicBezTo>
                  <a:pt x="21416" y="9207"/>
                  <a:pt x="22050" y="8239"/>
                  <a:pt x="22650" y="7305"/>
                </a:cubicBezTo>
                <a:cubicBezTo>
                  <a:pt x="23284" y="6338"/>
                  <a:pt x="23918" y="5371"/>
                  <a:pt x="24518" y="4403"/>
                </a:cubicBezTo>
                <a:cubicBezTo>
                  <a:pt x="25052" y="3603"/>
                  <a:pt x="25552" y="2802"/>
                  <a:pt x="25819" y="1868"/>
                </a:cubicBezTo>
                <a:cubicBezTo>
                  <a:pt x="25986" y="1268"/>
                  <a:pt x="25953" y="467"/>
                  <a:pt x="25386" y="134"/>
                </a:cubicBezTo>
                <a:cubicBezTo>
                  <a:pt x="25240" y="41"/>
                  <a:pt x="25078" y="1"/>
                  <a:pt x="24913" y="1"/>
                </a:cubicBezTo>
                <a:close/>
              </a:path>
            </a:pathLst>
          </a:custGeom>
          <a:solidFill>
            <a:srgbClr val="ECBE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47"/>
          <p:cNvSpPr/>
          <p:nvPr/>
        </p:nvSpPr>
        <p:spPr>
          <a:xfrm>
            <a:off x="7739226" y="2620346"/>
            <a:ext cx="842206" cy="676966"/>
          </a:xfrm>
          <a:custGeom>
            <a:avLst/>
            <a:gdLst/>
            <a:ahLst/>
            <a:cxnLst/>
            <a:rect l="l" t="t" r="r" b="b"/>
            <a:pathLst>
              <a:path w="13945" h="11209" extrusionOk="0">
                <a:moveTo>
                  <a:pt x="7306" y="0"/>
                </a:moveTo>
                <a:cubicBezTo>
                  <a:pt x="7006" y="0"/>
                  <a:pt x="6739" y="167"/>
                  <a:pt x="6472" y="334"/>
                </a:cubicBezTo>
                <a:cubicBezTo>
                  <a:pt x="4904" y="1335"/>
                  <a:pt x="3303" y="2335"/>
                  <a:pt x="1736" y="3369"/>
                </a:cubicBezTo>
                <a:cubicBezTo>
                  <a:pt x="1369" y="3603"/>
                  <a:pt x="1002" y="3836"/>
                  <a:pt x="735" y="4170"/>
                </a:cubicBezTo>
                <a:cubicBezTo>
                  <a:pt x="1" y="5071"/>
                  <a:pt x="168" y="6372"/>
                  <a:pt x="535" y="7472"/>
                </a:cubicBezTo>
                <a:cubicBezTo>
                  <a:pt x="735" y="8106"/>
                  <a:pt x="1002" y="8773"/>
                  <a:pt x="1135" y="9441"/>
                </a:cubicBezTo>
                <a:cubicBezTo>
                  <a:pt x="1202" y="9908"/>
                  <a:pt x="1235" y="10341"/>
                  <a:pt x="1168" y="10808"/>
                </a:cubicBezTo>
                <a:lnTo>
                  <a:pt x="1168" y="11208"/>
                </a:lnTo>
                <a:cubicBezTo>
                  <a:pt x="3470" y="11142"/>
                  <a:pt x="5672" y="10274"/>
                  <a:pt x="7773" y="9374"/>
                </a:cubicBezTo>
                <a:cubicBezTo>
                  <a:pt x="10208" y="8273"/>
                  <a:pt x="12843" y="6839"/>
                  <a:pt x="13777" y="4337"/>
                </a:cubicBezTo>
                <a:cubicBezTo>
                  <a:pt x="13878" y="4103"/>
                  <a:pt x="13944" y="3836"/>
                  <a:pt x="13844" y="3603"/>
                </a:cubicBezTo>
                <a:cubicBezTo>
                  <a:pt x="13744" y="3336"/>
                  <a:pt x="13477" y="3203"/>
                  <a:pt x="13244" y="3069"/>
                </a:cubicBezTo>
                <a:cubicBezTo>
                  <a:pt x="12743" y="2769"/>
                  <a:pt x="12210" y="2502"/>
                  <a:pt x="11709" y="2235"/>
                </a:cubicBezTo>
                <a:cubicBezTo>
                  <a:pt x="10508" y="1568"/>
                  <a:pt x="9274" y="901"/>
                  <a:pt x="8073" y="267"/>
                </a:cubicBezTo>
                <a:cubicBezTo>
                  <a:pt x="7840" y="134"/>
                  <a:pt x="7573" y="0"/>
                  <a:pt x="7306" y="0"/>
                </a:cubicBezTo>
                <a:close/>
              </a:path>
            </a:pathLst>
          </a:custGeom>
          <a:solidFill>
            <a:srgbClr val="F4EB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47"/>
          <p:cNvSpPr/>
          <p:nvPr/>
        </p:nvSpPr>
        <p:spPr>
          <a:xfrm>
            <a:off x="7800709" y="2669163"/>
            <a:ext cx="366598" cy="227870"/>
          </a:xfrm>
          <a:custGeom>
            <a:avLst/>
            <a:gdLst/>
            <a:ahLst/>
            <a:cxnLst/>
            <a:rect l="l" t="t" r="r" b="b"/>
            <a:pathLst>
              <a:path w="6070" h="3773" extrusionOk="0">
                <a:moveTo>
                  <a:pt x="5710" y="0"/>
                </a:moveTo>
                <a:cubicBezTo>
                  <a:pt x="5705" y="0"/>
                  <a:pt x="5700" y="1"/>
                  <a:pt x="5695" y="1"/>
                </a:cubicBezTo>
                <a:cubicBezTo>
                  <a:pt x="5328" y="34"/>
                  <a:pt x="3226" y="1969"/>
                  <a:pt x="2092" y="2303"/>
                </a:cubicBezTo>
                <a:cubicBezTo>
                  <a:pt x="958" y="2670"/>
                  <a:pt x="91" y="3270"/>
                  <a:pt x="24" y="3604"/>
                </a:cubicBezTo>
                <a:cubicBezTo>
                  <a:pt x="1" y="3719"/>
                  <a:pt x="90" y="3773"/>
                  <a:pt x="260" y="3773"/>
                </a:cubicBezTo>
                <a:cubicBezTo>
                  <a:pt x="828" y="3773"/>
                  <a:pt x="2295" y="3183"/>
                  <a:pt x="3527" y="2336"/>
                </a:cubicBezTo>
                <a:cubicBezTo>
                  <a:pt x="5107" y="1250"/>
                  <a:pt x="6070" y="0"/>
                  <a:pt x="5710" y="0"/>
                </a:cubicBezTo>
                <a:close/>
              </a:path>
            </a:pathLst>
          </a:custGeom>
          <a:solidFill>
            <a:srgbClr val="ECBE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47"/>
          <p:cNvSpPr/>
          <p:nvPr/>
        </p:nvSpPr>
        <p:spPr>
          <a:xfrm>
            <a:off x="7831416" y="2801884"/>
            <a:ext cx="773660" cy="541984"/>
          </a:xfrm>
          <a:custGeom>
            <a:avLst/>
            <a:gdLst/>
            <a:ahLst/>
            <a:cxnLst/>
            <a:rect l="l" t="t" r="r" b="b"/>
            <a:pathLst>
              <a:path w="12810" h="8974" extrusionOk="0">
                <a:moveTo>
                  <a:pt x="10574" y="0"/>
                </a:moveTo>
                <a:cubicBezTo>
                  <a:pt x="10107" y="834"/>
                  <a:pt x="8906" y="2736"/>
                  <a:pt x="6638" y="4437"/>
                </a:cubicBezTo>
                <a:cubicBezTo>
                  <a:pt x="4370" y="6205"/>
                  <a:pt x="1334" y="6939"/>
                  <a:pt x="0" y="7206"/>
                </a:cubicBezTo>
                <a:cubicBezTo>
                  <a:pt x="67" y="7673"/>
                  <a:pt x="100" y="8106"/>
                  <a:pt x="33" y="8573"/>
                </a:cubicBezTo>
                <a:lnTo>
                  <a:pt x="33" y="8973"/>
                </a:lnTo>
                <a:cubicBezTo>
                  <a:pt x="2335" y="8907"/>
                  <a:pt x="4537" y="8039"/>
                  <a:pt x="6638" y="7139"/>
                </a:cubicBezTo>
                <a:cubicBezTo>
                  <a:pt x="9073" y="6038"/>
                  <a:pt x="11708" y="4604"/>
                  <a:pt x="12642" y="2102"/>
                </a:cubicBezTo>
                <a:cubicBezTo>
                  <a:pt x="12743" y="1868"/>
                  <a:pt x="12809" y="1601"/>
                  <a:pt x="12709" y="1368"/>
                </a:cubicBezTo>
                <a:cubicBezTo>
                  <a:pt x="12609" y="1101"/>
                  <a:pt x="12342" y="968"/>
                  <a:pt x="12109" y="834"/>
                </a:cubicBezTo>
                <a:cubicBezTo>
                  <a:pt x="11608" y="534"/>
                  <a:pt x="11075" y="267"/>
                  <a:pt x="10574" y="0"/>
                </a:cubicBezTo>
                <a:close/>
              </a:path>
            </a:pathLst>
          </a:custGeom>
          <a:solidFill>
            <a:srgbClr val="5562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545;p45"/>
          <p:cNvSpPr txBox="1">
            <a:spLocks noGrp="1"/>
          </p:cNvSpPr>
          <p:nvPr>
            <p:ph type="subTitle" idx="1"/>
          </p:nvPr>
        </p:nvSpPr>
        <p:spPr>
          <a:xfrm>
            <a:off x="1130978" y="1518603"/>
            <a:ext cx="2115419" cy="5142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1800" b="1" dirty="0">
                <a:solidFill>
                  <a:srgbClr val="DD908E"/>
                </a:solidFill>
                <a:latin typeface="Dosis" panose="020B0604020202020204" charset="0"/>
              </a:rPr>
              <a:t>What festival did you join? </a:t>
            </a:r>
          </a:p>
        </p:txBody>
      </p:sp>
      <p:sp>
        <p:nvSpPr>
          <p:cNvPr id="46" name="Google Shape;1546;p45"/>
          <p:cNvSpPr txBox="1">
            <a:spLocks/>
          </p:cNvSpPr>
          <p:nvPr/>
        </p:nvSpPr>
        <p:spPr>
          <a:xfrm>
            <a:off x="1130979" y="2218738"/>
            <a:ext cx="2012476" cy="5142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Dosis" panose="020B0604020202020204" charset="0"/>
              </a:rPr>
              <a:t>Where and when did you join it? </a:t>
            </a:r>
          </a:p>
        </p:txBody>
      </p:sp>
      <p:sp>
        <p:nvSpPr>
          <p:cNvPr id="47" name="Google Shape;1547;p45"/>
          <p:cNvSpPr txBox="1">
            <a:spLocks/>
          </p:cNvSpPr>
          <p:nvPr/>
        </p:nvSpPr>
        <p:spPr>
          <a:xfrm>
            <a:off x="1130978" y="2918873"/>
            <a:ext cx="2284609" cy="5142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rgbClr val="92D050"/>
                </a:solidFill>
                <a:latin typeface="Dosis" panose="020B0604020202020204" charset="0"/>
              </a:rPr>
              <a:t>Why do people celebrate it? </a:t>
            </a:r>
          </a:p>
        </p:txBody>
      </p:sp>
      <p:sp>
        <p:nvSpPr>
          <p:cNvPr id="48" name="Google Shape;1548;p45"/>
          <p:cNvSpPr txBox="1">
            <a:spLocks/>
          </p:cNvSpPr>
          <p:nvPr/>
        </p:nvSpPr>
        <p:spPr>
          <a:xfrm>
            <a:off x="1130978" y="3619008"/>
            <a:ext cx="2535073" cy="5142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chemeClr val="tx2"/>
                </a:solidFill>
                <a:latin typeface="Dosis" panose="020B0604020202020204" charset="0"/>
              </a:rPr>
              <a:t>What did you do there? </a:t>
            </a:r>
          </a:p>
        </p:txBody>
      </p:sp>
      <p:sp>
        <p:nvSpPr>
          <p:cNvPr id="49" name="Google Shape;1549;p45"/>
          <p:cNvSpPr txBox="1">
            <a:spLocks/>
          </p:cNvSpPr>
          <p:nvPr/>
        </p:nvSpPr>
        <p:spPr>
          <a:xfrm>
            <a:off x="3666051" y="1754430"/>
            <a:ext cx="4742531" cy="465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Dosis" panose="020B0604020202020204" charset="0"/>
              </a:rPr>
              <a:t>b. </a:t>
            </a:r>
            <a:r>
              <a:rPr 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Dosis" panose="020B0604020202020204" charset="0"/>
              </a:rPr>
              <a:t>I joined the festival in </a:t>
            </a:r>
            <a:r>
              <a:rPr lang="en-US" sz="20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Dosis" panose="020B0604020202020204" charset="0"/>
              </a:rPr>
              <a:t>Phu</a:t>
            </a:r>
            <a:r>
              <a:rPr 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Dosis" panose="020B0604020202020204" charset="0"/>
              </a:rPr>
              <a:t> Yen last March. </a:t>
            </a:r>
          </a:p>
        </p:txBody>
      </p:sp>
      <p:sp>
        <p:nvSpPr>
          <p:cNvPr id="50" name="Google Shape;1550;p45"/>
          <p:cNvSpPr txBox="1">
            <a:spLocks/>
          </p:cNvSpPr>
          <p:nvPr/>
        </p:nvSpPr>
        <p:spPr>
          <a:xfrm>
            <a:off x="3657501" y="1311250"/>
            <a:ext cx="5065393" cy="765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chemeClr val="accent1"/>
                </a:solidFill>
                <a:latin typeface="Dosis" panose="020B0604020202020204" charset="0"/>
              </a:rPr>
              <a:t>a. </a:t>
            </a:r>
            <a:r>
              <a:rPr lang="en-US" sz="2000" dirty="0">
                <a:solidFill>
                  <a:schemeClr val="accent1"/>
                </a:solidFill>
                <a:latin typeface="Dosis" panose="020B0604020202020204" charset="0"/>
              </a:rPr>
              <a:t>Yes, very much because there was a lot </a:t>
            </a:r>
            <a:r>
              <a:rPr lang="en-US" sz="2000" dirty="0" smtClean="0">
                <a:solidFill>
                  <a:schemeClr val="accent1"/>
                </a:solidFill>
                <a:latin typeface="Dosis" panose="020B0604020202020204" charset="0"/>
              </a:rPr>
              <a:t>to </a:t>
            </a:r>
            <a:r>
              <a:rPr lang="en-US" sz="2000" dirty="0">
                <a:solidFill>
                  <a:schemeClr val="accent1"/>
                </a:solidFill>
                <a:latin typeface="Dosis" panose="020B0604020202020204" charset="0"/>
              </a:rPr>
              <a:t>do. </a:t>
            </a:r>
          </a:p>
        </p:txBody>
      </p:sp>
      <p:sp>
        <p:nvSpPr>
          <p:cNvPr id="51" name="Google Shape;1551;p45"/>
          <p:cNvSpPr txBox="1">
            <a:spLocks/>
          </p:cNvSpPr>
          <p:nvPr/>
        </p:nvSpPr>
        <p:spPr>
          <a:xfrm>
            <a:off x="3715384" y="3152221"/>
            <a:ext cx="3237277" cy="5065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DD908E"/>
                </a:solidFill>
                <a:latin typeface="Dosis" panose="020B0604020202020204" charset="0"/>
              </a:rPr>
              <a:t>d. </a:t>
            </a:r>
            <a:r>
              <a:rPr lang="en-US" sz="2000" dirty="0">
                <a:solidFill>
                  <a:srgbClr val="DD908E"/>
                </a:solidFill>
                <a:latin typeface="Dosis" panose="020B0604020202020204" charset="0"/>
              </a:rPr>
              <a:t>I joined the Hoi </a:t>
            </a:r>
            <a:r>
              <a:rPr lang="en-US" sz="2000" dirty="0" err="1">
                <a:solidFill>
                  <a:srgbClr val="DD908E"/>
                </a:solidFill>
                <a:latin typeface="Dosis" panose="020B0604020202020204" charset="0"/>
              </a:rPr>
              <a:t>Mua</a:t>
            </a:r>
            <a:r>
              <a:rPr lang="en-US" sz="2000" dirty="0">
                <a:solidFill>
                  <a:srgbClr val="DD908E"/>
                </a:solidFill>
                <a:latin typeface="Dosis" panose="020B0604020202020204" charset="0"/>
              </a:rPr>
              <a:t> Festival. </a:t>
            </a:r>
          </a:p>
        </p:txBody>
      </p:sp>
      <p:sp>
        <p:nvSpPr>
          <p:cNvPr id="52" name="Google Shape;1552;p45"/>
          <p:cNvSpPr txBox="1">
            <a:spLocks/>
          </p:cNvSpPr>
          <p:nvPr/>
        </p:nvSpPr>
        <p:spPr>
          <a:xfrm>
            <a:off x="3671809" y="2138376"/>
            <a:ext cx="4387026" cy="10089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F4EBDC"/>
                </a:solidFill>
                <a:latin typeface="Dosis" panose="020B0604020202020204" charset="0"/>
              </a:rPr>
              <a:t>c.</a:t>
            </a:r>
            <a:r>
              <a:rPr lang="en-US" sz="2000" dirty="0">
                <a:solidFill>
                  <a:srgbClr val="F4EBDC"/>
                </a:solidFill>
                <a:latin typeface="Dosis" panose="020B0604020202020204" charset="0"/>
              </a:rPr>
              <a:t> I watched people play drums, sing traditional songs, and dance. I also played traditional games with the children there. </a:t>
            </a:r>
          </a:p>
        </p:txBody>
      </p:sp>
      <p:sp>
        <p:nvSpPr>
          <p:cNvPr id="53" name="Google Shape;1553;p45"/>
          <p:cNvSpPr txBox="1">
            <a:spLocks/>
          </p:cNvSpPr>
          <p:nvPr/>
        </p:nvSpPr>
        <p:spPr>
          <a:xfrm>
            <a:off x="274139" y="1565742"/>
            <a:ext cx="856839" cy="4024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dirty="0" smtClean="0">
                <a:solidFill>
                  <a:srgbClr val="75A79B"/>
                </a:solidFill>
                <a:latin typeface="Leckerli One" panose="020B0604020202020204" charset="0"/>
              </a:rPr>
              <a:t>01</a:t>
            </a:r>
            <a:endParaRPr lang="en" sz="2800" dirty="0">
              <a:solidFill>
                <a:srgbClr val="75A79B"/>
              </a:solidFill>
              <a:latin typeface="Leckerli One" panose="020B0604020202020204" charset="0"/>
            </a:endParaRPr>
          </a:p>
        </p:txBody>
      </p:sp>
      <p:sp>
        <p:nvSpPr>
          <p:cNvPr id="54" name="Google Shape;1554;p45"/>
          <p:cNvSpPr txBox="1">
            <a:spLocks/>
          </p:cNvSpPr>
          <p:nvPr/>
        </p:nvSpPr>
        <p:spPr>
          <a:xfrm>
            <a:off x="306888" y="2251641"/>
            <a:ext cx="856839" cy="4024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dirty="0" smtClean="0">
                <a:solidFill>
                  <a:srgbClr val="75A79B"/>
                </a:solidFill>
                <a:latin typeface="Leckerli One" panose="020B0604020202020204" charset="0"/>
              </a:rPr>
              <a:t>02</a:t>
            </a:r>
            <a:endParaRPr lang="en" sz="2800" dirty="0">
              <a:solidFill>
                <a:srgbClr val="75A79B"/>
              </a:solidFill>
              <a:latin typeface="Leckerli One" panose="020B0604020202020204" charset="0"/>
            </a:endParaRPr>
          </a:p>
        </p:txBody>
      </p:sp>
      <p:sp>
        <p:nvSpPr>
          <p:cNvPr id="55" name="Google Shape;1555;p45"/>
          <p:cNvSpPr txBox="1">
            <a:spLocks/>
          </p:cNvSpPr>
          <p:nvPr/>
        </p:nvSpPr>
        <p:spPr>
          <a:xfrm>
            <a:off x="274139" y="2971154"/>
            <a:ext cx="856839" cy="4024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dirty="0" smtClean="0">
                <a:solidFill>
                  <a:srgbClr val="75A79B"/>
                </a:solidFill>
                <a:latin typeface="Leckerli One" panose="020B0604020202020204" charset="0"/>
              </a:rPr>
              <a:t>03</a:t>
            </a:r>
            <a:endParaRPr lang="en" sz="2800" dirty="0">
              <a:solidFill>
                <a:srgbClr val="75A79B"/>
              </a:solidFill>
              <a:latin typeface="Leckerli One" panose="020B0604020202020204" charset="0"/>
            </a:endParaRPr>
          </a:p>
        </p:txBody>
      </p:sp>
      <p:sp>
        <p:nvSpPr>
          <p:cNvPr id="56" name="Google Shape;1556;p45"/>
          <p:cNvSpPr txBox="1">
            <a:spLocks/>
          </p:cNvSpPr>
          <p:nvPr/>
        </p:nvSpPr>
        <p:spPr>
          <a:xfrm>
            <a:off x="328731" y="3705717"/>
            <a:ext cx="856839" cy="4024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dirty="0" smtClean="0">
                <a:solidFill>
                  <a:srgbClr val="75A79B"/>
                </a:solidFill>
                <a:latin typeface="Leckerli One" panose="020B0604020202020204" charset="0"/>
              </a:rPr>
              <a:t>04</a:t>
            </a:r>
            <a:endParaRPr lang="en" sz="2800" dirty="0">
              <a:solidFill>
                <a:srgbClr val="75A79B"/>
              </a:solidFill>
              <a:latin typeface="Leckerli One" panose="020B0604020202020204" charset="0"/>
            </a:endParaRPr>
          </a:p>
        </p:txBody>
      </p:sp>
      <p:sp>
        <p:nvSpPr>
          <p:cNvPr id="67" name="Google Shape;1548;p45"/>
          <p:cNvSpPr txBox="1">
            <a:spLocks/>
          </p:cNvSpPr>
          <p:nvPr/>
        </p:nvSpPr>
        <p:spPr>
          <a:xfrm>
            <a:off x="1130978" y="4319141"/>
            <a:ext cx="2526523" cy="5142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chemeClr val="accent1"/>
                </a:solidFill>
                <a:latin typeface="Dosis" panose="020B0604020202020204" charset="0"/>
              </a:rPr>
              <a:t>Did you like the </a:t>
            </a:r>
            <a:r>
              <a:rPr lang="en-US" sz="1800" b="1" dirty="0" smtClean="0">
                <a:solidFill>
                  <a:schemeClr val="accent1"/>
                </a:solidFill>
                <a:latin typeface="Dosis" panose="020B0604020202020204" charset="0"/>
              </a:rPr>
              <a:t>festival? Why </a:t>
            </a:r>
            <a:r>
              <a:rPr lang="en-US" sz="1800" b="1" dirty="0">
                <a:solidFill>
                  <a:schemeClr val="accent1"/>
                </a:solidFill>
                <a:latin typeface="Dosis" panose="020B0604020202020204" charset="0"/>
              </a:rPr>
              <a:t>or why not? </a:t>
            </a:r>
          </a:p>
        </p:txBody>
      </p:sp>
      <p:sp>
        <p:nvSpPr>
          <p:cNvPr id="68" name="Google Shape;1551;p45"/>
          <p:cNvSpPr txBox="1">
            <a:spLocks/>
          </p:cNvSpPr>
          <p:nvPr/>
        </p:nvSpPr>
        <p:spPr>
          <a:xfrm>
            <a:off x="3715384" y="3524319"/>
            <a:ext cx="2961857" cy="765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92D050"/>
                </a:solidFill>
                <a:latin typeface="Dosis" panose="020B0604020202020204" charset="0"/>
              </a:rPr>
              <a:t>e. </a:t>
            </a:r>
            <a:r>
              <a:rPr lang="en-US" sz="2000" dirty="0">
                <a:solidFill>
                  <a:srgbClr val="92D050"/>
                </a:solidFill>
                <a:latin typeface="Dosis" panose="020B0604020202020204" charset="0"/>
              </a:rPr>
              <a:t>They celebrate it to thank the Rice God and pray for a better new crop. </a:t>
            </a:r>
          </a:p>
        </p:txBody>
      </p:sp>
      <p:sp>
        <p:nvSpPr>
          <p:cNvPr id="69" name="Google Shape;1556;p45"/>
          <p:cNvSpPr txBox="1">
            <a:spLocks/>
          </p:cNvSpPr>
          <p:nvPr/>
        </p:nvSpPr>
        <p:spPr>
          <a:xfrm>
            <a:off x="328731" y="4306815"/>
            <a:ext cx="856839" cy="4024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dirty="0" smtClean="0">
                <a:solidFill>
                  <a:srgbClr val="75A79B"/>
                </a:solidFill>
                <a:latin typeface="Leckerli One" panose="020B0604020202020204" charset="0"/>
              </a:rPr>
              <a:t>05</a:t>
            </a:r>
            <a:endParaRPr lang="en" sz="2800" dirty="0">
              <a:solidFill>
                <a:srgbClr val="75A79B"/>
              </a:solidFill>
              <a:latin typeface="Leckerli On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27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p"/>
      <p:bldP spid="46" grpId="0" build="p"/>
      <p:bldP spid="47" grpId="0" build="p"/>
      <p:bldP spid="48" grpId="0" build="p"/>
      <p:bldP spid="49" grpId="0" build="p"/>
      <p:bldP spid="50" grpId="0" build="p"/>
      <p:bldP spid="51" grpId="0" build="p"/>
      <p:bldP spid="52" grpId="0" build="p"/>
      <p:bldP spid="53" grpId="0"/>
      <p:bldP spid="54" grpId="0"/>
      <p:bldP spid="55" grpId="0"/>
      <p:bldP spid="56" grpId="0"/>
      <p:bldP spid="67" grpId="0" build="p"/>
      <p:bldP spid="68" grpId="0" build="p"/>
      <p:bldP spid="6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49"/>
          <p:cNvSpPr txBox="1">
            <a:spLocks noGrp="1"/>
          </p:cNvSpPr>
          <p:nvPr>
            <p:ph type="title"/>
          </p:nvPr>
        </p:nvSpPr>
        <p:spPr>
          <a:xfrm>
            <a:off x="713250" y="872550"/>
            <a:ext cx="509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2400" b="1" dirty="0" smtClean="0">
                <a:latin typeface="Leckerli One" panose="020B0604020202020204" charset="0"/>
                <a:cs typeface="Calibri" panose="020F0502020204030204" pitchFamily="34" charset="0"/>
              </a:rPr>
              <a:t>Ex 5: Work </a:t>
            </a:r>
            <a:r>
              <a:rPr lang="en-US" sz="2400" b="1" dirty="0">
                <a:latin typeface="Leckerli One" panose="020B0604020202020204" charset="0"/>
                <a:cs typeface="Calibri" panose="020F0502020204030204" pitchFamily="34" charset="0"/>
              </a:rPr>
              <a:t>in pairs. Ask and answer about a festival you and your friend joined, using the questions in 4 as cues. </a:t>
            </a:r>
            <a:r>
              <a:rPr lang="en-US" sz="2400" b="1" dirty="0" smtClean="0">
                <a:latin typeface="Leckerli One" panose="020B0604020202020204" charset="0"/>
                <a:cs typeface="Calibri" panose="020F0502020204030204" pitchFamily="34" charset="0"/>
              </a:rPr>
              <a:t>Then report to </a:t>
            </a:r>
            <a:r>
              <a:rPr lang="en-US" sz="2400" b="1" dirty="0">
                <a:latin typeface="Leckerli One" panose="020B0604020202020204" charset="0"/>
                <a:cs typeface="Calibri" panose="020F0502020204030204" pitchFamily="34" charset="0"/>
              </a:rPr>
              <a:t>the class about the festival your partner joined. </a:t>
            </a:r>
            <a:endParaRPr lang="en-US" sz="2400" dirty="0">
              <a:latin typeface="Leckerli One" panose="020B0604020202020204" charset="0"/>
              <a:cs typeface="Calibri" panose="020F0502020204030204" pitchFamily="34" charset="0"/>
            </a:endParaRPr>
          </a:p>
        </p:txBody>
      </p:sp>
      <p:grpSp>
        <p:nvGrpSpPr>
          <p:cNvPr id="1752" name="Google Shape;1752;p49"/>
          <p:cNvGrpSpPr/>
          <p:nvPr/>
        </p:nvGrpSpPr>
        <p:grpSpPr>
          <a:xfrm>
            <a:off x="6424863" y="2120006"/>
            <a:ext cx="1656519" cy="2127114"/>
            <a:chOff x="5993525" y="3228725"/>
            <a:chExt cx="651325" cy="787250"/>
          </a:xfrm>
        </p:grpSpPr>
        <p:sp>
          <p:nvSpPr>
            <p:cNvPr id="1753" name="Google Shape;1753;p49"/>
            <p:cNvSpPr/>
            <p:nvPr/>
          </p:nvSpPr>
          <p:spPr>
            <a:xfrm>
              <a:off x="6106925" y="3228725"/>
              <a:ext cx="9200" cy="140950"/>
            </a:xfrm>
            <a:custGeom>
              <a:avLst/>
              <a:gdLst/>
              <a:ahLst/>
              <a:cxnLst/>
              <a:rect l="l" t="t" r="r" b="b"/>
              <a:pathLst>
                <a:path w="368" h="5638" extrusionOk="0">
                  <a:moveTo>
                    <a:pt x="201" y="0"/>
                  </a:moveTo>
                  <a:cubicBezTo>
                    <a:pt x="134" y="467"/>
                    <a:pt x="101" y="934"/>
                    <a:pt x="68" y="1401"/>
                  </a:cubicBezTo>
                  <a:cubicBezTo>
                    <a:pt x="34" y="1868"/>
                    <a:pt x="34" y="2335"/>
                    <a:pt x="34" y="2802"/>
                  </a:cubicBezTo>
                  <a:cubicBezTo>
                    <a:pt x="1" y="3303"/>
                    <a:pt x="34" y="3770"/>
                    <a:pt x="34" y="4237"/>
                  </a:cubicBezTo>
                  <a:cubicBezTo>
                    <a:pt x="68" y="4704"/>
                    <a:pt x="101" y="5171"/>
                    <a:pt x="168" y="5638"/>
                  </a:cubicBezTo>
                  <a:lnTo>
                    <a:pt x="234" y="5638"/>
                  </a:lnTo>
                  <a:cubicBezTo>
                    <a:pt x="301" y="5171"/>
                    <a:pt x="334" y="4704"/>
                    <a:pt x="368" y="4237"/>
                  </a:cubicBezTo>
                  <a:cubicBezTo>
                    <a:pt x="368" y="3770"/>
                    <a:pt x="368" y="3303"/>
                    <a:pt x="368" y="2802"/>
                  </a:cubicBezTo>
                  <a:cubicBezTo>
                    <a:pt x="368" y="2335"/>
                    <a:pt x="368" y="1868"/>
                    <a:pt x="334" y="1401"/>
                  </a:cubicBezTo>
                  <a:cubicBezTo>
                    <a:pt x="301" y="934"/>
                    <a:pt x="268" y="467"/>
                    <a:pt x="201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9"/>
            <p:cNvSpPr/>
            <p:nvPr/>
          </p:nvSpPr>
          <p:spPr>
            <a:xfrm>
              <a:off x="6049400" y="3284600"/>
              <a:ext cx="115925" cy="9200"/>
            </a:xfrm>
            <a:custGeom>
              <a:avLst/>
              <a:gdLst/>
              <a:ahLst/>
              <a:cxnLst/>
              <a:rect l="l" t="t" r="r" b="b"/>
              <a:pathLst>
                <a:path w="4637" h="368" extrusionOk="0">
                  <a:moveTo>
                    <a:pt x="2335" y="0"/>
                  </a:moveTo>
                  <a:cubicBezTo>
                    <a:pt x="1935" y="0"/>
                    <a:pt x="1535" y="0"/>
                    <a:pt x="1168" y="33"/>
                  </a:cubicBezTo>
                  <a:cubicBezTo>
                    <a:pt x="767" y="67"/>
                    <a:pt x="400" y="100"/>
                    <a:pt x="0" y="167"/>
                  </a:cubicBezTo>
                  <a:lnTo>
                    <a:pt x="0" y="200"/>
                  </a:lnTo>
                  <a:cubicBezTo>
                    <a:pt x="400" y="267"/>
                    <a:pt x="767" y="300"/>
                    <a:pt x="1168" y="334"/>
                  </a:cubicBezTo>
                  <a:cubicBezTo>
                    <a:pt x="1535" y="334"/>
                    <a:pt x="1935" y="367"/>
                    <a:pt x="2335" y="367"/>
                  </a:cubicBezTo>
                  <a:cubicBezTo>
                    <a:pt x="2702" y="367"/>
                    <a:pt x="3102" y="367"/>
                    <a:pt x="3469" y="334"/>
                  </a:cubicBezTo>
                  <a:cubicBezTo>
                    <a:pt x="3870" y="300"/>
                    <a:pt x="4270" y="267"/>
                    <a:pt x="4637" y="200"/>
                  </a:cubicBezTo>
                  <a:lnTo>
                    <a:pt x="4637" y="167"/>
                  </a:lnTo>
                  <a:cubicBezTo>
                    <a:pt x="4270" y="100"/>
                    <a:pt x="3870" y="67"/>
                    <a:pt x="3469" y="33"/>
                  </a:cubicBezTo>
                  <a:cubicBezTo>
                    <a:pt x="3102" y="0"/>
                    <a:pt x="2702" y="0"/>
                    <a:pt x="2335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9"/>
            <p:cNvSpPr/>
            <p:nvPr/>
          </p:nvSpPr>
          <p:spPr>
            <a:xfrm>
              <a:off x="6041875" y="3349625"/>
              <a:ext cx="142650" cy="89275"/>
            </a:xfrm>
            <a:custGeom>
              <a:avLst/>
              <a:gdLst/>
              <a:ahLst/>
              <a:cxnLst/>
              <a:rect l="l" t="t" r="r" b="b"/>
              <a:pathLst>
                <a:path w="5706" h="3571" extrusionOk="0">
                  <a:moveTo>
                    <a:pt x="2770" y="1"/>
                  </a:moveTo>
                  <a:cubicBezTo>
                    <a:pt x="1" y="1"/>
                    <a:pt x="1" y="3103"/>
                    <a:pt x="1" y="3103"/>
                  </a:cubicBezTo>
                  <a:lnTo>
                    <a:pt x="5705" y="3570"/>
                  </a:lnTo>
                  <a:cubicBezTo>
                    <a:pt x="5705" y="3570"/>
                    <a:pt x="5538" y="1"/>
                    <a:pt x="2770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9"/>
            <p:cNvSpPr/>
            <p:nvPr/>
          </p:nvSpPr>
          <p:spPr>
            <a:xfrm>
              <a:off x="6006025" y="3414675"/>
              <a:ext cx="207675" cy="596300"/>
            </a:xfrm>
            <a:custGeom>
              <a:avLst/>
              <a:gdLst/>
              <a:ahLst/>
              <a:cxnLst/>
              <a:rect l="l" t="t" r="r" b="b"/>
              <a:pathLst>
                <a:path w="8307" h="23852" extrusionOk="0">
                  <a:moveTo>
                    <a:pt x="1" y="1"/>
                  </a:moveTo>
                  <a:lnTo>
                    <a:pt x="1068" y="23851"/>
                  </a:lnTo>
                  <a:lnTo>
                    <a:pt x="8040" y="23851"/>
                  </a:lnTo>
                  <a:lnTo>
                    <a:pt x="8307" y="1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9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9"/>
            <p:cNvSpPr/>
            <p:nvPr/>
          </p:nvSpPr>
          <p:spPr>
            <a:xfrm>
              <a:off x="6183650" y="3525325"/>
              <a:ext cx="461200" cy="490650"/>
            </a:xfrm>
            <a:custGeom>
              <a:avLst/>
              <a:gdLst/>
              <a:ahLst/>
              <a:cxnLst/>
              <a:rect l="l" t="t" r="r" b="b"/>
              <a:pathLst>
                <a:path w="18448" h="19626" extrusionOk="0">
                  <a:moveTo>
                    <a:pt x="8699" y="1"/>
                  </a:moveTo>
                  <a:cubicBezTo>
                    <a:pt x="3338" y="1"/>
                    <a:pt x="4656" y="5816"/>
                    <a:pt x="1" y="5849"/>
                  </a:cubicBezTo>
                  <a:lnTo>
                    <a:pt x="1001" y="19492"/>
                  </a:lnTo>
                  <a:lnTo>
                    <a:pt x="7706" y="19559"/>
                  </a:lnTo>
                  <a:lnTo>
                    <a:pt x="10842" y="19559"/>
                  </a:lnTo>
                  <a:lnTo>
                    <a:pt x="17780" y="19625"/>
                  </a:lnTo>
                  <a:cubicBezTo>
                    <a:pt x="17780" y="19625"/>
                    <a:pt x="18447" y="9318"/>
                    <a:pt x="18447" y="6416"/>
                  </a:cubicBezTo>
                  <a:cubicBezTo>
                    <a:pt x="13510" y="6416"/>
                    <a:pt x="14945" y="278"/>
                    <a:pt x="9107" y="11"/>
                  </a:cubicBezTo>
                  <a:cubicBezTo>
                    <a:pt x="8967" y="4"/>
                    <a:pt x="8831" y="1"/>
                    <a:pt x="8699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9"/>
            <p:cNvSpPr/>
            <p:nvPr/>
          </p:nvSpPr>
          <p:spPr>
            <a:xfrm>
              <a:off x="6413825" y="3412175"/>
              <a:ext cx="9200" cy="140125"/>
            </a:xfrm>
            <a:custGeom>
              <a:avLst/>
              <a:gdLst/>
              <a:ahLst/>
              <a:cxnLst/>
              <a:rect l="l" t="t" r="r" b="b"/>
              <a:pathLst>
                <a:path w="368" h="5605" extrusionOk="0">
                  <a:moveTo>
                    <a:pt x="200" y="1"/>
                  </a:moveTo>
                  <a:cubicBezTo>
                    <a:pt x="134" y="468"/>
                    <a:pt x="100" y="935"/>
                    <a:pt x="67" y="1402"/>
                  </a:cubicBezTo>
                  <a:cubicBezTo>
                    <a:pt x="34" y="1869"/>
                    <a:pt x="34" y="2336"/>
                    <a:pt x="0" y="2803"/>
                  </a:cubicBezTo>
                  <a:cubicBezTo>
                    <a:pt x="0" y="3270"/>
                    <a:pt x="0" y="3737"/>
                    <a:pt x="34" y="4204"/>
                  </a:cubicBezTo>
                  <a:cubicBezTo>
                    <a:pt x="67" y="4671"/>
                    <a:pt x="100" y="5138"/>
                    <a:pt x="167" y="5605"/>
                  </a:cubicBezTo>
                  <a:lnTo>
                    <a:pt x="234" y="5605"/>
                  </a:lnTo>
                  <a:cubicBezTo>
                    <a:pt x="300" y="5138"/>
                    <a:pt x="334" y="4671"/>
                    <a:pt x="334" y="4204"/>
                  </a:cubicBezTo>
                  <a:cubicBezTo>
                    <a:pt x="367" y="3737"/>
                    <a:pt x="367" y="3270"/>
                    <a:pt x="367" y="2803"/>
                  </a:cubicBezTo>
                  <a:cubicBezTo>
                    <a:pt x="367" y="2336"/>
                    <a:pt x="334" y="1869"/>
                    <a:pt x="334" y="1402"/>
                  </a:cubicBezTo>
                  <a:cubicBezTo>
                    <a:pt x="300" y="935"/>
                    <a:pt x="267" y="468"/>
                    <a:pt x="200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9"/>
            <p:cNvSpPr/>
            <p:nvPr/>
          </p:nvSpPr>
          <p:spPr>
            <a:xfrm>
              <a:off x="6356275" y="3468050"/>
              <a:ext cx="115950" cy="8375"/>
            </a:xfrm>
            <a:custGeom>
              <a:avLst/>
              <a:gdLst/>
              <a:ahLst/>
              <a:cxnLst/>
              <a:rect l="l" t="t" r="r" b="b"/>
              <a:pathLst>
                <a:path w="4638" h="335" extrusionOk="0">
                  <a:moveTo>
                    <a:pt x="2302" y="1"/>
                  </a:moveTo>
                  <a:cubicBezTo>
                    <a:pt x="1935" y="1"/>
                    <a:pt x="1535" y="1"/>
                    <a:pt x="1135" y="34"/>
                  </a:cubicBezTo>
                  <a:cubicBezTo>
                    <a:pt x="768" y="34"/>
                    <a:pt x="368" y="67"/>
                    <a:pt x="1" y="134"/>
                  </a:cubicBezTo>
                  <a:lnTo>
                    <a:pt x="1" y="201"/>
                  </a:lnTo>
                  <a:cubicBezTo>
                    <a:pt x="368" y="268"/>
                    <a:pt x="768" y="301"/>
                    <a:pt x="1135" y="301"/>
                  </a:cubicBezTo>
                  <a:cubicBezTo>
                    <a:pt x="1535" y="334"/>
                    <a:pt x="1935" y="334"/>
                    <a:pt x="2302" y="334"/>
                  </a:cubicBezTo>
                  <a:cubicBezTo>
                    <a:pt x="2703" y="334"/>
                    <a:pt x="3103" y="334"/>
                    <a:pt x="3470" y="301"/>
                  </a:cubicBezTo>
                  <a:cubicBezTo>
                    <a:pt x="3870" y="301"/>
                    <a:pt x="4237" y="268"/>
                    <a:pt x="4637" y="201"/>
                  </a:cubicBezTo>
                  <a:lnTo>
                    <a:pt x="4637" y="134"/>
                  </a:lnTo>
                  <a:cubicBezTo>
                    <a:pt x="4237" y="67"/>
                    <a:pt x="3870" y="34"/>
                    <a:pt x="3470" y="34"/>
                  </a:cubicBezTo>
                  <a:cubicBezTo>
                    <a:pt x="3103" y="1"/>
                    <a:pt x="2703" y="1"/>
                    <a:pt x="2302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9"/>
            <p:cNvSpPr/>
            <p:nvPr/>
          </p:nvSpPr>
          <p:spPr>
            <a:xfrm>
              <a:off x="6364625" y="3579800"/>
              <a:ext cx="98425" cy="97600"/>
            </a:xfrm>
            <a:custGeom>
              <a:avLst/>
              <a:gdLst/>
              <a:ahLst/>
              <a:cxnLst/>
              <a:rect l="l" t="t" r="r" b="b"/>
              <a:pathLst>
                <a:path w="3937" h="3904" extrusionOk="0">
                  <a:moveTo>
                    <a:pt x="1968" y="1"/>
                  </a:moveTo>
                  <a:cubicBezTo>
                    <a:pt x="901" y="1"/>
                    <a:pt x="0" y="868"/>
                    <a:pt x="0" y="1935"/>
                  </a:cubicBezTo>
                  <a:cubicBezTo>
                    <a:pt x="0" y="3036"/>
                    <a:pt x="901" y="3903"/>
                    <a:pt x="1968" y="3903"/>
                  </a:cubicBezTo>
                  <a:cubicBezTo>
                    <a:pt x="3069" y="3903"/>
                    <a:pt x="3936" y="3036"/>
                    <a:pt x="3936" y="1935"/>
                  </a:cubicBezTo>
                  <a:cubicBezTo>
                    <a:pt x="3936" y="868"/>
                    <a:pt x="3069" y="1"/>
                    <a:pt x="1968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9"/>
            <p:cNvSpPr/>
            <p:nvPr/>
          </p:nvSpPr>
          <p:spPr>
            <a:xfrm>
              <a:off x="6358775" y="3796125"/>
              <a:ext cx="110100" cy="218175"/>
            </a:xfrm>
            <a:custGeom>
              <a:avLst/>
              <a:gdLst/>
              <a:ahLst/>
              <a:cxnLst/>
              <a:rect l="l" t="t" r="r" b="b"/>
              <a:pathLst>
                <a:path w="4404" h="8727" extrusionOk="0">
                  <a:moveTo>
                    <a:pt x="2139" y="0"/>
                  </a:moveTo>
                  <a:cubicBezTo>
                    <a:pt x="1371" y="0"/>
                    <a:pt x="663" y="606"/>
                    <a:pt x="1" y="1722"/>
                  </a:cubicBezTo>
                  <a:lnTo>
                    <a:pt x="634" y="8727"/>
                  </a:lnTo>
                  <a:lnTo>
                    <a:pt x="3770" y="8727"/>
                  </a:lnTo>
                  <a:lnTo>
                    <a:pt x="4404" y="1588"/>
                  </a:lnTo>
                  <a:cubicBezTo>
                    <a:pt x="3592" y="505"/>
                    <a:pt x="2840" y="0"/>
                    <a:pt x="2139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9"/>
            <p:cNvSpPr/>
            <p:nvPr/>
          </p:nvSpPr>
          <p:spPr>
            <a:xfrm>
              <a:off x="6078575" y="3467975"/>
              <a:ext cx="64250" cy="120200"/>
            </a:xfrm>
            <a:custGeom>
              <a:avLst/>
              <a:gdLst/>
              <a:ahLst/>
              <a:cxnLst/>
              <a:rect l="l" t="t" r="r" b="b"/>
              <a:pathLst>
                <a:path w="2570" h="4808" extrusionOk="0">
                  <a:moveTo>
                    <a:pt x="1327" y="1"/>
                  </a:moveTo>
                  <a:cubicBezTo>
                    <a:pt x="1297" y="1"/>
                    <a:pt x="1266" y="2"/>
                    <a:pt x="1235" y="4"/>
                  </a:cubicBezTo>
                  <a:cubicBezTo>
                    <a:pt x="201" y="37"/>
                    <a:pt x="1" y="871"/>
                    <a:pt x="1" y="871"/>
                  </a:cubicBezTo>
                  <a:lnTo>
                    <a:pt x="334" y="4774"/>
                  </a:lnTo>
                  <a:lnTo>
                    <a:pt x="2302" y="4807"/>
                  </a:lnTo>
                  <a:lnTo>
                    <a:pt x="2569" y="1004"/>
                  </a:lnTo>
                  <a:cubicBezTo>
                    <a:pt x="2569" y="1004"/>
                    <a:pt x="2287" y="1"/>
                    <a:pt x="1327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9"/>
            <p:cNvSpPr/>
            <p:nvPr/>
          </p:nvSpPr>
          <p:spPr>
            <a:xfrm>
              <a:off x="5993525" y="3578975"/>
              <a:ext cx="239350" cy="25775"/>
            </a:xfrm>
            <a:custGeom>
              <a:avLst/>
              <a:gdLst/>
              <a:ahLst/>
              <a:cxnLst/>
              <a:rect l="l" t="t" r="r" b="b"/>
              <a:pathLst>
                <a:path w="9574" h="1031" extrusionOk="0">
                  <a:moveTo>
                    <a:pt x="2435" y="0"/>
                  </a:moveTo>
                  <a:cubicBezTo>
                    <a:pt x="1726" y="0"/>
                    <a:pt x="1018" y="34"/>
                    <a:pt x="334" y="167"/>
                  </a:cubicBezTo>
                  <a:cubicBezTo>
                    <a:pt x="0" y="234"/>
                    <a:pt x="0" y="767"/>
                    <a:pt x="334" y="834"/>
                  </a:cubicBezTo>
                  <a:cubicBezTo>
                    <a:pt x="1058" y="993"/>
                    <a:pt x="1810" y="1030"/>
                    <a:pt x="2560" y="1030"/>
                  </a:cubicBezTo>
                  <a:cubicBezTo>
                    <a:pt x="3227" y="1030"/>
                    <a:pt x="3893" y="1001"/>
                    <a:pt x="4537" y="1001"/>
                  </a:cubicBezTo>
                  <a:cubicBezTo>
                    <a:pt x="6005" y="1001"/>
                    <a:pt x="7506" y="968"/>
                    <a:pt x="8973" y="968"/>
                  </a:cubicBezTo>
                  <a:cubicBezTo>
                    <a:pt x="9574" y="968"/>
                    <a:pt x="9574" y="34"/>
                    <a:pt x="8973" y="34"/>
                  </a:cubicBezTo>
                  <a:cubicBezTo>
                    <a:pt x="7995" y="34"/>
                    <a:pt x="7002" y="19"/>
                    <a:pt x="6013" y="19"/>
                  </a:cubicBezTo>
                  <a:cubicBezTo>
                    <a:pt x="5519" y="19"/>
                    <a:pt x="5026" y="22"/>
                    <a:pt x="4537" y="34"/>
                  </a:cubicBezTo>
                  <a:cubicBezTo>
                    <a:pt x="3853" y="34"/>
                    <a:pt x="3144" y="0"/>
                    <a:pt x="2435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9"/>
            <p:cNvSpPr/>
            <p:nvPr/>
          </p:nvSpPr>
          <p:spPr>
            <a:xfrm>
              <a:off x="6253700" y="3736575"/>
              <a:ext cx="47575" cy="199350"/>
            </a:xfrm>
            <a:custGeom>
              <a:avLst/>
              <a:gdLst/>
              <a:ahLst/>
              <a:cxnLst/>
              <a:rect l="l" t="t" r="r" b="b"/>
              <a:pathLst>
                <a:path w="1903" h="7974" extrusionOk="0">
                  <a:moveTo>
                    <a:pt x="1802" y="1"/>
                  </a:moveTo>
                  <a:lnTo>
                    <a:pt x="1" y="101"/>
                  </a:lnTo>
                  <a:lnTo>
                    <a:pt x="501" y="7973"/>
                  </a:lnTo>
                  <a:lnTo>
                    <a:pt x="1902" y="7973"/>
                  </a:lnTo>
                  <a:lnTo>
                    <a:pt x="1802" y="1"/>
                  </a:ln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9"/>
            <p:cNvSpPr/>
            <p:nvPr/>
          </p:nvSpPr>
          <p:spPr>
            <a:xfrm>
              <a:off x="6276225" y="3722600"/>
              <a:ext cx="12525" cy="222700"/>
            </a:xfrm>
            <a:custGeom>
              <a:avLst/>
              <a:gdLst/>
              <a:ahLst/>
              <a:cxnLst/>
              <a:rect l="l" t="t" r="r" b="b"/>
              <a:pathLst>
                <a:path w="501" h="8908" extrusionOk="0">
                  <a:moveTo>
                    <a:pt x="17" y="1"/>
                  </a:moveTo>
                  <a:cubicBezTo>
                    <a:pt x="9" y="1"/>
                    <a:pt x="0" y="9"/>
                    <a:pt x="0" y="26"/>
                  </a:cubicBezTo>
                  <a:cubicBezTo>
                    <a:pt x="100" y="2961"/>
                    <a:pt x="301" y="5897"/>
                    <a:pt x="334" y="8832"/>
                  </a:cubicBezTo>
                  <a:cubicBezTo>
                    <a:pt x="334" y="8882"/>
                    <a:pt x="376" y="8907"/>
                    <a:pt x="417" y="8907"/>
                  </a:cubicBezTo>
                  <a:cubicBezTo>
                    <a:pt x="459" y="8907"/>
                    <a:pt x="501" y="8882"/>
                    <a:pt x="501" y="8832"/>
                  </a:cubicBezTo>
                  <a:cubicBezTo>
                    <a:pt x="501" y="5930"/>
                    <a:pt x="434" y="2928"/>
                    <a:pt x="34" y="26"/>
                  </a:cubicBezTo>
                  <a:cubicBezTo>
                    <a:pt x="34" y="9"/>
                    <a:pt x="25" y="1"/>
                    <a:pt x="17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9"/>
            <p:cNvSpPr/>
            <p:nvPr/>
          </p:nvSpPr>
          <p:spPr>
            <a:xfrm>
              <a:off x="6247875" y="3767050"/>
              <a:ext cx="64225" cy="9575"/>
            </a:xfrm>
            <a:custGeom>
              <a:avLst/>
              <a:gdLst/>
              <a:ahLst/>
              <a:cxnLst/>
              <a:rect l="l" t="t" r="r" b="b"/>
              <a:pathLst>
                <a:path w="2569" h="383" extrusionOk="0">
                  <a:moveTo>
                    <a:pt x="1922" y="1"/>
                  </a:moveTo>
                  <a:cubicBezTo>
                    <a:pt x="1303" y="1"/>
                    <a:pt x="639" y="125"/>
                    <a:pt x="67" y="249"/>
                  </a:cubicBezTo>
                  <a:cubicBezTo>
                    <a:pt x="0" y="283"/>
                    <a:pt x="34" y="383"/>
                    <a:pt x="100" y="383"/>
                  </a:cubicBezTo>
                  <a:cubicBezTo>
                    <a:pt x="534" y="316"/>
                    <a:pt x="968" y="283"/>
                    <a:pt x="1401" y="249"/>
                  </a:cubicBezTo>
                  <a:cubicBezTo>
                    <a:pt x="1768" y="216"/>
                    <a:pt x="2168" y="216"/>
                    <a:pt x="2535" y="149"/>
                  </a:cubicBezTo>
                  <a:cubicBezTo>
                    <a:pt x="2569" y="116"/>
                    <a:pt x="2569" y="49"/>
                    <a:pt x="2535" y="49"/>
                  </a:cubicBezTo>
                  <a:cubicBezTo>
                    <a:pt x="2340" y="15"/>
                    <a:pt x="2134" y="1"/>
                    <a:pt x="1922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9"/>
            <p:cNvSpPr/>
            <p:nvPr/>
          </p:nvSpPr>
          <p:spPr>
            <a:xfrm>
              <a:off x="6246200" y="3799025"/>
              <a:ext cx="78150" cy="11250"/>
            </a:xfrm>
            <a:custGeom>
              <a:avLst/>
              <a:gdLst/>
              <a:ahLst/>
              <a:cxnLst/>
              <a:rect l="l" t="t" r="r" b="b"/>
              <a:pathLst>
                <a:path w="3126" h="450" extrusionOk="0">
                  <a:moveTo>
                    <a:pt x="2965" y="1"/>
                  </a:moveTo>
                  <a:cubicBezTo>
                    <a:pt x="2956" y="1"/>
                    <a:pt x="2946" y="2"/>
                    <a:pt x="2936" y="5"/>
                  </a:cubicBezTo>
                  <a:cubicBezTo>
                    <a:pt x="2119" y="209"/>
                    <a:pt x="1301" y="311"/>
                    <a:pt x="439" y="311"/>
                  </a:cubicBezTo>
                  <a:cubicBezTo>
                    <a:pt x="316" y="311"/>
                    <a:pt x="192" y="309"/>
                    <a:pt x="67" y="305"/>
                  </a:cubicBezTo>
                  <a:cubicBezTo>
                    <a:pt x="0" y="305"/>
                    <a:pt x="0" y="405"/>
                    <a:pt x="67" y="405"/>
                  </a:cubicBezTo>
                  <a:cubicBezTo>
                    <a:pt x="367" y="435"/>
                    <a:pt x="665" y="450"/>
                    <a:pt x="960" y="450"/>
                  </a:cubicBezTo>
                  <a:cubicBezTo>
                    <a:pt x="1648" y="450"/>
                    <a:pt x="2325" y="368"/>
                    <a:pt x="3003" y="205"/>
                  </a:cubicBezTo>
                  <a:cubicBezTo>
                    <a:pt x="3126" y="174"/>
                    <a:pt x="3078" y="1"/>
                    <a:pt x="2965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9"/>
            <p:cNvSpPr/>
            <p:nvPr/>
          </p:nvSpPr>
          <p:spPr>
            <a:xfrm>
              <a:off x="6250375" y="3848325"/>
              <a:ext cx="71725" cy="8100"/>
            </a:xfrm>
            <a:custGeom>
              <a:avLst/>
              <a:gdLst/>
              <a:ahLst/>
              <a:cxnLst/>
              <a:rect l="l" t="t" r="r" b="b"/>
              <a:pathLst>
                <a:path w="2869" h="324" extrusionOk="0">
                  <a:moveTo>
                    <a:pt x="2769" y="1"/>
                  </a:moveTo>
                  <a:cubicBezTo>
                    <a:pt x="1868" y="1"/>
                    <a:pt x="934" y="101"/>
                    <a:pt x="34" y="167"/>
                  </a:cubicBezTo>
                  <a:cubicBezTo>
                    <a:pt x="0" y="167"/>
                    <a:pt x="0" y="234"/>
                    <a:pt x="34" y="267"/>
                  </a:cubicBezTo>
                  <a:cubicBezTo>
                    <a:pt x="359" y="305"/>
                    <a:pt x="708" y="324"/>
                    <a:pt x="1060" y="324"/>
                  </a:cubicBezTo>
                  <a:cubicBezTo>
                    <a:pt x="1648" y="324"/>
                    <a:pt x="2248" y="272"/>
                    <a:pt x="2769" y="167"/>
                  </a:cubicBezTo>
                  <a:cubicBezTo>
                    <a:pt x="2869" y="134"/>
                    <a:pt x="2869" y="1"/>
                    <a:pt x="2769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9"/>
            <p:cNvSpPr/>
            <p:nvPr/>
          </p:nvSpPr>
          <p:spPr>
            <a:xfrm>
              <a:off x="6250375" y="3890925"/>
              <a:ext cx="76750" cy="7800"/>
            </a:xfrm>
            <a:custGeom>
              <a:avLst/>
              <a:gdLst/>
              <a:ahLst/>
              <a:cxnLst/>
              <a:rect l="l" t="t" r="r" b="b"/>
              <a:pathLst>
                <a:path w="3070" h="312" extrusionOk="0">
                  <a:moveTo>
                    <a:pt x="2333" y="0"/>
                  </a:moveTo>
                  <a:cubicBezTo>
                    <a:pt x="1593" y="0"/>
                    <a:pt x="806" y="120"/>
                    <a:pt x="100" y="198"/>
                  </a:cubicBezTo>
                  <a:cubicBezTo>
                    <a:pt x="0" y="198"/>
                    <a:pt x="0" y="298"/>
                    <a:pt x="100" y="298"/>
                  </a:cubicBezTo>
                  <a:cubicBezTo>
                    <a:pt x="515" y="298"/>
                    <a:pt x="944" y="311"/>
                    <a:pt x="1373" y="311"/>
                  </a:cubicBezTo>
                  <a:cubicBezTo>
                    <a:pt x="1911" y="311"/>
                    <a:pt x="2450" y="291"/>
                    <a:pt x="2969" y="198"/>
                  </a:cubicBezTo>
                  <a:cubicBezTo>
                    <a:pt x="3069" y="198"/>
                    <a:pt x="3036" y="31"/>
                    <a:pt x="2936" y="31"/>
                  </a:cubicBezTo>
                  <a:cubicBezTo>
                    <a:pt x="2740" y="9"/>
                    <a:pt x="2539" y="0"/>
                    <a:pt x="2333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9"/>
            <p:cNvSpPr/>
            <p:nvPr/>
          </p:nvSpPr>
          <p:spPr>
            <a:xfrm>
              <a:off x="6088575" y="3736575"/>
              <a:ext cx="47575" cy="199350"/>
            </a:xfrm>
            <a:custGeom>
              <a:avLst/>
              <a:gdLst/>
              <a:ahLst/>
              <a:cxnLst/>
              <a:rect l="l" t="t" r="r" b="b"/>
              <a:pathLst>
                <a:path w="1903" h="7974" extrusionOk="0">
                  <a:moveTo>
                    <a:pt x="1802" y="1"/>
                  </a:moveTo>
                  <a:lnTo>
                    <a:pt x="1035" y="34"/>
                  </a:lnTo>
                  <a:lnTo>
                    <a:pt x="902" y="67"/>
                  </a:lnTo>
                  <a:lnTo>
                    <a:pt x="1" y="101"/>
                  </a:lnTo>
                  <a:lnTo>
                    <a:pt x="101" y="1435"/>
                  </a:lnTo>
                  <a:lnTo>
                    <a:pt x="101" y="1569"/>
                  </a:lnTo>
                  <a:lnTo>
                    <a:pt x="168" y="2803"/>
                  </a:lnTo>
                  <a:lnTo>
                    <a:pt x="168" y="2936"/>
                  </a:lnTo>
                  <a:lnTo>
                    <a:pt x="268" y="4604"/>
                  </a:lnTo>
                  <a:lnTo>
                    <a:pt x="301" y="4771"/>
                  </a:lnTo>
                  <a:lnTo>
                    <a:pt x="368" y="6305"/>
                  </a:lnTo>
                  <a:lnTo>
                    <a:pt x="401" y="6472"/>
                  </a:lnTo>
                  <a:lnTo>
                    <a:pt x="468" y="7973"/>
                  </a:lnTo>
                  <a:lnTo>
                    <a:pt x="1902" y="7973"/>
                  </a:lnTo>
                  <a:lnTo>
                    <a:pt x="1902" y="6472"/>
                  </a:lnTo>
                  <a:lnTo>
                    <a:pt x="1869" y="6172"/>
                  </a:lnTo>
                  <a:lnTo>
                    <a:pt x="1869" y="4737"/>
                  </a:lnTo>
                  <a:lnTo>
                    <a:pt x="1869" y="4471"/>
                  </a:lnTo>
                  <a:lnTo>
                    <a:pt x="1836" y="2869"/>
                  </a:lnTo>
                  <a:lnTo>
                    <a:pt x="1836" y="2669"/>
                  </a:lnTo>
                  <a:lnTo>
                    <a:pt x="1802" y="1402"/>
                  </a:lnTo>
                  <a:lnTo>
                    <a:pt x="1802" y="1202"/>
                  </a:lnTo>
                  <a:lnTo>
                    <a:pt x="1802" y="1"/>
                  </a:ln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9"/>
            <p:cNvSpPr/>
            <p:nvPr/>
          </p:nvSpPr>
          <p:spPr>
            <a:xfrm>
              <a:off x="6111100" y="3737425"/>
              <a:ext cx="11700" cy="198500"/>
            </a:xfrm>
            <a:custGeom>
              <a:avLst/>
              <a:gdLst/>
              <a:ahLst/>
              <a:cxnLst/>
              <a:rect l="l" t="t" r="r" b="b"/>
              <a:pathLst>
                <a:path w="468" h="7940" extrusionOk="0">
                  <a:moveTo>
                    <a:pt x="134" y="0"/>
                  </a:moveTo>
                  <a:lnTo>
                    <a:pt x="1" y="33"/>
                  </a:lnTo>
                  <a:cubicBezTo>
                    <a:pt x="34" y="434"/>
                    <a:pt x="34" y="834"/>
                    <a:pt x="67" y="1234"/>
                  </a:cubicBezTo>
                  <a:cubicBezTo>
                    <a:pt x="67" y="1301"/>
                    <a:pt x="67" y="1368"/>
                    <a:pt x="67" y="1434"/>
                  </a:cubicBezTo>
                  <a:cubicBezTo>
                    <a:pt x="101" y="1868"/>
                    <a:pt x="101" y="2302"/>
                    <a:pt x="134" y="2735"/>
                  </a:cubicBezTo>
                  <a:cubicBezTo>
                    <a:pt x="134" y="2802"/>
                    <a:pt x="134" y="2835"/>
                    <a:pt x="134" y="2902"/>
                  </a:cubicBezTo>
                  <a:cubicBezTo>
                    <a:pt x="167" y="3436"/>
                    <a:pt x="201" y="3970"/>
                    <a:pt x="201" y="4503"/>
                  </a:cubicBezTo>
                  <a:cubicBezTo>
                    <a:pt x="234" y="4570"/>
                    <a:pt x="234" y="4670"/>
                    <a:pt x="234" y="4737"/>
                  </a:cubicBezTo>
                  <a:cubicBezTo>
                    <a:pt x="234" y="5237"/>
                    <a:pt x="267" y="5704"/>
                    <a:pt x="267" y="6205"/>
                  </a:cubicBezTo>
                  <a:cubicBezTo>
                    <a:pt x="267" y="6271"/>
                    <a:pt x="267" y="6371"/>
                    <a:pt x="301" y="6438"/>
                  </a:cubicBezTo>
                  <a:cubicBezTo>
                    <a:pt x="301" y="6938"/>
                    <a:pt x="301" y="7439"/>
                    <a:pt x="301" y="7939"/>
                  </a:cubicBezTo>
                  <a:lnTo>
                    <a:pt x="468" y="7939"/>
                  </a:lnTo>
                  <a:cubicBezTo>
                    <a:pt x="468" y="7439"/>
                    <a:pt x="468" y="6938"/>
                    <a:pt x="468" y="6438"/>
                  </a:cubicBezTo>
                  <a:cubicBezTo>
                    <a:pt x="468" y="6338"/>
                    <a:pt x="468" y="6271"/>
                    <a:pt x="468" y="6171"/>
                  </a:cubicBezTo>
                  <a:cubicBezTo>
                    <a:pt x="468" y="5704"/>
                    <a:pt x="468" y="5237"/>
                    <a:pt x="434" y="4737"/>
                  </a:cubicBezTo>
                  <a:cubicBezTo>
                    <a:pt x="434" y="4670"/>
                    <a:pt x="434" y="4570"/>
                    <a:pt x="434" y="4470"/>
                  </a:cubicBezTo>
                  <a:cubicBezTo>
                    <a:pt x="434" y="3970"/>
                    <a:pt x="401" y="3436"/>
                    <a:pt x="368" y="2902"/>
                  </a:cubicBezTo>
                  <a:cubicBezTo>
                    <a:pt x="368" y="2835"/>
                    <a:pt x="368" y="2769"/>
                    <a:pt x="368" y="2702"/>
                  </a:cubicBezTo>
                  <a:cubicBezTo>
                    <a:pt x="334" y="2268"/>
                    <a:pt x="301" y="1835"/>
                    <a:pt x="267" y="1401"/>
                  </a:cubicBezTo>
                  <a:cubicBezTo>
                    <a:pt x="267" y="1334"/>
                    <a:pt x="267" y="1301"/>
                    <a:pt x="234" y="1234"/>
                  </a:cubicBezTo>
                  <a:cubicBezTo>
                    <a:pt x="201" y="801"/>
                    <a:pt x="167" y="400"/>
                    <a:pt x="134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9"/>
            <p:cNvSpPr/>
            <p:nvPr/>
          </p:nvSpPr>
          <p:spPr>
            <a:xfrm>
              <a:off x="6091100" y="3766600"/>
              <a:ext cx="42550" cy="9200"/>
            </a:xfrm>
            <a:custGeom>
              <a:avLst/>
              <a:gdLst/>
              <a:ahLst/>
              <a:cxnLst/>
              <a:rect l="l" t="t" r="r" b="b"/>
              <a:pathLst>
                <a:path w="1702" h="368" extrusionOk="0">
                  <a:moveTo>
                    <a:pt x="1701" y="1"/>
                  </a:moveTo>
                  <a:cubicBezTo>
                    <a:pt x="1501" y="1"/>
                    <a:pt x="1268" y="34"/>
                    <a:pt x="1034" y="67"/>
                  </a:cubicBezTo>
                  <a:lnTo>
                    <a:pt x="867" y="67"/>
                  </a:lnTo>
                  <a:cubicBezTo>
                    <a:pt x="567" y="101"/>
                    <a:pt x="267" y="167"/>
                    <a:pt x="0" y="234"/>
                  </a:cubicBezTo>
                  <a:lnTo>
                    <a:pt x="0" y="368"/>
                  </a:lnTo>
                  <a:cubicBezTo>
                    <a:pt x="300" y="334"/>
                    <a:pt x="567" y="301"/>
                    <a:pt x="867" y="267"/>
                  </a:cubicBezTo>
                  <a:lnTo>
                    <a:pt x="1067" y="267"/>
                  </a:lnTo>
                  <a:cubicBezTo>
                    <a:pt x="1067" y="267"/>
                    <a:pt x="1067" y="267"/>
                    <a:pt x="1067" y="234"/>
                  </a:cubicBezTo>
                  <a:cubicBezTo>
                    <a:pt x="1268" y="234"/>
                    <a:pt x="1501" y="234"/>
                    <a:pt x="1701" y="201"/>
                  </a:cubicBezTo>
                  <a:lnTo>
                    <a:pt x="1701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9"/>
            <p:cNvSpPr/>
            <p:nvPr/>
          </p:nvSpPr>
          <p:spPr>
            <a:xfrm>
              <a:off x="6092750" y="3803300"/>
              <a:ext cx="41725" cy="7325"/>
            </a:xfrm>
            <a:custGeom>
              <a:avLst/>
              <a:gdLst/>
              <a:ahLst/>
              <a:cxnLst/>
              <a:rect l="l" t="t" r="r" b="b"/>
              <a:pathLst>
                <a:path w="1669" h="293" extrusionOk="0">
                  <a:moveTo>
                    <a:pt x="1669" y="0"/>
                  </a:moveTo>
                  <a:cubicBezTo>
                    <a:pt x="1468" y="34"/>
                    <a:pt x="1302" y="67"/>
                    <a:pt x="1102" y="67"/>
                  </a:cubicBezTo>
                  <a:cubicBezTo>
                    <a:pt x="1035" y="100"/>
                    <a:pt x="935" y="100"/>
                    <a:pt x="868" y="100"/>
                  </a:cubicBezTo>
                  <a:cubicBezTo>
                    <a:pt x="568" y="134"/>
                    <a:pt x="301" y="134"/>
                    <a:pt x="1" y="134"/>
                  </a:cubicBezTo>
                  <a:lnTo>
                    <a:pt x="1" y="267"/>
                  </a:lnTo>
                  <a:cubicBezTo>
                    <a:pt x="151" y="284"/>
                    <a:pt x="301" y="292"/>
                    <a:pt x="447" y="292"/>
                  </a:cubicBezTo>
                  <a:cubicBezTo>
                    <a:pt x="593" y="292"/>
                    <a:pt x="735" y="284"/>
                    <a:pt x="868" y="267"/>
                  </a:cubicBezTo>
                  <a:lnTo>
                    <a:pt x="1102" y="267"/>
                  </a:lnTo>
                  <a:cubicBezTo>
                    <a:pt x="1302" y="234"/>
                    <a:pt x="1468" y="234"/>
                    <a:pt x="1669" y="200"/>
                  </a:cubicBezTo>
                  <a:lnTo>
                    <a:pt x="1669" y="0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9"/>
            <p:cNvSpPr/>
            <p:nvPr/>
          </p:nvSpPr>
          <p:spPr>
            <a:xfrm>
              <a:off x="6095250" y="3848325"/>
              <a:ext cx="40050" cy="7900"/>
            </a:xfrm>
            <a:custGeom>
              <a:avLst/>
              <a:gdLst/>
              <a:ahLst/>
              <a:cxnLst/>
              <a:rect l="l" t="t" r="r" b="b"/>
              <a:pathLst>
                <a:path w="1602" h="316" extrusionOk="0">
                  <a:moveTo>
                    <a:pt x="1602" y="1"/>
                  </a:moveTo>
                  <a:cubicBezTo>
                    <a:pt x="1435" y="34"/>
                    <a:pt x="1235" y="34"/>
                    <a:pt x="1068" y="34"/>
                  </a:cubicBezTo>
                  <a:cubicBezTo>
                    <a:pt x="1002" y="67"/>
                    <a:pt x="935" y="67"/>
                    <a:pt x="835" y="67"/>
                  </a:cubicBezTo>
                  <a:cubicBezTo>
                    <a:pt x="568" y="101"/>
                    <a:pt x="301" y="101"/>
                    <a:pt x="1" y="134"/>
                  </a:cubicBezTo>
                  <a:lnTo>
                    <a:pt x="34" y="301"/>
                  </a:lnTo>
                  <a:cubicBezTo>
                    <a:pt x="212" y="301"/>
                    <a:pt x="390" y="316"/>
                    <a:pt x="578" y="316"/>
                  </a:cubicBezTo>
                  <a:cubicBezTo>
                    <a:pt x="672" y="316"/>
                    <a:pt x="768" y="312"/>
                    <a:pt x="868" y="301"/>
                  </a:cubicBezTo>
                  <a:lnTo>
                    <a:pt x="1068" y="301"/>
                  </a:lnTo>
                  <a:cubicBezTo>
                    <a:pt x="1268" y="301"/>
                    <a:pt x="1435" y="301"/>
                    <a:pt x="1602" y="267"/>
                  </a:cubicBezTo>
                  <a:lnTo>
                    <a:pt x="1602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9"/>
            <p:cNvSpPr/>
            <p:nvPr/>
          </p:nvSpPr>
          <p:spPr>
            <a:xfrm>
              <a:off x="6097750" y="3890850"/>
              <a:ext cx="38400" cy="7550"/>
            </a:xfrm>
            <a:custGeom>
              <a:avLst/>
              <a:gdLst/>
              <a:ahLst/>
              <a:cxnLst/>
              <a:rect l="l" t="t" r="r" b="b"/>
              <a:pathLst>
                <a:path w="1536" h="302" extrusionOk="0">
                  <a:moveTo>
                    <a:pt x="1502" y="1"/>
                  </a:moveTo>
                  <a:cubicBezTo>
                    <a:pt x="1335" y="1"/>
                    <a:pt x="1168" y="34"/>
                    <a:pt x="1002" y="34"/>
                  </a:cubicBezTo>
                  <a:cubicBezTo>
                    <a:pt x="935" y="34"/>
                    <a:pt x="868" y="34"/>
                    <a:pt x="801" y="68"/>
                  </a:cubicBezTo>
                  <a:cubicBezTo>
                    <a:pt x="535" y="68"/>
                    <a:pt x="268" y="101"/>
                    <a:pt x="1" y="134"/>
                  </a:cubicBezTo>
                  <a:lnTo>
                    <a:pt x="34" y="301"/>
                  </a:lnTo>
                  <a:lnTo>
                    <a:pt x="1535" y="301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9"/>
            <p:cNvSpPr/>
            <p:nvPr/>
          </p:nvSpPr>
          <p:spPr>
            <a:xfrm>
              <a:off x="6522225" y="3737425"/>
              <a:ext cx="50075" cy="200150"/>
            </a:xfrm>
            <a:custGeom>
              <a:avLst/>
              <a:gdLst/>
              <a:ahLst/>
              <a:cxnLst/>
              <a:rect l="l" t="t" r="r" b="b"/>
              <a:pathLst>
                <a:path w="2003" h="8006" extrusionOk="0">
                  <a:moveTo>
                    <a:pt x="201" y="0"/>
                  </a:moveTo>
                  <a:lnTo>
                    <a:pt x="1" y="7872"/>
                  </a:lnTo>
                  <a:lnTo>
                    <a:pt x="1435" y="8006"/>
                  </a:lnTo>
                  <a:lnTo>
                    <a:pt x="2002" y="6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9"/>
            <p:cNvSpPr/>
            <p:nvPr/>
          </p:nvSpPr>
          <p:spPr>
            <a:xfrm>
              <a:off x="6533900" y="3721775"/>
              <a:ext cx="22550" cy="233725"/>
            </a:xfrm>
            <a:custGeom>
              <a:avLst/>
              <a:gdLst/>
              <a:ahLst/>
              <a:cxnLst/>
              <a:rect l="l" t="t" r="r" b="b"/>
              <a:pathLst>
                <a:path w="902" h="9349" extrusionOk="0">
                  <a:moveTo>
                    <a:pt x="601" y="1"/>
                  </a:moveTo>
                  <a:cubicBezTo>
                    <a:pt x="584" y="1"/>
                    <a:pt x="568" y="9"/>
                    <a:pt x="568" y="26"/>
                  </a:cubicBezTo>
                  <a:cubicBezTo>
                    <a:pt x="501" y="3128"/>
                    <a:pt x="434" y="6163"/>
                    <a:pt x="1" y="9232"/>
                  </a:cubicBezTo>
                  <a:cubicBezTo>
                    <a:pt x="1" y="9297"/>
                    <a:pt x="57" y="9348"/>
                    <a:pt x="106" y="9348"/>
                  </a:cubicBezTo>
                  <a:cubicBezTo>
                    <a:pt x="132" y="9348"/>
                    <a:pt x="156" y="9334"/>
                    <a:pt x="167" y="9299"/>
                  </a:cubicBezTo>
                  <a:cubicBezTo>
                    <a:pt x="601" y="6263"/>
                    <a:pt x="901" y="3061"/>
                    <a:pt x="634" y="26"/>
                  </a:cubicBezTo>
                  <a:cubicBezTo>
                    <a:pt x="634" y="9"/>
                    <a:pt x="618" y="1"/>
                    <a:pt x="601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9"/>
            <p:cNvSpPr/>
            <p:nvPr/>
          </p:nvSpPr>
          <p:spPr>
            <a:xfrm>
              <a:off x="6503050" y="3764675"/>
              <a:ext cx="82575" cy="10300"/>
            </a:xfrm>
            <a:custGeom>
              <a:avLst/>
              <a:gdLst/>
              <a:ahLst/>
              <a:cxnLst/>
              <a:rect l="l" t="t" r="r" b="b"/>
              <a:pathLst>
                <a:path w="3303" h="412" extrusionOk="0">
                  <a:moveTo>
                    <a:pt x="668" y="0"/>
                  </a:moveTo>
                  <a:cubicBezTo>
                    <a:pt x="453" y="0"/>
                    <a:pt x="241" y="4"/>
                    <a:pt x="34" y="11"/>
                  </a:cubicBezTo>
                  <a:cubicBezTo>
                    <a:pt x="0" y="11"/>
                    <a:pt x="0" y="78"/>
                    <a:pt x="34" y="78"/>
                  </a:cubicBezTo>
                  <a:cubicBezTo>
                    <a:pt x="1068" y="211"/>
                    <a:pt x="2169" y="378"/>
                    <a:pt x="3203" y="411"/>
                  </a:cubicBezTo>
                  <a:cubicBezTo>
                    <a:pt x="3269" y="411"/>
                    <a:pt x="3303" y="311"/>
                    <a:pt x="3236" y="278"/>
                  </a:cubicBezTo>
                  <a:cubicBezTo>
                    <a:pt x="2436" y="64"/>
                    <a:pt x="1528" y="0"/>
                    <a:pt x="668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9"/>
            <p:cNvSpPr/>
            <p:nvPr/>
          </p:nvSpPr>
          <p:spPr>
            <a:xfrm>
              <a:off x="6515550" y="3800200"/>
              <a:ext cx="70075" cy="8225"/>
            </a:xfrm>
            <a:custGeom>
              <a:avLst/>
              <a:gdLst/>
              <a:ahLst/>
              <a:cxnLst/>
              <a:rect l="l" t="t" r="r" b="b"/>
              <a:pathLst>
                <a:path w="2803" h="329" extrusionOk="0">
                  <a:moveTo>
                    <a:pt x="1015" y="1"/>
                  </a:moveTo>
                  <a:cubicBezTo>
                    <a:pt x="693" y="1"/>
                    <a:pt x="374" y="12"/>
                    <a:pt x="68" y="24"/>
                  </a:cubicBezTo>
                  <a:cubicBezTo>
                    <a:pt x="1" y="24"/>
                    <a:pt x="1" y="158"/>
                    <a:pt x="68" y="158"/>
                  </a:cubicBezTo>
                  <a:cubicBezTo>
                    <a:pt x="868" y="158"/>
                    <a:pt x="1697" y="328"/>
                    <a:pt x="2502" y="328"/>
                  </a:cubicBezTo>
                  <a:cubicBezTo>
                    <a:pt x="2569" y="328"/>
                    <a:pt x="2636" y="327"/>
                    <a:pt x="2703" y="324"/>
                  </a:cubicBezTo>
                  <a:cubicBezTo>
                    <a:pt x="2803" y="324"/>
                    <a:pt x="2803" y="224"/>
                    <a:pt x="2736" y="191"/>
                  </a:cubicBezTo>
                  <a:cubicBezTo>
                    <a:pt x="2197" y="40"/>
                    <a:pt x="1602" y="1"/>
                    <a:pt x="1015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9"/>
            <p:cNvSpPr/>
            <p:nvPr/>
          </p:nvSpPr>
          <p:spPr>
            <a:xfrm>
              <a:off x="6510550" y="3841650"/>
              <a:ext cx="75925" cy="9525"/>
            </a:xfrm>
            <a:custGeom>
              <a:avLst/>
              <a:gdLst/>
              <a:ahLst/>
              <a:cxnLst/>
              <a:rect l="l" t="t" r="r" b="b"/>
              <a:pathLst>
                <a:path w="3037" h="381" extrusionOk="0">
                  <a:moveTo>
                    <a:pt x="67" y="1"/>
                  </a:moveTo>
                  <a:cubicBezTo>
                    <a:pt x="1" y="1"/>
                    <a:pt x="1" y="67"/>
                    <a:pt x="67" y="67"/>
                  </a:cubicBezTo>
                  <a:cubicBezTo>
                    <a:pt x="954" y="194"/>
                    <a:pt x="1871" y="261"/>
                    <a:pt x="2761" y="324"/>
                  </a:cubicBezTo>
                  <a:lnTo>
                    <a:pt x="2761" y="324"/>
                  </a:lnTo>
                  <a:cubicBezTo>
                    <a:pt x="2755" y="359"/>
                    <a:pt x="2781" y="381"/>
                    <a:pt x="2818" y="381"/>
                  </a:cubicBezTo>
                  <a:cubicBezTo>
                    <a:pt x="2834" y="381"/>
                    <a:pt x="2852" y="377"/>
                    <a:pt x="2869" y="368"/>
                  </a:cubicBezTo>
                  <a:cubicBezTo>
                    <a:pt x="2903" y="368"/>
                    <a:pt x="2936" y="334"/>
                    <a:pt x="2969" y="301"/>
                  </a:cubicBezTo>
                  <a:cubicBezTo>
                    <a:pt x="3036" y="234"/>
                    <a:pt x="3036" y="101"/>
                    <a:pt x="2903" y="101"/>
                  </a:cubicBezTo>
                  <a:cubicBezTo>
                    <a:pt x="1969" y="34"/>
                    <a:pt x="1001" y="1"/>
                    <a:pt x="67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9"/>
            <p:cNvSpPr/>
            <p:nvPr/>
          </p:nvSpPr>
          <p:spPr>
            <a:xfrm>
              <a:off x="6508875" y="3880725"/>
              <a:ext cx="73425" cy="8075"/>
            </a:xfrm>
            <a:custGeom>
              <a:avLst/>
              <a:gdLst/>
              <a:ahLst/>
              <a:cxnLst/>
              <a:rect l="l" t="t" r="r" b="b"/>
              <a:pathLst>
                <a:path w="2937" h="323" extrusionOk="0">
                  <a:moveTo>
                    <a:pt x="2397" y="0"/>
                  </a:moveTo>
                  <a:cubicBezTo>
                    <a:pt x="2232" y="0"/>
                    <a:pt x="2061" y="13"/>
                    <a:pt x="1907" y="13"/>
                  </a:cubicBezTo>
                  <a:cubicBezTo>
                    <a:pt x="1847" y="13"/>
                    <a:pt x="1789" y="11"/>
                    <a:pt x="1736" y="6"/>
                  </a:cubicBezTo>
                  <a:cubicBezTo>
                    <a:pt x="1168" y="6"/>
                    <a:pt x="635" y="39"/>
                    <a:pt x="68" y="39"/>
                  </a:cubicBezTo>
                  <a:cubicBezTo>
                    <a:pt x="1" y="39"/>
                    <a:pt x="1" y="139"/>
                    <a:pt x="68" y="139"/>
                  </a:cubicBezTo>
                  <a:cubicBezTo>
                    <a:pt x="535" y="172"/>
                    <a:pt x="968" y="206"/>
                    <a:pt x="1402" y="206"/>
                  </a:cubicBezTo>
                  <a:cubicBezTo>
                    <a:pt x="1469" y="206"/>
                    <a:pt x="1690" y="200"/>
                    <a:pt x="1936" y="200"/>
                  </a:cubicBezTo>
                  <a:cubicBezTo>
                    <a:pt x="2305" y="200"/>
                    <a:pt x="2730" y="212"/>
                    <a:pt x="2770" y="272"/>
                  </a:cubicBezTo>
                  <a:cubicBezTo>
                    <a:pt x="2786" y="306"/>
                    <a:pt x="2820" y="322"/>
                    <a:pt x="2853" y="322"/>
                  </a:cubicBezTo>
                  <a:cubicBezTo>
                    <a:pt x="2886" y="322"/>
                    <a:pt x="2920" y="306"/>
                    <a:pt x="2936" y="272"/>
                  </a:cubicBezTo>
                  <a:cubicBezTo>
                    <a:pt x="2936" y="239"/>
                    <a:pt x="2936" y="206"/>
                    <a:pt x="2936" y="206"/>
                  </a:cubicBezTo>
                  <a:cubicBezTo>
                    <a:pt x="2936" y="172"/>
                    <a:pt x="2936" y="106"/>
                    <a:pt x="2870" y="72"/>
                  </a:cubicBezTo>
                  <a:cubicBezTo>
                    <a:pt x="2740" y="14"/>
                    <a:pt x="2572" y="0"/>
                    <a:pt x="2397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9"/>
            <p:cNvSpPr/>
            <p:nvPr/>
          </p:nvSpPr>
          <p:spPr>
            <a:xfrm>
              <a:off x="6513900" y="3914100"/>
              <a:ext cx="56725" cy="7775"/>
            </a:xfrm>
            <a:custGeom>
              <a:avLst/>
              <a:gdLst/>
              <a:ahLst/>
              <a:cxnLst/>
              <a:rect l="l" t="t" r="r" b="b"/>
              <a:pathLst>
                <a:path w="2269" h="311" extrusionOk="0">
                  <a:moveTo>
                    <a:pt x="75" y="0"/>
                  </a:moveTo>
                  <a:cubicBezTo>
                    <a:pt x="1" y="0"/>
                    <a:pt x="9" y="138"/>
                    <a:pt x="100" y="138"/>
                  </a:cubicBezTo>
                  <a:cubicBezTo>
                    <a:pt x="695" y="198"/>
                    <a:pt x="1317" y="310"/>
                    <a:pt x="1917" y="310"/>
                  </a:cubicBezTo>
                  <a:cubicBezTo>
                    <a:pt x="1990" y="310"/>
                    <a:pt x="2063" y="309"/>
                    <a:pt x="2135" y="305"/>
                  </a:cubicBezTo>
                  <a:cubicBezTo>
                    <a:pt x="2235" y="305"/>
                    <a:pt x="2268" y="138"/>
                    <a:pt x="2168" y="138"/>
                  </a:cubicBezTo>
                  <a:cubicBezTo>
                    <a:pt x="1501" y="5"/>
                    <a:pt x="767" y="38"/>
                    <a:pt x="100" y="5"/>
                  </a:cubicBezTo>
                  <a:cubicBezTo>
                    <a:pt x="91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9"/>
            <p:cNvSpPr/>
            <p:nvPr/>
          </p:nvSpPr>
          <p:spPr>
            <a:xfrm>
              <a:off x="6365450" y="3579800"/>
              <a:ext cx="97625" cy="96750"/>
            </a:xfrm>
            <a:custGeom>
              <a:avLst/>
              <a:gdLst/>
              <a:ahLst/>
              <a:cxnLst/>
              <a:rect l="l" t="t" r="r" b="b"/>
              <a:pathLst>
                <a:path w="3905" h="3870" extrusionOk="0">
                  <a:moveTo>
                    <a:pt x="3030" y="3596"/>
                  </a:moveTo>
                  <a:cubicBezTo>
                    <a:pt x="3032" y="3599"/>
                    <a:pt x="3034" y="3601"/>
                    <a:pt x="3036" y="3603"/>
                  </a:cubicBezTo>
                  <a:cubicBezTo>
                    <a:pt x="3038" y="3605"/>
                    <a:pt x="3039" y="3606"/>
                    <a:pt x="3039" y="3606"/>
                  </a:cubicBezTo>
                  <a:cubicBezTo>
                    <a:pt x="3040" y="3606"/>
                    <a:pt x="3036" y="3603"/>
                    <a:pt x="3030" y="3596"/>
                  </a:cubicBezTo>
                  <a:close/>
                  <a:moveTo>
                    <a:pt x="1535" y="1"/>
                  </a:moveTo>
                  <a:cubicBezTo>
                    <a:pt x="1535" y="1"/>
                    <a:pt x="1535" y="1402"/>
                    <a:pt x="1502" y="1402"/>
                  </a:cubicBezTo>
                  <a:cubicBezTo>
                    <a:pt x="1435" y="1402"/>
                    <a:pt x="501" y="601"/>
                    <a:pt x="501" y="601"/>
                  </a:cubicBezTo>
                  <a:lnTo>
                    <a:pt x="501" y="601"/>
                  </a:lnTo>
                  <a:lnTo>
                    <a:pt x="1235" y="1668"/>
                  </a:lnTo>
                  <a:lnTo>
                    <a:pt x="1" y="1668"/>
                  </a:lnTo>
                  <a:cubicBezTo>
                    <a:pt x="34" y="1668"/>
                    <a:pt x="1201" y="1902"/>
                    <a:pt x="1201" y="1902"/>
                  </a:cubicBezTo>
                  <a:lnTo>
                    <a:pt x="1" y="2402"/>
                  </a:lnTo>
                  <a:lnTo>
                    <a:pt x="1158" y="2330"/>
                  </a:lnTo>
                  <a:lnTo>
                    <a:pt x="1158" y="2330"/>
                  </a:lnTo>
                  <a:cubicBezTo>
                    <a:pt x="976" y="2720"/>
                    <a:pt x="634" y="3403"/>
                    <a:pt x="634" y="3403"/>
                  </a:cubicBezTo>
                  <a:lnTo>
                    <a:pt x="1602" y="2569"/>
                  </a:lnTo>
                  <a:lnTo>
                    <a:pt x="1702" y="3870"/>
                  </a:lnTo>
                  <a:lnTo>
                    <a:pt x="2135" y="2636"/>
                  </a:lnTo>
                  <a:cubicBezTo>
                    <a:pt x="2135" y="2636"/>
                    <a:pt x="2934" y="3490"/>
                    <a:pt x="3030" y="3596"/>
                  </a:cubicBezTo>
                  <a:lnTo>
                    <a:pt x="3030" y="3596"/>
                  </a:lnTo>
                  <a:cubicBezTo>
                    <a:pt x="2950" y="3478"/>
                    <a:pt x="2602" y="2436"/>
                    <a:pt x="2602" y="2436"/>
                  </a:cubicBezTo>
                  <a:lnTo>
                    <a:pt x="2602" y="2436"/>
                  </a:lnTo>
                  <a:lnTo>
                    <a:pt x="3770" y="2536"/>
                  </a:lnTo>
                  <a:lnTo>
                    <a:pt x="2903" y="1869"/>
                  </a:lnTo>
                  <a:cubicBezTo>
                    <a:pt x="2903" y="1869"/>
                    <a:pt x="3751" y="1595"/>
                    <a:pt x="3886" y="1568"/>
                  </a:cubicBezTo>
                  <a:lnTo>
                    <a:pt x="3886" y="1568"/>
                  </a:lnTo>
                  <a:cubicBezTo>
                    <a:pt x="3894" y="1568"/>
                    <a:pt x="3900" y="1568"/>
                    <a:pt x="3903" y="1568"/>
                  </a:cubicBezTo>
                  <a:cubicBezTo>
                    <a:pt x="3905" y="1567"/>
                    <a:pt x="3904" y="1566"/>
                    <a:pt x="3901" y="1566"/>
                  </a:cubicBezTo>
                  <a:cubicBezTo>
                    <a:pt x="3898" y="1566"/>
                    <a:pt x="3893" y="1567"/>
                    <a:pt x="3886" y="1568"/>
                  </a:cubicBezTo>
                  <a:lnTo>
                    <a:pt x="3886" y="1568"/>
                  </a:lnTo>
                  <a:cubicBezTo>
                    <a:pt x="3726" y="1565"/>
                    <a:pt x="2669" y="1535"/>
                    <a:pt x="2669" y="1535"/>
                  </a:cubicBezTo>
                  <a:lnTo>
                    <a:pt x="3470" y="768"/>
                  </a:lnTo>
                  <a:lnTo>
                    <a:pt x="2302" y="1335"/>
                  </a:lnTo>
                  <a:lnTo>
                    <a:pt x="2469" y="67"/>
                  </a:lnTo>
                  <a:lnTo>
                    <a:pt x="1902" y="1302"/>
                  </a:lnTo>
                  <a:lnTo>
                    <a:pt x="1535" y="1"/>
                  </a:ln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4" name="Google Shape;1784;p49"/>
          <p:cNvGrpSpPr/>
          <p:nvPr/>
        </p:nvGrpSpPr>
        <p:grpSpPr>
          <a:xfrm rot="5400000">
            <a:off x="8174624" y="2119002"/>
            <a:ext cx="656677" cy="658686"/>
            <a:chOff x="-143049" y="2705558"/>
            <a:chExt cx="656677" cy="658686"/>
          </a:xfrm>
        </p:grpSpPr>
        <p:sp>
          <p:nvSpPr>
            <p:cNvPr id="1785" name="Google Shape;1785;p49"/>
            <p:cNvSpPr/>
            <p:nvPr/>
          </p:nvSpPr>
          <p:spPr>
            <a:xfrm rot="1333269">
              <a:off x="257568" y="2964020"/>
              <a:ext cx="191699" cy="378013"/>
            </a:xfrm>
            <a:custGeom>
              <a:avLst/>
              <a:gdLst/>
              <a:ahLst/>
              <a:cxnLst/>
              <a:rect l="l" t="t" r="r" b="b"/>
              <a:pathLst>
                <a:path w="2670" h="5265" extrusionOk="0">
                  <a:moveTo>
                    <a:pt x="2269" y="0"/>
                  </a:moveTo>
                  <a:cubicBezTo>
                    <a:pt x="1635" y="467"/>
                    <a:pt x="1101" y="1034"/>
                    <a:pt x="668" y="1701"/>
                  </a:cubicBezTo>
                  <a:cubicBezTo>
                    <a:pt x="301" y="2235"/>
                    <a:pt x="1" y="2869"/>
                    <a:pt x="1" y="3536"/>
                  </a:cubicBezTo>
                  <a:cubicBezTo>
                    <a:pt x="1" y="4203"/>
                    <a:pt x="334" y="4870"/>
                    <a:pt x="935" y="5171"/>
                  </a:cubicBezTo>
                  <a:cubicBezTo>
                    <a:pt x="1053" y="5218"/>
                    <a:pt x="1170" y="5265"/>
                    <a:pt x="1300" y="5265"/>
                  </a:cubicBezTo>
                  <a:cubicBezTo>
                    <a:pt x="1354" y="5265"/>
                    <a:pt x="1410" y="5257"/>
                    <a:pt x="1468" y="5237"/>
                  </a:cubicBezTo>
                  <a:cubicBezTo>
                    <a:pt x="1702" y="5171"/>
                    <a:pt x="1869" y="4970"/>
                    <a:pt x="1969" y="4770"/>
                  </a:cubicBezTo>
                  <a:cubicBezTo>
                    <a:pt x="2669" y="3436"/>
                    <a:pt x="1869" y="1735"/>
                    <a:pt x="2469" y="367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9"/>
            <p:cNvSpPr/>
            <p:nvPr/>
          </p:nvSpPr>
          <p:spPr>
            <a:xfrm rot="1333269">
              <a:off x="-100362" y="2770335"/>
              <a:ext cx="402424" cy="304780"/>
            </a:xfrm>
            <a:custGeom>
              <a:avLst/>
              <a:gdLst/>
              <a:ahLst/>
              <a:cxnLst/>
              <a:rect l="l" t="t" r="r" b="b"/>
              <a:pathLst>
                <a:path w="5605" h="4245" extrusionOk="0">
                  <a:moveTo>
                    <a:pt x="3687" y="0"/>
                  </a:moveTo>
                  <a:cubicBezTo>
                    <a:pt x="2891" y="0"/>
                    <a:pt x="2109" y="145"/>
                    <a:pt x="1434" y="562"/>
                  </a:cubicBezTo>
                  <a:cubicBezTo>
                    <a:pt x="567" y="1096"/>
                    <a:pt x="33" y="2097"/>
                    <a:pt x="0" y="3131"/>
                  </a:cubicBezTo>
                  <a:cubicBezTo>
                    <a:pt x="0" y="3564"/>
                    <a:pt x="167" y="4131"/>
                    <a:pt x="634" y="4231"/>
                  </a:cubicBezTo>
                  <a:cubicBezTo>
                    <a:pt x="674" y="4240"/>
                    <a:pt x="713" y="4244"/>
                    <a:pt x="753" y="4244"/>
                  </a:cubicBezTo>
                  <a:cubicBezTo>
                    <a:pt x="1012" y="4244"/>
                    <a:pt x="1261" y="4067"/>
                    <a:pt x="1434" y="3864"/>
                  </a:cubicBezTo>
                  <a:cubicBezTo>
                    <a:pt x="1635" y="3631"/>
                    <a:pt x="1735" y="3331"/>
                    <a:pt x="1868" y="3031"/>
                  </a:cubicBezTo>
                  <a:cubicBezTo>
                    <a:pt x="2535" y="1630"/>
                    <a:pt x="4036" y="629"/>
                    <a:pt x="5604" y="562"/>
                  </a:cubicBezTo>
                  <a:lnTo>
                    <a:pt x="5304" y="162"/>
                  </a:lnTo>
                  <a:cubicBezTo>
                    <a:pt x="4777" y="67"/>
                    <a:pt x="4228" y="0"/>
                    <a:pt x="3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7" name="Google Shape;1787;p49"/>
          <p:cNvSpPr/>
          <p:nvPr/>
        </p:nvSpPr>
        <p:spPr>
          <a:xfrm rot="-3840626" flipH="1">
            <a:off x="5665109" y="516556"/>
            <a:ext cx="498208" cy="702361"/>
          </a:xfrm>
          <a:custGeom>
            <a:avLst/>
            <a:gdLst/>
            <a:ahLst/>
            <a:cxnLst/>
            <a:rect l="l" t="t" r="r" b="b"/>
            <a:pathLst>
              <a:path w="6939" h="7654" extrusionOk="0">
                <a:moveTo>
                  <a:pt x="1865" y="0"/>
                </a:moveTo>
                <a:cubicBezTo>
                  <a:pt x="1673" y="0"/>
                  <a:pt x="1481" y="28"/>
                  <a:pt x="1301" y="82"/>
                </a:cubicBezTo>
                <a:cubicBezTo>
                  <a:pt x="834" y="182"/>
                  <a:pt x="434" y="482"/>
                  <a:pt x="234" y="882"/>
                </a:cubicBezTo>
                <a:cubicBezTo>
                  <a:pt x="0" y="1382"/>
                  <a:pt x="67" y="1950"/>
                  <a:pt x="234" y="2450"/>
                </a:cubicBezTo>
                <a:cubicBezTo>
                  <a:pt x="1068" y="5352"/>
                  <a:pt x="3903" y="7587"/>
                  <a:pt x="6939" y="7654"/>
                </a:cubicBezTo>
                <a:lnTo>
                  <a:pt x="6638" y="7353"/>
                </a:lnTo>
                <a:cubicBezTo>
                  <a:pt x="4904" y="6286"/>
                  <a:pt x="3703" y="4385"/>
                  <a:pt x="3570" y="2350"/>
                </a:cubicBezTo>
                <a:cubicBezTo>
                  <a:pt x="3503" y="1749"/>
                  <a:pt x="3536" y="1116"/>
                  <a:pt x="3203" y="615"/>
                </a:cubicBezTo>
                <a:cubicBezTo>
                  <a:pt x="2910" y="201"/>
                  <a:pt x="2386" y="0"/>
                  <a:pt x="1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4 Minute Countdown Timer -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953" y="3431486"/>
            <a:ext cx="2196942" cy="1235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6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75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p67"/>
          <p:cNvSpPr txBox="1">
            <a:spLocks noGrp="1"/>
          </p:cNvSpPr>
          <p:nvPr>
            <p:ph type="title"/>
          </p:nvPr>
        </p:nvSpPr>
        <p:spPr>
          <a:xfrm>
            <a:off x="1386994" y="1535961"/>
            <a:ext cx="4420200" cy="19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7000" dirty="0"/>
              <a:t>Present time!!</a:t>
            </a:r>
            <a:endParaRPr sz="7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52"/>
          <p:cNvSpPr txBox="1">
            <a:spLocks noGrp="1"/>
          </p:cNvSpPr>
          <p:nvPr>
            <p:ph type="title"/>
          </p:nvPr>
        </p:nvSpPr>
        <p:spPr>
          <a:xfrm>
            <a:off x="4380078" y="873776"/>
            <a:ext cx="4365900" cy="3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 smtClean="0"/>
              <a:t>Let’s warm up!</a:t>
            </a:r>
            <a:endParaRPr sz="7200" dirty="0"/>
          </a:p>
        </p:txBody>
      </p:sp>
      <p:grpSp>
        <p:nvGrpSpPr>
          <p:cNvPr id="1839" name="Google Shape;1839;p52"/>
          <p:cNvGrpSpPr/>
          <p:nvPr/>
        </p:nvGrpSpPr>
        <p:grpSpPr>
          <a:xfrm>
            <a:off x="865673" y="1730700"/>
            <a:ext cx="2561030" cy="2945090"/>
            <a:chOff x="1079875" y="1282275"/>
            <a:chExt cx="2557449" cy="2940973"/>
          </a:xfrm>
        </p:grpSpPr>
        <p:sp>
          <p:nvSpPr>
            <p:cNvPr id="1840" name="Google Shape;1840;p52"/>
            <p:cNvSpPr/>
            <p:nvPr/>
          </p:nvSpPr>
          <p:spPr>
            <a:xfrm>
              <a:off x="1853257" y="2608100"/>
              <a:ext cx="1475350" cy="1171221"/>
            </a:xfrm>
            <a:custGeom>
              <a:avLst/>
              <a:gdLst/>
              <a:ahLst/>
              <a:cxnLst/>
              <a:rect l="l" t="t" r="r" b="b"/>
              <a:pathLst>
                <a:path w="15145" h="12023" extrusionOk="0">
                  <a:moveTo>
                    <a:pt x="1335" y="1"/>
                  </a:moveTo>
                  <a:cubicBezTo>
                    <a:pt x="501" y="1068"/>
                    <a:pt x="1" y="2469"/>
                    <a:pt x="234" y="3837"/>
                  </a:cubicBezTo>
                  <a:cubicBezTo>
                    <a:pt x="468" y="5171"/>
                    <a:pt x="1469" y="6405"/>
                    <a:pt x="2769" y="6739"/>
                  </a:cubicBezTo>
                  <a:cubicBezTo>
                    <a:pt x="3148" y="6828"/>
                    <a:pt x="3526" y="6857"/>
                    <a:pt x="3904" y="6857"/>
                  </a:cubicBezTo>
                  <a:cubicBezTo>
                    <a:pt x="4093" y="6857"/>
                    <a:pt x="4282" y="6850"/>
                    <a:pt x="4471" y="6839"/>
                  </a:cubicBezTo>
                  <a:lnTo>
                    <a:pt x="5104" y="6839"/>
                  </a:lnTo>
                  <a:cubicBezTo>
                    <a:pt x="5972" y="6772"/>
                    <a:pt x="6806" y="6739"/>
                    <a:pt x="7673" y="6672"/>
                  </a:cubicBezTo>
                  <a:cubicBezTo>
                    <a:pt x="7873" y="6672"/>
                    <a:pt x="8073" y="6639"/>
                    <a:pt x="8240" y="6639"/>
                  </a:cubicBezTo>
                  <a:cubicBezTo>
                    <a:pt x="8674" y="6605"/>
                    <a:pt x="9107" y="6564"/>
                    <a:pt x="9537" y="6564"/>
                  </a:cubicBezTo>
                  <a:cubicBezTo>
                    <a:pt x="9966" y="6564"/>
                    <a:pt x="10392" y="6605"/>
                    <a:pt x="10809" y="6739"/>
                  </a:cubicBezTo>
                  <a:cubicBezTo>
                    <a:pt x="11743" y="7006"/>
                    <a:pt x="12510" y="7740"/>
                    <a:pt x="12877" y="8640"/>
                  </a:cubicBezTo>
                  <a:cubicBezTo>
                    <a:pt x="13110" y="9241"/>
                    <a:pt x="13177" y="9874"/>
                    <a:pt x="13210" y="10508"/>
                  </a:cubicBezTo>
                  <a:cubicBezTo>
                    <a:pt x="13244" y="11009"/>
                    <a:pt x="13244" y="11509"/>
                    <a:pt x="13277" y="12009"/>
                  </a:cubicBezTo>
                  <a:cubicBezTo>
                    <a:pt x="13411" y="12018"/>
                    <a:pt x="13548" y="12022"/>
                    <a:pt x="13686" y="12022"/>
                  </a:cubicBezTo>
                  <a:cubicBezTo>
                    <a:pt x="14063" y="12022"/>
                    <a:pt x="14454" y="11991"/>
                    <a:pt x="14845" y="11943"/>
                  </a:cubicBezTo>
                  <a:cubicBezTo>
                    <a:pt x="14911" y="11943"/>
                    <a:pt x="14978" y="11943"/>
                    <a:pt x="15045" y="11909"/>
                  </a:cubicBezTo>
                  <a:cubicBezTo>
                    <a:pt x="15145" y="11809"/>
                    <a:pt x="15145" y="11676"/>
                    <a:pt x="15145" y="11576"/>
                  </a:cubicBezTo>
                  <a:cubicBezTo>
                    <a:pt x="15112" y="9474"/>
                    <a:pt x="15078" y="7339"/>
                    <a:pt x="14444" y="5338"/>
                  </a:cubicBezTo>
                  <a:cubicBezTo>
                    <a:pt x="14144" y="4471"/>
                    <a:pt x="13711" y="3603"/>
                    <a:pt x="12977" y="3070"/>
                  </a:cubicBezTo>
                  <a:cubicBezTo>
                    <a:pt x="12543" y="2769"/>
                    <a:pt x="12043" y="2636"/>
                    <a:pt x="11542" y="2536"/>
                  </a:cubicBezTo>
                  <a:cubicBezTo>
                    <a:pt x="11409" y="2503"/>
                    <a:pt x="11242" y="2469"/>
                    <a:pt x="11109" y="2469"/>
                  </a:cubicBezTo>
                  <a:cubicBezTo>
                    <a:pt x="10508" y="2386"/>
                    <a:pt x="9908" y="2361"/>
                    <a:pt x="9303" y="2361"/>
                  </a:cubicBezTo>
                  <a:cubicBezTo>
                    <a:pt x="8699" y="2361"/>
                    <a:pt x="8090" y="2386"/>
                    <a:pt x="7473" y="2402"/>
                  </a:cubicBezTo>
                  <a:cubicBezTo>
                    <a:pt x="6991" y="2422"/>
                    <a:pt x="6510" y="2441"/>
                    <a:pt x="6022" y="2441"/>
                  </a:cubicBezTo>
                  <a:cubicBezTo>
                    <a:pt x="5665" y="2441"/>
                    <a:pt x="5304" y="2431"/>
                    <a:pt x="4938" y="2402"/>
                  </a:cubicBezTo>
                  <a:lnTo>
                    <a:pt x="1335" y="1"/>
                  </a:ln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2"/>
            <p:cNvSpPr/>
            <p:nvPr/>
          </p:nvSpPr>
          <p:spPr>
            <a:xfrm>
              <a:off x="1297599" y="2598359"/>
              <a:ext cx="1030164" cy="1442814"/>
            </a:xfrm>
            <a:custGeom>
              <a:avLst/>
              <a:gdLst/>
              <a:ahLst/>
              <a:cxnLst/>
              <a:rect l="l" t="t" r="r" b="b"/>
              <a:pathLst>
                <a:path w="10575" h="14811" extrusionOk="0">
                  <a:moveTo>
                    <a:pt x="6005" y="1"/>
                  </a:moveTo>
                  <a:cubicBezTo>
                    <a:pt x="5838" y="2202"/>
                    <a:pt x="5605" y="4370"/>
                    <a:pt x="5271" y="6539"/>
                  </a:cubicBezTo>
                  <a:cubicBezTo>
                    <a:pt x="5171" y="7206"/>
                    <a:pt x="5071" y="7840"/>
                    <a:pt x="4971" y="8507"/>
                  </a:cubicBezTo>
                  <a:cubicBezTo>
                    <a:pt x="4771" y="9608"/>
                    <a:pt x="4504" y="10775"/>
                    <a:pt x="3703" y="11576"/>
                  </a:cubicBezTo>
                  <a:cubicBezTo>
                    <a:pt x="2769" y="12543"/>
                    <a:pt x="1335" y="12743"/>
                    <a:pt x="1" y="12843"/>
                  </a:cubicBezTo>
                  <a:cubicBezTo>
                    <a:pt x="34" y="13477"/>
                    <a:pt x="34" y="14111"/>
                    <a:pt x="67" y="14745"/>
                  </a:cubicBezTo>
                  <a:cubicBezTo>
                    <a:pt x="533" y="14788"/>
                    <a:pt x="1002" y="14810"/>
                    <a:pt x="1472" y="14810"/>
                  </a:cubicBezTo>
                  <a:cubicBezTo>
                    <a:pt x="2451" y="14810"/>
                    <a:pt x="3435" y="14714"/>
                    <a:pt x="4404" y="14511"/>
                  </a:cubicBezTo>
                  <a:cubicBezTo>
                    <a:pt x="5338" y="14311"/>
                    <a:pt x="6305" y="14011"/>
                    <a:pt x="7039" y="13377"/>
                  </a:cubicBezTo>
                  <a:cubicBezTo>
                    <a:pt x="7573" y="12910"/>
                    <a:pt x="7940" y="12276"/>
                    <a:pt x="8273" y="11609"/>
                  </a:cubicBezTo>
                  <a:cubicBezTo>
                    <a:pt x="8907" y="10308"/>
                    <a:pt x="9374" y="8940"/>
                    <a:pt x="9708" y="7506"/>
                  </a:cubicBezTo>
                  <a:cubicBezTo>
                    <a:pt x="9808" y="7139"/>
                    <a:pt x="9874" y="6806"/>
                    <a:pt x="9941" y="6439"/>
                  </a:cubicBezTo>
                  <a:cubicBezTo>
                    <a:pt x="10308" y="4671"/>
                    <a:pt x="10475" y="2836"/>
                    <a:pt x="10575" y="1068"/>
                  </a:cubicBezTo>
                  <a:lnTo>
                    <a:pt x="6472" y="101"/>
                  </a:lnTo>
                  <a:lnTo>
                    <a:pt x="6005" y="1"/>
                  </a:ln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2"/>
            <p:cNvSpPr/>
            <p:nvPr/>
          </p:nvSpPr>
          <p:spPr>
            <a:xfrm>
              <a:off x="1843515" y="2598359"/>
              <a:ext cx="422586" cy="741036"/>
            </a:xfrm>
            <a:custGeom>
              <a:avLst/>
              <a:gdLst/>
              <a:ahLst/>
              <a:cxnLst/>
              <a:rect l="l" t="t" r="r" b="b"/>
              <a:pathLst>
                <a:path w="4338" h="7607" extrusionOk="0">
                  <a:moveTo>
                    <a:pt x="401" y="1"/>
                  </a:moveTo>
                  <a:cubicBezTo>
                    <a:pt x="301" y="1435"/>
                    <a:pt x="168" y="2836"/>
                    <a:pt x="1" y="4270"/>
                  </a:cubicBezTo>
                  <a:cubicBezTo>
                    <a:pt x="201" y="5304"/>
                    <a:pt x="735" y="6238"/>
                    <a:pt x="1702" y="6872"/>
                  </a:cubicBezTo>
                  <a:cubicBezTo>
                    <a:pt x="2202" y="7206"/>
                    <a:pt x="2769" y="7439"/>
                    <a:pt x="3370" y="7606"/>
                  </a:cubicBezTo>
                  <a:cubicBezTo>
                    <a:pt x="3637" y="7606"/>
                    <a:pt x="3870" y="7573"/>
                    <a:pt x="4104" y="7506"/>
                  </a:cubicBezTo>
                  <a:cubicBezTo>
                    <a:pt x="4204" y="7139"/>
                    <a:pt x="4270" y="6806"/>
                    <a:pt x="4337" y="6439"/>
                  </a:cubicBezTo>
                  <a:lnTo>
                    <a:pt x="868" y="101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2"/>
            <p:cNvSpPr/>
            <p:nvPr/>
          </p:nvSpPr>
          <p:spPr>
            <a:xfrm>
              <a:off x="2321241" y="1932231"/>
              <a:ext cx="835236" cy="510260"/>
            </a:xfrm>
            <a:custGeom>
              <a:avLst/>
              <a:gdLst/>
              <a:ahLst/>
              <a:cxnLst/>
              <a:rect l="l" t="t" r="r" b="b"/>
              <a:pathLst>
                <a:path w="8574" h="5238" extrusionOk="0">
                  <a:moveTo>
                    <a:pt x="0" y="0"/>
                  </a:moveTo>
                  <a:lnTo>
                    <a:pt x="200" y="1068"/>
                  </a:lnTo>
                  <a:lnTo>
                    <a:pt x="200" y="1135"/>
                  </a:lnTo>
                  <a:lnTo>
                    <a:pt x="367" y="1902"/>
                  </a:lnTo>
                  <a:lnTo>
                    <a:pt x="401" y="2102"/>
                  </a:lnTo>
                  <a:lnTo>
                    <a:pt x="401" y="2235"/>
                  </a:lnTo>
                  <a:lnTo>
                    <a:pt x="434" y="2302"/>
                  </a:lnTo>
                  <a:lnTo>
                    <a:pt x="434" y="2335"/>
                  </a:lnTo>
                  <a:lnTo>
                    <a:pt x="467" y="2469"/>
                  </a:lnTo>
                  <a:lnTo>
                    <a:pt x="601" y="3369"/>
                  </a:lnTo>
                  <a:lnTo>
                    <a:pt x="634" y="3470"/>
                  </a:lnTo>
                  <a:lnTo>
                    <a:pt x="701" y="3770"/>
                  </a:lnTo>
                  <a:cubicBezTo>
                    <a:pt x="701" y="3903"/>
                    <a:pt x="801" y="4003"/>
                    <a:pt x="868" y="4070"/>
                  </a:cubicBezTo>
                  <a:cubicBezTo>
                    <a:pt x="901" y="4103"/>
                    <a:pt x="934" y="4103"/>
                    <a:pt x="934" y="4137"/>
                  </a:cubicBezTo>
                  <a:lnTo>
                    <a:pt x="968" y="4137"/>
                  </a:lnTo>
                  <a:cubicBezTo>
                    <a:pt x="1034" y="4203"/>
                    <a:pt x="1101" y="4237"/>
                    <a:pt x="1201" y="4303"/>
                  </a:cubicBezTo>
                  <a:cubicBezTo>
                    <a:pt x="1201" y="4303"/>
                    <a:pt x="1234" y="4337"/>
                    <a:pt x="1234" y="4337"/>
                  </a:cubicBezTo>
                  <a:lnTo>
                    <a:pt x="1268" y="4337"/>
                  </a:lnTo>
                  <a:cubicBezTo>
                    <a:pt x="1368" y="4437"/>
                    <a:pt x="1501" y="4504"/>
                    <a:pt x="1601" y="4537"/>
                  </a:cubicBezTo>
                  <a:cubicBezTo>
                    <a:pt x="1701" y="4604"/>
                    <a:pt x="1768" y="4637"/>
                    <a:pt x="1868" y="4670"/>
                  </a:cubicBezTo>
                  <a:cubicBezTo>
                    <a:pt x="1902" y="4704"/>
                    <a:pt x="1935" y="4737"/>
                    <a:pt x="2002" y="4737"/>
                  </a:cubicBezTo>
                  <a:cubicBezTo>
                    <a:pt x="2135" y="4804"/>
                    <a:pt x="2302" y="4871"/>
                    <a:pt x="2469" y="4937"/>
                  </a:cubicBezTo>
                  <a:lnTo>
                    <a:pt x="2535" y="4937"/>
                  </a:lnTo>
                  <a:cubicBezTo>
                    <a:pt x="2769" y="5004"/>
                    <a:pt x="3002" y="5071"/>
                    <a:pt x="3236" y="5104"/>
                  </a:cubicBezTo>
                  <a:cubicBezTo>
                    <a:pt x="3303" y="5137"/>
                    <a:pt x="3336" y="5137"/>
                    <a:pt x="3369" y="5137"/>
                  </a:cubicBezTo>
                  <a:cubicBezTo>
                    <a:pt x="3636" y="5171"/>
                    <a:pt x="3903" y="5204"/>
                    <a:pt x="4203" y="5237"/>
                  </a:cubicBezTo>
                  <a:lnTo>
                    <a:pt x="4237" y="5237"/>
                  </a:lnTo>
                  <a:cubicBezTo>
                    <a:pt x="4503" y="5237"/>
                    <a:pt x="4770" y="5237"/>
                    <a:pt x="5004" y="5204"/>
                  </a:cubicBezTo>
                  <a:lnTo>
                    <a:pt x="5137" y="5204"/>
                  </a:lnTo>
                  <a:cubicBezTo>
                    <a:pt x="5437" y="5171"/>
                    <a:pt x="5738" y="5137"/>
                    <a:pt x="6038" y="5104"/>
                  </a:cubicBezTo>
                  <a:cubicBezTo>
                    <a:pt x="6071" y="5071"/>
                    <a:pt x="6071" y="5071"/>
                    <a:pt x="6105" y="5071"/>
                  </a:cubicBezTo>
                  <a:cubicBezTo>
                    <a:pt x="6238" y="5037"/>
                    <a:pt x="6371" y="5037"/>
                    <a:pt x="6505" y="5004"/>
                  </a:cubicBezTo>
                  <a:cubicBezTo>
                    <a:pt x="6572" y="4971"/>
                    <a:pt x="6605" y="4971"/>
                    <a:pt x="6672" y="4971"/>
                  </a:cubicBezTo>
                  <a:lnTo>
                    <a:pt x="6672" y="4937"/>
                  </a:lnTo>
                  <a:cubicBezTo>
                    <a:pt x="6772" y="4937"/>
                    <a:pt x="6838" y="4904"/>
                    <a:pt x="6905" y="4904"/>
                  </a:cubicBezTo>
                  <a:cubicBezTo>
                    <a:pt x="7039" y="4871"/>
                    <a:pt x="7139" y="4837"/>
                    <a:pt x="7272" y="4770"/>
                  </a:cubicBezTo>
                  <a:lnTo>
                    <a:pt x="7339" y="4770"/>
                  </a:lnTo>
                  <a:cubicBezTo>
                    <a:pt x="7539" y="4704"/>
                    <a:pt x="7772" y="4604"/>
                    <a:pt x="7939" y="4470"/>
                  </a:cubicBezTo>
                  <a:cubicBezTo>
                    <a:pt x="7973" y="4437"/>
                    <a:pt x="8006" y="4370"/>
                    <a:pt x="8039" y="4337"/>
                  </a:cubicBezTo>
                  <a:cubicBezTo>
                    <a:pt x="8273" y="4037"/>
                    <a:pt x="8306" y="3603"/>
                    <a:pt x="8573" y="3303"/>
                  </a:cubicBezTo>
                  <a:lnTo>
                    <a:pt x="8573" y="3303"/>
                  </a:lnTo>
                  <a:cubicBezTo>
                    <a:pt x="8306" y="3336"/>
                    <a:pt x="8039" y="3403"/>
                    <a:pt x="7772" y="3403"/>
                  </a:cubicBezTo>
                  <a:lnTo>
                    <a:pt x="7739" y="3403"/>
                  </a:lnTo>
                  <a:cubicBezTo>
                    <a:pt x="7706" y="3436"/>
                    <a:pt x="7672" y="3436"/>
                    <a:pt x="7639" y="3436"/>
                  </a:cubicBezTo>
                  <a:lnTo>
                    <a:pt x="6572" y="3436"/>
                  </a:lnTo>
                  <a:cubicBezTo>
                    <a:pt x="6338" y="3436"/>
                    <a:pt x="6071" y="3403"/>
                    <a:pt x="5838" y="3369"/>
                  </a:cubicBezTo>
                  <a:cubicBezTo>
                    <a:pt x="5804" y="3369"/>
                    <a:pt x="5771" y="3369"/>
                    <a:pt x="5738" y="3336"/>
                  </a:cubicBezTo>
                  <a:cubicBezTo>
                    <a:pt x="5471" y="3303"/>
                    <a:pt x="5237" y="3269"/>
                    <a:pt x="5004" y="3203"/>
                  </a:cubicBezTo>
                  <a:lnTo>
                    <a:pt x="4937" y="3203"/>
                  </a:lnTo>
                  <a:cubicBezTo>
                    <a:pt x="4704" y="3136"/>
                    <a:pt x="4470" y="3069"/>
                    <a:pt x="4237" y="3003"/>
                  </a:cubicBezTo>
                  <a:cubicBezTo>
                    <a:pt x="4203" y="2969"/>
                    <a:pt x="4137" y="2969"/>
                    <a:pt x="4103" y="2969"/>
                  </a:cubicBezTo>
                  <a:cubicBezTo>
                    <a:pt x="3936" y="2902"/>
                    <a:pt x="3770" y="2836"/>
                    <a:pt x="3603" y="2769"/>
                  </a:cubicBezTo>
                  <a:cubicBezTo>
                    <a:pt x="3569" y="2736"/>
                    <a:pt x="3536" y="2736"/>
                    <a:pt x="3503" y="2736"/>
                  </a:cubicBezTo>
                  <a:cubicBezTo>
                    <a:pt x="3336" y="2636"/>
                    <a:pt x="3136" y="2536"/>
                    <a:pt x="2936" y="2435"/>
                  </a:cubicBezTo>
                  <a:cubicBezTo>
                    <a:pt x="2902" y="2435"/>
                    <a:pt x="2869" y="2402"/>
                    <a:pt x="2836" y="2402"/>
                  </a:cubicBezTo>
                  <a:cubicBezTo>
                    <a:pt x="2669" y="2302"/>
                    <a:pt x="2469" y="2202"/>
                    <a:pt x="2302" y="2102"/>
                  </a:cubicBezTo>
                  <a:cubicBezTo>
                    <a:pt x="2269" y="2069"/>
                    <a:pt x="2269" y="2069"/>
                    <a:pt x="2235" y="2035"/>
                  </a:cubicBezTo>
                  <a:cubicBezTo>
                    <a:pt x="2102" y="1968"/>
                    <a:pt x="2002" y="1902"/>
                    <a:pt x="1868" y="1802"/>
                  </a:cubicBezTo>
                  <a:cubicBezTo>
                    <a:pt x="1835" y="1768"/>
                    <a:pt x="1802" y="1768"/>
                    <a:pt x="1802" y="1735"/>
                  </a:cubicBezTo>
                  <a:cubicBezTo>
                    <a:pt x="1601" y="1635"/>
                    <a:pt x="1468" y="1501"/>
                    <a:pt x="1301" y="1368"/>
                  </a:cubicBezTo>
                  <a:cubicBezTo>
                    <a:pt x="1234" y="1335"/>
                    <a:pt x="1201" y="1268"/>
                    <a:pt x="1168" y="1235"/>
                  </a:cubicBezTo>
                  <a:cubicBezTo>
                    <a:pt x="1134" y="1235"/>
                    <a:pt x="1134" y="1235"/>
                    <a:pt x="1134" y="1201"/>
                  </a:cubicBezTo>
                  <a:cubicBezTo>
                    <a:pt x="1101" y="1201"/>
                    <a:pt x="1101" y="1201"/>
                    <a:pt x="1068" y="1168"/>
                  </a:cubicBezTo>
                  <a:cubicBezTo>
                    <a:pt x="1001" y="1101"/>
                    <a:pt x="934" y="1034"/>
                    <a:pt x="834" y="968"/>
                  </a:cubicBezTo>
                  <a:cubicBezTo>
                    <a:pt x="834" y="934"/>
                    <a:pt x="801" y="901"/>
                    <a:pt x="767" y="868"/>
                  </a:cubicBezTo>
                  <a:cubicBezTo>
                    <a:pt x="501" y="601"/>
                    <a:pt x="234" y="301"/>
                    <a:pt x="0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2"/>
            <p:cNvSpPr/>
            <p:nvPr/>
          </p:nvSpPr>
          <p:spPr>
            <a:xfrm>
              <a:off x="2292016" y="2016691"/>
              <a:ext cx="864461" cy="422586"/>
            </a:xfrm>
            <a:custGeom>
              <a:avLst/>
              <a:gdLst/>
              <a:ahLst/>
              <a:cxnLst/>
              <a:rect l="l" t="t" r="r" b="b"/>
              <a:pathLst>
                <a:path w="8874" h="4338" extrusionOk="0">
                  <a:moveTo>
                    <a:pt x="1067" y="1"/>
                  </a:moveTo>
                  <a:cubicBezTo>
                    <a:pt x="1034" y="101"/>
                    <a:pt x="1001" y="201"/>
                    <a:pt x="967" y="301"/>
                  </a:cubicBezTo>
                  <a:cubicBezTo>
                    <a:pt x="801" y="268"/>
                    <a:pt x="667" y="234"/>
                    <a:pt x="500" y="201"/>
                  </a:cubicBezTo>
                  <a:cubicBezTo>
                    <a:pt x="334" y="201"/>
                    <a:pt x="200" y="167"/>
                    <a:pt x="33" y="167"/>
                  </a:cubicBezTo>
                  <a:cubicBezTo>
                    <a:pt x="0" y="167"/>
                    <a:pt x="0" y="167"/>
                    <a:pt x="33" y="201"/>
                  </a:cubicBezTo>
                  <a:cubicBezTo>
                    <a:pt x="200" y="234"/>
                    <a:pt x="367" y="234"/>
                    <a:pt x="500" y="268"/>
                  </a:cubicBezTo>
                  <a:cubicBezTo>
                    <a:pt x="667" y="301"/>
                    <a:pt x="801" y="334"/>
                    <a:pt x="934" y="368"/>
                  </a:cubicBezTo>
                  <a:cubicBezTo>
                    <a:pt x="834" y="601"/>
                    <a:pt x="734" y="801"/>
                    <a:pt x="667" y="1035"/>
                  </a:cubicBezTo>
                  <a:lnTo>
                    <a:pt x="634" y="1035"/>
                  </a:lnTo>
                  <a:lnTo>
                    <a:pt x="667" y="1235"/>
                  </a:lnTo>
                  <a:cubicBezTo>
                    <a:pt x="801" y="935"/>
                    <a:pt x="901" y="668"/>
                    <a:pt x="1034" y="368"/>
                  </a:cubicBezTo>
                  <a:cubicBezTo>
                    <a:pt x="1201" y="434"/>
                    <a:pt x="1401" y="468"/>
                    <a:pt x="1601" y="501"/>
                  </a:cubicBezTo>
                  <a:cubicBezTo>
                    <a:pt x="1534" y="468"/>
                    <a:pt x="1501" y="401"/>
                    <a:pt x="1468" y="368"/>
                  </a:cubicBezTo>
                  <a:cubicBezTo>
                    <a:pt x="1334" y="334"/>
                    <a:pt x="1201" y="334"/>
                    <a:pt x="1067" y="301"/>
                  </a:cubicBezTo>
                  <a:cubicBezTo>
                    <a:pt x="1101" y="234"/>
                    <a:pt x="1101" y="167"/>
                    <a:pt x="1134" y="101"/>
                  </a:cubicBezTo>
                  <a:cubicBezTo>
                    <a:pt x="1134" y="67"/>
                    <a:pt x="1101" y="34"/>
                    <a:pt x="1067" y="1"/>
                  </a:cubicBezTo>
                  <a:close/>
                  <a:moveTo>
                    <a:pt x="1868" y="1669"/>
                  </a:moveTo>
                  <a:cubicBezTo>
                    <a:pt x="2235" y="1769"/>
                    <a:pt x="2602" y="1835"/>
                    <a:pt x="2969" y="1935"/>
                  </a:cubicBezTo>
                  <a:cubicBezTo>
                    <a:pt x="2835" y="2236"/>
                    <a:pt x="2702" y="2536"/>
                    <a:pt x="2569" y="2869"/>
                  </a:cubicBezTo>
                  <a:cubicBezTo>
                    <a:pt x="2202" y="2769"/>
                    <a:pt x="1868" y="2703"/>
                    <a:pt x="1501" y="2636"/>
                  </a:cubicBezTo>
                  <a:cubicBezTo>
                    <a:pt x="1635" y="2302"/>
                    <a:pt x="1735" y="2002"/>
                    <a:pt x="1868" y="1669"/>
                  </a:cubicBezTo>
                  <a:close/>
                  <a:moveTo>
                    <a:pt x="3069" y="1969"/>
                  </a:moveTo>
                  <a:cubicBezTo>
                    <a:pt x="3503" y="2069"/>
                    <a:pt x="3903" y="2169"/>
                    <a:pt x="4336" y="2269"/>
                  </a:cubicBezTo>
                  <a:cubicBezTo>
                    <a:pt x="4203" y="2569"/>
                    <a:pt x="4103" y="2869"/>
                    <a:pt x="3970" y="3170"/>
                  </a:cubicBezTo>
                  <a:cubicBezTo>
                    <a:pt x="3769" y="3136"/>
                    <a:pt x="3569" y="3070"/>
                    <a:pt x="3369" y="3036"/>
                  </a:cubicBezTo>
                  <a:cubicBezTo>
                    <a:pt x="3136" y="2969"/>
                    <a:pt x="2902" y="2936"/>
                    <a:pt x="2702" y="2869"/>
                  </a:cubicBezTo>
                  <a:cubicBezTo>
                    <a:pt x="2835" y="2569"/>
                    <a:pt x="2935" y="2269"/>
                    <a:pt x="3069" y="1969"/>
                  </a:cubicBezTo>
                  <a:close/>
                  <a:moveTo>
                    <a:pt x="4437" y="2302"/>
                  </a:moveTo>
                  <a:cubicBezTo>
                    <a:pt x="4937" y="2436"/>
                    <a:pt x="5437" y="2603"/>
                    <a:pt x="5904" y="2736"/>
                  </a:cubicBezTo>
                  <a:cubicBezTo>
                    <a:pt x="5871" y="2836"/>
                    <a:pt x="5838" y="2936"/>
                    <a:pt x="5804" y="3036"/>
                  </a:cubicBezTo>
                  <a:cubicBezTo>
                    <a:pt x="5737" y="3203"/>
                    <a:pt x="5671" y="3403"/>
                    <a:pt x="5604" y="3570"/>
                  </a:cubicBezTo>
                  <a:cubicBezTo>
                    <a:pt x="5104" y="3436"/>
                    <a:pt x="4603" y="3336"/>
                    <a:pt x="4103" y="3203"/>
                  </a:cubicBezTo>
                  <a:cubicBezTo>
                    <a:pt x="4203" y="2903"/>
                    <a:pt x="4336" y="2603"/>
                    <a:pt x="4437" y="2302"/>
                  </a:cubicBezTo>
                  <a:close/>
                  <a:moveTo>
                    <a:pt x="6038" y="2769"/>
                  </a:moveTo>
                  <a:cubicBezTo>
                    <a:pt x="6171" y="2836"/>
                    <a:pt x="6305" y="2869"/>
                    <a:pt x="6438" y="2903"/>
                  </a:cubicBezTo>
                  <a:cubicBezTo>
                    <a:pt x="6705" y="3003"/>
                    <a:pt x="6938" y="3070"/>
                    <a:pt x="7205" y="3170"/>
                  </a:cubicBezTo>
                  <a:cubicBezTo>
                    <a:pt x="7172" y="3236"/>
                    <a:pt x="7138" y="3303"/>
                    <a:pt x="7138" y="3370"/>
                  </a:cubicBezTo>
                  <a:cubicBezTo>
                    <a:pt x="7038" y="3537"/>
                    <a:pt x="6972" y="3737"/>
                    <a:pt x="6905" y="3937"/>
                  </a:cubicBezTo>
                  <a:cubicBezTo>
                    <a:pt x="6505" y="3803"/>
                    <a:pt x="6104" y="3703"/>
                    <a:pt x="5704" y="3603"/>
                  </a:cubicBezTo>
                  <a:cubicBezTo>
                    <a:pt x="5771" y="3436"/>
                    <a:pt x="5838" y="3270"/>
                    <a:pt x="5904" y="3103"/>
                  </a:cubicBezTo>
                  <a:cubicBezTo>
                    <a:pt x="5938" y="3003"/>
                    <a:pt x="6004" y="2869"/>
                    <a:pt x="6038" y="2769"/>
                  </a:cubicBezTo>
                  <a:close/>
                  <a:moveTo>
                    <a:pt x="2068" y="868"/>
                  </a:moveTo>
                  <a:cubicBezTo>
                    <a:pt x="2068" y="901"/>
                    <a:pt x="2068" y="935"/>
                    <a:pt x="2068" y="935"/>
                  </a:cubicBezTo>
                  <a:cubicBezTo>
                    <a:pt x="1968" y="1168"/>
                    <a:pt x="1868" y="1368"/>
                    <a:pt x="1801" y="1568"/>
                  </a:cubicBezTo>
                  <a:cubicBezTo>
                    <a:pt x="1434" y="1502"/>
                    <a:pt x="1067" y="1435"/>
                    <a:pt x="701" y="1368"/>
                  </a:cubicBezTo>
                  <a:lnTo>
                    <a:pt x="701" y="1368"/>
                  </a:lnTo>
                  <a:lnTo>
                    <a:pt x="734" y="1435"/>
                  </a:lnTo>
                  <a:cubicBezTo>
                    <a:pt x="1067" y="1502"/>
                    <a:pt x="1434" y="1568"/>
                    <a:pt x="1768" y="1669"/>
                  </a:cubicBezTo>
                  <a:cubicBezTo>
                    <a:pt x="1635" y="1969"/>
                    <a:pt x="1534" y="2269"/>
                    <a:pt x="1401" y="2603"/>
                  </a:cubicBezTo>
                  <a:cubicBezTo>
                    <a:pt x="1234" y="2569"/>
                    <a:pt x="1067" y="2536"/>
                    <a:pt x="901" y="2502"/>
                  </a:cubicBezTo>
                  <a:lnTo>
                    <a:pt x="901" y="2502"/>
                  </a:lnTo>
                  <a:lnTo>
                    <a:pt x="934" y="2603"/>
                  </a:lnTo>
                  <a:cubicBezTo>
                    <a:pt x="1067" y="2636"/>
                    <a:pt x="1234" y="2669"/>
                    <a:pt x="1368" y="2703"/>
                  </a:cubicBezTo>
                  <a:cubicBezTo>
                    <a:pt x="1301" y="2869"/>
                    <a:pt x="1234" y="3036"/>
                    <a:pt x="1168" y="3203"/>
                  </a:cubicBezTo>
                  <a:cubicBezTo>
                    <a:pt x="1201" y="3236"/>
                    <a:pt x="1234" y="3236"/>
                    <a:pt x="1234" y="3270"/>
                  </a:cubicBezTo>
                  <a:lnTo>
                    <a:pt x="1268" y="3270"/>
                  </a:lnTo>
                  <a:cubicBezTo>
                    <a:pt x="1301" y="3136"/>
                    <a:pt x="1368" y="3003"/>
                    <a:pt x="1401" y="2869"/>
                  </a:cubicBezTo>
                  <a:cubicBezTo>
                    <a:pt x="1434" y="2803"/>
                    <a:pt x="1434" y="2769"/>
                    <a:pt x="1468" y="2736"/>
                  </a:cubicBezTo>
                  <a:cubicBezTo>
                    <a:pt x="1801" y="2803"/>
                    <a:pt x="2168" y="2869"/>
                    <a:pt x="2535" y="2969"/>
                  </a:cubicBezTo>
                  <a:cubicBezTo>
                    <a:pt x="2402" y="3236"/>
                    <a:pt x="2302" y="3537"/>
                    <a:pt x="2168" y="3837"/>
                  </a:cubicBezTo>
                  <a:cubicBezTo>
                    <a:pt x="2202" y="3837"/>
                    <a:pt x="2235" y="3870"/>
                    <a:pt x="2302" y="3870"/>
                  </a:cubicBezTo>
                  <a:cubicBezTo>
                    <a:pt x="2368" y="3670"/>
                    <a:pt x="2435" y="3503"/>
                    <a:pt x="2502" y="3303"/>
                  </a:cubicBezTo>
                  <a:cubicBezTo>
                    <a:pt x="2569" y="3203"/>
                    <a:pt x="2602" y="3103"/>
                    <a:pt x="2635" y="2969"/>
                  </a:cubicBezTo>
                  <a:cubicBezTo>
                    <a:pt x="2869" y="3036"/>
                    <a:pt x="3102" y="3103"/>
                    <a:pt x="3336" y="3136"/>
                  </a:cubicBezTo>
                  <a:cubicBezTo>
                    <a:pt x="3536" y="3203"/>
                    <a:pt x="3736" y="3236"/>
                    <a:pt x="3936" y="3270"/>
                  </a:cubicBezTo>
                  <a:cubicBezTo>
                    <a:pt x="3803" y="3603"/>
                    <a:pt x="3669" y="3937"/>
                    <a:pt x="3536" y="4237"/>
                  </a:cubicBezTo>
                  <a:cubicBezTo>
                    <a:pt x="3569" y="4270"/>
                    <a:pt x="3636" y="4270"/>
                    <a:pt x="3669" y="4270"/>
                  </a:cubicBezTo>
                  <a:cubicBezTo>
                    <a:pt x="3736" y="4070"/>
                    <a:pt x="3836" y="3837"/>
                    <a:pt x="3903" y="3637"/>
                  </a:cubicBezTo>
                  <a:cubicBezTo>
                    <a:pt x="3970" y="3537"/>
                    <a:pt x="4003" y="3436"/>
                    <a:pt x="4036" y="3303"/>
                  </a:cubicBezTo>
                  <a:cubicBezTo>
                    <a:pt x="4537" y="3436"/>
                    <a:pt x="5037" y="3570"/>
                    <a:pt x="5537" y="3703"/>
                  </a:cubicBezTo>
                  <a:cubicBezTo>
                    <a:pt x="5471" y="3903"/>
                    <a:pt x="5371" y="4137"/>
                    <a:pt x="5304" y="4337"/>
                  </a:cubicBezTo>
                  <a:lnTo>
                    <a:pt x="5437" y="4337"/>
                  </a:lnTo>
                  <a:cubicBezTo>
                    <a:pt x="5504" y="4137"/>
                    <a:pt x="5604" y="3937"/>
                    <a:pt x="5671" y="3737"/>
                  </a:cubicBezTo>
                  <a:cubicBezTo>
                    <a:pt x="6071" y="3837"/>
                    <a:pt x="6438" y="3937"/>
                    <a:pt x="6838" y="4037"/>
                  </a:cubicBezTo>
                  <a:cubicBezTo>
                    <a:pt x="6838" y="4070"/>
                    <a:pt x="6805" y="4104"/>
                    <a:pt x="6805" y="4137"/>
                  </a:cubicBezTo>
                  <a:cubicBezTo>
                    <a:pt x="6872" y="4104"/>
                    <a:pt x="6905" y="4104"/>
                    <a:pt x="6972" y="4104"/>
                  </a:cubicBezTo>
                  <a:cubicBezTo>
                    <a:pt x="6972" y="4104"/>
                    <a:pt x="6972" y="4070"/>
                    <a:pt x="6972" y="4070"/>
                  </a:cubicBezTo>
                  <a:cubicBezTo>
                    <a:pt x="7138" y="4137"/>
                    <a:pt x="7305" y="4170"/>
                    <a:pt x="7439" y="4204"/>
                  </a:cubicBezTo>
                  <a:cubicBezTo>
                    <a:pt x="7446" y="4207"/>
                    <a:pt x="7453" y="4209"/>
                    <a:pt x="7460" y="4209"/>
                  </a:cubicBezTo>
                  <a:cubicBezTo>
                    <a:pt x="7512" y="4209"/>
                    <a:pt x="7531" y="4104"/>
                    <a:pt x="7472" y="4104"/>
                  </a:cubicBezTo>
                  <a:cubicBezTo>
                    <a:pt x="7405" y="4070"/>
                    <a:pt x="7305" y="4037"/>
                    <a:pt x="7205" y="4037"/>
                  </a:cubicBezTo>
                  <a:cubicBezTo>
                    <a:pt x="7138" y="4004"/>
                    <a:pt x="7072" y="3970"/>
                    <a:pt x="7005" y="3970"/>
                  </a:cubicBezTo>
                  <a:cubicBezTo>
                    <a:pt x="7105" y="3703"/>
                    <a:pt x="7205" y="3470"/>
                    <a:pt x="7305" y="3203"/>
                  </a:cubicBezTo>
                  <a:lnTo>
                    <a:pt x="7339" y="3203"/>
                  </a:lnTo>
                  <a:lnTo>
                    <a:pt x="7405" y="3236"/>
                  </a:lnTo>
                  <a:lnTo>
                    <a:pt x="7372" y="3236"/>
                  </a:lnTo>
                  <a:cubicBezTo>
                    <a:pt x="7372" y="3270"/>
                    <a:pt x="7339" y="3303"/>
                    <a:pt x="7372" y="3303"/>
                  </a:cubicBezTo>
                  <a:cubicBezTo>
                    <a:pt x="7539" y="3336"/>
                    <a:pt x="7672" y="3370"/>
                    <a:pt x="7839" y="3403"/>
                  </a:cubicBezTo>
                  <a:cubicBezTo>
                    <a:pt x="7972" y="3436"/>
                    <a:pt x="8106" y="3470"/>
                    <a:pt x="8239" y="3503"/>
                  </a:cubicBezTo>
                  <a:cubicBezTo>
                    <a:pt x="8246" y="3510"/>
                    <a:pt x="8253" y="3513"/>
                    <a:pt x="8259" y="3513"/>
                  </a:cubicBezTo>
                  <a:cubicBezTo>
                    <a:pt x="8285" y="3513"/>
                    <a:pt x="8306" y="3470"/>
                    <a:pt x="8306" y="3470"/>
                  </a:cubicBezTo>
                  <a:lnTo>
                    <a:pt x="8339" y="3470"/>
                  </a:lnTo>
                  <a:cubicBezTo>
                    <a:pt x="8573" y="3170"/>
                    <a:pt x="8606" y="2736"/>
                    <a:pt x="8873" y="2436"/>
                  </a:cubicBezTo>
                  <a:lnTo>
                    <a:pt x="8873" y="2436"/>
                  </a:lnTo>
                  <a:cubicBezTo>
                    <a:pt x="8606" y="2469"/>
                    <a:pt x="8339" y="2536"/>
                    <a:pt x="8072" y="2536"/>
                  </a:cubicBezTo>
                  <a:cubicBezTo>
                    <a:pt x="7906" y="2769"/>
                    <a:pt x="7706" y="2936"/>
                    <a:pt x="7505" y="3136"/>
                  </a:cubicBezTo>
                  <a:cubicBezTo>
                    <a:pt x="7472" y="3103"/>
                    <a:pt x="7405" y="3103"/>
                    <a:pt x="7372" y="3070"/>
                  </a:cubicBezTo>
                  <a:cubicBezTo>
                    <a:pt x="7439" y="2903"/>
                    <a:pt x="7505" y="2736"/>
                    <a:pt x="7572" y="2569"/>
                  </a:cubicBezTo>
                  <a:lnTo>
                    <a:pt x="7439" y="2569"/>
                  </a:lnTo>
                  <a:cubicBezTo>
                    <a:pt x="7372" y="2736"/>
                    <a:pt x="7305" y="2903"/>
                    <a:pt x="7272" y="3036"/>
                  </a:cubicBezTo>
                  <a:cubicBezTo>
                    <a:pt x="7072" y="3003"/>
                    <a:pt x="6905" y="2936"/>
                    <a:pt x="6738" y="2869"/>
                  </a:cubicBezTo>
                  <a:cubicBezTo>
                    <a:pt x="6505" y="2803"/>
                    <a:pt x="6271" y="2736"/>
                    <a:pt x="6071" y="2669"/>
                  </a:cubicBezTo>
                  <a:cubicBezTo>
                    <a:pt x="6104" y="2603"/>
                    <a:pt x="6104" y="2569"/>
                    <a:pt x="6138" y="2502"/>
                  </a:cubicBezTo>
                  <a:cubicBezTo>
                    <a:pt x="6104" y="2502"/>
                    <a:pt x="6071" y="2502"/>
                    <a:pt x="6004" y="2469"/>
                  </a:cubicBezTo>
                  <a:cubicBezTo>
                    <a:pt x="6004" y="2536"/>
                    <a:pt x="5971" y="2603"/>
                    <a:pt x="5971" y="2636"/>
                  </a:cubicBezTo>
                  <a:cubicBezTo>
                    <a:pt x="5671" y="2569"/>
                    <a:pt x="5404" y="2469"/>
                    <a:pt x="5137" y="2402"/>
                  </a:cubicBezTo>
                  <a:cubicBezTo>
                    <a:pt x="4904" y="2336"/>
                    <a:pt x="4703" y="2269"/>
                    <a:pt x="4503" y="2202"/>
                  </a:cubicBezTo>
                  <a:cubicBezTo>
                    <a:pt x="4503" y="2202"/>
                    <a:pt x="4503" y="2169"/>
                    <a:pt x="4537" y="2136"/>
                  </a:cubicBezTo>
                  <a:cubicBezTo>
                    <a:pt x="4503" y="2102"/>
                    <a:pt x="4437" y="2102"/>
                    <a:pt x="4403" y="2102"/>
                  </a:cubicBezTo>
                  <a:cubicBezTo>
                    <a:pt x="4403" y="2136"/>
                    <a:pt x="4370" y="2169"/>
                    <a:pt x="4370" y="2169"/>
                  </a:cubicBezTo>
                  <a:cubicBezTo>
                    <a:pt x="3970" y="2069"/>
                    <a:pt x="3536" y="1969"/>
                    <a:pt x="3102" y="1869"/>
                  </a:cubicBezTo>
                  <a:cubicBezTo>
                    <a:pt x="3169" y="1769"/>
                    <a:pt x="3202" y="1669"/>
                    <a:pt x="3236" y="1568"/>
                  </a:cubicBezTo>
                  <a:cubicBezTo>
                    <a:pt x="3202" y="1568"/>
                    <a:pt x="3169" y="1535"/>
                    <a:pt x="3136" y="1535"/>
                  </a:cubicBezTo>
                  <a:cubicBezTo>
                    <a:pt x="3102" y="1635"/>
                    <a:pt x="3036" y="1735"/>
                    <a:pt x="3002" y="1835"/>
                  </a:cubicBezTo>
                  <a:cubicBezTo>
                    <a:pt x="2635" y="1769"/>
                    <a:pt x="2268" y="1669"/>
                    <a:pt x="1901" y="1602"/>
                  </a:cubicBezTo>
                  <a:cubicBezTo>
                    <a:pt x="2001" y="1368"/>
                    <a:pt x="2068" y="1168"/>
                    <a:pt x="2168" y="935"/>
                  </a:cubicBezTo>
                  <a:cubicBezTo>
                    <a:pt x="2135" y="901"/>
                    <a:pt x="2102" y="901"/>
                    <a:pt x="2068" y="868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2"/>
            <p:cNvSpPr/>
            <p:nvPr/>
          </p:nvSpPr>
          <p:spPr>
            <a:xfrm>
              <a:off x="1742788" y="1929017"/>
              <a:ext cx="701972" cy="948920"/>
            </a:xfrm>
            <a:custGeom>
              <a:avLst/>
              <a:gdLst/>
              <a:ahLst/>
              <a:cxnLst/>
              <a:rect l="l" t="t" r="r" b="b"/>
              <a:pathLst>
                <a:path w="7206" h="9741" extrusionOk="0">
                  <a:moveTo>
                    <a:pt x="6072" y="0"/>
                  </a:moveTo>
                  <a:lnTo>
                    <a:pt x="4004" y="100"/>
                  </a:lnTo>
                  <a:lnTo>
                    <a:pt x="3870" y="100"/>
                  </a:lnTo>
                  <a:lnTo>
                    <a:pt x="3903" y="434"/>
                  </a:lnTo>
                  <a:lnTo>
                    <a:pt x="3970" y="734"/>
                  </a:lnTo>
                  <a:lnTo>
                    <a:pt x="3970" y="801"/>
                  </a:lnTo>
                  <a:lnTo>
                    <a:pt x="4004" y="867"/>
                  </a:lnTo>
                  <a:cubicBezTo>
                    <a:pt x="3970" y="867"/>
                    <a:pt x="3970" y="901"/>
                    <a:pt x="3970" y="901"/>
                  </a:cubicBezTo>
                  <a:cubicBezTo>
                    <a:pt x="3970" y="901"/>
                    <a:pt x="3970" y="934"/>
                    <a:pt x="3937" y="934"/>
                  </a:cubicBezTo>
                  <a:cubicBezTo>
                    <a:pt x="3903" y="1001"/>
                    <a:pt x="3870" y="1101"/>
                    <a:pt x="3837" y="1168"/>
                  </a:cubicBezTo>
                  <a:cubicBezTo>
                    <a:pt x="3803" y="1234"/>
                    <a:pt x="3737" y="1334"/>
                    <a:pt x="3703" y="1434"/>
                  </a:cubicBezTo>
                  <a:cubicBezTo>
                    <a:pt x="3703" y="1434"/>
                    <a:pt x="3703" y="1468"/>
                    <a:pt x="3670" y="1468"/>
                  </a:cubicBezTo>
                  <a:cubicBezTo>
                    <a:pt x="3603" y="1635"/>
                    <a:pt x="3503" y="1801"/>
                    <a:pt x="3436" y="1968"/>
                  </a:cubicBezTo>
                  <a:cubicBezTo>
                    <a:pt x="3403" y="2001"/>
                    <a:pt x="3403" y="2035"/>
                    <a:pt x="3370" y="2068"/>
                  </a:cubicBezTo>
                  <a:cubicBezTo>
                    <a:pt x="3303" y="2235"/>
                    <a:pt x="3203" y="2435"/>
                    <a:pt x="3103" y="2602"/>
                  </a:cubicBezTo>
                  <a:cubicBezTo>
                    <a:pt x="3103" y="2635"/>
                    <a:pt x="3103" y="2635"/>
                    <a:pt x="3103" y="2635"/>
                  </a:cubicBezTo>
                  <a:cubicBezTo>
                    <a:pt x="3036" y="2769"/>
                    <a:pt x="2969" y="2902"/>
                    <a:pt x="2903" y="3036"/>
                  </a:cubicBezTo>
                  <a:cubicBezTo>
                    <a:pt x="2869" y="3069"/>
                    <a:pt x="2869" y="3102"/>
                    <a:pt x="2836" y="3136"/>
                  </a:cubicBezTo>
                  <a:cubicBezTo>
                    <a:pt x="2769" y="3269"/>
                    <a:pt x="2703" y="3402"/>
                    <a:pt x="2636" y="3536"/>
                  </a:cubicBezTo>
                  <a:lnTo>
                    <a:pt x="2603" y="3536"/>
                  </a:lnTo>
                  <a:cubicBezTo>
                    <a:pt x="2469" y="3803"/>
                    <a:pt x="2336" y="4036"/>
                    <a:pt x="2202" y="4303"/>
                  </a:cubicBezTo>
                  <a:cubicBezTo>
                    <a:pt x="2136" y="4403"/>
                    <a:pt x="2069" y="4537"/>
                    <a:pt x="2002" y="4637"/>
                  </a:cubicBezTo>
                  <a:cubicBezTo>
                    <a:pt x="2002" y="4670"/>
                    <a:pt x="2002" y="4670"/>
                    <a:pt x="2002" y="4703"/>
                  </a:cubicBezTo>
                  <a:cubicBezTo>
                    <a:pt x="2002" y="4703"/>
                    <a:pt x="1969" y="4703"/>
                    <a:pt x="1969" y="4737"/>
                  </a:cubicBezTo>
                  <a:cubicBezTo>
                    <a:pt x="1769" y="5104"/>
                    <a:pt x="1535" y="5471"/>
                    <a:pt x="1302" y="5871"/>
                  </a:cubicBezTo>
                  <a:cubicBezTo>
                    <a:pt x="1268" y="5904"/>
                    <a:pt x="1268" y="5938"/>
                    <a:pt x="1235" y="5971"/>
                  </a:cubicBezTo>
                  <a:cubicBezTo>
                    <a:pt x="1202" y="6038"/>
                    <a:pt x="1168" y="6071"/>
                    <a:pt x="1135" y="6138"/>
                  </a:cubicBezTo>
                  <a:cubicBezTo>
                    <a:pt x="1135" y="6138"/>
                    <a:pt x="1135" y="6171"/>
                    <a:pt x="1101" y="6171"/>
                  </a:cubicBezTo>
                  <a:cubicBezTo>
                    <a:pt x="1001" y="6371"/>
                    <a:pt x="868" y="6538"/>
                    <a:pt x="768" y="6705"/>
                  </a:cubicBezTo>
                  <a:cubicBezTo>
                    <a:pt x="735" y="6772"/>
                    <a:pt x="668" y="6872"/>
                    <a:pt x="634" y="6938"/>
                  </a:cubicBezTo>
                  <a:cubicBezTo>
                    <a:pt x="601" y="6938"/>
                    <a:pt x="601" y="6972"/>
                    <a:pt x="601" y="6972"/>
                  </a:cubicBezTo>
                  <a:cubicBezTo>
                    <a:pt x="568" y="7038"/>
                    <a:pt x="534" y="7072"/>
                    <a:pt x="501" y="7105"/>
                  </a:cubicBezTo>
                  <a:cubicBezTo>
                    <a:pt x="468" y="7172"/>
                    <a:pt x="434" y="7239"/>
                    <a:pt x="401" y="7272"/>
                  </a:cubicBezTo>
                  <a:cubicBezTo>
                    <a:pt x="368" y="7305"/>
                    <a:pt x="368" y="7305"/>
                    <a:pt x="368" y="7339"/>
                  </a:cubicBezTo>
                  <a:cubicBezTo>
                    <a:pt x="268" y="7439"/>
                    <a:pt x="167" y="7572"/>
                    <a:pt x="101" y="7706"/>
                  </a:cubicBezTo>
                  <a:cubicBezTo>
                    <a:pt x="34" y="7772"/>
                    <a:pt x="1" y="7839"/>
                    <a:pt x="34" y="7906"/>
                  </a:cubicBezTo>
                  <a:cubicBezTo>
                    <a:pt x="67" y="7939"/>
                    <a:pt x="101" y="7972"/>
                    <a:pt x="134" y="8006"/>
                  </a:cubicBezTo>
                  <a:cubicBezTo>
                    <a:pt x="201" y="8039"/>
                    <a:pt x="301" y="8072"/>
                    <a:pt x="368" y="8106"/>
                  </a:cubicBezTo>
                  <a:cubicBezTo>
                    <a:pt x="401" y="8139"/>
                    <a:pt x="434" y="8139"/>
                    <a:pt x="501" y="8173"/>
                  </a:cubicBezTo>
                  <a:cubicBezTo>
                    <a:pt x="701" y="8273"/>
                    <a:pt x="935" y="8373"/>
                    <a:pt x="1168" y="8473"/>
                  </a:cubicBezTo>
                  <a:cubicBezTo>
                    <a:pt x="1202" y="8473"/>
                    <a:pt x="1235" y="8506"/>
                    <a:pt x="1268" y="8506"/>
                  </a:cubicBezTo>
                  <a:cubicBezTo>
                    <a:pt x="2069" y="8840"/>
                    <a:pt x="2869" y="9107"/>
                    <a:pt x="3703" y="9307"/>
                  </a:cubicBezTo>
                  <a:cubicBezTo>
                    <a:pt x="3870" y="9373"/>
                    <a:pt x="4070" y="9407"/>
                    <a:pt x="4237" y="9440"/>
                  </a:cubicBezTo>
                  <a:cubicBezTo>
                    <a:pt x="4270" y="9440"/>
                    <a:pt x="4337" y="9474"/>
                    <a:pt x="4404" y="9474"/>
                  </a:cubicBezTo>
                  <a:cubicBezTo>
                    <a:pt x="4537" y="9507"/>
                    <a:pt x="4671" y="9540"/>
                    <a:pt x="4837" y="9574"/>
                  </a:cubicBezTo>
                  <a:cubicBezTo>
                    <a:pt x="5004" y="9607"/>
                    <a:pt x="5204" y="9640"/>
                    <a:pt x="5405" y="9640"/>
                  </a:cubicBezTo>
                  <a:cubicBezTo>
                    <a:pt x="5438" y="9674"/>
                    <a:pt x="5505" y="9674"/>
                    <a:pt x="5538" y="9674"/>
                  </a:cubicBezTo>
                  <a:cubicBezTo>
                    <a:pt x="5705" y="9707"/>
                    <a:pt x="5872" y="9707"/>
                    <a:pt x="6005" y="9740"/>
                  </a:cubicBezTo>
                  <a:cubicBezTo>
                    <a:pt x="6072" y="9607"/>
                    <a:pt x="6138" y="9507"/>
                    <a:pt x="6205" y="9373"/>
                  </a:cubicBezTo>
                  <a:cubicBezTo>
                    <a:pt x="6305" y="9140"/>
                    <a:pt x="6405" y="8906"/>
                    <a:pt x="6505" y="8673"/>
                  </a:cubicBezTo>
                  <a:cubicBezTo>
                    <a:pt x="6639" y="8306"/>
                    <a:pt x="6772" y="7872"/>
                    <a:pt x="6872" y="7472"/>
                  </a:cubicBezTo>
                  <a:cubicBezTo>
                    <a:pt x="6906" y="7439"/>
                    <a:pt x="6906" y="7405"/>
                    <a:pt x="6906" y="7372"/>
                  </a:cubicBezTo>
                  <a:cubicBezTo>
                    <a:pt x="6906" y="7339"/>
                    <a:pt x="6939" y="7305"/>
                    <a:pt x="6939" y="7272"/>
                  </a:cubicBezTo>
                  <a:cubicBezTo>
                    <a:pt x="6939" y="7239"/>
                    <a:pt x="6939" y="7205"/>
                    <a:pt x="6972" y="7172"/>
                  </a:cubicBezTo>
                  <a:cubicBezTo>
                    <a:pt x="7039" y="6738"/>
                    <a:pt x="7139" y="6305"/>
                    <a:pt x="7172" y="5871"/>
                  </a:cubicBezTo>
                  <a:cubicBezTo>
                    <a:pt x="7172" y="5838"/>
                    <a:pt x="7172" y="5804"/>
                    <a:pt x="7172" y="5771"/>
                  </a:cubicBezTo>
                  <a:cubicBezTo>
                    <a:pt x="7172" y="5737"/>
                    <a:pt x="7172" y="5671"/>
                    <a:pt x="7172" y="5637"/>
                  </a:cubicBezTo>
                  <a:cubicBezTo>
                    <a:pt x="7172" y="5604"/>
                    <a:pt x="7206" y="5571"/>
                    <a:pt x="7206" y="5571"/>
                  </a:cubicBezTo>
                  <a:cubicBezTo>
                    <a:pt x="7206" y="5537"/>
                    <a:pt x="7206" y="5537"/>
                    <a:pt x="7206" y="5537"/>
                  </a:cubicBezTo>
                  <a:cubicBezTo>
                    <a:pt x="7206" y="5304"/>
                    <a:pt x="7206" y="5070"/>
                    <a:pt x="7206" y="4837"/>
                  </a:cubicBezTo>
                  <a:cubicBezTo>
                    <a:pt x="7206" y="4703"/>
                    <a:pt x="7206" y="4603"/>
                    <a:pt x="7206" y="4470"/>
                  </a:cubicBezTo>
                  <a:cubicBezTo>
                    <a:pt x="7206" y="4437"/>
                    <a:pt x="7206" y="4403"/>
                    <a:pt x="7206" y="4370"/>
                  </a:cubicBezTo>
                  <a:cubicBezTo>
                    <a:pt x="7206" y="4336"/>
                    <a:pt x="7206" y="4270"/>
                    <a:pt x="7206" y="4203"/>
                  </a:cubicBezTo>
                  <a:cubicBezTo>
                    <a:pt x="7206" y="4203"/>
                    <a:pt x="7206" y="4170"/>
                    <a:pt x="7206" y="4136"/>
                  </a:cubicBezTo>
                  <a:cubicBezTo>
                    <a:pt x="7172" y="3803"/>
                    <a:pt x="7139" y="3436"/>
                    <a:pt x="7072" y="3102"/>
                  </a:cubicBezTo>
                  <a:cubicBezTo>
                    <a:pt x="7072" y="3069"/>
                    <a:pt x="7072" y="3036"/>
                    <a:pt x="7072" y="3002"/>
                  </a:cubicBezTo>
                  <a:cubicBezTo>
                    <a:pt x="7072" y="3002"/>
                    <a:pt x="7072" y="2969"/>
                    <a:pt x="7072" y="2969"/>
                  </a:cubicBezTo>
                  <a:cubicBezTo>
                    <a:pt x="7072" y="2969"/>
                    <a:pt x="7039" y="2935"/>
                    <a:pt x="7039" y="2935"/>
                  </a:cubicBezTo>
                  <a:cubicBezTo>
                    <a:pt x="7006" y="2669"/>
                    <a:pt x="6939" y="2402"/>
                    <a:pt x="6872" y="2135"/>
                  </a:cubicBezTo>
                  <a:cubicBezTo>
                    <a:pt x="6872" y="2102"/>
                    <a:pt x="6839" y="2035"/>
                    <a:pt x="6839" y="1968"/>
                  </a:cubicBezTo>
                  <a:cubicBezTo>
                    <a:pt x="6839" y="1935"/>
                    <a:pt x="6806" y="1868"/>
                    <a:pt x="6806" y="1835"/>
                  </a:cubicBezTo>
                  <a:cubicBezTo>
                    <a:pt x="6806" y="1835"/>
                    <a:pt x="6806" y="1801"/>
                    <a:pt x="6772" y="1801"/>
                  </a:cubicBezTo>
                  <a:cubicBezTo>
                    <a:pt x="6772" y="1768"/>
                    <a:pt x="6772" y="1701"/>
                    <a:pt x="6739" y="1668"/>
                  </a:cubicBezTo>
                  <a:cubicBezTo>
                    <a:pt x="6739" y="1635"/>
                    <a:pt x="6739" y="1601"/>
                    <a:pt x="6705" y="1568"/>
                  </a:cubicBezTo>
                  <a:cubicBezTo>
                    <a:pt x="6539" y="1034"/>
                    <a:pt x="6339" y="500"/>
                    <a:pt x="6072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2"/>
            <p:cNvSpPr/>
            <p:nvPr/>
          </p:nvSpPr>
          <p:spPr>
            <a:xfrm>
              <a:off x="1778539" y="1910313"/>
              <a:ext cx="721455" cy="961096"/>
            </a:xfrm>
            <a:custGeom>
              <a:avLst/>
              <a:gdLst/>
              <a:ahLst/>
              <a:cxnLst/>
              <a:rect l="l" t="t" r="r" b="b"/>
              <a:pathLst>
                <a:path w="7406" h="9866" extrusionOk="0">
                  <a:moveTo>
                    <a:pt x="3637" y="0"/>
                  </a:moveTo>
                  <a:cubicBezTo>
                    <a:pt x="3620" y="0"/>
                    <a:pt x="3603" y="9"/>
                    <a:pt x="3603" y="25"/>
                  </a:cubicBezTo>
                  <a:cubicBezTo>
                    <a:pt x="3603" y="125"/>
                    <a:pt x="3603" y="225"/>
                    <a:pt x="3570" y="292"/>
                  </a:cubicBezTo>
                  <a:cubicBezTo>
                    <a:pt x="3570" y="426"/>
                    <a:pt x="3570" y="526"/>
                    <a:pt x="3536" y="626"/>
                  </a:cubicBezTo>
                  <a:lnTo>
                    <a:pt x="3603" y="926"/>
                  </a:lnTo>
                  <a:cubicBezTo>
                    <a:pt x="3603" y="726"/>
                    <a:pt x="3637" y="526"/>
                    <a:pt x="3637" y="292"/>
                  </a:cubicBezTo>
                  <a:cubicBezTo>
                    <a:pt x="3637" y="225"/>
                    <a:pt x="3670" y="125"/>
                    <a:pt x="3670" y="25"/>
                  </a:cubicBezTo>
                  <a:cubicBezTo>
                    <a:pt x="3670" y="9"/>
                    <a:pt x="3653" y="0"/>
                    <a:pt x="3637" y="0"/>
                  </a:cubicBezTo>
                  <a:close/>
                  <a:moveTo>
                    <a:pt x="4637" y="1360"/>
                  </a:moveTo>
                  <a:cubicBezTo>
                    <a:pt x="4971" y="1460"/>
                    <a:pt x="5304" y="1560"/>
                    <a:pt x="5638" y="1660"/>
                  </a:cubicBezTo>
                  <a:cubicBezTo>
                    <a:pt x="5605" y="2060"/>
                    <a:pt x="5571" y="2460"/>
                    <a:pt x="5538" y="2827"/>
                  </a:cubicBezTo>
                  <a:cubicBezTo>
                    <a:pt x="5404" y="2794"/>
                    <a:pt x="5271" y="2761"/>
                    <a:pt x="5138" y="2727"/>
                  </a:cubicBezTo>
                  <a:cubicBezTo>
                    <a:pt x="4937" y="2660"/>
                    <a:pt x="4737" y="2627"/>
                    <a:pt x="4537" y="2560"/>
                  </a:cubicBezTo>
                  <a:cubicBezTo>
                    <a:pt x="4571" y="2160"/>
                    <a:pt x="4604" y="1760"/>
                    <a:pt x="4637" y="1360"/>
                  </a:cubicBezTo>
                  <a:close/>
                  <a:moveTo>
                    <a:pt x="3470" y="2360"/>
                  </a:moveTo>
                  <a:cubicBezTo>
                    <a:pt x="3803" y="2460"/>
                    <a:pt x="4104" y="2560"/>
                    <a:pt x="4437" y="2627"/>
                  </a:cubicBezTo>
                  <a:cubicBezTo>
                    <a:pt x="4404" y="2994"/>
                    <a:pt x="4370" y="3394"/>
                    <a:pt x="4304" y="3761"/>
                  </a:cubicBezTo>
                  <a:cubicBezTo>
                    <a:pt x="4003" y="3661"/>
                    <a:pt x="3670" y="3561"/>
                    <a:pt x="3336" y="3461"/>
                  </a:cubicBezTo>
                  <a:cubicBezTo>
                    <a:pt x="3403" y="3094"/>
                    <a:pt x="3436" y="2727"/>
                    <a:pt x="3470" y="2360"/>
                  </a:cubicBezTo>
                  <a:close/>
                  <a:moveTo>
                    <a:pt x="4504" y="2660"/>
                  </a:moveTo>
                  <a:cubicBezTo>
                    <a:pt x="4871" y="2761"/>
                    <a:pt x="5204" y="2861"/>
                    <a:pt x="5538" y="2927"/>
                  </a:cubicBezTo>
                  <a:cubicBezTo>
                    <a:pt x="5505" y="3328"/>
                    <a:pt x="5438" y="3695"/>
                    <a:pt x="5404" y="4095"/>
                  </a:cubicBezTo>
                  <a:cubicBezTo>
                    <a:pt x="5071" y="3995"/>
                    <a:pt x="4737" y="3861"/>
                    <a:pt x="4404" y="3761"/>
                  </a:cubicBezTo>
                  <a:cubicBezTo>
                    <a:pt x="4437" y="3394"/>
                    <a:pt x="4470" y="3027"/>
                    <a:pt x="4504" y="2660"/>
                  </a:cubicBezTo>
                  <a:close/>
                  <a:moveTo>
                    <a:pt x="5605" y="2961"/>
                  </a:moveTo>
                  <a:cubicBezTo>
                    <a:pt x="5871" y="3027"/>
                    <a:pt x="6105" y="3094"/>
                    <a:pt x="6338" y="3161"/>
                  </a:cubicBezTo>
                  <a:cubicBezTo>
                    <a:pt x="6272" y="3561"/>
                    <a:pt x="6205" y="3961"/>
                    <a:pt x="6172" y="4328"/>
                  </a:cubicBezTo>
                  <a:cubicBezTo>
                    <a:pt x="5938" y="4262"/>
                    <a:pt x="5705" y="4195"/>
                    <a:pt x="5471" y="4128"/>
                  </a:cubicBezTo>
                  <a:cubicBezTo>
                    <a:pt x="5538" y="3728"/>
                    <a:pt x="5571" y="3361"/>
                    <a:pt x="5605" y="2961"/>
                  </a:cubicBezTo>
                  <a:close/>
                  <a:moveTo>
                    <a:pt x="3336" y="3594"/>
                  </a:moveTo>
                  <a:cubicBezTo>
                    <a:pt x="3670" y="3661"/>
                    <a:pt x="3970" y="3761"/>
                    <a:pt x="4304" y="3861"/>
                  </a:cubicBezTo>
                  <a:cubicBezTo>
                    <a:pt x="4237" y="4228"/>
                    <a:pt x="4204" y="4595"/>
                    <a:pt x="4137" y="4962"/>
                  </a:cubicBezTo>
                  <a:cubicBezTo>
                    <a:pt x="4137" y="5029"/>
                    <a:pt x="4104" y="5096"/>
                    <a:pt x="4104" y="5162"/>
                  </a:cubicBezTo>
                  <a:cubicBezTo>
                    <a:pt x="3803" y="5062"/>
                    <a:pt x="3470" y="4962"/>
                    <a:pt x="3170" y="4895"/>
                  </a:cubicBezTo>
                  <a:cubicBezTo>
                    <a:pt x="3203" y="4695"/>
                    <a:pt x="3236" y="4495"/>
                    <a:pt x="3236" y="4295"/>
                  </a:cubicBezTo>
                  <a:cubicBezTo>
                    <a:pt x="3270" y="4061"/>
                    <a:pt x="3303" y="3828"/>
                    <a:pt x="3336" y="3594"/>
                  </a:cubicBezTo>
                  <a:close/>
                  <a:moveTo>
                    <a:pt x="4370" y="3895"/>
                  </a:moveTo>
                  <a:cubicBezTo>
                    <a:pt x="4704" y="3995"/>
                    <a:pt x="5038" y="4095"/>
                    <a:pt x="5371" y="4195"/>
                  </a:cubicBezTo>
                  <a:cubicBezTo>
                    <a:pt x="5304" y="4629"/>
                    <a:pt x="5238" y="5029"/>
                    <a:pt x="5171" y="5462"/>
                  </a:cubicBezTo>
                  <a:cubicBezTo>
                    <a:pt x="4871" y="5362"/>
                    <a:pt x="4537" y="5262"/>
                    <a:pt x="4204" y="5196"/>
                  </a:cubicBezTo>
                  <a:cubicBezTo>
                    <a:pt x="4204" y="5096"/>
                    <a:pt x="4237" y="5029"/>
                    <a:pt x="4237" y="4929"/>
                  </a:cubicBezTo>
                  <a:cubicBezTo>
                    <a:pt x="4304" y="4595"/>
                    <a:pt x="4337" y="4228"/>
                    <a:pt x="4370" y="3895"/>
                  </a:cubicBezTo>
                  <a:close/>
                  <a:moveTo>
                    <a:pt x="5471" y="4228"/>
                  </a:moveTo>
                  <a:cubicBezTo>
                    <a:pt x="5705" y="4295"/>
                    <a:pt x="5905" y="4362"/>
                    <a:pt x="6138" y="4428"/>
                  </a:cubicBezTo>
                  <a:cubicBezTo>
                    <a:pt x="6105" y="4595"/>
                    <a:pt x="6105" y="4762"/>
                    <a:pt x="6072" y="4929"/>
                  </a:cubicBezTo>
                  <a:cubicBezTo>
                    <a:pt x="6038" y="5196"/>
                    <a:pt x="6005" y="5429"/>
                    <a:pt x="5938" y="5696"/>
                  </a:cubicBezTo>
                  <a:cubicBezTo>
                    <a:pt x="5738" y="5629"/>
                    <a:pt x="5505" y="5563"/>
                    <a:pt x="5271" y="5496"/>
                  </a:cubicBezTo>
                  <a:cubicBezTo>
                    <a:pt x="5338" y="5062"/>
                    <a:pt x="5404" y="4662"/>
                    <a:pt x="5471" y="4228"/>
                  </a:cubicBezTo>
                  <a:close/>
                  <a:moveTo>
                    <a:pt x="1802" y="4629"/>
                  </a:moveTo>
                  <a:cubicBezTo>
                    <a:pt x="2135" y="4729"/>
                    <a:pt x="2436" y="4795"/>
                    <a:pt x="2736" y="4895"/>
                  </a:cubicBezTo>
                  <a:cubicBezTo>
                    <a:pt x="2836" y="4929"/>
                    <a:pt x="2936" y="4962"/>
                    <a:pt x="3036" y="4962"/>
                  </a:cubicBezTo>
                  <a:cubicBezTo>
                    <a:pt x="2969" y="5496"/>
                    <a:pt x="2903" y="5996"/>
                    <a:pt x="2836" y="6497"/>
                  </a:cubicBezTo>
                  <a:cubicBezTo>
                    <a:pt x="2402" y="6396"/>
                    <a:pt x="1969" y="6296"/>
                    <a:pt x="1535" y="6196"/>
                  </a:cubicBezTo>
                  <a:cubicBezTo>
                    <a:pt x="1535" y="6196"/>
                    <a:pt x="1502" y="6196"/>
                    <a:pt x="1502" y="6163"/>
                  </a:cubicBezTo>
                  <a:cubicBezTo>
                    <a:pt x="1535" y="5996"/>
                    <a:pt x="1568" y="5829"/>
                    <a:pt x="1602" y="5663"/>
                  </a:cubicBezTo>
                  <a:cubicBezTo>
                    <a:pt x="1668" y="5329"/>
                    <a:pt x="1735" y="4962"/>
                    <a:pt x="1802" y="4629"/>
                  </a:cubicBezTo>
                  <a:close/>
                  <a:moveTo>
                    <a:pt x="3170" y="4995"/>
                  </a:moveTo>
                  <a:cubicBezTo>
                    <a:pt x="3470" y="5096"/>
                    <a:pt x="3770" y="5196"/>
                    <a:pt x="4070" y="5262"/>
                  </a:cubicBezTo>
                  <a:cubicBezTo>
                    <a:pt x="4003" y="5763"/>
                    <a:pt x="3903" y="6263"/>
                    <a:pt x="3803" y="6763"/>
                  </a:cubicBezTo>
                  <a:cubicBezTo>
                    <a:pt x="3703" y="6763"/>
                    <a:pt x="3603" y="6730"/>
                    <a:pt x="3503" y="6697"/>
                  </a:cubicBezTo>
                  <a:cubicBezTo>
                    <a:pt x="3336" y="6630"/>
                    <a:pt x="3136" y="6597"/>
                    <a:pt x="2936" y="6530"/>
                  </a:cubicBezTo>
                  <a:cubicBezTo>
                    <a:pt x="3036" y="6030"/>
                    <a:pt x="3103" y="5529"/>
                    <a:pt x="3170" y="4995"/>
                  </a:cubicBezTo>
                  <a:close/>
                  <a:moveTo>
                    <a:pt x="4170" y="5296"/>
                  </a:moveTo>
                  <a:cubicBezTo>
                    <a:pt x="4504" y="5396"/>
                    <a:pt x="4837" y="5496"/>
                    <a:pt x="5171" y="5563"/>
                  </a:cubicBezTo>
                  <a:cubicBezTo>
                    <a:pt x="5071" y="6063"/>
                    <a:pt x="4971" y="6563"/>
                    <a:pt x="4871" y="7064"/>
                  </a:cubicBezTo>
                  <a:cubicBezTo>
                    <a:pt x="4537" y="6997"/>
                    <a:pt x="4237" y="6897"/>
                    <a:pt x="3937" y="6797"/>
                  </a:cubicBezTo>
                  <a:cubicBezTo>
                    <a:pt x="4003" y="6296"/>
                    <a:pt x="4104" y="5796"/>
                    <a:pt x="4170" y="5296"/>
                  </a:cubicBezTo>
                  <a:close/>
                  <a:moveTo>
                    <a:pt x="5271" y="5596"/>
                  </a:moveTo>
                  <a:cubicBezTo>
                    <a:pt x="5471" y="5663"/>
                    <a:pt x="5705" y="5729"/>
                    <a:pt x="5938" y="5796"/>
                  </a:cubicBezTo>
                  <a:cubicBezTo>
                    <a:pt x="5838" y="6296"/>
                    <a:pt x="5771" y="6797"/>
                    <a:pt x="5671" y="7297"/>
                  </a:cubicBezTo>
                  <a:cubicBezTo>
                    <a:pt x="5605" y="7297"/>
                    <a:pt x="5538" y="7264"/>
                    <a:pt x="5471" y="7264"/>
                  </a:cubicBezTo>
                  <a:cubicBezTo>
                    <a:pt x="5304" y="7197"/>
                    <a:pt x="5138" y="7164"/>
                    <a:pt x="4971" y="7097"/>
                  </a:cubicBezTo>
                  <a:cubicBezTo>
                    <a:pt x="5038" y="6763"/>
                    <a:pt x="5104" y="6463"/>
                    <a:pt x="5171" y="6130"/>
                  </a:cubicBezTo>
                  <a:cubicBezTo>
                    <a:pt x="5204" y="5963"/>
                    <a:pt x="5238" y="5796"/>
                    <a:pt x="5271" y="5596"/>
                  </a:cubicBezTo>
                  <a:close/>
                  <a:moveTo>
                    <a:pt x="6038" y="5829"/>
                  </a:moveTo>
                  <a:cubicBezTo>
                    <a:pt x="6072" y="5829"/>
                    <a:pt x="6105" y="5829"/>
                    <a:pt x="6105" y="5863"/>
                  </a:cubicBezTo>
                  <a:cubicBezTo>
                    <a:pt x="6305" y="5896"/>
                    <a:pt x="6505" y="5963"/>
                    <a:pt x="6672" y="6030"/>
                  </a:cubicBezTo>
                  <a:cubicBezTo>
                    <a:pt x="6672" y="6063"/>
                    <a:pt x="6672" y="6096"/>
                    <a:pt x="6672" y="6096"/>
                  </a:cubicBezTo>
                  <a:cubicBezTo>
                    <a:pt x="6572" y="6597"/>
                    <a:pt x="6472" y="7064"/>
                    <a:pt x="6372" y="7531"/>
                  </a:cubicBezTo>
                  <a:cubicBezTo>
                    <a:pt x="6172" y="7464"/>
                    <a:pt x="5972" y="7397"/>
                    <a:pt x="5771" y="7330"/>
                  </a:cubicBezTo>
                  <a:cubicBezTo>
                    <a:pt x="5805" y="7164"/>
                    <a:pt x="5838" y="6997"/>
                    <a:pt x="5871" y="6830"/>
                  </a:cubicBezTo>
                  <a:cubicBezTo>
                    <a:pt x="5938" y="6497"/>
                    <a:pt x="5972" y="6163"/>
                    <a:pt x="6038" y="5829"/>
                  </a:cubicBezTo>
                  <a:close/>
                  <a:moveTo>
                    <a:pt x="1468" y="6296"/>
                  </a:moveTo>
                  <a:cubicBezTo>
                    <a:pt x="1902" y="6396"/>
                    <a:pt x="2369" y="6530"/>
                    <a:pt x="2803" y="6630"/>
                  </a:cubicBezTo>
                  <a:cubicBezTo>
                    <a:pt x="2736" y="7030"/>
                    <a:pt x="2669" y="7431"/>
                    <a:pt x="2602" y="7831"/>
                  </a:cubicBezTo>
                  <a:cubicBezTo>
                    <a:pt x="2135" y="7697"/>
                    <a:pt x="1668" y="7564"/>
                    <a:pt x="1201" y="7431"/>
                  </a:cubicBezTo>
                  <a:cubicBezTo>
                    <a:pt x="1302" y="7064"/>
                    <a:pt x="1368" y="6697"/>
                    <a:pt x="1468" y="6296"/>
                  </a:cubicBezTo>
                  <a:close/>
                  <a:moveTo>
                    <a:pt x="2936" y="6663"/>
                  </a:moveTo>
                  <a:cubicBezTo>
                    <a:pt x="3103" y="6697"/>
                    <a:pt x="3270" y="6763"/>
                    <a:pt x="3470" y="6797"/>
                  </a:cubicBezTo>
                  <a:cubicBezTo>
                    <a:pt x="3570" y="6830"/>
                    <a:pt x="3670" y="6863"/>
                    <a:pt x="3803" y="6897"/>
                  </a:cubicBezTo>
                  <a:cubicBezTo>
                    <a:pt x="3770" y="6930"/>
                    <a:pt x="3770" y="6997"/>
                    <a:pt x="3770" y="7030"/>
                  </a:cubicBezTo>
                  <a:cubicBezTo>
                    <a:pt x="3703" y="7397"/>
                    <a:pt x="3603" y="7764"/>
                    <a:pt x="3536" y="8098"/>
                  </a:cubicBezTo>
                  <a:cubicBezTo>
                    <a:pt x="3470" y="8098"/>
                    <a:pt x="3370" y="8064"/>
                    <a:pt x="3303" y="8031"/>
                  </a:cubicBezTo>
                  <a:cubicBezTo>
                    <a:pt x="3103" y="7964"/>
                    <a:pt x="2936" y="7931"/>
                    <a:pt x="2736" y="7864"/>
                  </a:cubicBezTo>
                  <a:cubicBezTo>
                    <a:pt x="2803" y="7464"/>
                    <a:pt x="2869" y="7064"/>
                    <a:pt x="2936" y="6663"/>
                  </a:cubicBezTo>
                  <a:close/>
                  <a:moveTo>
                    <a:pt x="3903" y="6930"/>
                  </a:moveTo>
                  <a:cubicBezTo>
                    <a:pt x="4204" y="6997"/>
                    <a:pt x="4537" y="7097"/>
                    <a:pt x="4837" y="7164"/>
                  </a:cubicBezTo>
                  <a:cubicBezTo>
                    <a:pt x="4804" y="7330"/>
                    <a:pt x="4771" y="7497"/>
                    <a:pt x="4737" y="7631"/>
                  </a:cubicBezTo>
                  <a:cubicBezTo>
                    <a:pt x="4671" y="7898"/>
                    <a:pt x="4604" y="8164"/>
                    <a:pt x="4537" y="8398"/>
                  </a:cubicBezTo>
                  <a:cubicBezTo>
                    <a:pt x="4237" y="8298"/>
                    <a:pt x="3937" y="8231"/>
                    <a:pt x="3637" y="8131"/>
                  </a:cubicBezTo>
                  <a:cubicBezTo>
                    <a:pt x="3737" y="7797"/>
                    <a:pt x="3803" y="7431"/>
                    <a:pt x="3870" y="7064"/>
                  </a:cubicBezTo>
                  <a:cubicBezTo>
                    <a:pt x="3870" y="7030"/>
                    <a:pt x="3903" y="6964"/>
                    <a:pt x="3903" y="6930"/>
                  </a:cubicBezTo>
                  <a:close/>
                  <a:moveTo>
                    <a:pt x="4937" y="7197"/>
                  </a:moveTo>
                  <a:cubicBezTo>
                    <a:pt x="5104" y="7264"/>
                    <a:pt x="5271" y="7297"/>
                    <a:pt x="5404" y="7330"/>
                  </a:cubicBezTo>
                  <a:cubicBezTo>
                    <a:pt x="5505" y="7364"/>
                    <a:pt x="5571" y="7397"/>
                    <a:pt x="5638" y="7397"/>
                  </a:cubicBezTo>
                  <a:cubicBezTo>
                    <a:pt x="5605" y="7697"/>
                    <a:pt x="5538" y="7998"/>
                    <a:pt x="5471" y="8298"/>
                  </a:cubicBezTo>
                  <a:cubicBezTo>
                    <a:pt x="5438" y="8398"/>
                    <a:pt x="5404" y="8531"/>
                    <a:pt x="5371" y="8631"/>
                  </a:cubicBezTo>
                  <a:cubicBezTo>
                    <a:pt x="5138" y="8565"/>
                    <a:pt x="4904" y="8498"/>
                    <a:pt x="4671" y="8431"/>
                  </a:cubicBezTo>
                  <a:cubicBezTo>
                    <a:pt x="4704" y="8231"/>
                    <a:pt x="4771" y="8064"/>
                    <a:pt x="4804" y="7864"/>
                  </a:cubicBezTo>
                  <a:cubicBezTo>
                    <a:pt x="4871" y="7631"/>
                    <a:pt x="4904" y="7431"/>
                    <a:pt x="4937" y="7197"/>
                  </a:cubicBezTo>
                  <a:close/>
                  <a:moveTo>
                    <a:pt x="5771" y="7431"/>
                  </a:moveTo>
                  <a:cubicBezTo>
                    <a:pt x="5938" y="7497"/>
                    <a:pt x="6138" y="7564"/>
                    <a:pt x="6338" y="7631"/>
                  </a:cubicBezTo>
                  <a:cubicBezTo>
                    <a:pt x="6238" y="8031"/>
                    <a:pt x="6138" y="8431"/>
                    <a:pt x="6038" y="8832"/>
                  </a:cubicBezTo>
                  <a:cubicBezTo>
                    <a:pt x="5838" y="8798"/>
                    <a:pt x="5671" y="8732"/>
                    <a:pt x="5505" y="8665"/>
                  </a:cubicBezTo>
                  <a:cubicBezTo>
                    <a:pt x="5605" y="8264"/>
                    <a:pt x="5671" y="7864"/>
                    <a:pt x="5771" y="7431"/>
                  </a:cubicBezTo>
                  <a:close/>
                  <a:moveTo>
                    <a:pt x="3603" y="8264"/>
                  </a:moveTo>
                  <a:cubicBezTo>
                    <a:pt x="3937" y="8331"/>
                    <a:pt x="4237" y="8431"/>
                    <a:pt x="4537" y="8531"/>
                  </a:cubicBezTo>
                  <a:cubicBezTo>
                    <a:pt x="4470" y="8698"/>
                    <a:pt x="4437" y="8832"/>
                    <a:pt x="4404" y="8998"/>
                  </a:cubicBezTo>
                  <a:cubicBezTo>
                    <a:pt x="4104" y="8832"/>
                    <a:pt x="3837" y="8631"/>
                    <a:pt x="3603" y="8398"/>
                  </a:cubicBezTo>
                  <a:cubicBezTo>
                    <a:pt x="3603" y="8365"/>
                    <a:pt x="3603" y="8298"/>
                    <a:pt x="3603" y="8264"/>
                  </a:cubicBezTo>
                  <a:close/>
                  <a:moveTo>
                    <a:pt x="5755" y="634"/>
                  </a:moveTo>
                  <a:cubicBezTo>
                    <a:pt x="5746" y="634"/>
                    <a:pt x="5738" y="642"/>
                    <a:pt x="5738" y="659"/>
                  </a:cubicBezTo>
                  <a:cubicBezTo>
                    <a:pt x="5705" y="959"/>
                    <a:pt x="5671" y="1259"/>
                    <a:pt x="5671" y="1560"/>
                  </a:cubicBezTo>
                  <a:cubicBezTo>
                    <a:pt x="5404" y="1493"/>
                    <a:pt x="5171" y="1426"/>
                    <a:pt x="4904" y="1360"/>
                  </a:cubicBezTo>
                  <a:cubicBezTo>
                    <a:pt x="4804" y="1326"/>
                    <a:pt x="4737" y="1293"/>
                    <a:pt x="4637" y="1259"/>
                  </a:cubicBezTo>
                  <a:cubicBezTo>
                    <a:pt x="4637" y="1059"/>
                    <a:pt x="4637" y="859"/>
                    <a:pt x="4671" y="659"/>
                  </a:cubicBezTo>
                  <a:lnTo>
                    <a:pt x="4637" y="659"/>
                  </a:lnTo>
                  <a:cubicBezTo>
                    <a:pt x="4604" y="859"/>
                    <a:pt x="4604" y="1059"/>
                    <a:pt x="4571" y="1259"/>
                  </a:cubicBezTo>
                  <a:cubicBezTo>
                    <a:pt x="4270" y="1159"/>
                    <a:pt x="3937" y="1059"/>
                    <a:pt x="3603" y="993"/>
                  </a:cubicBezTo>
                  <a:lnTo>
                    <a:pt x="3603" y="993"/>
                  </a:lnTo>
                  <a:lnTo>
                    <a:pt x="3637" y="1059"/>
                  </a:lnTo>
                  <a:cubicBezTo>
                    <a:pt x="3603" y="1059"/>
                    <a:pt x="3603" y="1093"/>
                    <a:pt x="3603" y="1093"/>
                  </a:cubicBezTo>
                  <a:cubicBezTo>
                    <a:pt x="3937" y="1193"/>
                    <a:pt x="4237" y="1259"/>
                    <a:pt x="4571" y="1360"/>
                  </a:cubicBezTo>
                  <a:cubicBezTo>
                    <a:pt x="4537" y="1760"/>
                    <a:pt x="4504" y="2160"/>
                    <a:pt x="4470" y="2527"/>
                  </a:cubicBezTo>
                  <a:cubicBezTo>
                    <a:pt x="4137" y="2460"/>
                    <a:pt x="3803" y="2360"/>
                    <a:pt x="3470" y="2260"/>
                  </a:cubicBezTo>
                  <a:cubicBezTo>
                    <a:pt x="3503" y="1893"/>
                    <a:pt x="3570" y="1526"/>
                    <a:pt x="3570" y="1126"/>
                  </a:cubicBezTo>
                  <a:lnTo>
                    <a:pt x="3570" y="1126"/>
                  </a:lnTo>
                  <a:cubicBezTo>
                    <a:pt x="3536" y="1193"/>
                    <a:pt x="3503" y="1293"/>
                    <a:pt x="3470" y="1360"/>
                  </a:cubicBezTo>
                  <a:cubicBezTo>
                    <a:pt x="3436" y="1660"/>
                    <a:pt x="3403" y="1960"/>
                    <a:pt x="3370" y="2227"/>
                  </a:cubicBezTo>
                  <a:cubicBezTo>
                    <a:pt x="3270" y="2227"/>
                    <a:pt x="3170" y="2193"/>
                    <a:pt x="3069" y="2160"/>
                  </a:cubicBezTo>
                  <a:cubicBezTo>
                    <a:pt x="3036" y="2193"/>
                    <a:pt x="3036" y="2227"/>
                    <a:pt x="3036" y="2260"/>
                  </a:cubicBezTo>
                  <a:cubicBezTo>
                    <a:pt x="3069" y="2260"/>
                    <a:pt x="3136" y="2294"/>
                    <a:pt x="3203" y="2294"/>
                  </a:cubicBezTo>
                  <a:cubicBezTo>
                    <a:pt x="3270" y="2327"/>
                    <a:pt x="3303" y="2327"/>
                    <a:pt x="3370" y="2360"/>
                  </a:cubicBezTo>
                  <a:cubicBezTo>
                    <a:pt x="3336" y="2694"/>
                    <a:pt x="3303" y="3061"/>
                    <a:pt x="3236" y="3428"/>
                  </a:cubicBezTo>
                  <a:cubicBezTo>
                    <a:pt x="3003" y="3361"/>
                    <a:pt x="2769" y="3294"/>
                    <a:pt x="2536" y="3228"/>
                  </a:cubicBezTo>
                  <a:cubicBezTo>
                    <a:pt x="2502" y="3261"/>
                    <a:pt x="2502" y="3294"/>
                    <a:pt x="2469" y="3328"/>
                  </a:cubicBezTo>
                  <a:cubicBezTo>
                    <a:pt x="2636" y="3394"/>
                    <a:pt x="2803" y="3428"/>
                    <a:pt x="2969" y="3461"/>
                  </a:cubicBezTo>
                  <a:cubicBezTo>
                    <a:pt x="3069" y="3494"/>
                    <a:pt x="3136" y="3528"/>
                    <a:pt x="3236" y="3561"/>
                  </a:cubicBezTo>
                  <a:cubicBezTo>
                    <a:pt x="3203" y="3761"/>
                    <a:pt x="3170" y="3995"/>
                    <a:pt x="3136" y="4228"/>
                  </a:cubicBezTo>
                  <a:cubicBezTo>
                    <a:pt x="3136" y="4428"/>
                    <a:pt x="3103" y="4662"/>
                    <a:pt x="3069" y="4862"/>
                  </a:cubicBezTo>
                  <a:cubicBezTo>
                    <a:pt x="2669" y="4729"/>
                    <a:pt x="2236" y="4629"/>
                    <a:pt x="1835" y="4528"/>
                  </a:cubicBezTo>
                  <a:cubicBezTo>
                    <a:pt x="1835" y="4495"/>
                    <a:pt x="1835" y="4495"/>
                    <a:pt x="1835" y="4495"/>
                  </a:cubicBezTo>
                  <a:cubicBezTo>
                    <a:pt x="1769" y="4595"/>
                    <a:pt x="1702" y="4729"/>
                    <a:pt x="1635" y="4829"/>
                  </a:cubicBezTo>
                  <a:cubicBezTo>
                    <a:pt x="1568" y="5262"/>
                    <a:pt x="1468" y="5729"/>
                    <a:pt x="1368" y="6163"/>
                  </a:cubicBezTo>
                  <a:cubicBezTo>
                    <a:pt x="1235" y="6130"/>
                    <a:pt x="1101" y="6096"/>
                    <a:pt x="935" y="6063"/>
                  </a:cubicBezTo>
                  <a:cubicBezTo>
                    <a:pt x="935" y="6096"/>
                    <a:pt x="901" y="6130"/>
                    <a:pt x="868" y="6163"/>
                  </a:cubicBezTo>
                  <a:cubicBezTo>
                    <a:pt x="1035" y="6196"/>
                    <a:pt x="1201" y="6230"/>
                    <a:pt x="1335" y="6296"/>
                  </a:cubicBezTo>
                  <a:cubicBezTo>
                    <a:pt x="1268" y="6663"/>
                    <a:pt x="1168" y="7030"/>
                    <a:pt x="1101" y="7397"/>
                  </a:cubicBezTo>
                  <a:cubicBezTo>
                    <a:pt x="835" y="7330"/>
                    <a:pt x="601" y="7264"/>
                    <a:pt x="368" y="7197"/>
                  </a:cubicBezTo>
                  <a:cubicBezTo>
                    <a:pt x="368" y="7097"/>
                    <a:pt x="401" y="6997"/>
                    <a:pt x="401" y="6897"/>
                  </a:cubicBezTo>
                  <a:lnTo>
                    <a:pt x="401" y="6897"/>
                  </a:lnTo>
                  <a:cubicBezTo>
                    <a:pt x="368" y="6964"/>
                    <a:pt x="301" y="7064"/>
                    <a:pt x="267" y="7130"/>
                  </a:cubicBezTo>
                  <a:cubicBezTo>
                    <a:pt x="267" y="7130"/>
                    <a:pt x="267" y="7164"/>
                    <a:pt x="267" y="7197"/>
                  </a:cubicBezTo>
                  <a:cubicBezTo>
                    <a:pt x="234" y="7164"/>
                    <a:pt x="234" y="7164"/>
                    <a:pt x="234" y="7164"/>
                  </a:cubicBezTo>
                  <a:cubicBezTo>
                    <a:pt x="201" y="7230"/>
                    <a:pt x="167" y="7264"/>
                    <a:pt x="134" y="7297"/>
                  </a:cubicBezTo>
                  <a:cubicBezTo>
                    <a:pt x="167" y="7297"/>
                    <a:pt x="201" y="7297"/>
                    <a:pt x="234" y="7330"/>
                  </a:cubicBezTo>
                  <a:cubicBezTo>
                    <a:pt x="201" y="7397"/>
                    <a:pt x="201" y="7464"/>
                    <a:pt x="167" y="7531"/>
                  </a:cubicBezTo>
                  <a:cubicBezTo>
                    <a:pt x="134" y="7797"/>
                    <a:pt x="67" y="8064"/>
                    <a:pt x="1" y="8298"/>
                  </a:cubicBezTo>
                  <a:cubicBezTo>
                    <a:pt x="34" y="8331"/>
                    <a:pt x="101" y="8331"/>
                    <a:pt x="134" y="8365"/>
                  </a:cubicBezTo>
                  <a:cubicBezTo>
                    <a:pt x="201" y="8031"/>
                    <a:pt x="267" y="7697"/>
                    <a:pt x="334" y="7330"/>
                  </a:cubicBezTo>
                  <a:cubicBezTo>
                    <a:pt x="568" y="7397"/>
                    <a:pt x="835" y="7464"/>
                    <a:pt x="1068" y="7531"/>
                  </a:cubicBezTo>
                  <a:cubicBezTo>
                    <a:pt x="968" y="7898"/>
                    <a:pt x="901" y="8298"/>
                    <a:pt x="801" y="8665"/>
                  </a:cubicBezTo>
                  <a:cubicBezTo>
                    <a:pt x="835" y="8665"/>
                    <a:pt x="868" y="8698"/>
                    <a:pt x="935" y="8698"/>
                  </a:cubicBezTo>
                  <a:cubicBezTo>
                    <a:pt x="1001" y="8398"/>
                    <a:pt x="1068" y="8098"/>
                    <a:pt x="1135" y="7797"/>
                  </a:cubicBezTo>
                  <a:cubicBezTo>
                    <a:pt x="1135" y="7731"/>
                    <a:pt x="1168" y="7631"/>
                    <a:pt x="1168" y="7564"/>
                  </a:cubicBezTo>
                  <a:cubicBezTo>
                    <a:pt x="1668" y="7697"/>
                    <a:pt x="2135" y="7831"/>
                    <a:pt x="2602" y="7964"/>
                  </a:cubicBezTo>
                  <a:cubicBezTo>
                    <a:pt x="2569" y="8131"/>
                    <a:pt x="2536" y="8298"/>
                    <a:pt x="2502" y="8465"/>
                  </a:cubicBezTo>
                  <a:cubicBezTo>
                    <a:pt x="2502" y="8501"/>
                    <a:pt x="2533" y="8528"/>
                    <a:pt x="2565" y="8528"/>
                  </a:cubicBezTo>
                  <a:cubicBezTo>
                    <a:pt x="2592" y="8528"/>
                    <a:pt x="2621" y="8510"/>
                    <a:pt x="2636" y="8465"/>
                  </a:cubicBezTo>
                  <a:cubicBezTo>
                    <a:pt x="2669" y="8331"/>
                    <a:pt x="2703" y="8164"/>
                    <a:pt x="2703" y="7998"/>
                  </a:cubicBezTo>
                  <a:cubicBezTo>
                    <a:pt x="2969" y="8064"/>
                    <a:pt x="3236" y="8131"/>
                    <a:pt x="3503" y="8231"/>
                  </a:cubicBezTo>
                  <a:cubicBezTo>
                    <a:pt x="3503" y="8231"/>
                    <a:pt x="3503" y="8264"/>
                    <a:pt x="3503" y="8298"/>
                  </a:cubicBezTo>
                  <a:lnTo>
                    <a:pt x="3470" y="8298"/>
                  </a:lnTo>
                  <a:cubicBezTo>
                    <a:pt x="3470" y="8274"/>
                    <a:pt x="3436" y="8251"/>
                    <a:pt x="3417" y="8251"/>
                  </a:cubicBezTo>
                  <a:cubicBezTo>
                    <a:pt x="3409" y="8251"/>
                    <a:pt x="3403" y="8255"/>
                    <a:pt x="3403" y="8264"/>
                  </a:cubicBezTo>
                  <a:cubicBezTo>
                    <a:pt x="3403" y="8264"/>
                    <a:pt x="3403" y="8298"/>
                    <a:pt x="3403" y="8298"/>
                  </a:cubicBezTo>
                  <a:cubicBezTo>
                    <a:pt x="3403" y="8431"/>
                    <a:pt x="3370" y="8598"/>
                    <a:pt x="3370" y="8765"/>
                  </a:cubicBezTo>
                  <a:cubicBezTo>
                    <a:pt x="3336" y="8898"/>
                    <a:pt x="3303" y="9032"/>
                    <a:pt x="3303" y="9165"/>
                  </a:cubicBezTo>
                  <a:cubicBezTo>
                    <a:pt x="3303" y="9199"/>
                    <a:pt x="3336" y="9232"/>
                    <a:pt x="3370" y="9232"/>
                  </a:cubicBezTo>
                  <a:cubicBezTo>
                    <a:pt x="3370" y="9332"/>
                    <a:pt x="3336" y="9399"/>
                    <a:pt x="3336" y="9499"/>
                  </a:cubicBezTo>
                  <a:cubicBezTo>
                    <a:pt x="3503" y="9565"/>
                    <a:pt x="3703" y="9599"/>
                    <a:pt x="3870" y="9632"/>
                  </a:cubicBezTo>
                  <a:cubicBezTo>
                    <a:pt x="3903" y="9632"/>
                    <a:pt x="3970" y="9666"/>
                    <a:pt x="4037" y="9666"/>
                  </a:cubicBezTo>
                  <a:cubicBezTo>
                    <a:pt x="4137" y="9699"/>
                    <a:pt x="4237" y="9732"/>
                    <a:pt x="4337" y="9799"/>
                  </a:cubicBezTo>
                  <a:lnTo>
                    <a:pt x="4370" y="9832"/>
                  </a:lnTo>
                  <a:cubicBezTo>
                    <a:pt x="4404" y="9799"/>
                    <a:pt x="4437" y="9799"/>
                    <a:pt x="4470" y="9766"/>
                  </a:cubicBezTo>
                  <a:cubicBezTo>
                    <a:pt x="4604" y="9632"/>
                    <a:pt x="4704" y="9465"/>
                    <a:pt x="4771" y="9299"/>
                  </a:cubicBezTo>
                  <a:cubicBezTo>
                    <a:pt x="4771" y="9265"/>
                    <a:pt x="4771" y="9265"/>
                    <a:pt x="4771" y="9232"/>
                  </a:cubicBezTo>
                  <a:cubicBezTo>
                    <a:pt x="4771" y="9199"/>
                    <a:pt x="4737" y="9199"/>
                    <a:pt x="4704" y="9165"/>
                  </a:cubicBezTo>
                  <a:cubicBezTo>
                    <a:pt x="4637" y="9132"/>
                    <a:pt x="4571" y="9098"/>
                    <a:pt x="4504" y="9065"/>
                  </a:cubicBezTo>
                  <a:cubicBezTo>
                    <a:pt x="4571" y="8898"/>
                    <a:pt x="4604" y="8732"/>
                    <a:pt x="4637" y="8565"/>
                  </a:cubicBezTo>
                  <a:cubicBezTo>
                    <a:pt x="4704" y="8565"/>
                    <a:pt x="4771" y="8598"/>
                    <a:pt x="4837" y="8598"/>
                  </a:cubicBezTo>
                  <a:cubicBezTo>
                    <a:pt x="5004" y="8665"/>
                    <a:pt x="5171" y="8698"/>
                    <a:pt x="5338" y="8765"/>
                  </a:cubicBezTo>
                  <a:cubicBezTo>
                    <a:pt x="5271" y="9132"/>
                    <a:pt x="5138" y="9499"/>
                    <a:pt x="5038" y="9832"/>
                  </a:cubicBezTo>
                  <a:cubicBezTo>
                    <a:pt x="5071" y="9866"/>
                    <a:pt x="5138" y="9866"/>
                    <a:pt x="5171" y="9866"/>
                  </a:cubicBezTo>
                  <a:cubicBezTo>
                    <a:pt x="5271" y="9499"/>
                    <a:pt x="5371" y="9165"/>
                    <a:pt x="5471" y="8798"/>
                  </a:cubicBezTo>
                  <a:cubicBezTo>
                    <a:pt x="5638" y="8865"/>
                    <a:pt x="5838" y="8898"/>
                    <a:pt x="6005" y="8965"/>
                  </a:cubicBezTo>
                  <a:cubicBezTo>
                    <a:pt x="5938" y="9165"/>
                    <a:pt x="5905" y="9365"/>
                    <a:pt x="5838" y="9565"/>
                  </a:cubicBezTo>
                  <a:cubicBezTo>
                    <a:pt x="5938" y="9332"/>
                    <a:pt x="6038" y="9098"/>
                    <a:pt x="6138" y="8865"/>
                  </a:cubicBezTo>
                  <a:cubicBezTo>
                    <a:pt x="6238" y="8465"/>
                    <a:pt x="6338" y="8064"/>
                    <a:pt x="6439" y="7664"/>
                  </a:cubicBezTo>
                  <a:lnTo>
                    <a:pt x="6505" y="7664"/>
                  </a:lnTo>
                  <a:cubicBezTo>
                    <a:pt x="6805" y="7764"/>
                    <a:pt x="7106" y="7831"/>
                    <a:pt x="7406" y="7898"/>
                  </a:cubicBezTo>
                  <a:cubicBezTo>
                    <a:pt x="7139" y="7797"/>
                    <a:pt x="6839" y="7664"/>
                    <a:pt x="6539" y="7564"/>
                  </a:cubicBezTo>
                  <a:lnTo>
                    <a:pt x="6472" y="7564"/>
                  </a:lnTo>
                  <a:cubicBezTo>
                    <a:pt x="6572" y="7064"/>
                    <a:pt x="6672" y="6563"/>
                    <a:pt x="6772" y="6030"/>
                  </a:cubicBezTo>
                  <a:cubicBezTo>
                    <a:pt x="6772" y="6030"/>
                    <a:pt x="6805" y="6063"/>
                    <a:pt x="6805" y="6063"/>
                  </a:cubicBezTo>
                  <a:cubicBezTo>
                    <a:pt x="6805" y="6030"/>
                    <a:pt x="6805" y="5996"/>
                    <a:pt x="6805" y="5963"/>
                  </a:cubicBezTo>
                  <a:lnTo>
                    <a:pt x="6772" y="5963"/>
                  </a:lnTo>
                  <a:cubicBezTo>
                    <a:pt x="6805" y="5896"/>
                    <a:pt x="6805" y="5796"/>
                    <a:pt x="6839" y="5729"/>
                  </a:cubicBezTo>
                  <a:cubicBezTo>
                    <a:pt x="6839" y="5496"/>
                    <a:pt x="6839" y="5262"/>
                    <a:pt x="6839" y="5029"/>
                  </a:cubicBezTo>
                  <a:cubicBezTo>
                    <a:pt x="6805" y="5329"/>
                    <a:pt x="6739" y="5629"/>
                    <a:pt x="6705" y="5929"/>
                  </a:cubicBezTo>
                  <a:cubicBezTo>
                    <a:pt x="6472" y="5863"/>
                    <a:pt x="6272" y="5796"/>
                    <a:pt x="6038" y="5729"/>
                  </a:cubicBezTo>
                  <a:cubicBezTo>
                    <a:pt x="6105" y="5296"/>
                    <a:pt x="6172" y="4895"/>
                    <a:pt x="6238" y="4462"/>
                  </a:cubicBezTo>
                  <a:cubicBezTo>
                    <a:pt x="6272" y="4495"/>
                    <a:pt x="6305" y="4495"/>
                    <a:pt x="6338" y="4495"/>
                  </a:cubicBezTo>
                  <a:cubicBezTo>
                    <a:pt x="6505" y="4562"/>
                    <a:pt x="6672" y="4629"/>
                    <a:pt x="6839" y="4662"/>
                  </a:cubicBezTo>
                  <a:cubicBezTo>
                    <a:pt x="6839" y="4629"/>
                    <a:pt x="6839" y="4595"/>
                    <a:pt x="6839" y="4562"/>
                  </a:cubicBezTo>
                  <a:cubicBezTo>
                    <a:pt x="6639" y="4495"/>
                    <a:pt x="6439" y="4428"/>
                    <a:pt x="6238" y="4362"/>
                  </a:cubicBezTo>
                  <a:cubicBezTo>
                    <a:pt x="6305" y="4028"/>
                    <a:pt x="6338" y="3695"/>
                    <a:pt x="6372" y="3361"/>
                  </a:cubicBezTo>
                  <a:cubicBezTo>
                    <a:pt x="6405" y="3294"/>
                    <a:pt x="6405" y="3261"/>
                    <a:pt x="6405" y="3194"/>
                  </a:cubicBezTo>
                  <a:cubicBezTo>
                    <a:pt x="6439" y="3194"/>
                    <a:pt x="6505" y="3228"/>
                    <a:pt x="6572" y="3228"/>
                  </a:cubicBezTo>
                  <a:cubicBezTo>
                    <a:pt x="6605" y="3261"/>
                    <a:pt x="6672" y="3261"/>
                    <a:pt x="6705" y="3294"/>
                  </a:cubicBezTo>
                  <a:cubicBezTo>
                    <a:pt x="6705" y="3261"/>
                    <a:pt x="6705" y="3228"/>
                    <a:pt x="6705" y="3194"/>
                  </a:cubicBezTo>
                  <a:cubicBezTo>
                    <a:pt x="6605" y="3161"/>
                    <a:pt x="6505" y="3127"/>
                    <a:pt x="6405" y="3094"/>
                  </a:cubicBezTo>
                  <a:cubicBezTo>
                    <a:pt x="6439" y="2827"/>
                    <a:pt x="6472" y="2594"/>
                    <a:pt x="6505" y="2327"/>
                  </a:cubicBezTo>
                  <a:cubicBezTo>
                    <a:pt x="6505" y="2294"/>
                    <a:pt x="6472" y="2227"/>
                    <a:pt x="6472" y="2193"/>
                  </a:cubicBezTo>
                  <a:cubicBezTo>
                    <a:pt x="6439" y="2460"/>
                    <a:pt x="6405" y="2794"/>
                    <a:pt x="6338" y="3094"/>
                  </a:cubicBezTo>
                  <a:cubicBezTo>
                    <a:pt x="6105" y="2994"/>
                    <a:pt x="5871" y="2927"/>
                    <a:pt x="5638" y="2861"/>
                  </a:cubicBezTo>
                  <a:cubicBezTo>
                    <a:pt x="5638" y="2794"/>
                    <a:pt x="5638" y="2727"/>
                    <a:pt x="5638" y="2660"/>
                  </a:cubicBezTo>
                  <a:cubicBezTo>
                    <a:pt x="5671" y="2327"/>
                    <a:pt x="5705" y="2027"/>
                    <a:pt x="5738" y="1693"/>
                  </a:cubicBezTo>
                  <a:cubicBezTo>
                    <a:pt x="5938" y="1726"/>
                    <a:pt x="6138" y="1793"/>
                    <a:pt x="6338" y="1860"/>
                  </a:cubicBezTo>
                  <a:lnTo>
                    <a:pt x="6372" y="1860"/>
                  </a:lnTo>
                  <a:cubicBezTo>
                    <a:pt x="6372" y="1827"/>
                    <a:pt x="6372" y="1793"/>
                    <a:pt x="6338" y="1760"/>
                  </a:cubicBezTo>
                  <a:cubicBezTo>
                    <a:pt x="6138" y="1693"/>
                    <a:pt x="5938" y="1660"/>
                    <a:pt x="5738" y="1593"/>
                  </a:cubicBezTo>
                  <a:cubicBezTo>
                    <a:pt x="5738" y="1259"/>
                    <a:pt x="5771" y="959"/>
                    <a:pt x="5771" y="659"/>
                  </a:cubicBezTo>
                  <a:cubicBezTo>
                    <a:pt x="5771" y="642"/>
                    <a:pt x="5763" y="634"/>
                    <a:pt x="5755" y="634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2"/>
            <p:cNvSpPr/>
            <p:nvPr/>
          </p:nvSpPr>
          <p:spPr>
            <a:xfrm>
              <a:off x="2100205" y="1971198"/>
              <a:ext cx="195122" cy="844978"/>
            </a:xfrm>
            <a:custGeom>
              <a:avLst/>
              <a:gdLst/>
              <a:ahLst/>
              <a:cxnLst/>
              <a:rect l="l" t="t" r="r" b="b"/>
              <a:pathLst>
                <a:path w="2003" h="8674" extrusionOk="0">
                  <a:moveTo>
                    <a:pt x="1402" y="1"/>
                  </a:moveTo>
                  <a:lnTo>
                    <a:pt x="1369" y="67"/>
                  </a:lnTo>
                  <a:cubicBezTo>
                    <a:pt x="1369" y="67"/>
                    <a:pt x="1402" y="1001"/>
                    <a:pt x="1235" y="4170"/>
                  </a:cubicBezTo>
                  <a:cubicBezTo>
                    <a:pt x="1102" y="7339"/>
                    <a:pt x="1" y="8507"/>
                    <a:pt x="1" y="8507"/>
                  </a:cubicBezTo>
                  <a:lnTo>
                    <a:pt x="501" y="8674"/>
                  </a:lnTo>
                  <a:cubicBezTo>
                    <a:pt x="1402" y="7139"/>
                    <a:pt x="1736" y="5338"/>
                    <a:pt x="1869" y="3570"/>
                  </a:cubicBezTo>
                  <a:cubicBezTo>
                    <a:pt x="2002" y="2369"/>
                    <a:pt x="2002" y="1068"/>
                    <a:pt x="1402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2"/>
            <p:cNvSpPr/>
            <p:nvPr/>
          </p:nvSpPr>
          <p:spPr>
            <a:xfrm>
              <a:off x="2236684" y="2130472"/>
              <a:ext cx="39161" cy="35849"/>
            </a:xfrm>
            <a:custGeom>
              <a:avLst/>
              <a:gdLst/>
              <a:ahLst/>
              <a:cxnLst/>
              <a:rect l="l" t="t" r="r" b="b"/>
              <a:pathLst>
                <a:path w="402" h="368" extrusionOk="0">
                  <a:moveTo>
                    <a:pt x="201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00"/>
                    <a:pt x="101" y="367"/>
                    <a:pt x="201" y="367"/>
                  </a:cubicBezTo>
                  <a:cubicBezTo>
                    <a:pt x="301" y="367"/>
                    <a:pt x="401" y="300"/>
                    <a:pt x="368" y="200"/>
                  </a:cubicBezTo>
                  <a:cubicBezTo>
                    <a:pt x="368" y="100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2"/>
            <p:cNvSpPr/>
            <p:nvPr/>
          </p:nvSpPr>
          <p:spPr>
            <a:xfrm>
              <a:off x="2243211" y="2221458"/>
              <a:ext cx="35849" cy="35849"/>
            </a:xfrm>
            <a:custGeom>
              <a:avLst/>
              <a:gdLst/>
              <a:ahLst/>
              <a:cxnLst/>
              <a:rect l="l" t="t" r="r" b="b"/>
              <a:pathLst>
                <a:path w="368" h="368" extrusionOk="0">
                  <a:moveTo>
                    <a:pt x="201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00"/>
                    <a:pt x="67" y="367"/>
                    <a:pt x="201" y="367"/>
                  </a:cubicBezTo>
                  <a:cubicBezTo>
                    <a:pt x="268" y="367"/>
                    <a:pt x="368" y="300"/>
                    <a:pt x="368" y="200"/>
                  </a:cubicBezTo>
                  <a:cubicBezTo>
                    <a:pt x="368" y="100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2"/>
            <p:cNvSpPr/>
            <p:nvPr/>
          </p:nvSpPr>
          <p:spPr>
            <a:xfrm>
              <a:off x="2239997" y="2305917"/>
              <a:ext cx="39063" cy="32634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200" y="0"/>
                  </a:moveTo>
                  <a:cubicBezTo>
                    <a:pt x="167" y="0"/>
                    <a:pt x="100" y="0"/>
                    <a:pt x="67" y="67"/>
                  </a:cubicBezTo>
                  <a:cubicBezTo>
                    <a:pt x="0" y="134"/>
                    <a:pt x="0" y="234"/>
                    <a:pt x="67" y="301"/>
                  </a:cubicBezTo>
                  <a:cubicBezTo>
                    <a:pt x="100" y="334"/>
                    <a:pt x="167" y="334"/>
                    <a:pt x="200" y="334"/>
                  </a:cubicBezTo>
                  <a:cubicBezTo>
                    <a:pt x="301" y="334"/>
                    <a:pt x="401" y="267"/>
                    <a:pt x="367" y="167"/>
                  </a:cubicBezTo>
                  <a:cubicBezTo>
                    <a:pt x="367" y="67"/>
                    <a:pt x="301" y="0"/>
                    <a:pt x="200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2"/>
            <p:cNvSpPr/>
            <p:nvPr/>
          </p:nvSpPr>
          <p:spPr>
            <a:xfrm>
              <a:off x="2233470" y="2380635"/>
              <a:ext cx="42376" cy="34680"/>
            </a:xfrm>
            <a:custGeom>
              <a:avLst/>
              <a:gdLst/>
              <a:ahLst/>
              <a:cxnLst/>
              <a:rect l="l" t="t" r="r" b="b"/>
              <a:pathLst>
                <a:path w="435" h="356" extrusionOk="0">
                  <a:moveTo>
                    <a:pt x="201" y="1"/>
                  </a:moveTo>
                  <a:cubicBezTo>
                    <a:pt x="67" y="1"/>
                    <a:pt x="1" y="167"/>
                    <a:pt x="34" y="268"/>
                  </a:cubicBezTo>
                  <a:lnTo>
                    <a:pt x="67" y="268"/>
                  </a:lnTo>
                  <a:cubicBezTo>
                    <a:pt x="83" y="330"/>
                    <a:pt x="134" y="356"/>
                    <a:pt x="192" y="356"/>
                  </a:cubicBezTo>
                  <a:cubicBezTo>
                    <a:pt x="258" y="356"/>
                    <a:pt x="332" y="321"/>
                    <a:pt x="368" y="268"/>
                  </a:cubicBezTo>
                  <a:cubicBezTo>
                    <a:pt x="434" y="167"/>
                    <a:pt x="334" y="1"/>
                    <a:pt x="201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52"/>
            <p:cNvSpPr/>
            <p:nvPr/>
          </p:nvSpPr>
          <p:spPr>
            <a:xfrm>
              <a:off x="2226943" y="2451261"/>
              <a:ext cx="39161" cy="33511"/>
            </a:xfrm>
            <a:custGeom>
              <a:avLst/>
              <a:gdLst/>
              <a:ahLst/>
              <a:cxnLst/>
              <a:rect l="l" t="t" r="r" b="b"/>
              <a:pathLst>
                <a:path w="402" h="344" extrusionOk="0">
                  <a:moveTo>
                    <a:pt x="238" y="1"/>
                  </a:moveTo>
                  <a:cubicBezTo>
                    <a:pt x="226" y="1"/>
                    <a:pt x="213" y="3"/>
                    <a:pt x="201" y="10"/>
                  </a:cubicBezTo>
                  <a:cubicBezTo>
                    <a:pt x="134" y="10"/>
                    <a:pt x="68" y="43"/>
                    <a:pt x="34" y="110"/>
                  </a:cubicBezTo>
                  <a:cubicBezTo>
                    <a:pt x="1" y="243"/>
                    <a:pt x="101" y="343"/>
                    <a:pt x="201" y="343"/>
                  </a:cubicBezTo>
                  <a:cubicBezTo>
                    <a:pt x="301" y="343"/>
                    <a:pt x="401" y="243"/>
                    <a:pt x="368" y="110"/>
                  </a:cubicBezTo>
                  <a:cubicBezTo>
                    <a:pt x="341" y="55"/>
                    <a:pt x="291" y="1"/>
                    <a:pt x="238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52"/>
            <p:cNvSpPr/>
            <p:nvPr/>
          </p:nvSpPr>
          <p:spPr>
            <a:xfrm>
              <a:off x="2213987" y="2520426"/>
              <a:ext cx="32634" cy="30881"/>
            </a:xfrm>
            <a:custGeom>
              <a:avLst/>
              <a:gdLst/>
              <a:ahLst/>
              <a:cxnLst/>
              <a:rect l="l" t="t" r="r" b="b"/>
              <a:pathLst>
                <a:path w="335" h="317" extrusionOk="0">
                  <a:moveTo>
                    <a:pt x="167" y="0"/>
                  </a:moveTo>
                  <a:cubicBezTo>
                    <a:pt x="101" y="0"/>
                    <a:pt x="67" y="33"/>
                    <a:pt x="34" y="100"/>
                  </a:cubicBezTo>
                  <a:cubicBezTo>
                    <a:pt x="0" y="133"/>
                    <a:pt x="0" y="234"/>
                    <a:pt x="67" y="267"/>
                  </a:cubicBezTo>
                  <a:cubicBezTo>
                    <a:pt x="101" y="300"/>
                    <a:pt x="134" y="317"/>
                    <a:pt x="167" y="317"/>
                  </a:cubicBezTo>
                  <a:cubicBezTo>
                    <a:pt x="201" y="317"/>
                    <a:pt x="234" y="300"/>
                    <a:pt x="267" y="267"/>
                  </a:cubicBezTo>
                  <a:cubicBezTo>
                    <a:pt x="334" y="234"/>
                    <a:pt x="334" y="167"/>
                    <a:pt x="301" y="100"/>
                  </a:cubicBezTo>
                  <a:cubicBezTo>
                    <a:pt x="267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52"/>
            <p:cNvSpPr/>
            <p:nvPr/>
          </p:nvSpPr>
          <p:spPr>
            <a:xfrm>
              <a:off x="2197718" y="2591832"/>
              <a:ext cx="29322" cy="19678"/>
            </a:xfrm>
            <a:custGeom>
              <a:avLst/>
              <a:gdLst/>
              <a:ahLst/>
              <a:cxnLst/>
              <a:rect l="l" t="t" r="r" b="b"/>
              <a:pathLst>
                <a:path w="301" h="202" extrusionOk="0">
                  <a:moveTo>
                    <a:pt x="134" y="1"/>
                  </a:moveTo>
                  <a:cubicBezTo>
                    <a:pt x="1" y="1"/>
                    <a:pt x="1" y="201"/>
                    <a:pt x="134" y="201"/>
                  </a:cubicBezTo>
                  <a:cubicBezTo>
                    <a:pt x="301" y="201"/>
                    <a:pt x="301" y="1"/>
                    <a:pt x="134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52"/>
            <p:cNvSpPr/>
            <p:nvPr/>
          </p:nvSpPr>
          <p:spPr>
            <a:xfrm>
              <a:off x="2233470" y="2052442"/>
              <a:ext cx="35849" cy="35849"/>
            </a:xfrm>
            <a:custGeom>
              <a:avLst/>
              <a:gdLst/>
              <a:ahLst/>
              <a:cxnLst/>
              <a:rect l="l" t="t" r="r" b="b"/>
              <a:pathLst>
                <a:path w="368" h="368" extrusionOk="0">
                  <a:moveTo>
                    <a:pt x="201" y="1"/>
                  </a:moveTo>
                  <a:cubicBezTo>
                    <a:pt x="101" y="1"/>
                    <a:pt x="1" y="67"/>
                    <a:pt x="1" y="167"/>
                  </a:cubicBezTo>
                  <a:cubicBezTo>
                    <a:pt x="1" y="267"/>
                    <a:pt x="101" y="368"/>
                    <a:pt x="201" y="368"/>
                  </a:cubicBezTo>
                  <a:cubicBezTo>
                    <a:pt x="301" y="368"/>
                    <a:pt x="368" y="267"/>
                    <a:pt x="368" y="167"/>
                  </a:cubicBezTo>
                  <a:cubicBezTo>
                    <a:pt x="368" y="67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52"/>
            <p:cNvSpPr/>
            <p:nvPr/>
          </p:nvSpPr>
          <p:spPr>
            <a:xfrm>
              <a:off x="1876052" y="1291237"/>
              <a:ext cx="409533" cy="260877"/>
            </a:xfrm>
            <a:custGeom>
              <a:avLst/>
              <a:gdLst/>
              <a:ahLst/>
              <a:cxnLst/>
              <a:rect l="l" t="t" r="r" b="b"/>
              <a:pathLst>
                <a:path w="4204" h="2678" extrusionOk="0">
                  <a:moveTo>
                    <a:pt x="2555" y="0"/>
                  </a:moveTo>
                  <a:cubicBezTo>
                    <a:pt x="2337" y="0"/>
                    <a:pt x="2120" y="55"/>
                    <a:pt x="1902" y="109"/>
                  </a:cubicBezTo>
                  <a:cubicBezTo>
                    <a:pt x="1268" y="243"/>
                    <a:pt x="634" y="509"/>
                    <a:pt x="301" y="1076"/>
                  </a:cubicBezTo>
                  <a:cubicBezTo>
                    <a:pt x="0" y="1577"/>
                    <a:pt x="100" y="2244"/>
                    <a:pt x="467" y="2678"/>
                  </a:cubicBezTo>
                  <a:lnTo>
                    <a:pt x="4203" y="1310"/>
                  </a:lnTo>
                  <a:cubicBezTo>
                    <a:pt x="3970" y="643"/>
                    <a:pt x="3403" y="42"/>
                    <a:pt x="2702" y="9"/>
                  </a:cubicBezTo>
                  <a:cubicBezTo>
                    <a:pt x="2653" y="3"/>
                    <a:pt x="2604" y="0"/>
                    <a:pt x="2555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52"/>
            <p:cNvSpPr/>
            <p:nvPr/>
          </p:nvSpPr>
          <p:spPr>
            <a:xfrm>
              <a:off x="1749315" y="1332736"/>
              <a:ext cx="796173" cy="474021"/>
            </a:xfrm>
            <a:custGeom>
              <a:avLst/>
              <a:gdLst/>
              <a:ahLst/>
              <a:cxnLst/>
              <a:rect l="l" t="t" r="r" b="b"/>
              <a:pathLst>
                <a:path w="8173" h="4866" extrusionOk="0">
                  <a:moveTo>
                    <a:pt x="5842" y="1"/>
                  </a:moveTo>
                  <a:cubicBezTo>
                    <a:pt x="5225" y="1"/>
                    <a:pt x="4599" y="116"/>
                    <a:pt x="4003" y="284"/>
                  </a:cubicBezTo>
                  <a:cubicBezTo>
                    <a:pt x="2536" y="684"/>
                    <a:pt x="1101" y="1451"/>
                    <a:pt x="267" y="2685"/>
                  </a:cubicBezTo>
                  <a:cubicBezTo>
                    <a:pt x="167" y="2852"/>
                    <a:pt x="67" y="3019"/>
                    <a:pt x="34" y="3186"/>
                  </a:cubicBezTo>
                  <a:cubicBezTo>
                    <a:pt x="0" y="3386"/>
                    <a:pt x="0" y="3586"/>
                    <a:pt x="34" y="3786"/>
                  </a:cubicBezTo>
                  <a:cubicBezTo>
                    <a:pt x="67" y="4053"/>
                    <a:pt x="100" y="4320"/>
                    <a:pt x="301" y="4487"/>
                  </a:cubicBezTo>
                  <a:cubicBezTo>
                    <a:pt x="434" y="4620"/>
                    <a:pt x="601" y="4687"/>
                    <a:pt x="801" y="4720"/>
                  </a:cubicBezTo>
                  <a:cubicBezTo>
                    <a:pt x="1191" y="4818"/>
                    <a:pt x="1596" y="4866"/>
                    <a:pt x="2002" y="4866"/>
                  </a:cubicBezTo>
                  <a:cubicBezTo>
                    <a:pt x="2845" y="4866"/>
                    <a:pt x="3694" y="4658"/>
                    <a:pt x="4437" y="4253"/>
                  </a:cubicBezTo>
                  <a:lnTo>
                    <a:pt x="5171" y="4286"/>
                  </a:lnTo>
                  <a:cubicBezTo>
                    <a:pt x="6305" y="3886"/>
                    <a:pt x="7406" y="3152"/>
                    <a:pt x="7906" y="2051"/>
                  </a:cubicBezTo>
                  <a:cubicBezTo>
                    <a:pt x="8073" y="1618"/>
                    <a:pt x="8173" y="1051"/>
                    <a:pt x="7873" y="684"/>
                  </a:cubicBezTo>
                  <a:cubicBezTo>
                    <a:pt x="7739" y="484"/>
                    <a:pt x="7506" y="350"/>
                    <a:pt x="7272" y="250"/>
                  </a:cubicBezTo>
                  <a:cubicBezTo>
                    <a:pt x="6815" y="73"/>
                    <a:pt x="6332" y="1"/>
                    <a:pt x="5842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52"/>
            <p:cNvSpPr/>
            <p:nvPr/>
          </p:nvSpPr>
          <p:spPr>
            <a:xfrm>
              <a:off x="1684923" y="1287925"/>
              <a:ext cx="749511" cy="333354"/>
            </a:xfrm>
            <a:custGeom>
              <a:avLst/>
              <a:gdLst/>
              <a:ahLst/>
              <a:cxnLst/>
              <a:rect l="l" t="t" r="r" b="b"/>
              <a:pathLst>
                <a:path w="7694" h="3422" extrusionOk="0">
                  <a:moveTo>
                    <a:pt x="7652" y="1"/>
                  </a:moveTo>
                  <a:cubicBezTo>
                    <a:pt x="7646" y="1"/>
                    <a:pt x="7639" y="3"/>
                    <a:pt x="7633" y="10"/>
                  </a:cubicBezTo>
                  <a:cubicBezTo>
                    <a:pt x="4998" y="910"/>
                    <a:pt x="2596" y="2278"/>
                    <a:pt x="28" y="3345"/>
                  </a:cubicBezTo>
                  <a:cubicBezTo>
                    <a:pt x="1" y="3372"/>
                    <a:pt x="17" y="3421"/>
                    <a:pt x="42" y="3421"/>
                  </a:cubicBezTo>
                  <a:cubicBezTo>
                    <a:pt x="48" y="3421"/>
                    <a:pt x="55" y="3418"/>
                    <a:pt x="61" y="3412"/>
                  </a:cubicBezTo>
                  <a:cubicBezTo>
                    <a:pt x="2596" y="2345"/>
                    <a:pt x="5031" y="977"/>
                    <a:pt x="7666" y="76"/>
                  </a:cubicBezTo>
                  <a:cubicBezTo>
                    <a:pt x="7693" y="49"/>
                    <a:pt x="7677" y="1"/>
                    <a:pt x="7652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52"/>
            <p:cNvSpPr/>
            <p:nvPr/>
          </p:nvSpPr>
          <p:spPr>
            <a:xfrm>
              <a:off x="1664855" y="1318027"/>
              <a:ext cx="815656" cy="380308"/>
            </a:xfrm>
            <a:custGeom>
              <a:avLst/>
              <a:gdLst/>
              <a:ahLst/>
              <a:cxnLst/>
              <a:rect l="l" t="t" r="r" b="b"/>
              <a:pathLst>
                <a:path w="8373" h="3904" extrusionOk="0">
                  <a:moveTo>
                    <a:pt x="8306" y="1"/>
                  </a:moveTo>
                  <a:cubicBezTo>
                    <a:pt x="6104" y="835"/>
                    <a:pt x="3970" y="1869"/>
                    <a:pt x="1868" y="2936"/>
                  </a:cubicBezTo>
                  <a:cubicBezTo>
                    <a:pt x="1268" y="3237"/>
                    <a:pt x="667" y="3537"/>
                    <a:pt x="33" y="3837"/>
                  </a:cubicBezTo>
                  <a:cubicBezTo>
                    <a:pt x="0" y="3870"/>
                    <a:pt x="33" y="3904"/>
                    <a:pt x="67" y="3904"/>
                  </a:cubicBezTo>
                  <a:cubicBezTo>
                    <a:pt x="2202" y="2870"/>
                    <a:pt x="4270" y="1769"/>
                    <a:pt x="6438" y="835"/>
                  </a:cubicBezTo>
                  <a:cubicBezTo>
                    <a:pt x="7072" y="568"/>
                    <a:pt x="7706" y="301"/>
                    <a:pt x="8339" y="68"/>
                  </a:cubicBezTo>
                  <a:cubicBezTo>
                    <a:pt x="8373" y="68"/>
                    <a:pt x="8373" y="1"/>
                    <a:pt x="8306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52"/>
            <p:cNvSpPr/>
            <p:nvPr/>
          </p:nvSpPr>
          <p:spPr>
            <a:xfrm>
              <a:off x="1665440" y="1339945"/>
              <a:ext cx="843711" cy="433984"/>
            </a:xfrm>
            <a:custGeom>
              <a:avLst/>
              <a:gdLst/>
              <a:ahLst/>
              <a:cxnLst/>
              <a:rect l="l" t="t" r="r" b="b"/>
              <a:pathLst>
                <a:path w="8661" h="4455" extrusionOk="0">
                  <a:moveTo>
                    <a:pt x="8619" y="0"/>
                  </a:moveTo>
                  <a:cubicBezTo>
                    <a:pt x="8613" y="0"/>
                    <a:pt x="8607" y="3"/>
                    <a:pt x="8600" y="9"/>
                  </a:cubicBezTo>
                  <a:cubicBezTo>
                    <a:pt x="6299" y="1010"/>
                    <a:pt x="4097" y="2178"/>
                    <a:pt x="1895" y="3378"/>
                  </a:cubicBezTo>
                  <a:cubicBezTo>
                    <a:pt x="1295" y="3712"/>
                    <a:pt x="661" y="4046"/>
                    <a:pt x="27" y="4379"/>
                  </a:cubicBezTo>
                  <a:cubicBezTo>
                    <a:pt x="0" y="4406"/>
                    <a:pt x="17" y="4455"/>
                    <a:pt x="42" y="4455"/>
                  </a:cubicBezTo>
                  <a:cubicBezTo>
                    <a:pt x="48" y="4455"/>
                    <a:pt x="54" y="4452"/>
                    <a:pt x="61" y="4446"/>
                  </a:cubicBezTo>
                  <a:cubicBezTo>
                    <a:pt x="2262" y="3278"/>
                    <a:pt x="4431" y="2044"/>
                    <a:pt x="6699" y="943"/>
                  </a:cubicBezTo>
                  <a:cubicBezTo>
                    <a:pt x="7333" y="643"/>
                    <a:pt x="8000" y="343"/>
                    <a:pt x="8634" y="76"/>
                  </a:cubicBezTo>
                  <a:cubicBezTo>
                    <a:pt x="8661" y="49"/>
                    <a:pt x="8644" y="0"/>
                    <a:pt x="8619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52"/>
            <p:cNvSpPr/>
            <p:nvPr/>
          </p:nvSpPr>
          <p:spPr>
            <a:xfrm>
              <a:off x="1701191" y="1378911"/>
              <a:ext cx="853453" cy="443823"/>
            </a:xfrm>
            <a:custGeom>
              <a:avLst/>
              <a:gdLst/>
              <a:ahLst/>
              <a:cxnLst/>
              <a:rect l="l" t="t" r="r" b="b"/>
              <a:pathLst>
                <a:path w="8761" h="4556" extrusionOk="0">
                  <a:moveTo>
                    <a:pt x="8719" y="1"/>
                  </a:moveTo>
                  <a:cubicBezTo>
                    <a:pt x="8713" y="1"/>
                    <a:pt x="8707" y="3"/>
                    <a:pt x="8700" y="10"/>
                  </a:cubicBezTo>
                  <a:cubicBezTo>
                    <a:pt x="6399" y="1044"/>
                    <a:pt x="4164" y="2278"/>
                    <a:pt x="1962" y="3479"/>
                  </a:cubicBezTo>
                  <a:cubicBezTo>
                    <a:pt x="1328" y="3812"/>
                    <a:pt x="695" y="4146"/>
                    <a:pt x="27" y="4480"/>
                  </a:cubicBezTo>
                  <a:cubicBezTo>
                    <a:pt x="0" y="4507"/>
                    <a:pt x="17" y="4555"/>
                    <a:pt x="42" y="4555"/>
                  </a:cubicBezTo>
                  <a:cubicBezTo>
                    <a:pt x="48" y="4555"/>
                    <a:pt x="54" y="4553"/>
                    <a:pt x="61" y="4546"/>
                  </a:cubicBezTo>
                  <a:cubicBezTo>
                    <a:pt x="2296" y="3379"/>
                    <a:pt x="4497" y="2145"/>
                    <a:pt x="6766" y="1010"/>
                  </a:cubicBezTo>
                  <a:cubicBezTo>
                    <a:pt x="7433" y="677"/>
                    <a:pt x="8066" y="377"/>
                    <a:pt x="8734" y="76"/>
                  </a:cubicBezTo>
                  <a:cubicBezTo>
                    <a:pt x="8761" y="49"/>
                    <a:pt x="8744" y="1"/>
                    <a:pt x="8719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52"/>
            <p:cNvSpPr/>
            <p:nvPr/>
          </p:nvSpPr>
          <p:spPr>
            <a:xfrm>
              <a:off x="1814875" y="1431808"/>
              <a:ext cx="795686" cy="433107"/>
            </a:xfrm>
            <a:custGeom>
              <a:avLst/>
              <a:gdLst/>
              <a:ahLst/>
              <a:cxnLst/>
              <a:rect l="l" t="t" r="r" b="b"/>
              <a:pathLst>
                <a:path w="8168" h="4446" extrusionOk="0">
                  <a:moveTo>
                    <a:pt x="8100" y="0"/>
                  </a:moveTo>
                  <a:cubicBezTo>
                    <a:pt x="7600" y="301"/>
                    <a:pt x="7066" y="467"/>
                    <a:pt x="6566" y="734"/>
                  </a:cubicBezTo>
                  <a:cubicBezTo>
                    <a:pt x="6032" y="968"/>
                    <a:pt x="5532" y="1301"/>
                    <a:pt x="4998" y="1568"/>
                  </a:cubicBezTo>
                  <a:cubicBezTo>
                    <a:pt x="3897" y="2102"/>
                    <a:pt x="2830" y="2702"/>
                    <a:pt x="1762" y="3303"/>
                  </a:cubicBezTo>
                  <a:cubicBezTo>
                    <a:pt x="1162" y="3636"/>
                    <a:pt x="595" y="4003"/>
                    <a:pt x="28" y="4370"/>
                  </a:cubicBezTo>
                  <a:cubicBezTo>
                    <a:pt x="1" y="4397"/>
                    <a:pt x="18" y="4446"/>
                    <a:pt x="43" y="4446"/>
                  </a:cubicBezTo>
                  <a:cubicBezTo>
                    <a:pt x="49" y="4446"/>
                    <a:pt x="55" y="4443"/>
                    <a:pt x="61" y="4437"/>
                  </a:cubicBezTo>
                  <a:cubicBezTo>
                    <a:pt x="1062" y="3770"/>
                    <a:pt x="2129" y="3203"/>
                    <a:pt x="3163" y="2602"/>
                  </a:cubicBezTo>
                  <a:cubicBezTo>
                    <a:pt x="3697" y="2302"/>
                    <a:pt x="4231" y="2002"/>
                    <a:pt x="4798" y="1735"/>
                  </a:cubicBezTo>
                  <a:cubicBezTo>
                    <a:pt x="5332" y="1468"/>
                    <a:pt x="5865" y="1168"/>
                    <a:pt x="6399" y="868"/>
                  </a:cubicBezTo>
                  <a:cubicBezTo>
                    <a:pt x="6966" y="601"/>
                    <a:pt x="7567" y="401"/>
                    <a:pt x="8134" y="67"/>
                  </a:cubicBezTo>
                  <a:cubicBezTo>
                    <a:pt x="8167" y="67"/>
                    <a:pt x="8134" y="0"/>
                    <a:pt x="8100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52"/>
            <p:cNvSpPr/>
            <p:nvPr/>
          </p:nvSpPr>
          <p:spPr>
            <a:xfrm>
              <a:off x="1967331" y="1521917"/>
              <a:ext cx="623066" cy="333744"/>
            </a:xfrm>
            <a:custGeom>
              <a:avLst/>
              <a:gdLst/>
              <a:ahLst/>
              <a:cxnLst/>
              <a:rect l="l" t="t" r="r" b="b"/>
              <a:pathLst>
                <a:path w="6396" h="3426" extrusionOk="0">
                  <a:moveTo>
                    <a:pt x="6336" y="0"/>
                  </a:moveTo>
                  <a:cubicBezTo>
                    <a:pt x="6326" y="0"/>
                    <a:pt x="6315" y="3"/>
                    <a:pt x="6302" y="9"/>
                  </a:cubicBezTo>
                  <a:cubicBezTo>
                    <a:pt x="5268" y="576"/>
                    <a:pt x="4234" y="1177"/>
                    <a:pt x="3166" y="1711"/>
                  </a:cubicBezTo>
                  <a:cubicBezTo>
                    <a:pt x="2132" y="2278"/>
                    <a:pt x="1065" y="2811"/>
                    <a:pt x="31" y="3378"/>
                  </a:cubicBezTo>
                  <a:cubicBezTo>
                    <a:pt x="7" y="3402"/>
                    <a:pt x="0" y="3426"/>
                    <a:pt x="10" y="3426"/>
                  </a:cubicBezTo>
                  <a:cubicBezTo>
                    <a:pt x="14" y="3426"/>
                    <a:pt x="21" y="3422"/>
                    <a:pt x="31" y="3412"/>
                  </a:cubicBezTo>
                  <a:cubicBezTo>
                    <a:pt x="1131" y="2945"/>
                    <a:pt x="2166" y="2344"/>
                    <a:pt x="3233" y="1811"/>
                  </a:cubicBezTo>
                  <a:cubicBezTo>
                    <a:pt x="4267" y="1244"/>
                    <a:pt x="5334" y="677"/>
                    <a:pt x="6369" y="76"/>
                  </a:cubicBezTo>
                  <a:cubicBezTo>
                    <a:pt x="6396" y="49"/>
                    <a:pt x="6379" y="0"/>
                    <a:pt x="6336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2"/>
            <p:cNvSpPr/>
            <p:nvPr/>
          </p:nvSpPr>
          <p:spPr>
            <a:xfrm>
              <a:off x="1694080" y="1730776"/>
              <a:ext cx="330919" cy="124399"/>
            </a:xfrm>
            <a:custGeom>
              <a:avLst/>
              <a:gdLst/>
              <a:ahLst/>
              <a:cxnLst/>
              <a:rect l="l" t="t" r="r" b="b"/>
              <a:pathLst>
                <a:path w="3397" h="1277" extrusionOk="0">
                  <a:moveTo>
                    <a:pt x="67" y="0"/>
                  </a:moveTo>
                  <a:cubicBezTo>
                    <a:pt x="34" y="0"/>
                    <a:pt x="0" y="67"/>
                    <a:pt x="34" y="67"/>
                  </a:cubicBezTo>
                  <a:cubicBezTo>
                    <a:pt x="1168" y="401"/>
                    <a:pt x="2269" y="801"/>
                    <a:pt x="3336" y="1268"/>
                  </a:cubicBezTo>
                  <a:cubicBezTo>
                    <a:pt x="3342" y="1274"/>
                    <a:pt x="3349" y="1277"/>
                    <a:pt x="3355" y="1277"/>
                  </a:cubicBezTo>
                  <a:cubicBezTo>
                    <a:pt x="3380" y="1277"/>
                    <a:pt x="3396" y="1228"/>
                    <a:pt x="3369" y="1201"/>
                  </a:cubicBezTo>
                  <a:cubicBezTo>
                    <a:pt x="2302" y="767"/>
                    <a:pt x="1201" y="334"/>
                    <a:pt x="67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2"/>
            <p:cNvSpPr/>
            <p:nvPr/>
          </p:nvSpPr>
          <p:spPr>
            <a:xfrm>
              <a:off x="1668070" y="1656058"/>
              <a:ext cx="523216" cy="188498"/>
            </a:xfrm>
            <a:custGeom>
              <a:avLst/>
              <a:gdLst/>
              <a:ahLst/>
              <a:cxnLst/>
              <a:rect l="l" t="t" r="r" b="b"/>
              <a:pathLst>
                <a:path w="5371" h="1935" extrusionOk="0">
                  <a:moveTo>
                    <a:pt x="67" y="0"/>
                  </a:moveTo>
                  <a:cubicBezTo>
                    <a:pt x="34" y="0"/>
                    <a:pt x="0" y="67"/>
                    <a:pt x="67" y="67"/>
                  </a:cubicBezTo>
                  <a:cubicBezTo>
                    <a:pt x="1835" y="567"/>
                    <a:pt x="3603" y="1168"/>
                    <a:pt x="5271" y="1935"/>
                  </a:cubicBezTo>
                  <a:cubicBezTo>
                    <a:pt x="5338" y="1935"/>
                    <a:pt x="5371" y="1901"/>
                    <a:pt x="5338" y="1868"/>
                  </a:cubicBezTo>
                  <a:cubicBezTo>
                    <a:pt x="3636" y="1101"/>
                    <a:pt x="1868" y="500"/>
                    <a:pt x="67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2"/>
            <p:cNvSpPr/>
            <p:nvPr/>
          </p:nvSpPr>
          <p:spPr>
            <a:xfrm>
              <a:off x="1704406" y="1564098"/>
              <a:ext cx="600661" cy="241492"/>
            </a:xfrm>
            <a:custGeom>
              <a:avLst/>
              <a:gdLst/>
              <a:ahLst/>
              <a:cxnLst/>
              <a:rect l="l" t="t" r="r" b="b"/>
              <a:pathLst>
                <a:path w="6166" h="2479" extrusionOk="0">
                  <a:moveTo>
                    <a:pt x="42" y="1"/>
                  </a:moveTo>
                  <a:cubicBezTo>
                    <a:pt x="17" y="1"/>
                    <a:pt x="1" y="50"/>
                    <a:pt x="28" y="77"/>
                  </a:cubicBezTo>
                  <a:cubicBezTo>
                    <a:pt x="2163" y="577"/>
                    <a:pt x="4131" y="1544"/>
                    <a:pt x="6065" y="2478"/>
                  </a:cubicBezTo>
                  <a:cubicBezTo>
                    <a:pt x="6132" y="2478"/>
                    <a:pt x="6165" y="2445"/>
                    <a:pt x="6099" y="2412"/>
                  </a:cubicBezTo>
                  <a:cubicBezTo>
                    <a:pt x="4164" y="1478"/>
                    <a:pt x="2196" y="510"/>
                    <a:pt x="61" y="10"/>
                  </a:cubicBezTo>
                  <a:cubicBezTo>
                    <a:pt x="55" y="4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2"/>
            <p:cNvSpPr/>
            <p:nvPr/>
          </p:nvSpPr>
          <p:spPr>
            <a:xfrm>
              <a:off x="1765583" y="1477301"/>
              <a:ext cx="665637" cy="247921"/>
            </a:xfrm>
            <a:custGeom>
              <a:avLst/>
              <a:gdLst/>
              <a:ahLst/>
              <a:cxnLst/>
              <a:rect l="l" t="t" r="r" b="b"/>
              <a:pathLst>
                <a:path w="6833" h="2545" extrusionOk="0">
                  <a:moveTo>
                    <a:pt x="67" y="0"/>
                  </a:moveTo>
                  <a:cubicBezTo>
                    <a:pt x="34" y="0"/>
                    <a:pt x="0" y="67"/>
                    <a:pt x="34" y="67"/>
                  </a:cubicBezTo>
                  <a:cubicBezTo>
                    <a:pt x="2335" y="701"/>
                    <a:pt x="4503" y="1768"/>
                    <a:pt x="6772" y="2536"/>
                  </a:cubicBezTo>
                  <a:cubicBezTo>
                    <a:pt x="6778" y="2542"/>
                    <a:pt x="6784" y="2545"/>
                    <a:pt x="6790" y="2545"/>
                  </a:cubicBezTo>
                  <a:cubicBezTo>
                    <a:pt x="6815" y="2545"/>
                    <a:pt x="6832" y="2496"/>
                    <a:pt x="6805" y="2469"/>
                  </a:cubicBezTo>
                  <a:cubicBezTo>
                    <a:pt x="4537" y="1702"/>
                    <a:pt x="2369" y="634"/>
                    <a:pt x="67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2"/>
            <p:cNvSpPr/>
            <p:nvPr/>
          </p:nvSpPr>
          <p:spPr>
            <a:xfrm>
              <a:off x="1846827" y="1409013"/>
              <a:ext cx="640211" cy="273054"/>
            </a:xfrm>
            <a:custGeom>
              <a:avLst/>
              <a:gdLst/>
              <a:ahLst/>
              <a:cxnLst/>
              <a:rect l="l" t="t" r="r" b="b"/>
              <a:pathLst>
                <a:path w="6572" h="2803" extrusionOk="0">
                  <a:moveTo>
                    <a:pt x="67" y="1"/>
                  </a:moveTo>
                  <a:cubicBezTo>
                    <a:pt x="0" y="1"/>
                    <a:pt x="0" y="68"/>
                    <a:pt x="33" y="68"/>
                  </a:cubicBezTo>
                  <a:cubicBezTo>
                    <a:pt x="2235" y="835"/>
                    <a:pt x="4337" y="1902"/>
                    <a:pt x="6505" y="2803"/>
                  </a:cubicBezTo>
                  <a:cubicBezTo>
                    <a:pt x="6538" y="2803"/>
                    <a:pt x="6571" y="2736"/>
                    <a:pt x="6538" y="2736"/>
                  </a:cubicBezTo>
                  <a:cubicBezTo>
                    <a:pt x="4370" y="1836"/>
                    <a:pt x="2268" y="768"/>
                    <a:pt x="67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2"/>
            <p:cNvSpPr/>
            <p:nvPr/>
          </p:nvSpPr>
          <p:spPr>
            <a:xfrm>
              <a:off x="1947555" y="1337607"/>
              <a:ext cx="614104" cy="283672"/>
            </a:xfrm>
            <a:custGeom>
              <a:avLst/>
              <a:gdLst/>
              <a:ahLst/>
              <a:cxnLst/>
              <a:rect l="l" t="t" r="r" b="b"/>
              <a:pathLst>
                <a:path w="6304" h="2912" extrusionOk="0">
                  <a:moveTo>
                    <a:pt x="67" y="0"/>
                  </a:moveTo>
                  <a:cubicBezTo>
                    <a:pt x="34" y="0"/>
                    <a:pt x="0" y="67"/>
                    <a:pt x="34" y="67"/>
                  </a:cubicBezTo>
                  <a:cubicBezTo>
                    <a:pt x="2268" y="667"/>
                    <a:pt x="4103" y="2135"/>
                    <a:pt x="6238" y="2902"/>
                  </a:cubicBezTo>
                  <a:cubicBezTo>
                    <a:pt x="6251" y="2908"/>
                    <a:pt x="6261" y="2911"/>
                    <a:pt x="6269" y="2911"/>
                  </a:cubicBezTo>
                  <a:cubicBezTo>
                    <a:pt x="6303" y="2911"/>
                    <a:pt x="6298" y="2862"/>
                    <a:pt x="6271" y="2835"/>
                  </a:cubicBezTo>
                  <a:cubicBezTo>
                    <a:pt x="4136" y="2068"/>
                    <a:pt x="2302" y="600"/>
                    <a:pt x="67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2"/>
            <p:cNvSpPr/>
            <p:nvPr/>
          </p:nvSpPr>
          <p:spPr>
            <a:xfrm>
              <a:off x="2107414" y="1313935"/>
              <a:ext cx="509578" cy="244706"/>
            </a:xfrm>
            <a:custGeom>
              <a:avLst/>
              <a:gdLst/>
              <a:ahLst/>
              <a:cxnLst/>
              <a:rect l="l" t="t" r="r" b="b"/>
              <a:pathLst>
                <a:path w="5231" h="2512" extrusionOk="0">
                  <a:moveTo>
                    <a:pt x="42" y="0"/>
                  </a:moveTo>
                  <a:cubicBezTo>
                    <a:pt x="17" y="0"/>
                    <a:pt x="0" y="49"/>
                    <a:pt x="27" y="76"/>
                  </a:cubicBezTo>
                  <a:cubicBezTo>
                    <a:pt x="928" y="410"/>
                    <a:pt x="1828" y="777"/>
                    <a:pt x="2696" y="1210"/>
                  </a:cubicBezTo>
                  <a:cubicBezTo>
                    <a:pt x="3096" y="1411"/>
                    <a:pt x="3496" y="1611"/>
                    <a:pt x="3896" y="1844"/>
                  </a:cubicBezTo>
                  <a:cubicBezTo>
                    <a:pt x="4130" y="1944"/>
                    <a:pt x="4330" y="2044"/>
                    <a:pt x="4530" y="2178"/>
                  </a:cubicBezTo>
                  <a:cubicBezTo>
                    <a:pt x="4730" y="2278"/>
                    <a:pt x="4931" y="2445"/>
                    <a:pt x="5131" y="2511"/>
                  </a:cubicBezTo>
                  <a:cubicBezTo>
                    <a:pt x="5164" y="2511"/>
                    <a:pt x="5231" y="2445"/>
                    <a:pt x="5164" y="2411"/>
                  </a:cubicBezTo>
                  <a:cubicBezTo>
                    <a:pt x="5031" y="2278"/>
                    <a:pt x="4797" y="2178"/>
                    <a:pt x="4597" y="2078"/>
                  </a:cubicBezTo>
                  <a:cubicBezTo>
                    <a:pt x="4397" y="1944"/>
                    <a:pt x="4197" y="1844"/>
                    <a:pt x="3963" y="1711"/>
                  </a:cubicBezTo>
                  <a:cubicBezTo>
                    <a:pt x="3530" y="1511"/>
                    <a:pt x="3129" y="1277"/>
                    <a:pt x="2662" y="1077"/>
                  </a:cubicBezTo>
                  <a:cubicBezTo>
                    <a:pt x="1828" y="677"/>
                    <a:pt x="961" y="310"/>
                    <a:pt x="60" y="10"/>
                  </a:cubicBezTo>
                  <a:cubicBezTo>
                    <a:pt x="54" y="3"/>
                    <a:pt x="48" y="0"/>
                    <a:pt x="42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2"/>
            <p:cNvSpPr/>
            <p:nvPr/>
          </p:nvSpPr>
          <p:spPr>
            <a:xfrm>
              <a:off x="2220513" y="1282275"/>
              <a:ext cx="428334" cy="212267"/>
            </a:xfrm>
            <a:custGeom>
              <a:avLst/>
              <a:gdLst/>
              <a:ahLst/>
              <a:cxnLst/>
              <a:rect l="l" t="t" r="r" b="b"/>
              <a:pathLst>
                <a:path w="4397" h="2179" extrusionOk="0">
                  <a:moveTo>
                    <a:pt x="67" y="1"/>
                  </a:moveTo>
                  <a:cubicBezTo>
                    <a:pt x="0" y="1"/>
                    <a:pt x="0" y="68"/>
                    <a:pt x="34" y="68"/>
                  </a:cubicBezTo>
                  <a:cubicBezTo>
                    <a:pt x="767" y="401"/>
                    <a:pt x="1501" y="735"/>
                    <a:pt x="2235" y="1102"/>
                  </a:cubicBezTo>
                  <a:cubicBezTo>
                    <a:pt x="2569" y="1269"/>
                    <a:pt x="2902" y="1435"/>
                    <a:pt x="3236" y="1602"/>
                  </a:cubicBezTo>
                  <a:cubicBezTo>
                    <a:pt x="3603" y="1802"/>
                    <a:pt x="3936" y="2002"/>
                    <a:pt x="4303" y="2169"/>
                  </a:cubicBezTo>
                  <a:cubicBezTo>
                    <a:pt x="4316" y="2176"/>
                    <a:pt x="4328" y="2178"/>
                    <a:pt x="4338" y="2178"/>
                  </a:cubicBezTo>
                  <a:cubicBezTo>
                    <a:pt x="4380" y="2178"/>
                    <a:pt x="4397" y="2129"/>
                    <a:pt x="4370" y="2102"/>
                  </a:cubicBezTo>
                  <a:cubicBezTo>
                    <a:pt x="4036" y="1869"/>
                    <a:pt x="3669" y="1702"/>
                    <a:pt x="3303" y="1502"/>
                  </a:cubicBezTo>
                  <a:cubicBezTo>
                    <a:pt x="2936" y="1335"/>
                    <a:pt x="2602" y="1135"/>
                    <a:pt x="2202" y="968"/>
                  </a:cubicBezTo>
                  <a:cubicBezTo>
                    <a:pt x="1501" y="635"/>
                    <a:pt x="801" y="301"/>
                    <a:pt x="67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2"/>
            <p:cNvSpPr/>
            <p:nvPr/>
          </p:nvSpPr>
          <p:spPr>
            <a:xfrm>
              <a:off x="1947555" y="1528541"/>
              <a:ext cx="149532" cy="303058"/>
            </a:xfrm>
            <a:custGeom>
              <a:avLst/>
              <a:gdLst/>
              <a:ahLst/>
              <a:cxnLst/>
              <a:rect l="l" t="t" r="r" b="b"/>
              <a:pathLst>
                <a:path w="1535" h="3111" extrusionOk="0">
                  <a:moveTo>
                    <a:pt x="524" y="1"/>
                  </a:moveTo>
                  <a:cubicBezTo>
                    <a:pt x="516" y="1"/>
                    <a:pt x="508" y="3"/>
                    <a:pt x="501" y="8"/>
                  </a:cubicBezTo>
                  <a:cubicBezTo>
                    <a:pt x="300" y="142"/>
                    <a:pt x="0" y="675"/>
                    <a:pt x="100" y="1042"/>
                  </a:cubicBezTo>
                  <a:cubicBezTo>
                    <a:pt x="134" y="1176"/>
                    <a:pt x="200" y="1309"/>
                    <a:pt x="234" y="1409"/>
                  </a:cubicBezTo>
                  <a:cubicBezTo>
                    <a:pt x="434" y="1776"/>
                    <a:pt x="634" y="2143"/>
                    <a:pt x="834" y="2510"/>
                  </a:cubicBezTo>
                  <a:cubicBezTo>
                    <a:pt x="901" y="2643"/>
                    <a:pt x="968" y="2810"/>
                    <a:pt x="1101" y="2910"/>
                  </a:cubicBezTo>
                  <a:cubicBezTo>
                    <a:pt x="1201" y="3010"/>
                    <a:pt x="1368" y="3077"/>
                    <a:pt x="1535" y="3110"/>
                  </a:cubicBezTo>
                  <a:lnTo>
                    <a:pt x="1334" y="2276"/>
                  </a:lnTo>
                  <a:cubicBezTo>
                    <a:pt x="1110" y="1571"/>
                    <a:pt x="731" y="1"/>
                    <a:pt x="524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2"/>
            <p:cNvSpPr/>
            <p:nvPr/>
          </p:nvSpPr>
          <p:spPr>
            <a:xfrm>
              <a:off x="1970253" y="1430541"/>
              <a:ext cx="442069" cy="435250"/>
            </a:xfrm>
            <a:custGeom>
              <a:avLst/>
              <a:gdLst/>
              <a:ahLst/>
              <a:cxnLst/>
              <a:rect l="l" t="t" r="r" b="b"/>
              <a:pathLst>
                <a:path w="4538" h="4468" extrusionOk="0">
                  <a:moveTo>
                    <a:pt x="3027" y="0"/>
                  </a:moveTo>
                  <a:cubicBezTo>
                    <a:pt x="2901" y="0"/>
                    <a:pt x="2764" y="29"/>
                    <a:pt x="2636" y="47"/>
                  </a:cubicBezTo>
                  <a:cubicBezTo>
                    <a:pt x="1869" y="247"/>
                    <a:pt x="1101" y="547"/>
                    <a:pt x="401" y="914"/>
                  </a:cubicBezTo>
                  <a:cubicBezTo>
                    <a:pt x="368" y="947"/>
                    <a:pt x="368" y="947"/>
                    <a:pt x="334" y="947"/>
                  </a:cubicBezTo>
                  <a:cubicBezTo>
                    <a:pt x="334" y="947"/>
                    <a:pt x="1" y="1148"/>
                    <a:pt x="67" y="1414"/>
                  </a:cubicBezTo>
                  <a:cubicBezTo>
                    <a:pt x="134" y="1815"/>
                    <a:pt x="268" y="2215"/>
                    <a:pt x="401" y="2582"/>
                  </a:cubicBezTo>
                  <a:cubicBezTo>
                    <a:pt x="568" y="3016"/>
                    <a:pt x="735" y="3416"/>
                    <a:pt x="935" y="3816"/>
                  </a:cubicBezTo>
                  <a:cubicBezTo>
                    <a:pt x="1001" y="3983"/>
                    <a:pt x="1068" y="4150"/>
                    <a:pt x="1202" y="4250"/>
                  </a:cubicBezTo>
                  <a:cubicBezTo>
                    <a:pt x="1383" y="4413"/>
                    <a:pt x="1613" y="4468"/>
                    <a:pt x="1855" y="4468"/>
                  </a:cubicBezTo>
                  <a:cubicBezTo>
                    <a:pt x="2059" y="4468"/>
                    <a:pt x="2271" y="4429"/>
                    <a:pt x="2469" y="4383"/>
                  </a:cubicBezTo>
                  <a:cubicBezTo>
                    <a:pt x="2636" y="4350"/>
                    <a:pt x="2803" y="4316"/>
                    <a:pt x="2936" y="4283"/>
                  </a:cubicBezTo>
                  <a:cubicBezTo>
                    <a:pt x="3236" y="4250"/>
                    <a:pt x="3537" y="4183"/>
                    <a:pt x="3803" y="4050"/>
                  </a:cubicBezTo>
                  <a:cubicBezTo>
                    <a:pt x="4104" y="3916"/>
                    <a:pt x="4337" y="3683"/>
                    <a:pt x="4437" y="3416"/>
                  </a:cubicBezTo>
                  <a:cubicBezTo>
                    <a:pt x="4537" y="3116"/>
                    <a:pt x="4471" y="2782"/>
                    <a:pt x="4237" y="2582"/>
                  </a:cubicBezTo>
                  <a:cubicBezTo>
                    <a:pt x="4170" y="2515"/>
                    <a:pt x="4037" y="2482"/>
                    <a:pt x="3970" y="2382"/>
                  </a:cubicBezTo>
                  <a:cubicBezTo>
                    <a:pt x="3903" y="2282"/>
                    <a:pt x="3870" y="2148"/>
                    <a:pt x="3870" y="2015"/>
                  </a:cubicBezTo>
                  <a:cubicBezTo>
                    <a:pt x="3770" y="1548"/>
                    <a:pt x="3670" y="1047"/>
                    <a:pt x="3537" y="547"/>
                  </a:cubicBezTo>
                  <a:cubicBezTo>
                    <a:pt x="3503" y="380"/>
                    <a:pt x="3436" y="180"/>
                    <a:pt x="3303" y="80"/>
                  </a:cubicBezTo>
                  <a:cubicBezTo>
                    <a:pt x="3227" y="20"/>
                    <a:pt x="3131" y="0"/>
                    <a:pt x="3027" y="0"/>
                  </a:cubicBezTo>
                  <a:close/>
                </a:path>
              </a:pathLst>
            </a:custGeom>
            <a:solidFill>
              <a:srgbClr val="8C5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52"/>
            <p:cNvSpPr/>
            <p:nvPr/>
          </p:nvSpPr>
          <p:spPr>
            <a:xfrm>
              <a:off x="2126215" y="1763215"/>
              <a:ext cx="188595" cy="191031"/>
            </a:xfrm>
            <a:custGeom>
              <a:avLst/>
              <a:gdLst/>
              <a:ahLst/>
              <a:cxnLst/>
              <a:rect l="l" t="t" r="r" b="b"/>
              <a:pathLst>
                <a:path w="1936" h="1961" extrusionOk="0">
                  <a:moveTo>
                    <a:pt x="1702" y="1"/>
                  </a:moveTo>
                  <a:lnTo>
                    <a:pt x="1" y="68"/>
                  </a:lnTo>
                  <a:lnTo>
                    <a:pt x="134" y="1769"/>
                  </a:lnTo>
                  <a:cubicBezTo>
                    <a:pt x="479" y="1911"/>
                    <a:pt x="781" y="1960"/>
                    <a:pt x="1034" y="1960"/>
                  </a:cubicBezTo>
                  <a:cubicBezTo>
                    <a:pt x="1613" y="1960"/>
                    <a:pt x="1936" y="1702"/>
                    <a:pt x="1936" y="1702"/>
                  </a:cubicBezTo>
                  <a:lnTo>
                    <a:pt x="1869" y="1135"/>
                  </a:lnTo>
                  <a:lnTo>
                    <a:pt x="1802" y="801"/>
                  </a:lnTo>
                  <a:lnTo>
                    <a:pt x="1702" y="1"/>
                  </a:lnTo>
                  <a:close/>
                </a:path>
              </a:pathLst>
            </a:custGeom>
            <a:solidFill>
              <a:srgbClr val="8C5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52"/>
            <p:cNvSpPr/>
            <p:nvPr/>
          </p:nvSpPr>
          <p:spPr>
            <a:xfrm>
              <a:off x="2168494" y="1707981"/>
              <a:ext cx="182069" cy="89622"/>
            </a:xfrm>
            <a:custGeom>
              <a:avLst/>
              <a:gdLst/>
              <a:ahLst/>
              <a:cxnLst/>
              <a:rect l="l" t="t" r="r" b="b"/>
              <a:pathLst>
                <a:path w="1869" h="920" extrusionOk="0">
                  <a:moveTo>
                    <a:pt x="1868" y="1"/>
                  </a:moveTo>
                  <a:lnTo>
                    <a:pt x="0" y="468"/>
                  </a:lnTo>
                  <a:cubicBezTo>
                    <a:pt x="0" y="468"/>
                    <a:pt x="333" y="920"/>
                    <a:pt x="859" y="920"/>
                  </a:cubicBezTo>
                  <a:cubicBezTo>
                    <a:pt x="956" y="920"/>
                    <a:pt x="1059" y="904"/>
                    <a:pt x="1168" y="868"/>
                  </a:cubicBezTo>
                  <a:cubicBezTo>
                    <a:pt x="1868" y="601"/>
                    <a:pt x="1868" y="1"/>
                    <a:pt x="1868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52"/>
            <p:cNvSpPr/>
            <p:nvPr/>
          </p:nvSpPr>
          <p:spPr>
            <a:xfrm>
              <a:off x="2116474" y="1622937"/>
              <a:ext cx="71600" cy="64099"/>
            </a:xfrm>
            <a:custGeom>
              <a:avLst/>
              <a:gdLst/>
              <a:ahLst/>
              <a:cxnLst/>
              <a:rect l="l" t="t" r="r" b="b"/>
              <a:pathLst>
                <a:path w="735" h="658" extrusionOk="0">
                  <a:moveTo>
                    <a:pt x="366" y="0"/>
                  </a:moveTo>
                  <a:cubicBezTo>
                    <a:pt x="344" y="0"/>
                    <a:pt x="322" y="2"/>
                    <a:pt x="301" y="6"/>
                  </a:cubicBezTo>
                  <a:cubicBezTo>
                    <a:pt x="134" y="40"/>
                    <a:pt x="1" y="207"/>
                    <a:pt x="34" y="407"/>
                  </a:cubicBezTo>
                  <a:cubicBezTo>
                    <a:pt x="61" y="543"/>
                    <a:pt x="201" y="658"/>
                    <a:pt x="342" y="658"/>
                  </a:cubicBezTo>
                  <a:cubicBezTo>
                    <a:pt x="373" y="658"/>
                    <a:pt x="404" y="652"/>
                    <a:pt x="434" y="640"/>
                  </a:cubicBezTo>
                  <a:cubicBezTo>
                    <a:pt x="601" y="607"/>
                    <a:pt x="735" y="440"/>
                    <a:pt x="701" y="273"/>
                  </a:cubicBezTo>
                  <a:cubicBezTo>
                    <a:pt x="672" y="99"/>
                    <a:pt x="516" y="0"/>
                    <a:pt x="366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52"/>
            <p:cNvSpPr/>
            <p:nvPr/>
          </p:nvSpPr>
          <p:spPr>
            <a:xfrm>
              <a:off x="2252953" y="1579587"/>
              <a:ext cx="71600" cy="64099"/>
            </a:xfrm>
            <a:custGeom>
              <a:avLst/>
              <a:gdLst/>
              <a:ahLst/>
              <a:cxnLst/>
              <a:rect l="l" t="t" r="r" b="b"/>
              <a:pathLst>
                <a:path w="735" h="658" extrusionOk="0">
                  <a:moveTo>
                    <a:pt x="405" y="0"/>
                  </a:moveTo>
                  <a:cubicBezTo>
                    <a:pt x="372" y="0"/>
                    <a:pt x="337" y="6"/>
                    <a:pt x="301" y="18"/>
                  </a:cubicBezTo>
                  <a:cubicBezTo>
                    <a:pt x="134" y="51"/>
                    <a:pt x="1" y="218"/>
                    <a:pt x="67" y="385"/>
                  </a:cubicBezTo>
                  <a:cubicBezTo>
                    <a:pt x="97" y="559"/>
                    <a:pt x="227" y="658"/>
                    <a:pt x="371" y="658"/>
                  </a:cubicBezTo>
                  <a:cubicBezTo>
                    <a:pt x="392" y="658"/>
                    <a:pt x="413" y="656"/>
                    <a:pt x="434" y="652"/>
                  </a:cubicBezTo>
                  <a:cubicBezTo>
                    <a:pt x="635" y="618"/>
                    <a:pt x="735" y="451"/>
                    <a:pt x="701" y="251"/>
                  </a:cubicBezTo>
                  <a:cubicBezTo>
                    <a:pt x="674" y="115"/>
                    <a:pt x="557" y="0"/>
                    <a:pt x="405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52"/>
            <p:cNvSpPr/>
            <p:nvPr/>
          </p:nvSpPr>
          <p:spPr>
            <a:xfrm>
              <a:off x="2191191" y="1841245"/>
              <a:ext cx="117093" cy="32537"/>
            </a:xfrm>
            <a:custGeom>
              <a:avLst/>
              <a:gdLst/>
              <a:ahLst/>
              <a:cxnLst/>
              <a:rect l="l" t="t" r="r" b="b"/>
              <a:pathLst>
                <a:path w="1202" h="334" extrusionOk="0">
                  <a:moveTo>
                    <a:pt x="1135" y="0"/>
                  </a:moveTo>
                  <a:cubicBezTo>
                    <a:pt x="706" y="120"/>
                    <a:pt x="345" y="137"/>
                    <a:pt x="150" y="137"/>
                  </a:cubicBezTo>
                  <a:cubicBezTo>
                    <a:pt x="72" y="137"/>
                    <a:pt x="20" y="134"/>
                    <a:pt x="1" y="134"/>
                  </a:cubicBezTo>
                  <a:cubicBezTo>
                    <a:pt x="401" y="301"/>
                    <a:pt x="835" y="334"/>
                    <a:pt x="1202" y="334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52"/>
            <p:cNvSpPr/>
            <p:nvPr/>
          </p:nvSpPr>
          <p:spPr>
            <a:xfrm>
              <a:off x="2226943" y="1582412"/>
              <a:ext cx="42376" cy="125665"/>
            </a:xfrm>
            <a:custGeom>
              <a:avLst/>
              <a:gdLst/>
              <a:ahLst/>
              <a:cxnLst/>
              <a:rect l="l" t="t" r="r" b="b"/>
              <a:pathLst>
                <a:path w="435" h="1290" extrusionOk="0">
                  <a:moveTo>
                    <a:pt x="43" y="0"/>
                  </a:moveTo>
                  <a:cubicBezTo>
                    <a:pt x="24" y="0"/>
                    <a:pt x="1" y="16"/>
                    <a:pt x="1" y="56"/>
                  </a:cubicBezTo>
                  <a:cubicBezTo>
                    <a:pt x="68" y="256"/>
                    <a:pt x="134" y="489"/>
                    <a:pt x="201" y="689"/>
                  </a:cubicBezTo>
                  <a:cubicBezTo>
                    <a:pt x="234" y="789"/>
                    <a:pt x="268" y="856"/>
                    <a:pt x="301" y="923"/>
                  </a:cubicBezTo>
                  <a:cubicBezTo>
                    <a:pt x="368" y="1056"/>
                    <a:pt x="368" y="1056"/>
                    <a:pt x="268" y="1156"/>
                  </a:cubicBezTo>
                  <a:cubicBezTo>
                    <a:pt x="201" y="1190"/>
                    <a:pt x="168" y="1223"/>
                    <a:pt x="101" y="1256"/>
                  </a:cubicBezTo>
                  <a:cubicBezTo>
                    <a:pt x="101" y="1290"/>
                    <a:pt x="101" y="1290"/>
                    <a:pt x="134" y="1290"/>
                  </a:cubicBezTo>
                  <a:cubicBezTo>
                    <a:pt x="201" y="1256"/>
                    <a:pt x="401" y="1190"/>
                    <a:pt x="435" y="1090"/>
                  </a:cubicBezTo>
                  <a:cubicBezTo>
                    <a:pt x="435" y="1056"/>
                    <a:pt x="401" y="990"/>
                    <a:pt x="368" y="923"/>
                  </a:cubicBezTo>
                  <a:cubicBezTo>
                    <a:pt x="234" y="656"/>
                    <a:pt x="134" y="356"/>
                    <a:pt x="68" y="22"/>
                  </a:cubicBezTo>
                  <a:cubicBezTo>
                    <a:pt x="68" y="8"/>
                    <a:pt x="56" y="0"/>
                    <a:pt x="43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52"/>
            <p:cNvSpPr/>
            <p:nvPr/>
          </p:nvSpPr>
          <p:spPr>
            <a:xfrm>
              <a:off x="2067766" y="1633263"/>
              <a:ext cx="97" cy="9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52"/>
            <p:cNvSpPr/>
            <p:nvPr/>
          </p:nvSpPr>
          <p:spPr>
            <a:xfrm>
              <a:off x="2064551" y="1577152"/>
              <a:ext cx="81244" cy="60787"/>
            </a:xfrm>
            <a:custGeom>
              <a:avLst/>
              <a:gdLst/>
              <a:ahLst/>
              <a:cxnLst/>
              <a:rect l="l" t="t" r="r" b="b"/>
              <a:pathLst>
                <a:path w="834" h="624" extrusionOk="0">
                  <a:moveTo>
                    <a:pt x="712" y="1"/>
                  </a:moveTo>
                  <a:cubicBezTo>
                    <a:pt x="400" y="1"/>
                    <a:pt x="61" y="303"/>
                    <a:pt x="0" y="577"/>
                  </a:cubicBezTo>
                  <a:cubicBezTo>
                    <a:pt x="0" y="600"/>
                    <a:pt x="17" y="624"/>
                    <a:pt x="38" y="624"/>
                  </a:cubicBezTo>
                  <a:cubicBezTo>
                    <a:pt x="47" y="624"/>
                    <a:pt x="57" y="620"/>
                    <a:pt x="67" y="610"/>
                  </a:cubicBezTo>
                  <a:cubicBezTo>
                    <a:pt x="133" y="443"/>
                    <a:pt x="234" y="343"/>
                    <a:pt x="367" y="243"/>
                  </a:cubicBezTo>
                  <a:cubicBezTo>
                    <a:pt x="500" y="176"/>
                    <a:pt x="634" y="143"/>
                    <a:pt x="801" y="110"/>
                  </a:cubicBezTo>
                  <a:cubicBezTo>
                    <a:pt x="834" y="110"/>
                    <a:pt x="834" y="43"/>
                    <a:pt x="801" y="9"/>
                  </a:cubicBezTo>
                  <a:cubicBezTo>
                    <a:pt x="771" y="4"/>
                    <a:pt x="742" y="1"/>
                    <a:pt x="712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52"/>
            <p:cNvSpPr/>
            <p:nvPr/>
          </p:nvSpPr>
          <p:spPr>
            <a:xfrm>
              <a:off x="2236684" y="1534971"/>
              <a:ext cx="65171" cy="20360"/>
            </a:xfrm>
            <a:custGeom>
              <a:avLst/>
              <a:gdLst/>
              <a:ahLst/>
              <a:cxnLst/>
              <a:rect l="l" t="t" r="r" b="b"/>
              <a:pathLst>
                <a:path w="669" h="209" extrusionOk="0">
                  <a:moveTo>
                    <a:pt x="527" y="0"/>
                  </a:moveTo>
                  <a:cubicBezTo>
                    <a:pt x="347" y="0"/>
                    <a:pt x="145" y="65"/>
                    <a:pt x="34" y="176"/>
                  </a:cubicBezTo>
                  <a:cubicBezTo>
                    <a:pt x="1" y="176"/>
                    <a:pt x="34" y="209"/>
                    <a:pt x="34" y="209"/>
                  </a:cubicBezTo>
                  <a:cubicBezTo>
                    <a:pt x="234" y="109"/>
                    <a:pt x="401" y="109"/>
                    <a:pt x="635" y="109"/>
                  </a:cubicBezTo>
                  <a:cubicBezTo>
                    <a:pt x="668" y="76"/>
                    <a:pt x="668" y="9"/>
                    <a:pt x="635" y="9"/>
                  </a:cubicBezTo>
                  <a:cubicBezTo>
                    <a:pt x="600" y="3"/>
                    <a:pt x="564" y="0"/>
                    <a:pt x="527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52"/>
            <p:cNvSpPr/>
            <p:nvPr/>
          </p:nvSpPr>
          <p:spPr>
            <a:xfrm>
              <a:off x="1950770" y="1678464"/>
              <a:ext cx="136576" cy="127906"/>
            </a:xfrm>
            <a:custGeom>
              <a:avLst/>
              <a:gdLst/>
              <a:ahLst/>
              <a:cxnLst/>
              <a:rect l="l" t="t" r="r" b="b"/>
              <a:pathLst>
                <a:path w="1402" h="1313" extrusionOk="0">
                  <a:moveTo>
                    <a:pt x="537" y="1"/>
                  </a:moveTo>
                  <a:cubicBezTo>
                    <a:pt x="445" y="1"/>
                    <a:pt x="350" y="29"/>
                    <a:pt x="267" y="70"/>
                  </a:cubicBezTo>
                  <a:cubicBezTo>
                    <a:pt x="201" y="104"/>
                    <a:pt x="134" y="137"/>
                    <a:pt x="101" y="204"/>
                  </a:cubicBezTo>
                  <a:cubicBezTo>
                    <a:pt x="1" y="304"/>
                    <a:pt x="1" y="471"/>
                    <a:pt x="34" y="604"/>
                  </a:cubicBezTo>
                  <a:cubicBezTo>
                    <a:pt x="67" y="804"/>
                    <a:pt x="201" y="1004"/>
                    <a:pt x="334" y="1138"/>
                  </a:cubicBezTo>
                  <a:cubicBezTo>
                    <a:pt x="472" y="1248"/>
                    <a:pt x="656" y="1313"/>
                    <a:pt x="829" y="1313"/>
                  </a:cubicBezTo>
                  <a:cubicBezTo>
                    <a:pt x="865" y="1313"/>
                    <a:pt x="900" y="1310"/>
                    <a:pt x="935" y="1304"/>
                  </a:cubicBezTo>
                  <a:cubicBezTo>
                    <a:pt x="1135" y="1271"/>
                    <a:pt x="1335" y="1138"/>
                    <a:pt x="1402" y="938"/>
                  </a:cubicBezTo>
                  <a:lnTo>
                    <a:pt x="701" y="37"/>
                  </a:lnTo>
                  <a:cubicBezTo>
                    <a:pt x="650" y="11"/>
                    <a:pt x="594" y="1"/>
                    <a:pt x="537" y="1"/>
                  </a:cubicBezTo>
                  <a:close/>
                </a:path>
              </a:pathLst>
            </a:custGeom>
            <a:solidFill>
              <a:srgbClr val="8C5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52"/>
            <p:cNvSpPr/>
            <p:nvPr/>
          </p:nvSpPr>
          <p:spPr>
            <a:xfrm>
              <a:off x="1970253" y="1519579"/>
              <a:ext cx="143103" cy="237400"/>
            </a:xfrm>
            <a:custGeom>
              <a:avLst/>
              <a:gdLst/>
              <a:ahLst/>
              <a:cxnLst/>
              <a:rect l="l" t="t" r="r" b="b"/>
              <a:pathLst>
                <a:path w="1469" h="2437" extrusionOk="0">
                  <a:moveTo>
                    <a:pt x="401" y="0"/>
                  </a:moveTo>
                  <a:cubicBezTo>
                    <a:pt x="368" y="33"/>
                    <a:pt x="368" y="33"/>
                    <a:pt x="334" y="33"/>
                  </a:cubicBezTo>
                  <a:cubicBezTo>
                    <a:pt x="334" y="33"/>
                    <a:pt x="1" y="234"/>
                    <a:pt x="67" y="500"/>
                  </a:cubicBezTo>
                  <a:cubicBezTo>
                    <a:pt x="134" y="901"/>
                    <a:pt x="268" y="1301"/>
                    <a:pt x="401" y="1668"/>
                  </a:cubicBezTo>
                  <a:cubicBezTo>
                    <a:pt x="498" y="1830"/>
                    <a:pt x="786" y="2436"/>
                    <a:pt x="832" y="2436"/>
                  </a:cubicBezTo>
                  <a:cubicBezTo>
                    <a:pt x="833" y="2436"/>
                    <a:pt x="834" y="2436"/>
                    <a:pt x="835" y="2435"/>
                  </a:cubicBezTo>
                  <a:cubicBezTo>
                    <a:pt x="868" y="2435"/>
                    <a:pt x="1468" y="2135"/>
                    <a:pt x="1468" y="2135"/>
                  </a:cubicBezTo>
                  <a:lnTo>
                    <a:pt x="634" y="1434"/>
                  </a:lnTo>
                  <a:cubicBezTo>
                    <a:pt x="634" y="1434"/>
                    <a:pt x="801" y="1067"/>
                    <a:pt x="668" y="701"/>
                  </a:cubicBezTo>
                  <a:cubicBezTo>
                    <a:pt x="568" y="467"/>
                    <a:pt x="468" y="200"/>
                    <a:pt x="401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52"/>
            <p:cNvSpPr/>
            <p:nvPr/>
          </p:nvSpPr>
          <p:spPr>
            <a:xfrm>
              <a:off x="2051498" y="1740518"/>
              <a:ext cx="68385" cy="29322"/>
            </a:xfrm>
            <a:custGeom>
              <a:avLst/>
              <a:gdLst/>
              <a:ahLst/>
              <a:cxnLst/>
              <a:rect l="l" t="t" r="r" b="b"/>
              <a:pathLst>
                <a:path w="702" h="301" extrusionOk="0">
                  <a:moveTo>
                    <a:pt x="701" y="0"/>
                  </a:moveTo>
                  <a:cubicBezTo>
                    <a:pt x="468" y="67"/>
                    <a:pt x="234" y="167"/>
                    <a:pt x="1" y="301"/>
                  </a:cubicBezTo>
                  <a:lnTo>
                    <a:pt x="34" y="301"/>
                  </a:lnTo>
                  <a:cubicBezTo>
                    <a:pt x="234" y="234"/>
                    <a:pt x="501" y="134"/>
                    <a:pt x="701" y="34"/>
                  </a:cubicBezTo>
                  <a:cubicBezTo>
                    <a:pt x="701" y="34"/>
                    <a:pt x="701" y="0"/>
                    <a:pt x="701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52"/>
            <p:cNvSpPr/>
            <p:nvPr/>
          </p:nvSpPr>
          <p:spPr>
            <a:xfrm>
              <a:off x="3283025" y="1965158"/>
              <a:ext cx="91083" cy="106864"/>
            </a:xfrm>
            <a:custGeom>
              <a:avLst/>
              <a:gdLst/>
              <a:ahLst/>
              <a:cxnLst/>
              <a:rect l="l" t="t" r="r" b="b"/>
              <a:pathLst>
                <a:path w="935" h="1097" extrusionOk="0">
                  <a:moveTo>
                    <a:pt x="639" y="1"/>
                  </a:moveTo>
                  <a:cubicBezTo>
                    <a:pt x="593" y="1"/>
                    <a:pt x="547" y="40"/>
                    <a:pt x="501" y="63"/>
                  </a:cubicBezTo>
                  <a:cubicBezTo>
                    <a:pt x="335" y="196"/>
                    <a:pt x="168" y="330"/>
                    <a:pt x="34" y="463"/>
                  </a:cubicBezTo>
                  <a:cubicBezTo>
                    <a:pt x="1" y="463"/>
                    <a:pt x="1" y="496"/>
                    <a:pt x="1" y="496"/>
                  </a:cubicBezTo>
                  <a:cubicBezTo>
                    <a:pt x="1" y="496"/>
                    <a:pt x="1" y="530"/>
                    <a:pt x="1" y="530"/>
                  </a:cubicBezTo>
                  <a:cubicBezTo>
                    <a:pt x="1" y="596"/>
                    <a:pt x="34" y="663"/>
                    <a:pt x="34" y="730"/>
                  </a:cubicBezTo>
                  <a:cubicBezTo>
                    <a:pt x="68" y="763"/>
                    <a:pt x="101" y="863"/>
                    <a:pt x="134" y="863"/>
                  </a:cubicBezTo>
                  <a:cubicBezTo>
                    <a:pt x="168" y="863"/>
                    <a:pt x="201" y="830"/>
                    <a:pt x="234" y="830"/>
                  </a:cubicBezTo>
                  <a:cubicBezTo>
                    <a:pt x="335" y="763"/>
                    <a:pt x="435" y="763"/>
                    <a:pt x="568" y="763"/>
                  </a:cubicBezTo>
                  <a:cubicBezTo>
                    <a:pt x="635" y="897"/>
                    <a:pt x="735" y="997"/>
                    <a:pt x="868" y="1097"/>
                  </a:cubicBezTo>
                  <a:lnTo>
                    <a:pt x="935" y="797"/>
                  </a:lnTo>
                  <a:cubicBezTo>
                    <a:pt x="835" y="696"/>
                    <a:pt x="735" y="563"/>
                    <a:pt x="635" y="463"/>
                  </a:cubicBezTo>
                  <a:cubicBezTo>
                    <a:pt x="635" y="430"/>
                    <a:pt x="601" y="430"/>
                    <a:pt x="601" y="396"/>
                  </a:cubicBezTo>
                  <a:cubicBezTo>
                    <a:pt x="568" y="330"/>
                    <a:pt x="635" y="263"/>
                    <a:pt x="668" y="229"/>
                  </a:cubicBezTo>
                  <a:cubicBezTo>
                    <a:pt x="735" y="163"/>
                    <a:pt x="768" y="63"/>
                    <a:pt x="701" y="29"/>
                  </a:cubicBezTo>
                  <a:cubicBezTo>
                    <a:pt x="681" y="9"/>
                    <a:pt x="660" y="1"/>
                    <a:pt x="639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2"/>
            <p:cNvSpPr/>
            <p:nvPr/>
          </p:nvSpPr>
          <p:spPr>
            <a:xfrm>
              <a:off x="3351313" y="1895019"/>
              <a:ext cx="94298" cy="105500"/>
            </a:xfrm>
            <a:custGeom>
              <a:avLst/>
              <a:gdLst/>
              <a:ahLst/>
              <a:cxnLst/>
              <a:rect l="l" t="t" r="r" b="b"/>
              <a:pathLst>
                <a:path w="968" h="1083" extrusionOk="0">
                  <a:moveTo>
                    <a:pt x="776" y="1"/>
                  </a:moveTo>
                  <a:cubicBezTo>
                    <a:pt x="764" y="1"/>
                    <a:pt x="757" y="15"/>
                    <a:pt x="734" y="15"/>
                  </a:cubicBezTo>
                  <a:lnTo>
                    <a:pt x="0" y="416"/>
                  </a:lnTo>
                  <a:cubicBezTo>
                    <a:pt x="34" y="449"/>
                    <a:pt x="67" y="516"/>
                    <a:pt x="134" y="583"/>
                  </a:cubicBezTo>
                  <a:cubicBezTo>
                    <a:pt x="181" y="606"/>
                    <a:pt x="228" y="630"/>
                    <a:pt x="275" y="630"/>
                  </a:cubicBezTo>
                  <a:cubicBezTo>
                    <a:pt x="295" y="630"/>
                    <a:pt x="314" y="626"/>
                    <a:pt x="334" y="616"/>
                  </a:cubicBezTo>
                  <a:cubicBezTo>
                    <a:pt x="367" y="583"/>
                    <a:pt x="367" y="583"/>
                    <a:pt x="401" y="549"/>
                  </a:cubicBezTo>
                  <a:cubicBezTo>
                    <a:pt x="467" y="549"/>
                    <a:pt x="501" y="616"/>
                    <a:pt x="534" y="649"/>
                  </a:cubicBezTo>
                  <a:cubicBezTo>
                    <a:pt x="634" y="783"/>
                    <a:pt x="701" y="916"/>
                    <a:pt x="801" y="1083"/>
                  </a:cubicBezTo>
                  <a:lnTo>
                    <a:pt x="968" y="883"/>
                  </a:lnTo>
                  <a:cubicBezTo>
                    <a:pt x="868" y="716"/>
                    <a:pt x="768" y="549"/>
                    <a:pt x="701" y="382"/>
                  </a:cubicBezTo>
                  <a:cubicBezTo>
                    <a:pt x="701" y="382"/>
                    <a:pt x="701" y="349"/>
                    <a:pt x="701" y="349"/>
                  </a:cubicBezTo>
                  <a:cubicBezTo>
                    <a:pt x="701" y="316"/>
                    <a:pt x="734" y="316"/>
                    <a:pt x="734" y="316"/>
                  </a:cubicBezTo>
                  <a:cubicBezTo>
                    <a:pt x="801" y="282"/>
                    <a:pt x="868" y="249"/>
                    <a:pt x="934" y="249"/>
                  </a:cubicBezTo>
                  <a:cubicBezTo>
                    <a:pt x="901" y="182"/>
                    <a:pt x="868" y="116"/>
                    <a:pt x="834" y="49"/>
                  </a:cubicBezTo>
                  <a:cubicBezTo>
                    <a:pt x="834" y="49"/>
                    <a:pt x="834" y="15"/>
                    <a:pt x="801" y="15"/>
                  </a:cubicBezTo>
                  <a:cubicBezTo>
                    <a:pt x="790" y="4"/>
                    <a:pt x="783" y="1"/>
                    <a:pt x="776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2"/>
            <p:cNvSpPr/>
            <p:nvPr/>
          </p:nvSpPr>
          <p:spPr>
            <a:xfrm>
              <a:off x="3435772" y="2182395"/>
              <a:ext cx="104137" cy="123620"/>
            </a:xfrm>
            <a:custGeom>
              <a:avLst/>
              <a:gdLst/>
              <a:ahLst/>
              <a:cxnLst/>
              <a:rect l="l" t="t" r="r" b="b"/>
              <a:pathLst>
                <a:path w="1069" h="1269" extrusionOk="0">
                  <a:moveTo>
                    <a:pt x="234" y="1"/>
                  </a:moveTo>
                  <a:lnTo>
                    <a:pt x="1" y="101"/>
                  </a:lnTo>
                  <a:cubicBezTo>
                    <a:pt x="101" y="268"/>
                    <a:pt x="201" y="435"/>
                    <a:pt x="301" y="601"/>
                  </a:cubicBezTo>
                  <a:cubicBezTo>
                    <a:pt x="234" y="701"/>
                    <a:pt x="134" y="801"/>
                    <a:pt x="67" y="868"/>
                  </a:cubicBezTo>
                  <a:cubicBezTo>
                    <a:pt x="67" y="902"/>
                    <a:pt x="67" y="902"/>
                    <a:pt x="67" y="902"/>
                  </a:cubicBezTo>
                  <a:cubicBezTo>
                    <a:pt x="67" y="935"/>
                    <a:pt x="67" y="935"/>
                    <a:pt x="67" y="935"/>
                  </a:cubicBezTo>
                  <a:lnTo>
                    <a:pt x="334" y="1268"/>
                  </a:lnTo>
                  <a:cubicBezTo>
                    <a:pt x="568" y="1002"/>
                    <a:pt x="901" y="868"/>
                    <a:pt x="1068" y="568"/>
                  </a:cubicBezTo>
                  <a:cubicBezTo>
                    <a:pt x="1001" y="535"/>
                    <a:pt x="935" y="468"/>
                    <a:pt x="901" y="401"/>
                  </a:cubicBezTo>
                  <a:cubicBezTo>
                    <a:pt x="835" y="435"/>
                    <a:pt x="768" y="501"/>
                    <a:pt x="701" y="568"/>
                  </a:cubicBezTo>
                  <a:cubicBezTo>
                    <a:pt x="701" y="568"/>
                    <a:pt x="668" y="601"/>
                    <a:pt x="668" y="601"/>
                  </a:cubicBezTo>
                  <a:cubicBezTo>
                    <a:pt x="635" y="601"/>
                    <a:pt x="635" y="568"/>
                    <a:pt x="635" y="535"/>
                  </a:cubicBezTo>
                  <a:cubicBezTo>
                    <a:pt x="501" y="368"/>
                    <a:pt x="368" y="168"/>
                    <a:pt x="234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52"/>
            <p:cNvSpPr/>
            <p:nvPr/>
          </p:nvSpPr>
          <p:spPr>
            <a:xfrm>
              <a:off x="3530070" y="2114204"/>
              <a:ext cx="107254" cy="130049"/>
            </a:xfrm>
            <a:custGeom>
              <a:avLst/>
              <a:gdLst/>
              <a:ahLst/>
              <a:cxnLst/>
              <a:rect l="l" t="t" r="r" b="b"/>
              <a:pathLst>
                <a:path w="1101" h="1335" extrusionOk="0">
                  <a:moveTo>
                    <a:pt x="200" y="0"/>
                  </a:moveTo>
                  <a:cubicBezTo>
                    <a:pt x="200" y="0"/>
                    <a:pt x="200" y="34"/>
                    <a:pt x="200" y="34"/>
                  </a:cubicBezTo>
                  <a:lnTo>
                    <a:pt x="0" y="201"/>
                  </a:lnTo>
                  <a:cubicBezTo>
                    <a:pt x="134" y="434"/>
                    <a:pt x="267" y="634"/>
                    <a:pt x="400" y="834"/>
                  </a:cubicBezTo>
                  <a:cubicBezTo>
                    <a:pt x="334" y="868"/>
                    <a:pt x="267" y="901"/>
                    <a:pt x="234" y="968"/>
                  </a:cubicBezTo>
                  <a:cubicBezTo>
                    <a:pt x="234" y="1034"/>
                    <a:pt x="267" y="1068"/>
                    <a:pt x="300" y="1101"/>
                  </a:cubicBezTo>
                  <a:cubicBezTo>
                    <a:pt x="334" y="1168"/>
                    <a:pt x="367" y="1235"/>
                    <a:pt x="434" y="1301"/>
                  </a:cubicBezTo>
                  <a:cubicBezTo>
                    <a:pt x="434" y="1335"/>
                    <a:pt x="434" y="1335"/>
                    <a:pt x="434" y="1335"/>
                  </a:cubicBezTo>
                  <a:lnTo>
                    <a:pt x="467" y="1335"/>
                  </a:lnTo>
                  <a:cubicBezTo>
                    <a:pt x="667" y="1135"/>
                    <a:pt x="867" y="968"/>
                    <a:pt x="1068" y="801"/>
                  </a:cubicBezTo>
                  <a:cubicBezTo>
                    <a:pt x="1101" y="768"/>
                    <a:pt x="1101" y="768"/>
                    <a:pt x="1101" y="734"/>
                  </a:cubicBezTo>
                  <a:cubicBezTo>
                    <a:pt x="1101" y="734"/>
                    <a:pt x="1101" y="701"/>
                    <a:pt x="1101" y="701"/>
                  </a:cubicBezTo>
                  <a:cubicBezTo>
                    <a:pt x="1034" y="634"/>
                    <a:pt x="1001" y="534"/>
                    <a:pt x="934" y="467"/>
                  </a:cubicBezTo>
                  <a:cubicBezTo>
                    <a:pt x="867" y="534"/>
                    <a:pt x="734" y="601"/>
                    <a:pt x="634" y="668"/>
                  </a:cubicBezTo>
                  <a:cubicBezTo>
                    <a:pt x="500" y="467"/>
                    <a:pt x="367" y="234"/>
                    <a:pt x="234" y="34"/>
                  </a:cubicBezTo>
                  <a:cubicBezTo>
                    <a:pt x="234" y="0"/>
                    <a:pt x="200" y="0"/>
                    <a:pt x="200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52"/>
            <p:cNvSpPr/>
            <p:nvPr/>
          </p:nvSpPr>
          <p:spPr>
            <a:xfrm>
              <a:off x="1882579" y="2272212"/>
              <a:ext cx="1147159" cy="1052179"/>
            </a:xfrm>
            <a:custGeom>
              <a:avLst/>
              <a:gdLst/>
              <a:ahLst/>
              <a:cxnLst/>
              <a:rect l="l" t="t" r="r" b="b"/>
              <a:pathLst>
                <a:path w="11776" h="10801" extrusionOk="0">
                  <a:moveTo>
                    <a:pt x="8294" y="0"/>
                  </a:moveTo>
                  <a:cubicBezTo>
                    <a:pt x="7879" y="0"/>
                    <a:pt x="7463" y="158"/>
                    <a:pt x="7105" y="413"/>
                  </a:cubicBezTo>
                  <a:cubicBezTo>
                    <a:pt x="6671" y="713"/>
                    <a:pt x="6371" y="1214"/>
                    <a:pt x="6138" y="1714"/>
                  </a:cubicBezTo>
                  <a:cubicBezTo>
                    <a:pt x="6004" y="2081"/>
                    <a:pt x="6004" y="2581"/>
                    <a:pt x="5671" y="2782"/>
                  </a:cubicBezTo>
                  <a:cubicBezTo>
                    <a:pt x="4470" y="3449"/>
                    <a:pt x="634" y="2448"/>
                    <a:pt x="133" y="5850"/>
                  </a:cubicBezTo>
                  <a:cubicBezTo>
                    <a:pt x="0" y="7185"/>
                    <a:pt x="534" y="8519"/>
                    <a:pt x="1368" y="9586"/>
                  </a:cubicBezTo>
                  <a:cubicBezTo>
                    <a:pt x="1701" y="10053"/>
                    <a:pt x="2135" y="10487"/>
                    <a:pt x="2669" y="10687"/>
                  </a:cubicBezTo>
                  <a:cubicBezTo>
                    <a:pt x="2889" y="10766"/>
                    <a:pt x="3125" y="10800"/>
                    <a:pt x="3361" y="10800"/>
                  </a:cubicBezTo>
                  <a:cubicBezTo>
                    <a:pt x="3625" y="10800"/>
                    <a:pt x="3890" y="10758"/>
                    <a:pt x="4136" y="10687"/>
                  </a:cubicBezTo>
                  <a:cubicBezTo>
                    <a:pt x="4870" y="10554"/>
                    <a:pt x="5571" y="10187"/>
                    <a:pt x="6004" y="9586"/>
                  </a:cubicBezTo>
                  <a:cubicBezTo>
                    <a:pt x="6571" y="8753"/>
                    <a:pt x="6638" y="7552"/>
                    <a:pt x="7472" y="6985"/>
                  </a:cubicBezTo>
                  <a:cubicBezTo>
                    <a:pt x="8239" y="6451"/>
                    <a:pt x="9340" y="6751"/>
                    <a:pt x="10241" y="6451"/>
                  </a:cubicBezTo>
                  <a:cubicBezTo>
                    <a:pt x="11141" y="6151"/>
                    <a:pt x="11775" y="5217"/>
                    <a:pt x="11708" y="4283"/>
                  </a:cubicBezTo>
                  <a:cubicBezTo>
                    <a:pt x="11675" y="3782"/>
                    <a:pt x="11475" y="3282"/>
                    <a:pt x="11241" y="2815"/>
                  </a:cubicBezTo>
                  <a:cubicBezTo>
                    <a:pt x="10908" y="2214"/>
                    <a:pt x="10541" y="1647"/>
                    <a:pt x="10107" y="1114"/>
                  </a:cubicBezTo>
                  <a:cubicBezTo>
                    <a:pt x="9707" y="647"/>
                    <a:pt x="9273" y="180"/>
                    <a:pt x="8673" y="46"/>
                  </a:cubicBezTo>
                  <a:cubicBezTo>
                    <a:pt x="8548" y="15"/>
                    <a:pt x="8421" y="0"/>
                    <a:pt x="8294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52"/>
            <p:cNvSpPr/>
            <p:nvPr/>
          </p:nvSpPr>
          <p:spPr>
            <a:xfrm>
              <a:off x="2519482" y="2097935"/>
              <a:ext cx="890373" cy="679275"/>
            </a:xfrm>
            <a:custGeom>
              <a:avLst/>
              <a:gdLst/>
              <a:ahLst/>
              <a:cxnLst/>
              <a:rect l="l" t="t" r="r" b="b"/>
              <a:pathLst>
                <a:path w="9140" h="6973" extrusionOk="0">
                  <a:moveTo>
                    <a:pt x="8439" y="1"/>
                  </a:moveTo>
                  <a:cubicBezTo>
                    <a:pt x="8439" y="1"/>
                    <a:pt x="67" y="5404"/>
                    <a:pt x="0" y="5438"/>
                  </a:cubicBezTo>
                  <a:lnTo>
                    <a:pt x="467" y="6972"/>
                  </a:lnTo>
                  <a:lnTo>
                    <a:pt x="9140" y="1201"/>
                  </a:lnTo>
                  <a:lnTo>
                    <a:pt x="8439" y="1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52"/>
            <p:cNvSpPr/>
            <p:nvPr/>
          </p:nvSpPr>
          <p:spPr>
            <a:xfrm>
              <a:off x="2308187" y="2620570"/>
              <a:ext cx="286108" cy="266527"/>
            </a:xfrm>
            <a:custGeom>
              <a:avLst/>
              <a:gdLst/>
              <a:ahLst/>
              <a:cxnLst/>
              <a:rect l="l" t="t" r="r" b="b"/>
              <a:pathLst>
                <a:path w="2937" h="2736" extrusionOk="0">
                  <a:moveTo>
                    <a:pt x="2254" y="1"/>
                  </a:moveTo>
                  <a:cubicBezTo>
                    <a:pt x="2167" y="1"/>
                    <a:pt x="2079" y="20"/>
                    <a:pt x="2002" y="39"/>
                  </a:cubicBezTo>
                  <a:cubicBezTo>
                    <a:pt x="1502" y="140"/>
                    <a:pt x="968" y="340"/>
                    <a:pt x="601" y="740"/>
                  </a:cubicBezTo>
                  <a:cubicBezTo>
                    <a:pt x="234" y="1107"/>
                    <a:pt x="1" y="1641"/>
                    <a:pt x="134" y="2174"/>
                  </a:cubicBezTo>
                  <a:cubicBezTo>
                    <a:pt x="168" y="2341"/>
                    <a:pt x="268" y="2541"/>
                    <a:pt x="434" y="2641"/>
                  </a:cubicBezTo>
                  <a:cubicBezTo>
                    <a:pt x="551" y="2706"/>
                    <a:pt x="691" y="2736"/>
                    <a:pt x="845" y="2736"/>
                  </a:cubicBezTo>
                  <a:cubicBezTo>
                    <a:pt x="1481" y="2736"/>
                    <a:pt x="2340" y="2226"/>
                    <a:pt x="2636" y="1607"/>
                  </a:cubicBezTo>
                  <a:cubicBezTo>
                    <a:pt x="2803" y="1307"/>
                    <a:pt x="2936" y="940"/>
                    <a:pt x="2836" y="573"/>
                  </a:cubicBezTo>
                  <a:cubicBezTo>
                    <a:pt x="2803" y="340"/>
                    <a:pt x="2669" y="106"/>
                    <a:pt x="2436" y="39"/>
                  </a:cubicBezTo>
                  <a:cubicBezTo>
                    <a:pt x="2379" y="11"/>
                    <a:pt x="2317" y="1"/>
                    <a:pt x="2254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52"/>
            <p:cNvSpPr/>
            <p:nvPr/>
          </p:nvSpPr>
          <p:spPr>
            <a:xfrm>
              <a:off x="3325303" y="1941973"/>
              <a:ext cx="273054" cy="282796"/>
            </a:xfrm>
            <a:custGeom>
              <a:avLst/>
              <a:gdLst/>
              <a:ahLst/>
              <a:cxnLst/>
              <a:rect l="l" t="t" r="r" b="b"/>
              <a:pathLst>
                <a:path w="2803" h="2903" extrusionOk="0">
                  <a:moveTo>
                    <a:pt x="1502" y="0"/>
                  </a:moveTo>
                  <a:lnTo>
                    <a:pt x="1" y="1502"/>
                  </a:lnTo>
                  <a:lnTo>
                    <a:pt x="868" y="2903"/>
                  </a:lnTo>
                  <a:lnTo>
                    <a:pt x="2803" y="1969"/>
                  </a:lnTo>
                  <a:lnTo>
                    <a:pt x="1502" y="0"/>
                  </a:ln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52"/>
            <p:cNvSpPr/>
            <p:nvPr/>
          </p:nvSpPr>
          <p:spPr>
            <a:xfrm>
              <a:off x="2110044" y="2770590"/>
              <a:ext cx="201552" cy="299064"/>
            </a:xfrm>
            <a:custGeom>
              <a:avLst/>
              <a:gdLst/>
              <a:ahLst/>
              <a:cxnLst/>
              <a:rect l="l" t="t" r="r" b="b"/>
              <a:pathLst>
                <a:path w="2069" h="3070" extrusionOk="0">
                  <a:moveTo>
                    <a:pt x="434" y="1"/>
                  </a:moveTo>
                  <a:lnTo>
                    <a:pt x="0" y="301"/>
                  </a:lnTo>
                  <a:cubicBezTo>
                    <a:pt x="0" y="301"/>
                    <a:pt x="1735" y="3069"/>
                    <a:pt x="1801" y="3069"/>
                  </a:cubicBezTo>
                  <a:lnTo>
                    <a:pt x="2068" y="2636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52"/>
            <p:cNvSpPr/>
            <p:nvPr/>
          </p:nvSpPr>
          <p:spPr>
            <a:xfrm>
              <a:off x="2158752" y="2087317"/>
              <a:ext cx="1211550" cy="787308"/>
            </a:xfrm>
            <a:custGeom>
              <a:avLst/>
              <a:gdLst/>
              <a:ahLst/>
              <a:cxnLst/>
              <a:rect l="l" t="t" r="r" b="b"/>
              <a:pathLst>
                <a:path w="12437" h="8082" extrusionOk="0">
                  <a:moveTo>
                    <a:pt x="12395" y="0"/>
                  </a:moveTo>
                  <a:cubicBezTo>
                    <a:pt x="12389" y="0"/>
                    <a:pt x="12382" y="3"/>
                    <a:pt x="12376" y="10"/>
                  </a:cubicBezTo>
                  <a:cubicBezTo>
                    <a:pt x="10441" y="1477"/>
                    <a:pt x="8440" y="2812"/>
                    <a:pt x="6405" y="4112"/>
                  </a:cubicBezTo>
                  <a:cubicBezTo>
                    <a:pt x="5371" y="4746"/>
                    <a:pt x="4370" y="5347"/>
                    <a:pt x="3369" y="5980"/>
                  </a:cubicBezTo>
                  <a:cubicBezTo>
                    <a:pt x="2269" y="6648"/>
                    <a:pt x="1101" y="7281"/>
                    <a:pt x="34" y="8015"/>
                  </a:cubicBezTo>
                  <a:cubicBezTo>
                    <a:pt x="0" y="8049"/>
                    <a:pt x="34" y="8082"/>
                    <a:pt x="67" y="8082"/>
                  </a:cubicBezTo>
                  <a:cubicBezTo>
                    <a:pt x="1201" y="7448"/>
                    <a:pt x="2302" y="6714"/>
                    <a:pt x="3403" y="6047"/>
                  </a:cubicBezTo>
                  <a:cubicBezTo>
                    <a:pt x="4404" y="5447"/>
                    <a:pt x="5438" y="4813"/>
                    <a:pt x="6438" y="4179"/>
                  </a:cubicBezTo>
                  <a:cubicBezTo>
                    <a:pt x="8473" y="2912"/>
                    <a:pt x="10475" y="1577"/>
                    <a:pt x="12409" y="76"/>
                  </a:cubicBezTo>
                  <a:cubicBezTo>
                    <a:pt x="12436" y="49"/>
                    <a:pt x="12420" y="0"/>
                    <a:pt x="12395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52"/>
            <p:cNvSpPr/>
            <p:nvPr/>
          </p:nvSpPr>
          <p:spPr>
            <a:xfrm>
              <a:off x="2178820" y="2045623"/>
              <a:ext cx="1247302" cy="852673"/>
            </a:xfrm>
            <a:custGeom>
              <a:avLst/>
              <a:gdLst/>
              <a:ahLst/>
              <a:cxnLst/>
              <a:rect l="l" t="t" r="r" b="b"/>
              <a:pathLst>
                <a:path w="12804" h="8753" extrusionOk="0">
                  <a:moveTo>
                    <a:pt x="12581" y="1"/>
                  </a:moveTo>
                  <a:cubicBezTo>
                    <a:pt x="12547" y="1"/>
                    <a:pt x="12516" y="29"/>
                    <a:pt x="12537" y="71"/>
                  </a:cubicBezTo>
                  <a:cubicBezTo>
                    <a:pt x="12670" y="404"/>
                    <a:pt x="12170" y="771"/>
                    <a:pt x="11970" y="971"/>
                  </a:cubicBezTo>
                  <a:cubicBezTo>
                    <a:pt x="11736" y="1205"/>
                    <a:pt x="11469" y="1405"/>
                    <a:pt x="11203" y="1572"/>
                  </a:cubicBezTo>
                  <a:cubicBezTo>
                    <a:pt x="10769" y="1939"/>
                    <a:pt x="10269" y="2239"/>
                    <a:pt x="9802" y="2539"/>
                  </a:cubicBezTo>
                  <a:cubicBezTo>
                    <a:pt x="8701" y="3206"/>
                    <a:pt x="7600" y="3873"/>
                    <a:pt x="6533" y="4540"/>
                  </a:cubicBezTo>
                  <a:cubicBezTo>
                    <a:pt x="4364" y="5908"/>
                    <a:pt x="2163" y="7242"/>
                    <a:pt x="28" y="8677"/>
                  </a:cubicBezTo>
                  <a:cubicBezTo>
                    <a:pt x="1" y="8704"/>
                    <a:pt x="18" y="8753"/>
                    <a:pt x="60" y="8753"/>
                  </a:cubicBezTo>
                  <a:cubicBezTo>
                    <a:pt x="70" y="8753"/>
                    <a:pt x="82" y="8750"/>
                    <a:pt x="95" y="8744"/>
                  </a:cubicBezTo>
                  <a:cubicBezTo>
                    <a:pt x="2463" y="7309"/>
                    <a:pt x="4798" y="5741"/>
                    <a:pt x="7166" y="4274"/>
                  </a:cubicBezTo>
                  <a:cubicBezTo>
                    <a:pt x="8300" y="3573"/>
                    <a:pt x="9468" y="2906"/>
                    <a:pt x="10569" y="2172"/>
                  </a:cubicBezTo>
                  <a:cubicBezTo>
                    <a:pt x="11036" y="1839"/>
                    <a:pt x="11503" y="1505"/>
                    <a:pt x="11936" y="1138"/>
                  </a:cubicBezTo>
                  <a:cubicBezTo>
                    <a:pt x="12203" y="871"/>
                    <a:pt x="12804" y="471"/>
                    <a:pt x="12637" y="37"/>
                  </a:cubicBezTo>
                  <a:cubicBezTo>
                    <a:pt x="12624" y="12"/>
                    <a:pt x="12602" y="1"/>
                    <a:pt x="12581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52"/>
            <p:cNvSpPr/>
            <p:nvPr/>
          </p:nvSpPr>
          <p:spPr>
            <a:xfrm>
              <a:off x="2226943" y="2178498"/>
              <a:ext cx="1202393" cy="793640"/>
            </a:xfrm>
            <a:custGeom>
              <a:avLst/>
              <a:gdLst/>
              <a:ahLst/>
              <a:cxnLst/>
              <a:rect l="l" t="t" r="r" b="b"/>
              <a:pathLst>
                <a:path w="12343" h="8147" extrusionOk="0">
                  <a:moveTo>
                    <a:pt x="12301" y="1"/>
                  </a:moveTo>
                  <a:cubicBezTo>
                    <a:pt x="12294" y="1"/>
                    <a:pt x="12286" y="3"/>
                    <a:pt x="12276" y="8"/>
                  </a:cubicBezTo>
                  <a:cubicBezTo>
                    <a:pt x="11709" y="208"/>
                    <a:pt x="11209" y="541"/>
                    <a:pt x="10742" y="908"/>
                  </a:cubicBezTo>
                  <a:cubicBezTo>
                    <a:pt x="10242" y="1275"/>
                    <a:pt x="9708" y="1609"/>
                    <a:pt x="9174" y="1909"/>
                  </a:cubicBezTo>
                  <a:cubicBezTo>
                    <a:pt x="8073" y="2543"/>
                    <a:pt x="7039" y="3243"/>
                    <a:pt x="6039" y="4010"/>
                  </a:cubicBezTo>
                  <a:cubicBezTo>
                    <a:pt x="5038" y="4778"/>
                    <a:pt x="4070" y="5545"/>
                    <a:pt x="3003" y="6212"/>
                  </a:cubicBezTo>
                  <a:cubicBezTo>
                    <a:pt x="2002" y="6812"/>
                    <a:pt x="868" y="7246"/>
                    <a:pt x="34" y="8080"/>
                  </a:cubicBezTo>
                  <a:cubicBezTo>
                    <a:pt x="1" y="8113"/>
                    <a:pt x="34" y="8147"/>
                    <a:pt x="68" y="8147"/>
                  </a:cubicBezTo>
                  <a:cubicBezTo>
                    <a:pt x="1035" y="7346"/>
                    <a:pt x="2136" y="6879"/>
                    <a:pt x="3170" y="6212"/>
                  </a:cubicBezTo>
                  <a:cubicBezTo>
                    <a:pt x="4171" y="5612"/>
                    <a:pt x="5071" y="4878"/>
                    <a:pt x="6005" y="4144"/>
                  </a:cubicBezTo>
                  <a:cubicBezTo>
                    <a:pt x="7006" y="3377"/>
                    <a:pt x="8007" y="2676"/>
                    <a:pt x="9107" y="2076"/>
                  </a:cubicBezTo>
                  <a:cubicBezTo>
                    <a:pt x="9641" y="1742"/>
                    <a:pt x="10175" y="1409"/>
                    <a:pt x="10675" y="1042"/>
                  </a:cubicBezTo>
                  <a:cubicBezTo>
                    <a:pt x="11209" y="675"/>
                    <a:pt x="11709" y="308"/>
                    <a:pt x="12310" y="74"/>
                  </a:cubicBezTo>
                  <a:cubicBezTo>
                    <a:pt x="12338" y="74"/>
                    <a:pt x="12342" y="1"/>
                    <a:pt x="12301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52"/>
            <p:cNvSpPr/>
            <p:nvPr/>
          </p:nvSpPr>
          <p:spPr>
            <a:xfrm>
              <a:off x="2211356" y="2123653"/>
              <a:ext cx="1312277" cy="813610"/>
            </a:xfrm>
            <a:custGeom>
              <a:avLst/>
              <a:gdLst/>
              <a:ahLst/>
              <a:cxnLst/>
              <a:rect l="l" t="t" r="r" b="b"/>
              <a:pathLst>
                <a:path w="13471" h="8352" extrusionOk="0">
                  <a:moveTo>
                    <a:pt x="13307" y="1"/>
                  </a:moveTo>
                  <a:cubicBezTo>
                    <a:pt x="12779" y="1"/>
                    <a:pt x="12310" y="252"/>
                    <a:pt x="11869" y="504"/>
                  </a:cubicBezTo>
                  <a:cubicBezTo>
                    <a:pt x="11269" y="804"/>
                    <a:pt x="10702" y="1171"/>
                    <a:pt x="10168" y="1505"/>
                  </a:cubicBezTo>
                  <a:cubicBezTo>
                    <a:pt x="9034" y="2205"/>
                    <a:pt x="7933" y="2972"/>
                    <a:pt x="6832" y="3706"/>
                  </a:cubicBezTo>
                  <a:cubicBezTo>
                    <a:pt x="4564" y="5241"/>
                    <a:pt x="2262" y="6708"/>
                    <a:pt x="27" y="8276"/>
                  </a:cubicBezTo>
                  <a:cubicBezTo>
                    <a:pt x="0" y="8303"/>
                    <a:pt x="17" y="8352"/>
                    <a:pt x="42" y="8352"/>
                  </a:cubicBezTo>
                  <a:cubicBezTo>
                    <a:pt x="48" y="8352"/>
                    <a:pt x="54" y="8349"/>
                    <a:pt x="61" y="8343"/>
                  </a:cubicBezTo>
                  <a:cubicBezTo>
                    <a:pt x="2296" y="6908"/>
                    <a:pt x="4464" y="5407"/>
                    <a:pt x="6666" y="3940"/>
                  </a:cubicBezTo>
                  <a:cubicBezTo>
                    <a:pt x="7733" y="3239"/>
                    <a:pt x="8800" y="2505"/>
                    <a:pt x="9868" y="1805"/>
                  </a:cubicBezTo>
                  <a:cubicBezTo>
                    <a:pt x="10402" y="1471"/>
                    <a:pt x="10902" y="1138"/>
                    <a:pt x="11436" y="837"/>
                  </a:cubicBezTo>
                  <a:cubicBezTo>
                    <a:pt x="11997" y="526"/>
                    <a:pt x="12617" y="97"/>
                    <a:pt x="13267" y="97"/>
                  </a:cubicBezTo>
                  <a:cubicBezTo>
                    <a:pt x="13313" y="97"/>
                    <a:pt x="13358" y="99"/>
                    <a:pt x="13404" y="104"/>
                  </a:cubicBezTo>
                  <a:cubicBezTo>
                    <a:pt x="13470" y="104"/>
                    <a:pt x="13470" y="3"/>
                    <a:pt x="13404" y="3"/>
                  </a:cubicBezTo>
                  <a:cubicBezTo>
                    <a:pt x="13371" y="2"/>
                    <a:pt x="13339" y="1"/>
                    <a:pt x="13307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2"/>
            <p:cNvSpPr/>
            <p:nvPr/>
          </p:nvSpPr>
          <p:spPr>
            <a:xfrm>
              <a:off x="3344786" y="2062184"/>
              <a:ext cx="45590" cy="43155"/>
            </a:xfrm>
            <a:custGeom>
              <a:avLst/>
              <a:gdLst/>
              <a:ahLst/>
              <a:cxnLst/>
              <a:rect l="l" t="t" r="r" b="b"/>
              <a:pathLst>
                <a:path w="468" h="443" extrusionOk="0">
                  <a:moveTo>
                    <a:pt x="168" y="1"/>
                  </a:moveTo>
                  <a:cubicBezTo>
                    <a:pt x="101" y="34"/>
                    <a:pt x="67" y="67"/>
                    <a:pt x="34" y="101"/>
                  </a:cubicBezTo>
                  <a:cubicBezTo>
                    <a:pt x="1" y="201"/>
                    <a:pt x="1" y="301"/>
                    <a:pt x="67" y="368"/>
                  </a:cubicBezTo>
                  <a:cubicBezTo>
                    <a:pt x="118" y="418"/>
                    <a:pt x="176" y="443"/>
                    <a:pt x="230" y="443"/>
                  </a:cubicBezTo>
                  <a:cubicBezTo>
                    <a:pt x="284" y="443"/>
                    <a:pt x="334" y="418"/>
                    <a:pt x="368" y="368"/>
                  </a:cubicBezTo>
                  <a:cubicBezTo>
                    <a:pt x="468" y="301"/>
                    <a:pt x="434" y="167"/>
                    <a:pt x="368" y="67"/>
                  </a:cubicBezTo>
                  <a:cubicBezTo>
                    <a:pt x="301" y="1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52"/>
            <p:cNvSpPr/>
            <p:nvPr/>
          </p:nvSpPr>
          <p:spPr>
            <a:xfrm>
              <a:off x="3406548" y="1984251"/>
              <a:ext cx="55332" cy="52020"/>
            </a:xfrm>
            <a:custGeom>
              <a:avLst/>
              <a:gdLst/>
              <a:ahLst/>
              <a:cxnLst/>
              <a:rect l="l" t="t" r="r" b="b"/>
              <a:pathLst>
                <a:path w="568" h="534" extrusionOk="0">
                  <a:moveTo>
                    <a:pt x="201" y="400"/>
                  </a:moveTo>
                  <a:cubicBezTo>
                    <a:pt x="201" y="400"/>
                    <a:pt x="201" y="400"/>
                    <a:pt x="201" y="400"/>
                  </a:cubicBezTo>
                  <a:lnTo>
                    <a:pt x="201" y="400"/>
                  </a:lnTo>
                  <a:cubicBezTo>
                    <a:pt x="201" y="405"/>
                    <a:pt x="201" y="409"/>
                    <a:pt x="202" y="412"/>
                  </a:cubicBezTo>
                  <a:lnTo>
                    <a:pt x="202" y="412"/>
                  </a:lnTo>
                  <a:cubicBezTo>
                    <a:pt x="191" y="408"/>
                    <a:pt x="185" y="400"/>
                    <a:pt x="201" y="400"/>
                  </a:cubicBezTo>
                  <a:close/>
                  <a:moveTo>
                    <a:pt x="234" y="0"/>
                  </a:moveTo>
                  <a:cubicBezTo>
                    <a:pt x="201" y="33"/>
                    <a:pt x="167" y="33"/>
                    <a:pt x="134" y="67"/>
                  </a:cubicBezTo>
                  <a:cubicBezTo>
                    <a:pt x="108" y="80"/>
                    <a:pt x="92" y="93"/>
                    <a:pt x="80" y="106"/>
                  </a:cubicBezTo>
                  <a:lnTo>
                    <a:pt x="80" y="106"/>
                  </a:lnTo>
                  <a:cubicBezTo>
                    <a:pt x="76" y="109"/>
                    <a:pt x="73" y="113"/>
                    <a:pt x="71" y="117"/>
                  </a:cubicBezTo>
                  <a:lnTo>
                    <a:pt x="71" y="117"/>
                  </a:lnTo>
                  <a:cubicBezTo>
                    <a:pt x="70" y="119"/>
                    <a:pt x="69" y="121"/>
                    <a:pt x="67" y="123"/>
                  </a:cubicBezTo>
                  <a:lnTo>
                    <a:pt x="67" y="123"/>
                  </a:lnTo>
                  <a:cubicBezTo>
                    <a:pt x="67" y="116"/>
                    <a:pt x="67" y="112"/>
                    <a:pt x="65" y="112"/>
                  </a:cubicBezTo>
                  <a:cubicBezTo>
                    <a:pt x="62" y="112"/>
                    <a:pt x="53" y="128"/>
                    <a:pt x="34" y="167"/>
                  </a:cubicBezTo>
                  <a:cubicBezTo>
                    <a:pt x="1" y="200"/>
                    <a:pt x="1" y="267"/>
                    <a:pt x="1" y="300"/>
                  </a:cubicBezTo>
                  <a:cubicBezTo>
                    <a:pt x="1" y="400"/>
                    <a:pt x="34" y="467"/>
                    <a:pt x="101" y="500"/>
                  </a:cubicBezTo>
                  <a:cubicBezTo>
                    <a:pt x="101" y="500"/>
                    <a:pt x="134" y="534"/>
                    <a:pt x="134" y="534"/>
                  </a:cubicBezTo>
                  <a:lnTo>
                    <a:pt x="301" y="534"/>
                  </a:lnTo>
                  <a:cubicBezTo>
                    <a:pt x="332" y="534"/>
                    <a:pt x="356" y="519"/>
                    <a:pt x="375" y="501"/>
                  </a:cubicBezTo>
                  <a:lnTo>
                    <a:pt x="375" y="501"/>
                  </a:lnTo>
                  <a:cubicBezTo>
                    <a:pt x="407" y="497"/>
                    <a:pt x="439" y="486"/>
                    <a:pt x="468" y="467"/>
                  </a:cubicBezTo>
                  <a:cubicBezTo>
                    <a:pt x="534" y="367"/>
                    <a:pt x="568" y="267"/>
                    <a:pt x="501" y="167"/>
                  </a:cubicBezTo>
                  <a:cubicBezTo>
                    <a:pt x="468" y="67"/>
                    <a:pt x="334" y="0"/>
                    <a:pt x="234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52"/>
            <p:cNvSpPr/>
            <p:nvPr/>
          </p:nvSpPr>
          <p:spPr>
            <a:xfrm>
              <a:off x="3390669" y="2146156"/>
              <a:ext cx="48513" cy="38576"/>
            </a:xfrm>
            <a:custGeom>
              <a:avLst/>
              <a:gdLst/>
              <a:ahLst/>
              <a:cxnLst/>
              <a:rect l="l" t="t" r="r" b="b"/>
              <a:pathLst>
                <a:path w="498" h="396" extrusionOk="0">
                  <a:moveTo>
                    <a:pt x="245" y="1"/>
                  </a:moveTo>
                  <a:cubicBezTo>
                    <a:pt x="104" y="1"/>
                    <a:pt x="0" y="120"/>
                    <a:pt x="30" y="239"/>
                  </a:cubicBezTo>
                  <a:cubicBezTo>
                    <a:pt x="51" y="344"/>
                    <a:pt x="137" y="396"/>
                    <a:pt x="223" y="396"/>
                  </a:cubicBezTo>
                  <a:cubicBezTo>
                    <a:pt x="275" y="396"/>
                    <a:pt x="326" y="377"/>
                    <a:pt x="364" y="340"/>
                  </a:cubicBezTo>
                  <a:lnTo>
                    <a:pt x="397" y="340"/>
                  </a:lnTo>
                  <a:cubicBezTo>
                    <a:pt x="497" y="239"/>
                    <a:pt x="430" y="39"/>
                    <a:pt x="297" y="6"/>
                  </a:cubicBezTo>
                  <a:cubicBezTo>
                    <a:pt x="279" y="2"/>
                    <a:pt x="262" y="1"/>
                    <a:pt x="245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52"/>
            <p:cNvSpPr/>
            <p:nvPr/>
          </p:nvSpPr>
          <p:spPr>
            <a:xfrm>
              <a:off x="3497534" y="2094721"/>
              <a:ext cx="42376" cy="43155"/>
            </a:xfrm>
            <a:custGeom>
              <a:avLst/>
              <a:gdLst/>
              <a:ahLst/>
              <a:cxnLst/>
              <a:rect l="l" t="t" r="r" b="b"/>
              <a:pathLst>
                <a:path w="435" h="443" extrusionOk="0">
                  <a:moveTo>
                    <a:pt x="167" y="0"/>
                  </a:moveTo>
                  <a:cubicBezTo>
                    <a:pt x="67" y="34"/>
                    <a:pt x="1" y="167"/>
                    <a:pt x="34" y="267"/>
                  </a:cubicBezTo>
                  <a:lnTo>
                    <a:pt x="34" y="300"/>
                  </a:lnTo>
                  <a:cubicBezTo>
                    <a:pt x="61" y="383"/>
                    <a:pt x="134" y="443"/>
                    <a:pt x="215" y="443"/>
                  </a:cubicBezTo>
                  <a:cubicBezTo>
                    <a:pt x="232" y="443"/>
                    <a:pt x="250" y="440"/>
                    <a:pt x="267" y="434"/>
                  </a:cubicBezTo>
                  <a:cubicBezTo>
                    <a:pt x="334" y="401"/>
                    <a:pt x="367" y="367"/>
                    <a:pt x="401" y="334"/>
                  </a:cubicBezTo>
                  <a:cubicBezTo>
                    <a:pt x="434" y="267"/>
                    <a:pt x="434" y="234"/>
                    <a:pt x="434" y="167"/>
                  </a:cubicBezTo>
                  <a:cubicBezTo>
                    <a:pt x="401" y="100"/>
                    <a:pt x="367" y="67"/>
                    <a:pt x="334" y="34"/>
                  </a:cubicBezTo>
                  <a:cubicBezTo>
                    <a:pt x="267" y="0"/>
                    <a:pt x="201" y="0"/>
                    <a:pt x="167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52"/>
            <p:cNvSpPr/>
            <p:nvPr/>
          </p:nvSpPr>
          <p:spPr>
            <a:xfrm>
              <a:off x="3409762" y="2029744"/>
              <a:ext cx="110663" cy="91083"/>
            </a:xfrm>
            <a:custGeom>
              <a:avLst/>
              <a:gdLst/>
              <a:ahLst/>
              <a:cxnLst/>
              <a:rect l="l" t="t" r="r" b="b"/>
              <a:pathLst>
                <a:path w="1136" h="935" extrusionOk="0">
                  <a:moveTo>
                    <a:pt x="801" y="0"/>
                  </a:moveTo>
                  <a:cubicBezTo>
                    <a:pt x="601" y="334"/>
                    <a:pt x="334" y="634"/>
                    <a:pt x="1" y="901"/>
                  </a:cubicBezTo>
                  <a:lnTo>
                    <a:pt x="34" y="934"/>
                  </a:lnTo>
                  <a:cubicBezTo>
                    <a:pt x="401" y="734"/>
                    <a:pt x="768" y="567"/>
                    <a:pt x="1135" y="434"/>
                  </a:cubicBezTo>
                  <a:cubicBezTo>
                    <a:pt x="1002" y="300"/>
                    <a:pt x="868" y="134"/>
                    <a:pt x="801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52"/>
            <p:cNvSpPr/>
            <p:nvPr/>
          </p:nvSpPr>
          <p:spPr>
            <a:xfrm>
              <a:off x="3156385" y="2291597"/>
              <a:ext cx="42278" cy="106280"/>
            </a:xfrm>
            <a:custGeom>
              <a:avLst/>
              <a:gdLst/>
              <a:ahLst/>
              <a:cxnLst/>
              <a:rect l="l" t="t" r="r" b="b"/>
              <a:pathLst>
                <a:path w="434" h="1091" extrusionOk="0">
                  <a:moveTo>
                    <a:pt x="287" y="1"/>
                  </a:moveTo>
                  <a:cubicBezTo>
                    <a:pt x="249" y="1"/>
                    <a:pt x="225" y="32"/>
                    <a:pt x="200" y="81"/>
                  </a:cubicBezTo>
                  <a:cubicBezTo>
                    <a:pt x="167" y="114"/>
                    <a:pt x="133" y="181"/>
                    <a:pt x="133" y="248"/>
                  </a:cubicBezTo>
                  <a:cubicBezTo>
                    <a:pt x="67" y="514"/>
                    <a:pt x="33" y="781"/>
                    <a:pt x="0" y="1048"/>
                  </a:cubicBezTo>
                  <a:cubicBezTo>
                    <a:pt x="0" y="1081"/>
                    <a:pt x="33" y="1081"/>
                    <a:pt x="33" y="1081"/>
                  </a:cubicBezTo>
                  <a:lnTo>
                    <a:pt x="67" y="1081"/>
                  </a:lnTo>
                  <a:cubicBezTo>
                    <a:pt x="84" y="1087"/>
                    <a:pt x="103" y="1090"/>
                    <a:pt x="123" y="1090"/>
                  </a:cubicBezTo>
                  <a:cubicBezTo>
                    <a:pt x="212" y="1090"/>
                    <a:pt x="312" y="1030"/>
                    <a:pt x="367" y="948"/>
                  </a:cubicBezTo>
                  <a:cubicBezTo>
                    <a:pt x="434" y="848"/>
                    <a:pt x="400" y="715"/>
                    <a:pt x="400" y="581"/>
                  </a:cubicBezTo>
                  <a:lnTo>
                    <a:pt x="400" y="47"/>
                  </a:lnTo>
                  <a:cubicBezTo>
                    <a:pt x="400" y="47"/>
                    <a:pt x="400" y="14"/>
                    <a:pt x="367" y="14"/>
                  </a:cubicBezTo>
                  <a:lnTo>
                    <a:pt x="334" y="14"/>
                  </a:lnTo>
                  <a:cubicBezTo>
                    <a:pt x="316" y="5"/>
                    <a:pt x="300" y="1"/>
                    <a:pt x="287" y="1"/>
                  </a:cubicBezTo>
                  <a:close/>
                </a:path>
              </a:pathLst>
            </a:custGeom>
            <a:solidFill>
              <a:srgbClr val="8C5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52"/>
            <p:cNvSpPr/>
            <p:nvPr/>
          </p:nvSpPr>
          <p:spPr>
            <a:xfrm>
              <a:off x="3201878" y="2247468"/>
              <a:ext cx="35751" cy="116995"/>
            </a:xfrm>
            <a:custGeom>
              <a:avLst/>
              <a:gdLst/>
              <a:ahLst/>
              <a:cxnLst/>
              <a:rect l="l" t="t" r="r" b="b"/>
              <a:pathLst>
                <a:path w="367" h="1201" extrusionOk="0">
                  <a:moveTo>
                    <a:pt x="267" y="0"/>
                  </a:moveTo>
                  <a:cubicBezTo>
                    <a:pt x="200" y="0"/>
                    <a:pt x="167" y="33"/>
                    <a:pt x="133" y="67"/>
                  </a:cubicBezTo>
                  <a:cubicBezTo>
                    <a:pt x="133" y="100"/>
                    <a:pt x="100" y="167"/>
                    <a:pt x="100" y="200"/>
                  </a:cubicBezTo>
                  <a:cubicBezTo>
                    <a:pt x="67" y="434"/>
                    <a:pt x="33" y="701"/>
                    <a:pt x="0" y="967"/>
                  </a:cubicBezTo>
                  <a:cubicBezTo>
                    <a:pt x="0" y="1001"/>
                    <a:pt x="0" y="1067"/>
                    <a:pt x="0" y="1101"/>
                  </a:cubicBezTo>
                  <a:cubicBezTo>
                    <a:pt x="33" y="1168"/>
                    <a:pt x="67" y="1201"/>
                    <a:pt x="133" y="1201"/>
                  </a:cubicBezTo>
                  <a:lnTo>
                    <a:pt x="67" y="1168"/>
                  </a:lnTo>
                  <a:cubicBezTo>
                    <a:pt x="167" y="1168"/>
                    <a:pt x="267" y="1067"/>
                    <a:pt x="334" y="967"/>
                  </a:cubicBezTo>
                  <a:cubicBezTo>
                    <a:pt x="367" y="834"/>
                    <a:pt x="367" y="701"/>
                    <a:pt x="367" y="600"/>
                  </a:cubicBezTo>
                  <a:cubicBezTo>
                    <a:pt x="367" y="467"/>
                    <a:pt x="367" y="300"/>
                    <a:pt x="367" y="167"/>
                  </a:cubicBezTo>
                  <a:cubicBezTo>
                    <a:pt x="334" y="100"/>
                    <a:pt x="334" y="33"/>
                    <a:pt x="267" y="0"/>
                  </a:cubicBezTo>
                  <a:close/>
                </a:path>
              </a:pathLst>
            </a:custGeom>
            <a:solidFill>
              <a:srgbClr val="8C5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52"/>
            <p:cNvSpPr/>
            <p:nvPr/>
          </p:nvSpPr>
          <p:spPr>
            <a:xfrm>
              <a:off x="3244058" y="2260424"/>
              <a:ext cx="26107" cy="76179"/>
            </a:xfrm>
            <a:custGeom>
              <a:avLst/>
              <a:gdLst/>
              <a:ahLst/>
              <a:cxnLst/>
              <a:rect l="l" t="t" r="r" b="b"/>
              <a:pathLst>
                <a:path w="268" h="782" extrusionOk="0">
                  <a:moveTo>
                    <a:pt x="167" y="0"/>
                  </a:moveTo>
                  <a:cubicBezTo>
                    <a:pt x="101" y="0"/>
                    <a:pt x="67" y="101"/>
                    <a:pt x="34" y="134"/>
                  </a:cubicBezTo>
                  <a:cubicBezTo>
                    <a:pt x="1" y="301"/>
                    <a:pt x="1" y="467"/>
                    <a:pt x="1" y="634"/>
                  </a:cubicBezTo>
                  <a:cubicBezTo>
                    <a:pt x="1" y="668"/>
                    <a:pt x="1" y="701"/>
                    <a:pt x="1" y="734"/>
                  </a:cubicBezTo>
                  <a:cubicBezTo>
                    <a:pt x="24" y="758"/>
                    <a:pt x="65" y="782"/>
                    <a:pt x="98" y="782"/>
                  </a:cubicBezTo>
                  <a:cubicBezTo>
                    <a:pt x="112" y="782"/>
                    <a:pt x="124" y="777"/>
                    <a:pt x="134" y="768"/>
                  </a:cubicBezTo>
                  <a:lnTo>
                    <a:pt x="75" y="729"/>
                  </a:lnTo>
                  <a:lnTo>
                    <a:pt x="75" y="729"/>
                  </a:lnTo>
                  <a:cubicBezTo>
                    <a:pt x="88" y="733"/>
                    <a:pt x="100" y="736"/>
                    <a:pt x="113" y="736"/>
                  </a:cubicBezTo>
                  <a:cubicBezTo>
                    <a:pt x="163" y="736"/>
                    <a:pt x="213" y="699"/>
                    <a:pt x="234" y="634"/>
                  </a:cubicBezTo>
                  <a:cubicBezTo>
                    <a:pt x="268" y="568"/>
                    <a:pt x="268" y="501"/>
                    <a:pt x="268" y="401"/>
                  </a:cubicBezTo>
                  <a:cubicBezTo>
                    <a:pt x="268" y="334"/>
                    <a:pt x="268" y="267"/>
                    <a:pt x="268" y="201"/>
                  </a:cubicBezTo>
                  <a:cubicBezTo>
                    <a:pt x="268" y="101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8C5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52"/>
            <p:cNvSpPr/>
            <p:nvPr/>
          </p:nvSpPr>
          <p:spPr>
            <a:xfrm>
              <a:off x="3253800" y="2208404"/>
              <a:ext cx="52117" cy="94395"/>
            </a:xfrm>
            <a:custGeom>
              <a:avLst/>
              <a:gdLst/>
              <a:ahLst/>
              <a:cxnLst/>
              <a:rect l="l" t="t" r="r" b="b"/>
              <a:pathLst>
                <a:path w="535" h="969" extrusionOk="0">
                  <a:moveTo>
                    <a:pt x="101" y="1"/>
                  </a:moveTo>
                  <a:cubicBezTo>
                    <a:pt x="67" y="1"/>
                    <a:pt x="34" y="34"/>
                    <a:pt x="1" y="67"/>
                  </a:cubicBezTo>
                  <a:cubicBezTo>
                    <a:pt x="1" y="134"/>
                    <a:pt x="1" y="168"/>
                    <a:pt x="1" y="201"/>
                  </a:cubicBezTo>
                  <a:cubicBezTo>
                    <a:pt x="64" y="485"/>
                    <a:pt x="217" y="709"/>
                    <a:pt x="374" y="931"/>
                  </a:cubicBezTo>
                  <a:lnTo>
                    <a:pt x="374" y="931"/>
                  </a:lnTo>
                  <a:cubicBezTo>
                    <a:pt x="416" y="922"/>
                    <a:pt x="442" y="901"/>
                    <a:pt x="468" y="901"/>
                  </a:cubicBezTo>
                  <a:cubicBezTo>
                    <a:pt x="501" y="868"/>
                    <a:pt x="501" y="868"/>
                    <a:pt x="534" y="835"/>
                  </a:cubicBezTo>
                  <a:cubicBezTo>
                    <a:pt x="534" y="835"/>
                    <a:pt x="534" y="801"/>
                    <a:pt x="501" y="801"/>
                  </a:cubicBezTo>
                  <a:cubicBezTo>
                    <a:pt x="434" y="534"/>
                    <a:pt x="301" y="301"/>
                    <a:pt x="168" y="67"/>
                  </a:cubicBezTo>
                  <a:cubicBezTo>
                    <a:pt x="134" y="34"/>
                    <a:pt x="134" y="34"/>
                    <a:pt x="101" y="1"/>
                  </a:cubicBezTo>
                  <a:close/>
                  <a:moveTo>
                    <a:pt x="374" y="931"/>
                  </a:moveTo>
                  <a:cubicBezTo>
                    <a:pt x="362" y="933"/>
                    <a:pt x="349" y="935"/>
                    <a:pt x="334" y="935"/>
                  </a:cubicBezTo>
                  <a:lnTo>
                    <a:pt x="401" y="968"/>
                  </a:lnTo>
                  <a:cubicBezTo>
                    <a:pt x="392" y="956"/>
                    <a:pt x="383" y="943"/>
                    <a:pt x="374" y="931"/>
                  </a:cubicBezTo>
                  <a:close/>
                </a:path>
              </a:pathLst>
            </a:custGeom>
            <a:solidFill>
              <a:srgbClr val="8C5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52"/>
            <p:cNvSpPr/>
            <p:nvPr/>
          </p:nvSpPr>
          <p:spPr>
            <a:xfrm>
              <a:off x="2197718" y="2656906"/>
              <a:ext cx="325074" cy="198240"/>
            </a:xfrm>
            <a:custGeom>
              <a:avLst/>
              <a:gdLst/>
              <a:ahLst/>
              <a:cxnLst/>
              <a:rect l="l" t="t" r="r" b="b"/>
              <a:pathLst>
                <a:path w="3337" h="2035" extrusionOk="0">
                  <a:moveTo>
                    <a:pt x="568" y="0"/>
                  </a:moveTo>
                  <a:lnTo>
                    <a:pt x="1" y="634"/>
                  </a:lnTo>
                  <a:lnTo>
                    <a:pt x="1402" y="1134"/>
                  </a:lnTo>
                  <a:cubicBezTo>
                    <a:pt x="1535" y="1301"/>
                    <a:pt x="1669" y="1434"/>
                    <a:pt x="1769" y="1568"/>
                  </a:cubicBezTo>
                  <a:cubicBezTo>
                    <a:pt x="1969" y="1768"/>
                    <a:pt x="2202" y="2002"/>
                    <a:pt x="2502" y="2035"/>
                  </a:cubicBezTo>
                  <a:lnTo>
                    <a:pt x="2569" y="2035"/>
                  </a:lnTo>
                  <a:cubicBezTo>
                    <a:pt x="2603" y="2002"/>
                    <a:pt x="2536" y="1935"/>
                    <a:pt x="2502" y="1901"/>
                  </a:cubicBezTo>
                  <a:cubicBezTo>
                    <a:pt x="2302" y="1735"/>
                    <a:pt x="2069" y="1568"/>
                    <a:pt x="1869" y="1368"/>
                  </a:cubicBezTo>
                  <a:lnTo>
                    <a:pt x="1869" y="1368"/>
                  </a:lnTo>
                  <a:cubicBezTo>
                    <a:pt x="2136" y="1568"/>
                    <a:pt x="2436" y="1768"/>
                    <a:pt x="2769" y="1868"/>
                  </a:cubicBezTo>
                  <a:cubicBezTo>
                    <a:pt x="2803" y="1835"/>
                    <a:pt x="2769" y="1768"/>
                    <a:pt x="2736" y="1735"/>
                  </a:cubicBezTo>
                  <a:cubicBezTo>
                    <a:pt x="2598" y="1619"/>
                    <a:pt x="2475" y="1504"/>
                    <a:pt x="2336" y="1411"/>
                  </a:cubicBezTo>
                  <a:lnTo>
                    <a:pt x="2336" y="1411"/>
                  </a:lnTo>
                  <a:cubicBezTo>
                    <a:pt x="2549" y="1513"/>
                    <a:pt x="2776" y="1576"/>
                    <a:pt x="3003" y="1601"/>
                  </a:cubicBezTo>
                  <a:lnTo>
                    <a:pt x="3070" y="1601"/>
                  </a:lnTo>
                  <a:cubicBezTo>
                    <a:pt x="3136" y="1535"/>
                    <a:pt x="3070" y="1468"/>
                    <a:pt x="3036" y="1434"/>
                  </a:cubicBezTo>
                  <a:cubicBezTo>
                    <a:pt x="2803" y="1301"/>
                    <a:pt x="2569" y="1168"/>
                    <a:pt x="2369" y="1034"/>
                  </a:cubicBezTo>
                  <a:lnTo>
                    <a:pt x="2369" y="1034"/>
                  </a:lnTo>
                  <a:cubicBezTo>
                    <a:pt x="2633" y="1122"/>
                    <a:pt x="2871" y="1313"/>
                    <a:pt x="3151" y="1313"/>
                  </a:cubicBezTo>
                  <a:cubicBezTo>
                    <a:pt x="3189" y="1313"/>
                    <a:pt x="3229" y="1309"/>
                    <a:pt x="3270" y="1301"/>
                  </a:cubicBezTo>
                  <a:cubicBezTo>
                    <a:pt x="3270" y="1301"/>
                    <a:pt x="3303" y="1301"/>
                    <a:pt x="3303" y="1268"/>
                  </a:cubicBezTo>
                  <a:cubicBezTo>
                    <a:pt x="3336" y="1234"/>
                    <a:pt x="3303" y="1201"/>
                    <a:pt x="3236" y="1168"/>
                  </a:cubicBezTo>
                  <a:lnTo>
                    <a:pt x="2269" y="567"/>
                  </a:lnTo>
                  <a:cubicBezTo>
                    <a:pt x="2536" y="567"/>
                    <a:pt x="2769" y="500"/>
                    <a:pt x="3003" y="400"/>
                  </a:cubicBezTo>
                  <a:cubicBezTo>
                    <a:pt x="3003" y="400"/>
                    <a:pt x="3036" y="367"/>
                    <a:pt x="3036" y="367"/>
                  </a:cubicBezTo>
                  <a:cubicBezTo>
                    <a:pt x="3103" y="300"/>
                    <a:pt x="3003" y="200"/>
                    <a:pt x="2936" y="167"/>
                  </a:cubicBezTo>
                  <a:cubicBezTo>
                    <a:pt x="2740" y="93"/>
                    <a:pt x="2535" y="65"/>
                    <a:pt x="2327" y="65"/>
                  </a:cubicBezTo>
                  <a:cubicBezTo>
                    <a:pt x="1970" y="65"/>
                    <a:pt x="1606" y="149"/>
                    <a:pt x="1268" y="234"/>
                  </a:cubicBezTo>
                  <a:lnTo>
                    <a:pt x="568" y="0"/>
                  </a:lnTo>
                  <a:close/>
                </a:path>
              </a:pathLst>
            </a:custGeom>
            <a:solidFill>
              <a:srgbClr val="8C5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52"/>
            <p:cNvSpPr/>
            <p:nvPr/>
          </p:nvSpPr>
          <p:spPr>
            <a:xfrm>
              <a:off x="2506428" y="2780331"/>
              <a:ext cx="3312" cy="3312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1" y="1"/>
                  </a:moveTo>
                  <a:cubicBezTo>
                    <a:pt x="1" y="1"/>
                    <a:pt x="1" y="34"/>
                    <a:pt x="1" y="34"/>
                  </a:cubicBezTo>
                  <a:lnTo>
                    <a:pt x="34" y="34"/>
                  </a:lnTo>
                  <a:cubicBezTo>
                    <a:pt x="34" y="34"/>
                    <a:pt x="34" y="1"/>
                    <a:pt x="34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52"/>
            <p:cNvSpPr/>
            <p:nvPr/>
          </p:nvSpPr>
          <p:spPr>
            <a:xfrm>
              <a:off x="1739573" y="1938758"/>
              <a:ext cx="636997" cy="848192"/>
            </a:xfrm>
            <a:custGeom>
              <a:avLst/>
              <a:gdLst/>
              <a:ahLst/>
              <a:cxnLst/>
              <a:rect l="l" t="t" r="r" b="b"/>
              <a:pathLst>
                <a:path w="6539" h="8707" extrusionOk="0">
                  <a:moveTo>
                    <a:pt x="3903" y="0"/>
                  </a:moveTo>
                  <a:cubicBezTo>
                    <a:pt x="3536" y="67"/>
                    <a:pt x="3203" y="200"/>
                    <a:pt x="2902" y="400"/>
                  </a:cubicBezTo>
                  <a:cubicBezTo>
                    <a:pt x="2902" y="400"/>
                    <a:pt x="2869" y="434"/>
                    <a:pt x="2836" y="434"/>
                  </a:cubicBezTo>
                  <a:cubicBezTo>
                    <a:pt x="2836" y="467"/>
                    <a:pt x="2836" y="467"/>
                    <a:pt x="2802" y="467"/>
                  </a:cubicBezTo>
                  <a:cubicBezTo>
                    <a:pt x="2769" y="500"/>
                    <a:pt x="2736" y="500"/>
                    <a:pt x="2702" y="534"/>
                  </a:cubicBezTo>
                  <a:cubicBezTo>
                    <a:pt x="2569" y="634"/>
                    <a:pt x="2402" y="767"/>
                    <a:pt x="2269" y="901"/>
                  </a:cubicBezTo>
                  <a:cubicBezTo>
                    <a:pt x="2202" y="967"/>
                    <a:pt x="2102" y="1068"/>
                    <a:pt x="2035" y="1134"/>
                  </a:cubicBezTo>
                  <a:cubicBezTo>
                    <a:pt x="2002" y="1168"/>
                    <a:pt x="2002" y="1168"/>
                    <a:pt x="1968" y="1201"/>
                  </a:cubicBezTo>
                  <a:cubicBezTo>
                    <a:pt x="1902" y="1268"/>
                    <a:pt x="1868" y="1334"/>
                    <a:pt x="1802" y="1401"/>
                  </a:cubicBezTo>
                  <a:cubicBezTo>
                    <a:pt x="1768" y="1401"/>
                    <a:pt x="1735" y="1434"/>
                    <a:pt x="1735" y="1468"/>
                  </a:cubicBezTo>
                  <a:cubicBezTo>
                    <a:pt x="1702" y="1468"/>
                    <a:pt x="1702" y="1501"/>
                    <a:pt x="1702" y="1501"/>
                  </a:cubicBezTo>
                  <a:cubicBezTo>
                    <a:pt x="1635" y="1601"/>
                    <a:pt x="1568" y="1668"/>
                    <a:pt x="1501" y="1735"/>
                  </a:cubicBezTo>
                  <a:cubicBezTo>
                    <a:pt x="1301" y="2002"/>
                    <a:pt x="1101" y="2268"/>
                    <a:pt x="934" y="2569"/>
                  </a:cubicBezTo>
                  <a:cubicBezTo>
                    <a:pt x="934" y="2569"/>
                    <a:pt x="901" y="2569"/>
                    <a:pt x="901" y="2602"/>
                  </a:cubicBezTo>
                  <a:cubicBezTo>
                    <a:pt x="868" y="2635"/>
                    <a:pt x="868" y="2702"/>
                    <a:pt x="834" y="2735"/>
                  </a:cubicBezTo>
                  <a:cubicBezTo>
                    <a:pt x="801" y="2769"/>
                    <a:pt x="801" y="2769"/>
                    <a:pt x="801" y="2802"/>
                  </a:cubicBezTo>
                  <a:cubicBezTo>
                    <a:pt x="601" y="3169"/>
                    <a:pt x="434" y="3536"/>
                    <a:pt x="301" y="3936"/>
                  </a:cubicBezTo>
                  <a:cubicBezTo>
                    <a:pt x="267" y="3936"/>
                    <a:pt x="267" y="3936"/>
                    <a:pt x="267" y="3970"/>
                  </a:cubicBezTo>
                  <a:cubicBezTo>
                    <a:pt x="267" y="3970"/>
                    <a:pt x="267" y="4003"/>
                    <a:pt x="267" y="4003"/>
                  </a:cubicBezTo>
                  <a:cubicBezTo>
                    <a:pt x="234" y="4070"/>
                    <a:pt x="234" y="4136"/>
                    <a:pt x="200" y="4170"/>
                  </a:cubicBezTo>
                  <a:cubicBezTo>
                    <a:pt x="100" y="4537"/>
                    <a:pt x="0" y="4904"/>
                    <a:pt x="34" y="5271"/>
                  </a:cubicBezTo>
                  <a:cubicBezTo>
                    <a:pt x="34" y="5304"/>
                    <a:pt x="34" y="5337"/>
                    <a:pt x="34" y="5371"/>
                  </a:cubicBezTo>
                  <a:cubicBezTo>
                    <a:pt x="34" y="5437"/>
                    <a:pt x="34" y="5504"/>
                    <a:pt x="34" y="5571"/>
                  </a:cubicBezTo>
                  <a:cubicBezTo>
                    <a:pt x="34" y="5571"/>
                    <a:pt x="34" y="5604"/>
                    <a:pt x="34" y="5604"/>
                  </a:cubicBezTo>
                  <a:cubicBezTo>
                    <a:pt x="67" y="5704"/>
                    <a:pt x="100" y="5804"/>
                    <a:pt x="134" y="5871"/>
                  </a:cubicBezTo>
                  <a:cubicBezTo>
                    <a:pt x="134" y="5904"/>
                    <a:pt x="134" y="5938"/>
                    <a:pt x="167" y="5971"/>
                  </a:cubicBezTo>
                  <a:cubicBezTo>
                    <a:pt x="167" y="6004"/>
                    <a:pt x="167" y="6038"/>
                    <a:pt x="200" y="6038"/>
                  </a:cubicBezTo>
                  <a:cubicBezTo>
                    <a:pt x="301" y="6271"/>
                    <a:pt x="467" y="6471"/>
                    <a:pt x="667" y="6638"/>
                  </a:cubicBezTo>
                  <a:cubicBezTo>
                    <a:pt x="701" y="6638"/>
                    <a:pt x="701" y="6672"/>
                    <a:pt x="734" y="6672"/>
                  </a:cubicBezTo>
                  <a:cubicBezTo>
                    <a:pt x="934" y="6838"/>
                    <a:pt x="1201" y="6972"/>
                    <a:pt x="1435" y="7072"/>
                  </a:cubicBezTo>
                  <a:cubicBezTo>
                    <a:pt x="1468" y="7072"/>
                    <a:pt x="1501" y="7105"/>
                    <a:pt x="1501" y="7105"/>
                  </a:cubicBezTo>
                  <a:lnTo>
                    <a:pt x="1568" y="7105"/>
                  </a:lnTo>
                  <a:cubicBezTo>
                    <a:pt x="1702" y="7172"/>
                    <a:pt x="1835" y="7239"/>
                    <a:pt x="2002" y="7305"/>
                  </a:cubicBezTo>
                  <a:cubicBezTo>
                    <a:pt x="2169" y="7339"/>
                    <a:pt x="2335" y="7405"/>
                    <a:pt x="2502" y="7472"/>
                  </a:cubicBezTo>
                  <a:cubicBezTo>
                    <a:pt x="2502" y="7472"/>
                    <a:pt x="2535" y="7505"/>
                    <a:pt x="2535" y="7505"/>
                  </a:cubicBezTo>
                  <a:cubicBezTo>
                    <a:pt x="2602" y="7539"/>
                    <a:pt x="2669" y="7539"/>
                    <a:pt x="2736" y="7572"/>
                  </a:cubicBezTo>
                  <a:cubicBezTo>
                    <a:pt x="2769" y="7572"/>
                    <a:pt x="2802" y="7606"/>
                    <a:pt x="2802" y="7606"/>
                  </a:cubicBezTo>
                  <a:cubicBezTo>
                    <a:pt x="3036" y="7672"/>
                    <a:pt x="3269" y="7772"/>
                    <a:pt x="3503" y="7839"/>
                  </a:cubicBezTo>
                  <a:cubicBezTo>
                    <a:pt x="3536" y="7872"/>
                    <a:pt x="3570" y="7872"/>
                    <a:pt x="3570" y="7872"/>
                  </a:cubicBezTo>
                  <a:cubicBezTo>
                    <a:pt x="3636" y="7906"/>
                    <a:pt x="3670" y="7906"/>
                    <a:pt x="3703" y="7939"/>
                  </a:cubicBezTo>
                  <a:lnTo>
                    <a:pt x="3736" y="7939"/>
                  </a:lnTo>
                  <a:lnTo>
                    <a:pt x="4570" y="8239"/>
                  </a:lnTo>
                  <a:cubicBezTo>
                    <a:pt x="4604" y="8273"/>
                    <a:pt x="4637" y="8273"/>
                    <a:pt x="4670" y="8306"/>
                  </a:cubicBezTo>
                  <a:lnTo>
                    <a:pt x="4704" y="8306"/>
                  </a:lnTo>
                  <a:cubicBezTo>
                    <a:pt x="4904" y="8373"/>
                    <a:pt x="5137" y="8473"/>
                    <a:pt x="5337" y="8540"/>
                  </a:cubicBezTo>
                  <a:cubicBezTo>
                    <a:pt x="5371" y="8540"/>
                    <a:pt x="5404" y="8573"/>
                    <a:pt x="5404" y="8573"/>
                  </a:cubicBezTo>
                  <a:cubicBezTo>
                    <a:pt x="5471" y="8606"/>
                    <a:pt x="5571" y="8640"/>
                    <a:pt x="5638" y="8640"/>
                  </a:cubicBezTo>
                  <a:cubicBezTo>
                    <a:pt x="5638" y="8673"/>
                    <a:pt x="5671" y="8673"/>
                    <a:pt x="5704" y="8673"/>
                  </a:cubicBezTo>
                  <a:cubicBezTo>
                    <a:pt x="5738" y="8706"/>
                    <a:pt x="5771" y="8706"/>
                    <a:pt x="5804" y="8706"/>
                  </a:cubicBezTo>
                  <a:cubicBezTo>
                    <a:pt x="5905" y="8540"/>
                    <a:pt x="6005" y="8373"/>
                    <a:pt x="6105" y="8173"/>
                  </a:cubicBezTo>
                  <a:cubicBezTo>
                    <a:pt x="6138" y="8139"/>
                    <a:pt x="6171" y="8106"/>
                    <a:pt x="6171" y="8073"/>
                  </a:cubicBezTo>
                  <a:cubicBezTo>
                    <a:pt x="6305" y="7872"/>
                    <a:pt x="6405" y="7672"/>
                    <a:pt x="6538" y="7472"/>
                  </a:cubicBezTo>
                  <a:cubicBezTo>
                    <a:pt x="6438" y="7439"/>
                    <a:pt x="6338" y="7372"/>
                    <a:pt x="6238" y="7339"/>
                  </a:cubicBezTo>
                  <a:cubicBezTo>
                    <a:pt x="6238" y="7339"/>
                    <a:pt x="6205" y="7305"/>
                    <a:pt x="6171" y="7305"/>
                  </a:cubicBezTo>
                  <a:cubicBezTo>
                    <a:pt x="6138" y="7272"/>
                    <a:pt x="6138" y="7272"/>
                    <a:pt x="6105" y="7272"/>
                  </a:cubicBezTo>
                  <a:cubicBezTo>
                    <a:pt x="6071" y="7239"/>
                    <a:pt x="6038" y="7239"/>
                    <a:pt x="6038" y="7205"/>
                  </a:cubicBezTo>
                  <a:cubicBezTo>
                    <a:pt x="5838" y="7105"/>
                    <a:pt x="5671" y="7038"/>
                    <a:pt x="5471" y="6938"/>
                  </a:cubicBezTo>
                  <a:cubicBezTo>
                    <a:pt x="5471" y="6938"/>
                    <a:pt x="5438" y="6905"/>
                    <a:pt x="5438" y="6905"/>
                  </a:cubicBezTo>
                  <a:cubicBezTo>
                    <a:pt x="5337" y="6872"/>
                    <a:pt x="5271" y="6838"/>
                    <a:pt x="5204" y="6772"/>
                  </a:cubicBezTo>
                  <a:cubicBezTo>
                    <a:pt x="5171" y="6772"/>
                    <a:pt x="5137" y="6738"/>
                    <a:pt x="5104" y="6738"/>
                  </a:cubicBezTo>
                  <a:cubicBezTo>
                    <a:pt x="4971" y="6672"/>
                    <a:pt x="4837" y="6605"/>
                    <a:pt x="4737" y="6538"/>
                  </a:cubicBezTo>
                  <a:cubicBezTo>
                    <a:pt x="4704" y="6538"/>
                    <a:pt x="4670" y="6505"/>
                    <a:pt x="4637" y="6505"/>
                  </a:cubicBezTo>
                  <a:cubicBezTo>
                    <a:pt x="4437" y="6405"/>
                    <a:pt x="4270" y="6271"/>
                    <a:pt x="4070" y="6171"/>
                  </a:cubicBezTo>
                  <a:cubicBezTo>
                    <a:pt x="4037" y="6171"/>
                    <a:pt x="4003" y="6138"/>
                    <a:pt x="3970" y="6138"/>
                  </a:cubicBezTo>
                  <a:cubicBezTo>
                    <a:pt x="3870" y="6071"/>
                    <a:pt x="3770" y="6038"/>
                    <a:pt x="3670" y="5971"/>
                  </a:cubicBezTo>
                  <a:cubicBezTo>
                    <a:pt x="3636" y="5971"/>
                    <a:pt x="3636" y="5971"/>
                    <a:pt x="3603" y="5938"/>
                  </a:cubicBezTo>
                  <a:cubicBezTo>
                    <a:pt x="3436" y="5838"/>
                    <a:pt x="3236" y="5771"/>
                    <a:pt x="3069" y="5671"/>
                  </a:cubicBezTo>
                  <a:cubicBezTo>
                    <a:pt x="3036" y="5637"/>
                    <a:pt x="3036" y="5637"/>
                    <a:pt x="3002" y="5637"/>
                  </a:cubicBezTo>
                  <a:cubicBezTo>
                    <a:pt x="3002" y="5637"/>
                    <a:pt x="3002" y="5637"/>
                    <a:pt x="2969" y="5604"/>
                  </a:cubicBezTo>
                  <a:cubicBezTo>
                    <a:pt x="2969" y="5604"/>
                    <a:pt x="2936" y="5604"/>
                    <a:pt x="2902" y="5571"/>
                  </a:cubicBezTo>
                  <a:cubicBezTo>
                    <a:pt x="2869" y="5571"/>
                    <a:pt x="2869" y="5537"/>
                    <a:pt x="2836" y="5537"/>
                  </a:cubicBezTo>
                  <a:cubicBezTo>
                    <a:pt x="2869" y="5504"/>
                    <a:pt x="2902" y="5471"/>
                    <a:pt x="2936" y="5404"/>
                  </a:cubicBezTo>
                  <a:cubicBezTo>
                    <a:pt x="2969" y="5371"/>
                    <a:pt x="2969" y="5371"/>
                    <a:pt x="3002" y="5337"/>
                  </a:cubicBezTo>
                  <a:cubicBezTo>
                    <a:pt x="3036" y="5271"/>
                    <a:pt x="3103" y="5204"/>
                    <a:pt x="3136" y="5137"/>
                  </a:cubicBezTo>
                  <a:cubicBezTo>
                    <a:pt x="3203" y="5037"/>
                    <a:pt x="3269" y="4937"/>
                    <a:pt x="3336" y="4837"/>
                  </a:cubicBezTo>
                  <a:cubicBezTo>
                    <a:pt x="3369" y="4770"/>
                    <a:pt x="3369" y="4737"/>
                    <a:pt x="3403" y="4703"/>
                  </a:cubicBezTo>
                  <a:cubicBezTo>
                    <a:pt x="3436" y="4670"/>
                    <a:pt x="3436" y="4637"/>
                    <a:pt x="3469" y="4603"/>
                  </a:cubicBezTo>
                  <a:cubicBezTo>
                    <a:pt x="3503" y="4537"/>
                    <a:pt x="3536" y="4470"/>
                    <a:pt x="3570" y="4403"/>
                  </a:cubicBezTo>
                  <a:cubicBezTo>
                    <a:pt x="3570" y="4403"/>
                    <a:pt x="3603" y="4370"/>
                    <a:pt x="3603" y="4337"/>
                  </a:cubicBezTo>
                  <a:cubicBezTo>
                    <a:pt x="3636" y="4303"/>
                    <a:pt x="3636" y="4270"/>
                    <a:pt x="3670" y="4236"/>
                  </a:cubicBezTo>
                  <a:cubicBezTo>
                    <a:pt x="3703" y="4170"/>
                    <a:pt x="3703" y="4136"/>
                    <a:pt x="3736" y="4103"/>
                  </a:cubicBezTo>
                  <a:cubicBezTo>
                    <a:pt x="3836" y="3936"/>
                    <a:pt x="3903" y="3769"/>
                    <a:pt x="3970" y="3569"/>
                  </a:cubicBezTo>
                  <a:cubicBezTo>
                    <a:pt x="4003" y="3536"/>
                    <a:pt x="4003" y="3536"/>
                    <a:pt x="4037" y="3503"/>
                  </a:cubicBezTo>
                  <a:cubicBezTo>
                    <a:pt x="4137" y="3236"/>
                    <a:pt x="4237" y="2969"/>
                    <a:pt x="4337" y="2702"/>
                  </a:cubicBezTo>
                  <a:cubicBezTo>
                    <a:pt x="4337" y="2669"/>
                    <a:pt x="4337" y="2635"/>
                    <a:pt x="4370" y="2602"/>
                  </a:cubicBezTo>
                  <a:cubicBezTo>
                    <a:pt x="4370" y="2535"/>
                    <a:pt x="4403" y="2502"/>
                    <a:pt x="4403" y="2435"/>
                  </a:cubicBezTo>
                  <a:cubicBezTo>
                    <a:pt x="4403" y="2402"/>
                    <a:pt x="4437" y="2368"/>
                    <a:pt x="4437" y="2335"/>
                  </a:cubicBezTo>
                  <a:cubicBezTo>
                    <a:pt x="4470" y="2168"/>
                    <a:pt x="4537" y="2002"/>
                    <a:pt x="4570" y="1868"/>
                  </a:cubicBezTo>
                  <a:cubicBezTo>
                    <a:pt x="4604" y="1735"/>
                    <a:pt x="4604" y="1601"/>
                    <a:pt x="4637" y="1468"/>
                  </a:cubicBezTo>
                  <a:cubicBezTo>
                    <a:pt x="4637" y="1468"/>
                    <a:pt x="4637" y="1434"/>
                    <a:pt x="4637" y="1401"/>
                  </a:cubicBezTo>
                  <a:cubicBezTo>
                    <a:pt x="4637" y="1401"/>
                    <a:pt x="4637" y="1368"/>
                    <a:pt x="4637" y="1368"/>
                  </a:cubicBezTo>
                  <a:cubicBezTo>
                    <a:pt x="4670" y="1334"/>
                    <a:pt x="4670" y="1268"/>
                    <a:pt x="4670" y="1234"/>
                  </a:cubicBezTo>
                  <a:cubicBezTo>
                    <a:pt x="4670" y="1201"/>
                    <a:pt x="4670" y="1201"/>
                    <a:pt x="4670" y="1168"/>
                  </a:cubicBezTo>
                  <a:cubicBezTo>
                    <a:pt x="4670" y="1068"/>
                    <a:pt x="4670" y="967"/>
                    <a:pt x="4637" y="867"/>
                  </a:cubicBezTo>
                  <a:cubicBezTo>
                    <a:pt x="4637" y="767"/>
                    <a:pt x="4604" y="701"/>
                    <a:pt x="4604" y="601"/>
                  </a:cubicBezTo>
                  <a:cubicBezTo>
                    <a:pt x="4504" y="334"/>
                    <a:pt x="4270" y="100"/>
                    <a:pt x="4037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52"/>
            <p:cNvSpPr/>
            <p:nvPr/>
          </p:nvSpPr>
          <p:spPr>
            <a:xfrm>
              <a:off x="1742788" y="1938758"/>
              <a:ext cx="598031" cy="844880"/>
            </a:xfrm>
            <a:custGeom>
              <a:avLst/>
              <a:gdLst/>
              <a:ahLst/>
              <a:cxnLst/>
              <a:rect l="l" t="t" r="r" b="b"/>
              <a:pathLst>
                <a:path w="6139" h="8673" extrusionOk="0">
                  <a:moveTo>
                    <a:pt x="2836" y="500"/>
                  </a:moveTo>
                  <a:cubicBezTo>
                    <a:pt x="2903" y="534"/>
                    <a:pt x="3003" y="567"/>
                    <a:pt x="3070" y="601"/>
                  </a:cubicBezTo>
                  <a:cubicBezTo>
                    <a:pt x="3203" y="667"/>
                    <a:pt x="3370" y="734"/>
                    <a:pt x="3503" y="801"/>
                  </a:cubicBezTo>
                  <a:cubicBezTo>
                    <a:pt x="3436" y="1001"/>
                    <a:pt x="3370" y="1168"/>
                    <a:pt x="3270" y="1334"/>
                  </a:cubicBezTo>
                  <a:cubicBezTo>
                    <a:pt x="3203" y="1535"/>
                    <a:pt x="3103" y="1768"/>
                    <a:pt x="3003" y="2002"/>
                  </a:cubicBezTo>
                  <a:cubicBezTo>
                    <a:pt x="2836" y="1901"/>
                    <a:pt x="2669" y="1835"/>
                    <a:pt x="2502" y="1768"/>
                  </a:cubicBezTo>
                  <a:cubicBezTo>
                    <a:pt x="2469" y="1735"/>
                    <a:pt x="2402" y="1701"/>
                    <a:pt x="2369" y="1668"/>
                  </a:cubicBezTo>
                  <a:cubicBezTo>
                    <a:pt x="2469" y="1434"/>
                    <a:pt x="2569" y="1168"/>
                    <a:pt x="2669" y="901"/>
                  </a:cubicBezTo>
                  <a:cubicBezTo>
                    <a:pt x="2703" y="767"/>
                    <a:pt x="2769" y="634"/>
                    <a:pt x="2836" y="500"/>
                  </a:cubicBezTo>
                  <a:close/>
                  <a:moveTo>
                    <a:pt x="3603" y="867"/>
                  </a:moveTo>
                  <a:cubicBezTo>
                    <a:pt x="3903" y="1001"/>
                    <a:pt x="4170" y="1134"/>
                    <a:pt x="4437" y="1301"/>
                  </a:cubicBezTo>
                  <a:cubicBezTo>
                    <a:pt x="4370" y="1468"/>
                    <a:pt x="4304" y="1635"/>
                    <a:pt x="4270" y="1801"/>
                  </a:cubicBezTo>
                  <a:cubicBezTo>
                    <a:pt x="4170" y="2002"/>
                    <a:pt x="4104" y="2235"/>
                    <a:pt x="4004" y="2435"/>
                  </a:cubicBezTo>
                  <a:cubicBezTo>
                    <a:pt x="3703" y="2302"/>
                    <a:pt x="3403" y="2168"/>
                    <a:pt x="3103" y="2035"/>
                  </a:cubicBezTo>
                  <a:cubicBezTo>
                    <a:pt x="3170" y="1901"/>
                    <a:pt x="3236" y="1768"/>
                    <a:pt x="3270" y="1635"/>
                  </a:cubicBezTo>
                  <a:cubicBezTo>
                    <a:pt x="3370" y="1368"/>
                    <a:pt x="3503" y="1134"/>
                    <a:pt x="3603" y="867"/>
                  </a:cubicBezTo>
                  <a:close/>
                  <a:moveTo>
                    <a:pt x="2336" y="1768"/>
                  </a:moveTo>
                  <a:cubicBezTo>
                    <a:pt x="2402" y="1801"/>
                    <a:pt x="2469" y="1835"/>
                    <a:pt x="2536" y="1868"/>
                  </a:cubicBezTo>
                  <a:cubicBezTo>
                    <a:pt x="2669" y="1935"/>
                    <a:pt x="2836" y="2002"/>
                    <a:pt x="2969" y="2102"/>
                  </a:cubicBezTo>
                  <a:cubicBezTo>
                    <a:pt x="2869" y="2368"/>
                    <a:pt x="2769" y="2669"/>
                    <a:pt x="2636" y="2969"/>
                  </a:cubicBezTo>
                  <a:cubicBezTo>
                    <a:pt x="2569" y="3136"/>
                    <a:pt x="2502" y="3336"/>
                    <a:pt x="2436" y="3536"/>
                  </a:cubicBezTo>
                  <a:cubicBezTo>
                    <a:pt x="2236" y="3436"/>
                    <a:pt x="2035" y="3336"/>
                    <a:pt x="1835" y="3236"/>
                  </a:cubicBezTo>
                  <a:cubicBezTo>
                    <a:pt x="1969" y="2735"/>
                    <a:pt x="2136" y="2268"/>
                    <a:pt x="2336" y="1768"/>
                  </a:cubicBezTo>
                  <a:close/>
                  <a:moveTo>
                    <a:pt x="3070" y="2135"/>
                  </a:moveTo>
                  <a:cubicBezTo>
                    <a:pt x="3370" y="2268"/>
                    <a:pt x="3670" y="2435"/>
                    <a:pt x="3970" y="2569"/>
                  </a:cubicBezTo>
                  <a:cubicBezTo>
                    <a:pt x="3870" y="2835"/>
                    <a:pt x="3770" y="3102"/>
                    <a:pt x="3670" y="3369"/>
                  </a:cubicBezTo>
                  <a:cubicBezTo>
                    <a:pt x="3603" y="3603"/>
                    <a:pt x="3537" y="3803"/>
                    <a:pt x="3470" y="4003"/>
                  </a:cubicBezTo>
                  <a:cubicBezTo>
                    <a:pt x="3170" y="3870"/>
                    <a:pt x="2836" y="3703"/>
                    <a:pt x="2536" y="3569"/>
                  </a:cubicBezTo>
                  <a:cubicBezTo>
                    <a:pt x="2703" y="3102"/>
                    <a:pt x="2903" y="2602"/>
                    <a:pt x="3070" y="2135"/>
                  </a:cubicBezTo>
                  <a:close/>
                  <a:moveTo>
                    <a:pt x="1101" y="2969"/>
                  </a:moveTo>
                  <a:cubicBezTo>
                    <a:pt x="1302" y="3069"/>
                    <a:pt x="1502" y="3169"/>
                    <a:pt x="1702" y="3269"/>
                  </a:cubicBezTo>
                  <a:cubicBezTo>
                    <a:pt x="1568" y="3669"/>
                    <a:pt x="1435" y="4070"/>
                    <a:pt x="1302" y="4470"/>
                  </a:cubicBezTo>
                  <a:cubicBezTo>
                    <a:pt x="1268" y="4470"/>
                    <a:pt x="1235" y="4470"/>
                    <a:pt x="1235" y="4437"/>
                  </a:cubicBezTo>
                  <a:cubicBezTo>
                    <a:pt x="1035" y="4337"/>
                    <a:pt x="868" y="4236"/>
                    <a:pt x="668" y="4170"/>
                  </a:cubicBezTo>
                  <a:cubicBezTo>
                    <a:pt x="801" y="3769"/>
                    <a:pt x="935" y="3369"/>
                    <a:pt x="1101" y="2969"/>
                  </a:cubicBezTo>
                  <a:close/>
                  <a:moveTo>
                    <a:pt x="1769" y="3336"/>
                  </a:moveTo>
                  <a:cubicBezTo>
                    <a:pt x="2002" y="3436"/>
                    <a:pt x="2202" y="3536"/>
                    <a:pt x="2402" y="3636"/>
                  </a:cubicBezTo>
                  <a:cubicBezTo>
                    <a:pt x="2269" y="4036"/>
                    <a:pt x="2136" y="4437"/>
                    <a:pt x="2002" y="4837"/>
                  </a:cubicBezTo>
                  <a:cubicBezTo>
                    <a:pt x="1802" y="4737"/>
                    <a:pt x="1602" y="4637"/>
                    <a:pt x="1402" y="4537"/>
                  </a:cubicBezTo>
                  <a:cubicBezTo>
                    <a:pt x="1435" y="4370"/>
                    <a:pt x="1502" y="4236"/>
                    <a:pt x="1535" y="4070"/>
                  </a:cubicBezTo>
                  <a:cubicBezTo>
                    <a:pt x="1602" y="3836"/>
                    <a:pt x="1702" y="3569"/>
                    <a:pt x="1769" y="3336"/>
                  </a:cubicBezTo>
                  <a:close/>
                  <a:moveTo>
                    <a:pt x="668" y="4236"/>
                  </a:moveTo>
                  <a:cubicBezTo>
                    <a:pt x="868" y="4370"/>
                    <a:pt x="1068" y="4470"/>
                    <a:pt x="1268" y="4570"/>
                  </a:cubicBezTo>
                  <a:cubicBezTo>
                    <a:pt x="1168" y="4870"/>
                    <a:pt x="1101" y="5204"/>
                    <a:pt x="1001" y="5504"/>
                  </a:cubicBezTo>
                  <a:cubicBezTo>
                    <a:pt x="968" y="5571"/>
                    <a:pt x="935" y="5637"/>
                    <a:pt x="935" y="5704"/>
                  </a:cubicBezTo>
                  <a:cubicBezTo>
                    <a:pt x="868" y="5704"/>
                    <a:pt x="835" y="5671"/>
                    <a:pt x="768" y="5637"/>
                  </a:cubicBezTo>
                  <a:cubicBezTo>
                    <a:pt x="601" y="5571"/>
                    <a:pt x="468" y="5471"/>
                    <a:pt x="301" y="5404"/>
                  </a:cubicBezTo>
                  <a:cubicBezTo>
                    <a:pt x="401" y="5004"/>
                    <a:pt x="534" y="4637"/>
                    <a:pt x="668" y="4236"/>
                  </a:cubicBezTo>
                  <a:close/>
                  <a:moveTo>
                    <a:pt x="1368" y="4637"/>
                  </a:moveTo>
                  <a:cubicBezTo>
                    <a:pt x="1568" y="4737"/>
                    <a:pt x="1769" y="4837"/>
                    <a:pt x="2002" y="4937"/>
                  </a:cubicBezTo>
                  <a:cubicBezTo>
                    <a:pt x="1869" y="5337"/>
                    <a:pt x="1769" y="5704"/>
                    <a:pt x="1669" y="6071"/>
                  </a:cubicBezTo>
                  <a:cubicBezTo>
                    <a:pt x="1435" y="5971"/>
                    <a:pt x="1202" y="5838"/>
                    <a:pt x="1001" y="5738"/>
                  </a:cubicBezTo>
                  <a:cubicBezTo>
                    <a:pt x="1101" y="5371"/>
                    <a:pt x="1235" y="5004"/>
                    <a:pt x="1368" y="4637"/>
                  </a:cubicBezTo>
                  <a:close/>
                  <a:moveTo>
                    <a:pt x="3870" y="0"/>
                  </a:moveTo>
                  <a:cubicBezTo>
                    <a:pt x="3737" y="234"/>
                    <a:pt x="3637" y="467"/>
                    <a:pt x="3537" y="701"/>
                  </a:cubicBezTo>
                  <a:cubicBezTo>
                    <a:pt x="3470" y="667"/>
                    <a:pt x="3370" y="634"/>
                    <a:pt x="3303" y="601"/>
                  </a:cubicBezTo>
                  <a:cubicBezTo>
                    <a:pt x="3170" y="534"/>
                    <a:pt x="3036" y="467"/>
                    <a:pt x="2869" y="400"/>
                  </a:cubicBezTo>
                  <a:cubicBezTo>
                    <a:pt x="2869" y="400"/>
                    <a:pt x="2836" y="434"/>
                    <a:pt x="2803" y="434"/>
                  </a:cubicBezTo>
                  <a:cubicBezTo>
                    <a:pt x="2803" y="467"/>
                    <a:pt x="2803" y="467"/>
                    <a:pt x="2769" y="467"/>
                  </a:cubicBezTo>
                  <a:cubicBezTo>
                    <a:pt x="2736" y="500"/>
                    <a:pt x="2703" y="500"/>
                    <a:pt x="2669" y="534"/>
                  </a:cubicBezTo>
                  <a:cubicBezTo>
                    <a:pt x="2536" y="901"/>
                    <a:pt x="2402" y="1268"/>
                    <a:pt x="2269" y="1635"/>
                  </a:cubicBezTo>
                  <a:cubicBezTo>
                    <a:pt x="2102" y="1535"/>
                    <a:pt x="1935" y="1468"/>
                    <a:pt x="1769" y="1401"/>
                  </a:cubicBezTo>
                  <a:cubicBezTo>
                    <a:pt x="1735" y="1401"/>
                    <a:pt x="1735" y="1434"/>
                    <a:pt x="1702" y="1468"/>
                  </a:cubicBezTo>
                  <a:cubicBezTo>
                    <a:pt x="1869" y="1568"/>
                    <a:pt x="2035" y="1635"/>
                    <a:pt x="2236" y="1735"/>
                  </a:cubicBezTo>
                  <a:cubicBezTo>
                    <a:pt x="2169" y="1868"/>
                    <a:pt x="2136" y="2002"/>
                    <a:pt x="2069" y="2135"/>
                  </a:cubicBezTo>
                  <a:cubicBezTo>
                    <a:pt x="1969" y="2469"/>
                    <a:pt x="1835" y="2835"/>
                    <a:pt x="1735" y="3169"/>
                  </a:cubicBezTo>
                  <a:cubicBezTo>
                    <a:pt x="1702" y="3169"/>
                    <a:pt x="1669" y="3169"/>
                    <a:pt x="1635" y="3136"/>
                  </a:cubicBezTo>
                  <a:cubicBezTo>
                    <a:pt x="1468" y="3069"/>
                    <a:pt x="1302" y="2969"/>
                    <a:pt x="1135" y="2902"/>
                  </a:cubicBezTo>
                  <a:cubicBezTo>
                    <a:pt x="1135" y="2869"/>
                    <a:pt x="1135" y="2869"/>
                    <a:pt x="1135" y="2835"/>
                  </a:cubicBezTo>
                  <a:cubicBezTo>
                    <a:pt x="1302" y="2402"/>
                    <a:pt x="1468" y="1968"/>
                    <a:pt x="1669" y="1501"/>
                  </a:cubicBezTo>
                  <a:lnTo>
                    <a:pt x="1669" y="1501"/>
                  </a:lnTo>
                  <a:cubicBezTo>
                    <a:pt x="1602" y="1601"/>
                    <a:pt x="1535" y="1668"/>
                    <a:pt x="1468" y="1735"/>
                  </a:cubicBezTo>
                  <a:cubicBezTo>
                    <a:pt x="1302" y="2102"/>
                    <a:pt x="1168" y="2469"/>
                    <a:pt x="1035" y="2835"/>
                  </a:cubicBezTo>
                  <a:cubicBezTo>
                    <a:pt x="968" y="2802"/>
                    <a:pt x="868" y="2769"/>
                    <a:pt x="801" y="2735"/>
                  </a:cubicBezTo>
                  <a:cubicBezTo>
                    <a:pt x="768" y="2769"/>
                    <a:pt x="768" y="2769"/>
                    <a:pt x="768" y="2802"/>
                  </a:cubicBezTo>
                  <a:cubicBezTo>
                    <a:pt x="835" y="2869"/>
                    <a:pt x="935" y="2902"/>
                    <a:pt x="1001" y="2936"/>
                  </a:cubicBezTo>
                  <a:cubicBezTo>
                    <a:pt x="868" y="3336"/>
                    <a:pt x="735" y="3736"/>
                    <a:pt x="601" y="4103"/>
                  </a:cubicBezTo>
                  <a:cubicBezTo>
                    <a:pt x="501" y="4070"/>
                    <a:pt x="368" y="4003"/>
                    <a:pt x="268" y="3936"/>
                  </a:cubicBezTo>
                  <a:cubicBezTo>
                    <a:pt x="268" y="3936"/>
                    <a:pt x="234" y="3936"/>
                    <a:pt x="234" y="3970"/>
                  </a:cubicBezTo>
                  <a:cubicBezTo>
                    <a:pt x="234" y="3970"/>
                    <a:pt x="234" y="4003"/>
                    <a:pt x="234" y="4003"/>
                  </a:cubicBezTo>
                  <a:lnTo>
                    <a:pt x="568" y="4203"/>
                  </a:lnTo>
                  <a:cubicBezTo>
                    <a:pt x="501" y="4470"/>
                    <a:pt x="434" y="4737"/>
                    <a:pt x="334" y="5004"/>
                  </a:cubicBezTo>
                  <a:cubicBezTo>
                    <a:pt x="301" y="5137"/>
                    <a:pt x="268" y="5237"/>
                    <a:pt x="234" y="5371"/>
                  </a:cubicBezTo>
                  <a:cubicBezTo>
                    <a:pt x="134" y="5337"/>
                    <a:pt x="67" y="5304"/>
                    <a:pt x="1" y="5271"/>
                  </a:cubicBezTo>
                  <a:cubicBezTo>
                    <a:pt x="1" y="5304"/>
                    <a:pt x="1" y="5337"/>
                    <a:pt x="1" y="5371"/>
                  </a:cubicBezTo>
                  <a:cubicBezTo>
                    <a:pt x="67" y="5404"/>
                    <a:pt x="134" y="5437"/>
                    <a:pt x="201" y="5471"/>
                  </a:cubicBezTo>
                  <a:cubicBezTo>
                    <a:pt x="167" y="5604"/>
                    <a:pt x="134" y="5738"/>
                    <a:pt x="101" y="5871"/>
                  </a:cubicBezTo>
                  <a:cubicBezTo>
                    <a:pt x="101" y="5904"/>
                    <a:pt x="101" y="5938"/>
                    <a:pt x="134" y="5971"/>
                  </a:cubicBezTo>
                  <a:cubicBezTo>
                    <a:pt x="167" y="5804"/>
                    <a:pt x="234" y="5671"/>
                    <a:pt x="268" y="5504"/>
                  </a:cubicBezTo>
                  <a:cubicBezTo>
                    <a:pt x="468" y="5604"/>
                    <a:pt x="701" y="5704"/>
                    <a:pt x="901" y="5804"/>
                  </a:cubicBezTo>
                  <a:cubicBezTo>
                    <a:pt x="801" y="6071"/>
                    <a:pt x="735" y="6371"/>
                    <a:pt x="634" y="6638"/>
                  </a:cubicBezTo>
                  <a:cubicBezTo>
                    <a:pt x="668" y="6638"/>
                    <a:pt x="668" y="6672"/>
                    <a:pt x="701" y="6672"/>
                  </a:cubicBezTo>
                  <a:cubicBezTo>
                    <a:pt x="801" y="6405"/>
                    <a:pt x="868" y="6104"/>
                    <a:pt x="968" y="5838"/>
                  </a:cubicBezTo>
                  <a:cubicBezTo>
                    <a:pt x="1202" y="5938"/>
                    <a:pt x="1402" y="6071"/>
                    <a:pt x="1635" y="6171"/>
                  </a:cubicBezTo>
                  <a:cubicBezTo>
                    <a:pt x="1635" y="6238"/>
                    <a:pt x="1602" y="6305"/>
                    <a:pt x="1602" y="6371"/>
                  </a:cubicBezTo>
                  <a:cubicBezTo>
                    <a:pt x="1535" y="6605"/>
                    <a:pt x="1468" y="6838"/>
                    <a:pt x="1402" y="7072"/>
                  </a:cubicBezTo>
                  <a:cubicBezTo>
                    <a:pt x="1435" y="7072"/>
                    <a:pt x="1468" y="7105"/>
                    <a:pt x="1468" y="7105"/>
                  </a:cubicBezTo>
                  <a:lnTo>
                    <a:pt x="1502" y="7105"/>
                  </a:lnTo>
                  <a:cubicBezTo>
                    <a:pt x="1568" y="6805"/>
                    <a:pt x="1635" y="6505"/>
                    <a:pt x="1735" y="6205"/>
                  </a:cubicBezTo>
                  <a:cubicBezTo>
                    <a:pt x="1835" y="6271"/>
                    <a:pt x="1969" y="6338"/>
                    <a:pt x="2102" y="6371"/>
                  </a:cubicBezTo>
                  <a:cubicBezTo>
                    <a:pt x="2302" y="6471"/>
                    <a:pt x="2469" y="6571"/>
                    <a:pt x="2669" y="6638"/>
                  </a:cubicBezTo>
                  <a:cubicBezTo>
                    <a:pt x="2603" y="6938"/>
                    <a:pt x="2536" y="7205"/>
                    <a:pt x="2469" y="7472"/>
                  </a:cubicBezTo>
                  <a:cubicBezTo>
                    <a:pt x="2469" y="7472"/>
                    <a:pt x="2502" y="7505"/>
                    <a:pt x="2502" y="7505"/>
                  </a:cubicBezTo>
                  <a:cubicBezTo>
                    <a:pt x="2603" y="7239"/>
                    <a:pt x="2669" y="6938"/>
                    <a:pt x="2736" y="6672"/>
                  </a:cubicBezTo>
                  <a:cubicBezTo>
                    <a:pt x="3036" y="6838"/>
                    <a:pt x="3336" y="6972"/>
                    <a:pt x="3670" y="7105"/>
                  </a:cubicBezTo>
                  <a:cubicBezTo>
                    <a:pt x="3603" y="7339"/>
                    <a:pt x="3537" y="7606"/>
                    <a:pt x="3470" y="7839"/>
                  </a:cubicBezTo>
                  <a:cubicBezTo>
                    <a:pt x="3503" y="7872"/>
                    <a:pt x="3537" y="7872"/>
                    <a:pt x="3537" y="7872"/>
                  </a:cubicBezTo>
                  <a:cubicBezTo>
                    <a:pt x="3603" y="7639"/>
                    <a:pt x="3670" y="7405"/>
                    <a:pt x="3770" y="7139"/>
                  </a:cubicBezTo>
                  <a:cubicBezTo>
                    <a:pt x="4070" y="7305"/>
                    <a:pt x="4404" y="7439"/>
                    <a:pt x="4737" y="7606"/>
                  </a:cubicBezTo>
                  <a:cubicBezTo>
                    <a:pt x="4704" y="7772"/>
                    <a:pt x="4637" y="7939"/>
                    <a:pt x="4571" y="8139"/>
                  </a:cubicBezTo>
                  <a:cubicBezTo>
                    <a:pt x="4571" y="8173"/>
                    <a:pt x="4537" y="8206"/>
                    <a:pt x="4537" y="8239"/>
                  </a:cubicBezTo>
                  <a:cubicBezTo>
                    <a:pt x="4571" y="8273"/>
                    <a:pt x="4604" y="8273"/>
                    <a:pt x="4637" y="8306"/>
                  </a:cubicBezTo>
                  <a:cubicBezTo>
                    <a:pt x="4704" y="8073"/>
                    <a:pt x="4771" y="7872"/>
                    <a:pt x="4871" y="7639"/>
                  </a:cubicBezTo>
                  <a:cubicBezTo>
                    <a:pt x="5004" y="7706"/>
                    <a:pt x="5171" y="7772"/>
                    <a:pt x="5338" y="7839"/>
                  </a:cubicBezTo>
                  <a:cubicBezTo>
                    <a:pt x="5471" y="7906"/>
                    <a:pt x="5605" y="7972"/>
                    <a:pt x="5738" y="8039"/>
                  </a:cubicBezTo>
                  <a:cubicBezTo>
                    <a:pt x="5705" y="8239"/>
                    <a:pt x="5638" y="8440"/>
                    <a:pt x="5605" y="8640"/>
                  </a:cubicBezTo>
                  <a:cubicBezTo>
                    <a:pt x="5605" y="8673"/>
                    <a:pt x="5638" y="8673"/>
                    <a:pt x="5671" y="8673"/>
                  </a:cubicBezTo>
                  <a:cubicBezTo>
                    <a:pt x="5705" y="8473"/>
                    <a:pt x="5771" y="8273"/>
                    <a:pt x="5838" y="8073"/>
                  </a:cubicBezTo>
                  <a:cubicBezTo>
                    <a:pt x="5905" y="8106"/>
                    <a:pt x="6005" y="8139"/>
                    <a:pt x="6072" y="8173"/>
                  </a:cubicBezTo>
                  <a:cubicBezTo>
                    <a:pt x="6105" y="8139"/>
                    <a:pt x="6138" y="8106"/>
                    <a:pt x="6138" y="8073"/>
                  </a:cubicBezTo>
                  <a:cubicBezTo>
                    <a:pt x="6038" y="8039"/>
                    <a:pt x="5972" y="8006"/>
                    <a:pt x="5872" y="7972"/>
                  </a:cubicBezTo>
                  <a:cubicBezTo>
                    <a:pt x="5938" y="7739"/>
                    <a:pt x="6005" y="7505"/>
                    <a:pt x="6072" y="7272"/>
                  </a:cubicBezTo>
                  <a:cubicBezTo>
                    <a:pt x="6038" y="7239"/>
                    <a:pt x="6005" y="7239"/>
                    <a:pt x="6005" y="7205"/>
                  </a:cubicBezTo>
                  <a:cubicBezTo>
                    <a:pt x="5905" y="7439"/>
                    <a:pt x="5838" y="7672"/>
                    <a:pt x="5771" y="7939"/>
                  </a:cubicBezTo>
                  <a:cubicBezTo>
                    <a:pt x="5705" y="7906"/>
                    <a:pt x="5638" y="7872"/>
                    <a:pt x="5538" y="7839"/>
                  </a:cubicBezTo>
                  <a:cubicBezTo>
                    <a:pt x="5338" y="7739"/>
                    <a:pt x="5104" y="7639"/>
                    <a:pt x="4904" y="7539"/>
                  </a:cubicBezTo>
                  <a:cubicBezTo>
                    <a:pt x="4971" y="7272"/>
                    <a:pt x="5071" y="7038"/>
                    <a:pt x="5171" y="6772"/>
                  </a:cubicBezTo>
                  <a:cubicBezTo>
                    <a:pt x="5138" y="6772"/>
                    <a:pt x="5104" y="6738"/>
                    <a:pt x="5071" y="6738"/>
                  </a:cubicBezTo>
                  <a:cubicBezTo>
                    <a:pt x="4971" y="6972"/>
                    <a:pt x="4871" y="7239"/>
                    <a:pt x="4771" y="7505"/>
                  </a:cubicBezTo>
                  <a:cubicBezTo>
                    <a:pt x="4504" y="7372"/>
                    <a:pt x="4204" y="7239"/>
                    <a:pt x="3937" y="7105"/>
                  </a:cubicBezTo>
                  <a:cubicBezTo>
                    <a:pt x="3870" y="7105"/>
                    <a:pt x="3837" y="7072"/>
                    <a:pt x="3770" y="7038"/>
                  </a:cubicBezTo>
                  <a:cubicBezTo>
                    <a:pt x="3870" y="6772"/>
                    <a:pt x="3937" y="6471"/>
                    <a:pt x="4037" y="6171"/>
                  </a:cubicBezTo>
                  <a:cubicBezTo>
                    <a:pt x="4004" y="6171"/>
                    <a:pt x="3970" y="6138"/>
                    <a:pt x="3937" y="6138"/>
                  </a:cubicBezTo>
                  <a:cubicBezTo>
                    <a:pt x="3837" y="6438"/>
                    <a:pt x="3770" y="6705"/>
                    <a:pt x="3703" y="7005"/>
                  </a:cubicBezTo>
                  <a:cubicBezTo>
                    <a:pt x="3370" y="6872"/>
                    <a:pt x="3070" y="6738"/>
                    <a:pt x="2769" y="6571"/>
                  </a:cubicBezTo>
                  <a:cubicBezTo>
                    <a:pt x="2869" y="6271"/>
                    <a:pt x="2936" y="5971"/>
                    <a:pt x="3036" y="5671"/>
                  </a:cubicBezTo>
                  <a:cubicBezTo>
                    <a:pt x="3003" y="5637"/>
                    <a:pt x="3003" y="5637"/>
                    <a:pt x="2969" y="5637"/>
                  </a:cubicBezTo>
                  <a:cubicBezTo>
                    <a:pt x="2969" y="5637"/>
                    <a:pt x="2969" y="5604"/>
                    <a:pt x="2936" y="5604"/>
                  </a:cubicBezTo>
                  <a:cubicBezTo>
                    <a:pt x="2869" y="5938"/>
                    <a:pt x="2769" y="6238"/>
                    <a:pt x="2703" y="6538"/>
                  </a:cubicBezTo>
                  <a:cubicBezTo>
                    <a:pt x="2369" y="6405"/>
                    <a:pt x="2069" y="6271"/>
                    <a:pt x="1735" y="6104"/>
                  </a:cubicBezTo>
                  <a:cubicBezTo>
                    <a:pt x="1835" y="5738"/>
                    <a:pt x="1969" y="5371"/>
                    <a:pt x="2069" y="5004"/>
                  </a:cubicBezTo>
                  <a:cubicBezTo>
                    <a:pt x="2336" y="5137"/>
                    <a:pt x="2636" y="5271"/>
                    <a:pt x="2903" y="5404"/>
                  </a:cubicBezTo>
                  <a:cubicBezTo>
                    <a:pt x="2936" y="5371"/>
                    <a:pt x="2936" y="5337"/>
                    <a:pt x="2969" y="5304"/>
                  </a:cubicBezTo>
                  <a:cubicBezTo>
                    <a:pt x="2669" y="5170"/>
                    <a:pt x="2402" y="5037"/>
                    <a:pt x="2102" y="4904"/>
                  </a:cubicBezTo>
                  <a:cubicBezTo>
                    <a:pt x="2236" y="4470"/>
                    <a:pt x="2369" y="4070"/>
                    <a:pt x="2502" y="3669"/>
                  </a:cubicBezTo>
                  <a:cubicBezTo>
                    <a:pt x="2803" y="3836"/>
                    <a:pt x="3103" y="3970"/>
                    <a:pt x="3436" y="4103"/>
                  </a:cubicBezTo>
                  <a:cubicBezTo>
                    <a:pt x="3303" y="4470"/>
                    <a:pt x="3203" y="4804"/>
                    <a:pt x="3103" y="5137"/>
                  </a:cubicBezTo>
                  <a:cubicBezTo>
                    <a:pt x="3170" y="5037"/>
                    <a:pt x="3236" y="4937"/>
                    <a:pt x="3303" y="4837"/>
                  </a:cubicBezTo>
                  <a:cubicBezTo>
                    <a:pt x="3370" y="4603"/>
                    <a:pt x="3436" y="4370"/>
                    <a:pt x="3503" y="4170"/>
                  </a:cubicBezTo>
                  <a:cubicBezTo>
                    <a:pt x="3570" y="4170"/>
                    <a:pt x="3603" y="4203"/>
                    <a:pt x="3637" y="4236"/>
                  </a:cubicBezTo>
                  <a:cubicBezTo>
                    <a:pt x="3670" y="4170"/>
                    <a:pt x="3670" y="4136"/>
                    <a:pt x="3703" y="4103"/>
                  </a:cubicBezTo>
                  <a:cubicBezTo>
                    <a:pt x="3637" y="4103"/>
                    <a:pt x="3603" y="4070"/>
                    <a:pt x="3570" y="4036"/>
                  </a:cubicBezTo>
                  <a:cubicBezTo>
                    <a:pt x="3703" y="3569"/>
                    <a:pt x="3903" y="3069"/>
                    <a:pt x="4070" y="2602"/>
                  </a:cubicBezTo>
                  <a:cubicBezTo>
                    <a:pt x="4137" y="2635"/>
                    <a:pt x="4204" y="2669"/>
                    <a:pt x="4304" y="2702"/>
                  </a:cubicBezTo>
                  <a:cubicBezTo>
                    <a:pt x="4304" y="2669"/>
                    <a:pt x="4304" y="2635"/>
                    <a:pt x="4337" y="2602"/>
                  </a:cubicBezTo>
                  <a:cubicBezTo>
                    <a:pt x="4237" y="2569"/>
                    <a:pt x="4170" y="2535"/>
                    <a:pt x="4104" y="2502"/>
                  </a:cubicBezTo>
                  <a:cubicBezTo>
                    <a:pt x="4170" y="2368"/>
                    <a:pt x="4204" y="2235"/>
                    <a:pt x="4270" y="2102"/>
                  </a:cubicBezTo>
                  <a:cubicBezTo>
                    <a:pt x="4370" y="1835"/>
                    <a:pt x="4471" y="1601"/>
                    <a:pt x="4571" y="1334"/>
                  </a:cubicBezTo>
                  <a:cubicBezTo>
                    <a:pt x="4571" y="1334"/>
                    <a:pt x="4604" y="1368"/>
                    <a:pt x="4604" y="1368"/>
                  </a:cubicBezTo>
                  <a:cubicBezTo>
                    <a:pt x="4637" y="1334"/>
                    <a:pt x="4637" y="1268"/>
                    <a:pt x="4637" y="1234"/>
                  </a:cubicBezTo>
                  <a:lnTo>
                    <a:pt x="4604" y="1234"/>
                  </a:lnTo>
                  <a:cubicBezTo>
                    <a:pt x="4604" y="1234"/>
                    <a:pt x="4604" y="1234"/>
                    <a:pt x="4604" y="1201"/>
                  </a:cubicBezTo>
                  <a:cubicBezTo>
                    <a:pt x="4604" y="1201"/>
                    <a:pt x="4637" y="1168"/>
                    <a:pt x="4637" y="1168"/>
                  </a:cubicBezTo>
                  <a:cubicBezTo>
                    <a:pt x="4637" y="1068"/>
                    <a:pt x="4637" y="967"/>
                    <a:pt x="4604" y="867"/>
                  </a:cubicBezTo>
                  <a:cubicBezTo>
                    <a:pt x="4571" y="967"/>
                    <a:pt x="4537" y="1068"/>
                    <a:pt x="4504" y="1168"/>
                  </a:cubicBezTo>
                  <a:cubicBezTo>
                    <a:pt x="4204" y="1034"/>
                    <a:pt x="3937" y="901"/>
                    <a:pt x="3670" y="767"/>
                  </a:cubicBezTo>
                  <a:cubicBezTo>
                    <a:pt x="3770" y="534"/>
                    <a:pt x="3870" y="267"/>
                    <a:pt x="4004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52"/>
            <p:cNvSpPr/>
            <p:nvPr/>
          </p:nvSpPr>
          <p:spPr>
            <a:xfrm>
              <a:off x="2165279" y="1980939"/>
              <a:ext cx="104039" cy="273054"/>
            </a:xfrm>
            <a:custGeom>
              <a:avLst/>
              <a:gdLst/>
              <a:ahLst/>
              <a:cxnLst/>
              <a:rect l="l" t="t" r="r" b="b"/>
              <a:pathLst>
                <a:path w="1068" h="2803" extrusionOk="0">
                  <a:moveTo>
                    <a:pt x="967" y="1"/>
                  </a:moveTo>
                  <a:lnTo>
                    <a:pt x="967" y="1"/>
                  </a:lnTo>
                  <a:cubicBezTo>
                    <a:pt x="234" y="701"/>
                    <a:pt x="0" y="1902"/>
                    <a:pt x="400" y="2803"/>
                  </a:cubicBezTo>
                  <a:cubicBezTo>
                    <a:pt x="467" y="2569"/>
                    <a:pt x="634" y="2369"/>
                    <a:pt x="734" y="2136"/>
                  </a:cubicBezTo>
                  <a:cubicBezTo>
                    <a:pt x="1068" y="1535"/>
                    <a:pt x="1001" y="801"/>
                    <a:pt x="934" y="134"/>
                  </a:cubicBezTo>
                  <a:lnTo>
                    <a:pt x="967" y="1"/>
                  </a:ln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52"/>
            <p:cNvSpPr/>
            <p:nvPr/>
          </p:nvSpPr>
          <p:spPr>
            <a:xfrm>
              <a:off x="2236684" y="1984251"/>
              <a:ext cx="185381" cy="214508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34" y="0"/>
                  </a:moveTo>
                  <a:lnTo>
                    <a:pt x="1" y="33"/>
                  </a:lnTo>
                  <a:cubicBezTo>
                    <a:pt x="15" y="37"/>
                    <a:pt x="30" y="42"/>
                    <a:pt x="44" y="46"/>
                  </a:cubicBezTo>
                  <a:lnTo>
                    <a:pt x="44" y="46"/>
                  </a:lnTo>
                  <a:cubicBezTo>
                    <a:pt x="41" y="30"/>
                    <a:pt x="37" y="15"/>
                    <a:pt x="34" y="0"/>
                  </a:cubicBezTo>
                  <a:close/>
                  <a:moveTo>
                    <a:pt x="44" y="46"/>
                  </a:moveTo>
                  <a:lnTo>
                    <a:pt x="44" y="46"/>
                  </a:lnTo>
                  <a:cubicBezTo>
                    <a:pt x="79" y="203"/>
                    <a:pt x="137" y="382"/>
                    <a:pt x="168" y="534"/>
                  </a:cubicBezTo>
                  <a:cubicBezTo>
                    <a:pt x="268" y="801"/>
                    <a:pt x="368" y="1101"/>
                    <a:pt x="535" y="1334"/>
                  </a:cubicBezTo>
                  <a:cubicBezTo>
                    <a:pt x="835" y="1801"/>
                    <a:pt x="1369" y="2002"/>
                    <a:pt x="1902" y="2202"/>
                  </a:cubicBezTo>
                  <a:cubicBezTo>
                    <a:pt x="1702" y="2068"/>
                    <a:pt x="1602" y="1835"/>
                    <a:pt x="1502" y="1601"/>
                  </a:cubicBezTo>
                  <a:cubicBezTo>
                    <a:pt x="1335" y="1268"/>
                    <a:pt x="1168" y="934"/>
                    <a:pt x="935" y="634"/>
                  </a:cubicBezTo>
                  <a:cubicBezTo>
                    <a:pt x="679" y="378"/>
                    <a:pt x="392" y="152"/>
                    <a:pt x="44" y="46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52"/>
            <p:cNvSpPr/>
            <p:nvPr/>
          </p:nvSpPr>
          <p:spPr>
            <a:xfrm>
              <a:off x="2197718" y="1922490"/>
              <a:ext cx="78127" cy="87771"/>
            </a:xfrm>
            <a:custGeom>
              <a:avLst/>
              <a:gdLst/>
              <a:ahLst/>
              <a:cxnLst/>
              <a:rect l="l" t="t" r="r" b="b"/>
              <a:pathLst>
                <a:path w="802" h="901" extrusionOk="0">
                  <a:moveTo>
                    <a:pt x="434" y="0"/>
                  </a:moveTo>
                  <a:cubicBezTo>
                    <a:pt x="334" y="0"/>
                    <a:pt x="268" y="67"/>
                    <a:pt x="201" y="100"/>
                  </a:cubicBezTo>
                  <a:cubicBezTo>
                    <a:pt x="101" y="167"/>
                    <a:pt x="1" y="301"/>
                    <a:pt x="1" y="401"/>
                  </a:cubicBezTo>
                  <a:cubicBezTo>
                    <a:pt x="1" y="501"/>
                    <a:pt x="67" y="567"/>
                    <a:pt x="101" y="634"/>
                  </a:cubicBezTo>
                  <a:cubicBezTo>
                    <a:pt x="201" y="734"/>
                    <a:pt x="301" y="801"/>
                    <a:pt x="434" y="868"/>
                  </a:cubicBezTo>
                  <a:lnTo>
                    <a:pt x="401" y="901"/>
                  </a:lnTo>
                  <a:cubicBezTo>
                    <a:pt x="534" y="901"/>
                    <a:pt x="668" y="801"/>
                    <a:pt x="735" y="667"/>
                  </a:cubicBezTo>
                  <a:cubicBezTo>
                    <a:pt x="801" y="534"/>
                    <a:pt x="801" y="367"/>
                    <a:pt x="735" y="234"/>
                  </a:cubicBezTo>
                  <a:cubicBezTo>
                    <a:pt x="668" y="100"/>
                    <a:pt x="568" y="0"/>
                    <a:pt x="434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52"/>
            <p:cNvSpPr/>
            <p:nvPr/>
          </p:nvSpPr>
          <p:spPr>
            <a:xfrm>
              <a:off x="2226943" y="1889953"/>
              <a:ext cx="133361" cy="156059"/>
            </a:xfrm>
            <a:custGeom>
              <a:avLst/>
              <a:gdLst/>
              <a:ahLst/>
              <a:cxnLst/>
              <a:rect l="l" t="t" r="r" b="b"/>
              <a:pathLst>
                <a:path w="1369" h="1602" extrusionOk="0">
                  <a:moveTo>
                    <a:pt x="902" y="1"/>
                  </a:moveTo>
                  <a:cubicBezTo>
                    <a:pt x="801" y="134"/>
                    <a:pt x="635" y="201"/>
                    <a:pt x="501" y="268"/>
                  </a:cubicBezTo>
                  <a:cubicBezTo>
                    <a:pt x="334" y="301"/>
                    <a:pt x="168" y="301"/>
                    <a:pt x="1" y="334"/>
                  </a:cubicBezTo>
                  <a:cubicBezTo>
                    <a:pt x="168" y="568"/>
                    <a:pt x="334" y="768"/>
                    <a:pt x="535" y="1001"/>
                  </a:cubicBezTo>
                  <a:cubicBezTo>
                    <a:pt x="668" y="1202"/>
                    <a:pt x="801" y="1402"/>
                    <a:pt x="868" y="1602"/>
                  </a:cubicBezTo>
                  <a:cubicBezTo>
                    <a:pt x="968" y="1335"/>
                    <a:pt x="1135" y="1068"/>
                    <a:pt x="1302" y="835"/>
                  </a:cubicBezTo>
                  <a:cubicBezTo>
                    <a:pt x="1335" y="768"/>
                    <a:pt x="1369" y="735"/>
                    <a:pt x="1369" y="668"/>
                  </a:cubicBezTo>
                  <a:cubicBezTo>
                    <a:pt x="1369" y="635"/>
                    <a:pt x="1335" y="568"/>
                    <a:pt x="1335" y="534"/>
                  </a:cubicBezTo>
                  <a:cubicBezTo>
                    <a:pt x="1235" y="334"/>
                    <a:pt x="1102" y="168"/>
                    <a:pt x="935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52"/>
            <p:cNvSpPr/>
            <p:nvPr/>
          </p:nvSpPr>
          <p:spPr>
            <a:xfrm>
              <a:off x="2087249" y="1889953"/>
              <a:ext cx="143103" cy="167164"/>
            </a:xfrm>
            <a:custGeom>
              <a:avLst/>
              <a:gdLst/>
              <a:ahLst/>
              <a:cxnLst/>
              <a:rect l="l" t="t" r="r" b="b"/>
              <a:pathLst>
                <a:path w="1469" h="1716" extrusionOk="0">
                  <a:moveTo>
                    <a:pt x="501" y="1"/>
                  </a:moveTo>
                  <a:cubicBezTo>
                    <a:pt x="301" y="101"/>
                    <a:pt x="134" y="268"/>
                    <a:pt x="1" y="468"/>
                  </a:cubicBezTo>
                  <a:cubicBezTo>
                    <a:pt x="1" y="501"/>
                    <a:pt x="1" y="501"/>
                    <a:pt x="1" y="534"/>
                  </a:cubicBezTo>
                  <a:cubicBezTo>
                    <a:pt x="1" y="534"/>
                    <a:pt x="34" y="568"/>
                    <a:pt x="34" y="601"/>
                  </a:cubicBezTo>
                  <a:cubicBezTo>
                    <a:pt x="468" y="901"/>
                    <a:pt x="834" y="1268"/>
                    <a:pt x="1101" y="1669"/>
                  </a:cubicBezTo>
                  <a:cubicBezTo>
                    <a:pt x="1125" y="1692"/>
                    <a:pt x="1148" y="1716"/>
                    <a:pt x="1172" y="1716"/>
                  </a:cubicBezTo>
                  <a:cubicBezTo>
                    <a:pt x="1182" y="1716"/>
                    <a:pt x="1192" y="1712"/>
                    <a:pt x="1201" y="1702"/>
                  </a:cubicBezTo>
                  <a:cubicBezTo>
                    <a:pt x="1201" y="1702"/>
                    <a:pt x="1201" y="1702"/>
                    <a:pt x="1201" y="1669"/>
                  </a:cubicBezTo>
                  <a:cubicBezTo>
                    <a:pt x="1301" y="1235"/>
                    <a:pt x="1368" y="768"/>
                    <a:pt x="1468" y="334"/>
                  </a:cubicBezTo>
                  <a:lnTo>
                    <a:pt x="1468" y="334"/>
                  </a:lnTo>
                  <a:cubicBezTo>
                    <a:pt x="1427" y="339"/>
                    <a:pt x="1384" y="341"/>
                    <a:pt x="1342" y="341"/>
                  </a:cubicBezTo>
                  <a:cubicBezTo>
                    <a:pt x="1045" y="341"/>
                    <a:pt x="739" y="238"/>
                    <a:pt x="534" y="34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52"/>
            <p:cNvSpPr/>
            <p:nvPr/>
          </p:nvSpPr>
          <p:spPr>
            <a:xfrm>
              <a:off x="2009219" y="2227790"/>
              <a:ext cx="191908" cy="347966"/>
            </a:xfrm>
            <a:custGeom>
              <a:avLst/>
              <a:gdLst/>
              <a:ahLst/>
              <a:cxnLst/>
              <a:rect l="l" t="t" r="r" b="b"/>
              <a:pathLst>
                <a:path w="1970" h="3572" extrusionOk="0">
                  <a:moveTo>
                    <a:pt x="1401" y="1"/>
                  </a:moveTo>
                  <a:cubicBezTo>
                    <a:pt x="1365" y="1"/>
                    <a:pt x="68" y="2304"/>
                    <a:pt x="101" y="2370"/>
                  </a:cubicBezTo>
                  <a:lnTo>
                    <a:pt x="1" y="2504"/>
                  </a:lnTo>
                  <a:lnTo>
                    <a:pt x="1969" y="3571"/>
                  </a:lnTo>
                  <a:lnTo>
                    <a:pt x="701" y="2570"/>
                  </a:lnTo>
                  <a:cubicBezTo>
                    <a:pt x="701" y="2570"/>
                    <a:pt x="1402" y="69"/>
                    <a:pt x="1402" y="2"/>
                  </a:cubicBezTo>
                  <a:cubicBezTo>
                    <a:pt x="1402" y="1"/>
                    <a:pt x="1402" y="1"/>
                    <a:pt x="1401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52"/>
            <p:cNvSpPr/>
            <p:nvPr/>
          </p:nvSpPr>
          <p:spPr>
            <a:xfrm>
              <a:off x="2408915" y="2123945"/>
              <a:ext cx="68385" cy="253571"/>
            </a:xfrm>
            <a:custGeom>
              <a:avLst/>
              <a:gdLst/>
              <a:ahLst/>
              <a:cxnLst/>
              <a:rect l="l" t="t" r="r" b="b"/>
              <a:pathLst>
                <a:path w="702" h="2603" extrusionOk="0">
                  <a:moveTo>
                    <a:pt x="1" y="0"/>
                  </a:moveTo>
                  <a:cubicBezTo>
                    <a:pt x="1" y="67"/>
                    <a:pt x="301" y="1935"/>
                    <a:pt x="368" y="2369"/>
                  </a:cubicBezTo>
                  <a:cubicBezTo>
                    <a:pt x="468" y="2469"/>
                    <a:pt x="601" y="2536"/>
                    <a:pt x="701" y="2602"/>
                  </a:cubicBezTo>
                  <a:cubicBezTo>
                    <a:pt x="568" y="1835"/>
                    <a:pt x="34" y="34"/>
                    <a:pt x="1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52"/>
            <p:cNvSpPr/>
            <p:nvPr/>
          </p:nvSpPr>
          <p:spPr>
            <a:xfrm>
              <a:off x="1259217" y="3135313"/>
              <a:ext cx="681905" cy="858031"/>
            </a:xfrm>
            <a:custGeom>
              <a:avLst/>
              <a:gdLst/>
              <a:ahLst/>
              <a:cxnLst/>
              <a:rect l="l" t="t" r="r" b="b"/>
              <a:pathLst>
                <a:path w="7000" h="8808" extrusionOk="0">
                  <a:moveTo>
                    <a:pt x="6979" y="1"/>
                  </a:moveTo>
                  <a:cubicBezTo>
                    <a:pt x="6966" y="1"/>
                    <a:pt x="6949" y="9"/>
                    <a:pt x="6933" y="26"/>
                  </a:cubicBezTo>
                  <a:cubicBezTo>
                    <a:pt x="6866" y="993"/>
                    <a:pt x="6766" y="1994"/>
                    <a:pt x="6599" y="2961"/>
                  </a:cubicBezTo>
                  <a:cubicBezTo>
                    <a:pt x="6432" y="3862"/>
                    <a:pt x="6266" y="4829"/>
                    <a:pt x="5865" y="5630"/>
                  </a:cubicBezTo>
                  <a:cubicBezTo>
                    <a:pt x="5198" y="6964"/>
                    <a:pt x="3964" y="7932"/>
                    <a:pt x="2563" y="8399"/>
                  </a:cubicBezTo>
                  <a:cubicBezTo>
                    <a:pt x="2196" y="8499"/>
                    <a:pt x="1762" y="8599"/>
                    <a:pt x="1362" y="8632"/>
                  </a:cubicBezTo>
                  <a:cubicBezTo>
                    <a:pt x="1162" y="8665"/>
                    <a:pt x="995" y="8665"/>
                    <a:pt x="795" y="8665"/>
                  </a:cubicBezTo>
                  <a:cubicBezTo>
                    <a:pt x="562" y="8665"/>
                    <a:pt x="295" y="8665"/>
                    <a:pt x="95" y="8565"/>
                  </a:cubicBezTo>
                  <a:cubicBezTo>
                    <a:pt x="88" y="8559"/>
                    <a:pt x="81" y="8556"/>
                    <a:pt x="73" y="8556"/>
                  </a:cubicBezTo>
                  <a:cubicBezTo>
                    <a:pt x="39" y="8556"/>
                    <a:pt x="1" y="8605"/>
                    <a:pt x="28" y="8632"/>
                  </a:cubicBezTo>
                  <a:cubicBezTo>
                    <a:pt x="198" y="8781"/>
                    <a:pt x="448" y="8808"/>
                    <a:pt x="686" y="8808"/>
                  </a:cubicBezTo>
                  <a:cubicBezTo>
                    <a:pt x="821" y="8808"/>
                    <a:pt x="953" y="8799"/>
                    <a:pt x="1062" y="8799"/>
                  </a:cubicBezTo>
                  <a:cubicBezTo>
                    <a:pt x="1429" y="8766"/>
                    <a:pt x="1796" y="8732"/>
                    <a:pt x="2163" y="8632"/>
                  </a:cubicBezTo>
                  <a:cubicBezTo>
                    <a:pt x="2930" y="8465"/>
                    <a:pt x="3630" y="8132"/>
                    <a:pt x="4231" y="7698"/>
                  </a:cubicBezTo>
                  <a:cubicBezTo>
                    <a:pt x="4831" y="7264"/>
                    <a:pt x="5365" y="6731"/>
                    <a:pt x="5765" y="6097"/>
                  </a:cubicBezTo>
                  <a:cubicBezTo>
                    <a:pt x="6232" y="5296"/>
                    <a:pt x="6432" y="4362"/>
                    <a:pt x="6633" y="3462"/>
                  </a:cubicBezTo>
                  <a:cubicBezTo>
                    <a:pt x="6833" y="2328"/>
                    <a:pt x="6966" y="1160"/>
                    <a:pt x="6999" y="26"/>
                  </a:cubicBezTo>
                  <a:cubicBezTo>
                    <a:pt x="6999" y="9"/>
                    <a:pt x="6991" y="1"/>
                    <a:pt x="6979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52"/>
            <p:cNvSpPr/>
            <p:nvPr/>
          </p:nvSpPr>
          <p:spPr>
            <a:xfrm>
              <a:off x="2584458" y="3103264"/>
              <a:ext cx="640211" cy="692621"/>
            </a:xfrm>
            <a:custGeom>
              <a:avLst/>
              <a:gdLst/>
              <a:ahLst/>
              <a:cxnLst/>
              <a:rect l="l" t="t" r="r" b="b"/>
              <a:pathLst>
                <a:path w="6572" h="7110" extrusionOk="0">
                  <a:moveTo>
                    <a:pt x="1332" y="0"/>
                  </a:moveTo>
                  <a:cubicBezTo>
                    <a:pt x="900" y="0"/>
                    <a:pt x="462" y="35"/>
                    <a:pt x="34" y="88"/>
                  </a:cubicBezTo>
                  <a:cubicBezTo>
                    <a:pt x="0" y="121"/>
                    <a:pt x="0" y="155"/>
                    <a:pt x="34" y="155"/>
                  </a:cubicBezTo>
                  <a:cubicBezTo>
                    <a:pt x="517" y="132"/>
                    <a:pt x="984" y="93"/>
                    <a:pt x="1458" y="93"/>
                  </a:cubicBezTo>
                  <a:cubicBezTo>
                    <a:pt x="1670" y="93"/>
                    <a:pt x="1884" y="101"/>
                    <a:pt x="2102" y="121"/>
                  </a:cubicBezTo>
                  <a:cubicBezTo>
                    <a:pt x="2836" y="222"/>
                    <a:pt x="3469" y="488"/>
                    <a:pt x="4070" y="889"/>
                  </a:cubicBezTo>
                  <a:cubicBezTo>
                    <a:pt x="4670" y="1289"/>
                    <a:pt x="5204" y="1756"/>
                    <a:pt x="5504" y="2390"/>
                  </a:cubicBezTo>
                  <a:cubicBezTo>
                    <a:pt x="5804" y="3057"/>
                    <a:pt x="5938" y="3791"/>
                    <a:pt x="6105" y="4491"/>
                  </a:cubicBezTo>
                  <a:cubicBezTo>
                    <a:pt x="6305" y="5325"/>
                    <a:pt x="6438" y="6192"/>
                    <a:pt x="6438" y="7060"/>
                  </a:cubicBezTo>
                  <a:cubicBezTo>
                    <a:pt x="6438" y="7093"/>
                    <a:pt x="6471" y="7110"/>
                    <a:pt x="6505" y="7110"/>
                  </a:cubicBezTo>
                  <a:cubicBezTo>
                    <a:pt x="6538" y="7110"/>
                    <a:pt x="6572" y="7093"/>
                    <a:pt x="6572" y="7060"/>
                  </a:cubicBezTo>
                  <a:cubicBezTo>
                    <a:pt x="6572" y="6259"/>
                    <a:pt x="6438" y="5492"/>
                    <a:pt x="6271" y="4725"/>
                  </a:cubicBezTo>
                  <a:cubicBezTo>
                    <a:pt x="6205" y="4324"/>
                    <a:pt x="6105" y="3924"/>
                    <a:pt x="6004" y="3524"/>
                  </a:cubicBezTo>
                  <a:cubicBezTo>
                    <a:pt x="5904" y="3190"/>
                    <a:pt x="5804" y="2823"/>
                    <a:pt x="5671" y="2490"/>
                  </a:cubicBezTo>
                  <a:cubicBezTo>
                    <a:pt x="5404" y="1856"/>
                    <a:pt x="4937" y="1389"/>
                    <a:pt x="4403" y="955"/>
                  </a:cubicBezTo>
                  <a:cubicBezTo>
                    <a:pt x="3803" y="555"/>
                    <a:pt x="3169" y="222"/>
                    <a:pt x="2435" y="88"/>
                  </a:cubicBezTo>
                  <a:cubicBezTo>
                    <a:pt x="2079" y="26"/>
                    <a:pt x="1708" y="0"/>
                    <a:pt x="1332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2"/>
            <p:cNvSpPr/>
            <p:nvPr/>
          </p:nvSpPr>
          <p:spPr>
            <a:xfrm>
              <a:off x="3104365" y="3693504"/>
              <a:ext cx="419274" cy="419274"/>
            </a:xfrm>
            <a:custGeom>
              <a:avLst/>
              <a:gdLst/>
              <a:ahLst/>
              <a:cxnLst/>
              <a:rect l="l" t="t" r="r" b="b"/>
              <a:pathLst>
                <a:path w="4304" h="4304" extrusionOk="0">
                  <a:moveTo>
                    <a:pt x="3136" y="0"/>
                  </a:moveTo>
                  <a:lnTo>
                    <a:pt x="0" y="100"/>
                  </a:lnTo>
                  <a:lnTo>
                    <a:pt x="200" y="3936"/>
                  </a:lnTo>
                  <a:lnTo>
                    <a:pt x="267" y="4303"/>
                  </a:lnTo>
                  <a:lnTo>
                    <a:pt x="4303" y="4203"/>
                  </a:lnTo>
                  <a:lnTo>
                    <a:pt x="2502" y="3503"/>
                  </a:lnTo>
                  <a:lnTo>
                    <a:pt x="3136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2"/>
            <p:cNvSpPr/>
            <p:nvPr/>
          </p:nvSpPr>
          <p:spPr>
            <a:xfrm>
              <a:off x="1079875" y="3771437"/>
              <a:ext cx="442069" cy="451811"/>
            </a:xfrm>
            <a:custGeom>
              <a:avLst/>
              <a:gdLst/>
              <a:ahLst/>
              <a:cxnLst/>
              <a:rect l="l" t="t" r="r" b="b"/>
              <a:pathLst>
                <a:path w="4538" h="4638" extrusionOk="0">
                  <a:moveTo>
                    <a:pt x="4170" y="1"/>
                  </a:moveTo>
                  <a:lnTo>
                    <a:pt x="334" y="534"/>
                  </a:lnTo>
                  <a:lnTo>
                    <a:pt x="1" y="668"/>
                  </a:lnTo>
                  <a:lnTo>
                    <a:pt x="434" y="4637"/>
                  </a:lnTo>
                  <a:lnTo>
                    <a:pt x="1002" y="2803"/>
                  </a:lnTo>
                  <a:lnTo>
                    <a:pt x="4537" y="3136"/>
                  </a:lnTo>
                  <a:lnTo>
                    <a:pt x="4170" y="1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3" name="Google Shape;1923;p52"/>
          <p:cNvGrpSpPr/>
          <p:nvPr/>
        </p:nvGrpSpPr>
        <p:grpSpPr>
          <a:xfrm rot="5400000">
            <a:off x="7872699" y="882477"/>
            <a:ext cx="580477" cy="658686"/>
            <a:chOff x="-66849" y="2705558"/>
            <a:chExt cx="580477" cy="658686"/>
          </a:xfrm>
        </p:grpSpPr>
        <p:sp>
          <p:nvSpPr>
            <p:cNvPr id="1924" name="Google Shape;1924;p52"/>
            <p:cNvSpPr/>
            <p:nvPr/>
          </p:nvSpPr>
          <p:spPr>
            <a:xfrm rot="1333269">
              <a:off x="257568" y="2964020"/>
              <a:ext cx="191699" cy="378013"/>
            </a:xfrm>
            <a:custGeom>
              <a:avLst/>
              <a:gdLst/>
              <a:ahLst/>
              <a:cxnLst/>
              <a:rect l="l" t="t" r="r" b="b"/>
              <a:pathLst>
                <a:path w="2670" h="5265" extrusionOk="0">
                  <a:moveTo>
                    <a:pt x="2269" y="0"/>
                  </a:moveTo>
                  <a:cubicBezTo>
                    <a:pt x="1635" y="467"/>
                    <a:pt x="1101" y="1034"/>
                    <a:pt x="668" y="1701"/>
                  </a:cubicBezTo>
                  <a:cubicBezTo>
                    <a:pt x="301" y="2235"/>
                    <a:pt x="1" y="2869"/>
                    <a:pt x="1" y="3536"/>
                  </a:cubicBezTo>
                  <a:cubicBezTo>
                    <a:pt x="1" y="4203"/>
                    <a:pt x="334" y="4870"/>
                    <a:pt x="935" y="5171"/>
                  </a:cubicBezTo>
                  <a:cubicBezTo>
                    <a:pt x="1053" y="5218"/>
                    <a:pt x="1170" y="5265"/>
                    <a:pt x="1300" y="5265"/>
                  </a:cubicBezTo>
                  <a:cubicBezTo>
                    <a:pt x="1354" y="5265"/>
                    <a:pt x="1410" y="5257"/>
                    <a:pt x="1468" y="5237"/>
                  </a:cubicBezTo>
                  <a:cubicBezTo>
                    <a:pt x="1702" y="5171"/>
                    <a:pt x="1869" y="4970"/>
                    <a:pt x="1969" y="4770"/>
                  </a:cubicBezTo>
                  <a:cubicBezTo>
                    <a:pt x="2669" y="3436"/>
                    <a:pt x="1869" y="1735"/>
                    <a:pt x="2469" y="367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2"/>
            <p:cNvSpPr/>
            <p:nvPr/>
          </p:nvSpPr>
          <p:spPr>
            <a:xfrm rot="1333269">
              <a:off x="-24162" y="2770335"/>
              <a:ext cx="402424" cy="304780"/>
            </a:xfrm>
            <a:custGeom>
              <a:avLst/>
              <a:gdLst/>
              <a:ahLst/>
              <a:cxnLst/>
              <a:rect l="l" t="t" r="r" b="b"/>
              <a:pathLst>
                <a:path w="5605" h="4245" extrusionOk="0">
                  <a:moveTo>
                    <a:pt x="3687" y="0"/>
                  </a:moveTo>
                  <a:cubicBezTo>
                    <a:pt x="2891" y="0"/>
                    <a:pt x="2109" y="145"/>
                    <a:pt x="1434" y="562"/>
                  </a:cubicBezTo>
                  <a:cubicBezTo>
                    <a:pt x="567" y="1096"/>
                    <a:pt x="33" y="2097"/>
                    <a:pt x="0" y="3131"/>
                  </a:cubicBezTo>
                  <a:cubicBezTo>
                    <a:pt x="0" y="3564"/>
                    <a:pt x="167" y="4131"/>
                    <a:pt x="634" y="4231"/>
                  </a:cubicBezTo>
                  <a:cubicBezTo>
                    <a:pt x="674" y="4240"/>
                    <a:pt x="713" y="4244"/>
                    <a:pt x="753" y="4244"/>
                  </a:cubicBezTo>
                  <a:cubicBezTo>
                    <a:pt x="1012" y="4244"/>
                    <a:pt x="1261" y="4067"/>
                    <a:pt x="1434" y="3864"/>
                  </a:cubicBezTo>
                  <a:cubicBezTo>
                    <a:pt x="1635" y="3631"/>
                    <a:pt x="1735" y="3331"/>
                    <a:pt x="1868" y="3031"/>
                  </a:cubicBezTo>
                  <a:cubicBezTo>
                    <a:pt x="2535" y="1630"/>
                    <a:pt x="4036" y="629"/>
                    <a:pt x="5604" y="562"/>
                  </a:cubicBezTo>
                  <a:lnTo>
                    <a:pt x="5304" y="162"/>
                  </a:lnTo>
                  <a:cubicBezTo>
                    <a:pt x="4777" y="67"/>
                    <a:pt x="4228" y="0"/>
                    <a:pt x="3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6" name="Google Shape;1926;p52"/>
          <p:cNvGrpSpPr/>
          <p:nvPr/>
        </p:nvGrpSpPr>
        <p:grpSpPr>
          <a:xfrm rot="-1995469">
            <a:off x="4572282" y="3865704"/>
            <a:ext cx="835861" cy="549531"/>
            <a:chOff x="267846" y="1861832"/>
            <a:chExt cx="835872" cy="549538"/>
          </a:xfrm>
        </p:grpSpPr>
        <p:sp>
          <p:nvSpPr>
            <p:cNvPr id="1927" name="Google Shape;1927;p52"/>
            <p:cNvSpPr/>
            <p:nvPr/>
          </p:nvSpPr>
          <p:spPr>
            <a:xfrm>
              <a:off x="267846" y="1941169"/>
              <a:ext cx="282667" cy="292718"/>
            </a:xfrm>
            <a:custGeom>
              <a:avLst/>
              <a:gdLst/>
              <a:ahLst/>
              <a:cxnLst/>
              <a:rect l="l" t="t" r="r" b="b"/>
              <a:pathLst>
                <a:path w="3937" h="4077" extrusionOk="0">
                  <a:moveTo>
                    <a:pt x="478" y="1"/>
                  </a:moveTo>
                  <a:cubicBezTo>
                    <a:pt x="404" y="1"/>
                    <a:pt x="332" y="23"/>
                    <a:pt x="267" y="77"/>
                  </a:cubicBezTo>
                  <a:cubicBezTo>
                    <a:pt x="234" y="144"/>
                    <a:pt x="200" y="211"/>
                    <a:pt x="200" y="277"/>
                  </a:cubicBezTo>
                  <a:cubicBezTo>
                    <a:pt x="0" y="1045"/>
                    <a:pt x="334" y="1879"/>
                    <a:pt x="867" y="2446"/>
                  </a:cubicBezTo>
                  <a:cubicBezTo>
                    <a:pt x="1401" y="3013"/>
                    <a:pt x="2135" y="3413"/>
                    <a:pt x="2835" y="3780"/>
                  </a:cubicBezTo>
                  <a:cubicBezTo>
                    <a:pt x="3100" y="3939"/>
                    <a:pt x="3386" y="4077"/>
                    <a:pt x="3693" y="4077"/>
                  </a:cubicBezTo>
                  <a:cubicBezTo>
                    <a:pt x="3773" y="4077"/>
                    <a:pt x="3854" y="4067"/>
                    <a:pt x="3936" y="4047"/>
                  </a:cubicBezTo>
                  <a:lnTo>
                    <a:pt x="3769" y="3580"/>
                  </a:lnTo>
                  <a:cubicBezTo>
                    <a:pt x="2969" y="2346"/>
                    <a:pt x="2035" y="1211"/>
                    <a:pt x="934" y="211"/>
                  </a:cubicBezTo>
                  <a:cubicBezTo>
                    <a:pt x="799" y="98"/>
                    <a:pt x="633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2"/>
            <p:cNvSpPr/>
            <p:nvPr/>
          </p:nvSpPr>
          <p:spPr>
            <a:xfrm>
              <a:off x="605515" y="1861832"/>
              <a:ext cx="498203" cy="549538"/>
            </a:xfrm>
            <a:custGeom>
              <a:avLst/>
              <a:gdLst/>
              <a:ahLst/>
              <a:cxnLst/>
              <a:rect l="l" t="t" r="r" b="b"/>
              <a:pathLst>
                <a:path w="6939" h="7654" extrusionOk="0">
                  <a:moveTo>
                    <a:pt x="1865" y="0"/>
                  </a:moveTo>
                  <a:cubicBezTo>
                    <a:pt x="1673" y="0"/>
                    <a:pt x="1481" y="28"/>
                    <a:pt x="1301" y="82"/>
                  </a:cubicBezTo>
                  <a:cubicBezTo>
                    <a:pt x="834" y="182"/>
                    <a:pt x="434" y="482"/>
                    <a:pt x="234" y="882"/>
                  </a:cubicBezTo>
                  <a:cubicBezTo>
                    <a:pt x="0" y="1382"/>
                    <a:pt x="67" y="1950"/>
                    <a:pt x="234" y="2450"/>
                  </a:cubicBezTo>
                  <a:cubicBezTo>
                    <a:pt x="1068" y="5352"/>
                    <a:pt x="3903" y="7587"/>
                    <a:pt x="6939" y="7654"/>
                  </a:cubicBezTo>
                  <a:lnTo>
                    <a:pt x="6638" y="7353"/>
                  </a:lnTo>
                  <a:cubicBezTo>
                    <a:pt x="4904" y="6286"/>
                    <a:pt x="3703" y="4385"/>
                    <a:pt x="3570" y="2350"/>
                  </a:cubicBezTo>
                  <a:cubicBezTo>
                    <a:pt x="3503" y="1749"/>
                    <a:pt x="3536" y="1116"/>
                    <a:pt x="3203" y="615"/>
                  </a:cubicBezTo>
                  <a:cubicBezTo>
                    <a:pt x="2910" y="201"/>
                    <a:pt x="2386" y="0"/>
                    <a:pt x="1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3361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52"/>
          <p:cNvSpPr txBox="1">
            <a:spLocks noGrp="1"/>
          </p:cNvSpPr>
          <p:nvPr>
            <p:ph type="title"/>
          </p:nvPr>
        </p:nvSpPr>
        <p:spPr>
          <a:xfrm>
            <a:off x="4380078" y="873776"/>
            <a:ext cx="4365900" cy="3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Let’s recap</a:t>
            </a:r>
            <a:endParaRPr dirty="0"/>
          </a:p>
        </p:txBody>
      </p:sp>
      <p:grpSp>
        <p:nvGrpSpPr>
          <p:cNvPr id="1839" name="Google Shape;1839;p52"/>
          <p:cNvGrpSpPr/>
          <p:nvPr/>
        </p:nvGrpSpPr>
        <p:grpSpPr>
          <a:xfrm>
            <a:off x="865673" y="1730700"/>
            <a:ext cx="2561030" cy="2945090"/>
            <a:chOff x="1079875" y="1282275"/>
            <a:chExt cx="2557449" cy="2940973"/>
          </a:xfrm>
        </p:grpSpPr>
        <p:sp>
          <p:nvSpPr>
            <p:cNvPr id="1840" name="Google Shape;1840;p52"/>
            <p:cNvSpPr/>
            <p:nvPr/>
          </p:nvSpPr>
          <p:spPr>
            <a:xfrm>
              <a:off x="1853257" y="2608100"/>
              <a:ext cx="1475350" cy="1171221"/>
            </a:xfrm>
            <a:custGeom>
              <a:avLst/>
              <a:gdLst/>
              <a:ahLst/>
              <a:cxnLst/>
              <a:rect l="l" t="t" r="r" b="b"/>
              <a:pathLst>
                <a:path w="15145" h="12023" extrusionOk="0">
                  <a:moveTo>
                    <a:pt x="1335" y="1"/>
                  </a:moveTo>
                  <a:cubicBezTo>
                    <a:pt x="501" y="1068"/>
                    <a:pt x="1" y="2469"/>
                    <a:pt x="234" y="3837"/>
                  </a:cubicBezTo>
                  <a:cubicBezTo>
                    <a:pt x="468" y="5171"/>
                    <a:pt x="1469" y="6405"/>
                    <a:pt x="2769" y="6739"/>
                  </a:cubicBezTo>
                  <a:cubicBezTo>
                    <a:pt x="3148" y="6828"/>
                    <a:pt x="3526" y="6857"/>
                    <a:pt x="3904" y="6857"/>
                  </a:cubicBezTo>
                  <a:cubicBezTo>
                    <a:pt x="4093" y="6857"/>
                    <a:pt x="4282" y="6850"/>
                    <a:pt x="4471" y="6839"/>
                  </a:cubicBezTo>
                  <a:lnTo>
                    <a:pt x="5104" y="6839"/>
                  </a:lnTo>
                  <a:cubicBezTo>
                    <a:pt x="5972" y="6772"/>
                    <a:pt x="6806" y="6739"/>
                    <a:pt x="7673" y="6672"/>
                  </a:cubicBezTo>
                  <a:cubicBezTo>
                    <a:pt x="7873" y="6672"/>
                    <a:pt x="8073" y="6639"/>
                    <a:pt x="8240" y="6639"/>
                  </a:cubicBezTo>
                  <a:cubicBezTo>
                    <a:pt x="8674" y="6605"/>
                    <a:pt x="9107" y="6564"/>
                    <a:pt x="9537" y="6564"/>
                  </a:cubicBezTo>
                  <a:cubicBezTo>
                    <a:pt x="9966" y="6564"/>
                    <a:pt x="10392" y="6605"/>
                    <a:pt x="10809" y="6739"/>
                  </a:cubicBezTo>
                  <a:cubicBezTo>
                    <a:pt x="11743" y="7006"/>
                    <a:pt x="12510" y="7740"/>
                    <a:pt x="12877" y="8640"/>
                  </a:cubicBezTo>
                  <a:cubicBezTo>
                    <a:pt x="13110" y="9241"/>
                    <a:pt x="13177" y="9874"/>
                    <a:pt x="13210" y="10508"/>
                  </a:cubicBezTo>
                  <a:cubicBezTo>
                    <a:pt x="13244" y="11009"/>
                    <a:pt x="13244" y="11509"/>
                    <a:pt x="13277" y="12009"/>
                  </a:cubicBezTo>
                  <a:cubicBezTo>
                    <a:pt x="13411" y="12018"/>
                    <a:pt x="13548" y="12022"/>
                    <a:pt x="13686" y="12022"/>
                  </a:cubicBezTo>
                  <a:cubicBezTo>
                    <a:pt x="14063" y="12022"/>
                    <a:pt x="14454" y="11991"/>
                    <a:pt x="14845" y="11943"/>
                  </a:cubicBezTo>
                  <a:cubicBezTo>
                    <a:pt x="14911" y="11943"/>
                    <a:pt x="14978" y="11943"/>
                    <a:pt x="15045" y="11909"/>
                  </a:cubicBezTo>
                  <a:cubicBezTo>
                    <a:pt x="15145" y="11809"/>
                    <a:pt x="15145" y="11676"/>
                    <a:pt x="15145" y="11576"/>
                  </a:cubicBezTo>
                  <a:cubicBezTo>
                    <a:pt x="15112" y="9474"/>
                    <a:pt x="15078" y="7339"/>
                    <a:pt x="14444" y="5338"/>
                  </a:cubicBezTo>
                  <a:cubicBezTo>
                    <a:pt x="14144" y="4471"/>
                    <a:pt x="13711" y="3603"/>
                    <a:pt x="12977" y="3070"/>
                  </a:cubicBezTo>
                  <a:cubicBezTo>
                    <a:pt x="12543" y="2769"/>
                    <a:pt x="12043" y="2636"/>
                    <a:pt x="11542" y="2536"/>
                  </a:cubicBezTo>
                  <a:cubicBezTo>
                    <a:pt x="11409" y="2503"/>
                    <a:pt x="11242" y="2469"/>
                    <a:pt x="11109" y="2469"/>
                  </a:cubicBezTo>
                  <a:cubicBezTo>
                    <a:pt x="10508" y="2386"/>
                    <a:pt x="9908" y="2361"/>
                    <a:pt x="9303" y="2361"/>
                  </a:cubicBezTo>
                  <a:cubicBezTo>
                    <a:pt x="8699" y="2361"/>
                    <a:pt x="8090" y="2386"/>
                    <a:pt x="7473" y="2402"/>
                  </a:cubicBezTo>
                  <a:cubicBezTo>
                    <a:pt x="6991" y="2422"/>
                    <a:pt x="6510" y="2441"/>
                    <a:pt x="6022" y="2441"/>
                  </a:cubicBezTo>
                  <a:cubicBezTo>
                    <a:pt x="5665" y="2441"/>
                    <a:pt x="5304" y="2431"/>
                    <a:pt x="4938" y="2402"/>
                  </a:cubicBezTo>
                  <a:lnTo>
                    <a:pt x="1335" y="1"/>
                  </a:ln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2"/>
            <p:cNvSpPr/>
            <p:nvPr/>
          </p:nvSpPr>
          <p:spPr>
            <a:xfrm>
              <a:off x="1297599" y="2598359"/>
              <a:ext cx="1030164" cy="1442814"/>
            </a:xfrm>
            <a:custGeom>
              <a:avLst/>
              <a:gdLst/>
              <a:ahLst/>
              <a:cxnLst/>
              <a:rect l="l" t="t" r="r" b="b"/>
              <a:pathLst>
                <a:path w="10575" h="14811" extrusionOk="0">
                  <a:moveTo>
                    <a:pt x="6005" y="1"/>
                  </a:moveTo>
                  <a:cubicBezTo>
                    <a:pt x="5838" y="2202"/>
                    <a:pt x="5605" y="4370"/>
                    <a:pt x="5271" y="6539"/>
                  </a:cubicBezTo>
                  <a:cubicBezTo>
                    <a:pt x="5171" y="7206"/>
                    <a:pt x="5071" y="7840"/>
                    <a:pt x="4971" y="8507"/>
                  </a:cubicBezTo>
                  <a:cubicBezTo>
                    <a:pt x="4771" y="9608"/>
                    <a:pt x="4504" y="10775"/>
                    <a:pt x="3703" y="11576"/>
                  </a:cubicBezTo>
                  <a:cubicBezTo>
                    <a:pt x="2769" y="12543"/>
                    <a:pt x="1335" y="12743"/>
                    <a:pt x="1" y="12843"/>
                  </a:cubicBezTo>
                  <a:cubicBezTo>
                    <a:pt x="34" y="13477"/>
                    <a:pt x="34" y="14111"/>
                    <a:pt x="67" y="14745"/>
                  </a:cubicBezTo>
                  <a:cubicBezTo>
                    <a:pt x="533" y="14788"/>
                    <a:pt x="1002" y="14810"/>
                    <a:pt x="1472" y="14810"/>
                  </a:cubicBezTo>
                  <a:cubicBezTo>
                    <a:pt x="2451" y="14810"/>
                    <a:pt x="3435" y="14714"/>
                    <a:pt x="4404" y="14511"/>
                  </a:cubicBezTo>
                  <a:cubicBezTo>
                    <a:pt x="5338" y="14311"/>
                    <a:pt x="6305" y="14011"/>
                    <a:pt x="7039" y="13377"/>
                  </a:cubicBezTo>
                  <a:cubicBezTo>
                    <a:pt x="7573" y="12910"/>
                    <a:pt x="7940" y="12276"/>
                    <a:pt x="8273" y="11609"/>
                  </a:cubicBezTo>
                  <a:cubicBezTo>
                    <a:pt x="8907" y="10308"/>
                    <a:pt x="9374" y="8940"/>
                    <a:pt x="9708" y="7506"/>
                  </a:cubicBezTo>
                  <a:cubicBezTo>
                    <a:pt x="9808" y="7139"/>
                    <a:pt x="9874" y="6806"/>
                    <a:pt x="9941" y="6439"/>
                  </a:cubicBezTo>
                  <a:cubicBezTo>
                    <a:pt x="10308" y="4671"/>
                    <a:pt x="10475" y="2836"/>
                    <a:pt x="10575" y="1068"/>
                  </a:cubicBezTo>
                  <a:lnTo>
                    <a:pt x="6472" y="101"/>
                  </a:lnTo>
                  <a:lnTo>
                    <a:pt x="6005" y="1"/>
                  </a:ln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2"/>
            <p:cNvSpPr/>
            <p:nvPr/>
          </p:nvSpPr>
          <p:spPr>
            <a:xfrm>
              <a:off x="1843515" y="2598359"/>
              <a:ext cx="422586" cy="741036"/>
            </a:xfrm>
            <a:custGeom>
              <a:avLst/>
              <a:gdLst/>
              <a:ahLst/>
              <a:cxnLst/>
              <a:rect l="l" t="t" r="r" b="b"/>
              <a:pathLst>
                <a:path w="4338" h="7607" extrusionOk="0">
                  <a:moveTo>
                    <a:pt x="401" y="1"/>
                  </a:moveTo>
                  <a:cubicBezTo>
                    <a:pt x="301" y="1435"/>
                    <a:pt x="168" y="2836"/>
                    <a:pt x="1" y="4270"/>
                  </a:cubicBezTo>
                  <a:cubicBezTo>
                    <a:pt x="201" y="5304"/>
                    <a:pt x="735" y="6238"/>
                    <a:pt x="1702" y="6872"/>
                  </a:cubicBezTo>
                  <a:cubicBezTo>
                    <a:pt x="2202" y="7206"/>
                    <a:pt x="2769" y="7439"/>
                    <a:pt x="3370" y="7606"/>
                  </a:cubicBezTo>
                  <a:cubicBezTo>
                    <a:pt x="3637" y="7606"/>
                    <a:pt x="3870" y="7573"/>
                    <a:pt x="4104" y="7506"/>
                  </a:cubicBezTo>
                  <a:cubicBezTo>
                    <a:pt x="4204" y="7139"/>
                    <a:pt x="4270" y="6806"/>
                    <a:pt x="4337" y="6439"/>
                  </a:cubicBezTo>
                  <a:lnTo>
                    <a:pt x="868" y="101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2"/>
            <p:cNvSpPr/>
            <p:nvPr/>
          </p:nvSpPr>
          <p:spPr>
            <a:xfrm>
              <a:off x="2321241" y="1932231"/>
              <a:ext cx="835236" cy="510260"/>
            </a:xfrm>
            <a:custGeom>
              <a:avLst/>
              <a:gdLst/>
              <a:ahLst/>
              <a:cxnLst/>
              <a:rect l="l" t="t" r="r" b="b"/>
              <a:pathLst>
                <a:path w="8574" h="5238" extrusionOk="0">
                  <a:moveTo>
                    <a:pt x="0" y="0"/>
                  </a:moveTo>
                  <a:lnTo>
                    <a:pt x="200" y="1068"/>
                  </a:lnTo>
                  <a:lnTo>
                    <a:pt x="200" y="1135"/>
                  </a:lnTo>
                  <a:lnTo>
                    <a:pt x="367" y="1902"/>
                  </a:lnTo>
                  <a:lnTo>
                    <a:pt x="401" y="2102"/>
                  </a:lnTo>
                  <a:lnTo>
                    <a:pt x="401" y="2235"/>
                  </a:lnTo>
                  <a:lnTo>
                    <a:pt x="434" y="2302"/>
                  </a:lnTo>
                  <a:lnTo>
                    <a:pt x="434" y="2335"/>
                  </a:lnTo>
                  <a:lnTo>
                    <a:pt x="467" y="2469"/>
                  </a:lnTo>
                  <a:lnTo>
                    <a:pt x="601" y="3369"/>
                  </a:lnTo>
                  <a:lnTo>
                    <a:pt x="634" y="3470"/>
                  </a:lnTo>
                  <a:lnTo>
                    <a:pt x="701" y="3770"/>
                  </a:lnTo>
                  <a:cubicBezTo>
                    <a:pt x="701" y="3903"/>
                    <a:pt x="801" y="4003"/>
                    <a:pt x="868" y="4070"/>
                  </a:cubicBezTo>
                  <a:cubicBezTo>
                    <a:pt x="901" y="4103"/>
                    <a:pt x="934" y="4103"/>
                    <a:pt x="934" y="4137"/>
                  </a:cubicBezTo>
                  <a:lnTo>
                    <a:pt x="968" y="4137"/>
                  </a:lnTo>
                  <a:cubicBezTo>
                    <a:pt x="1034" y="4203"/>
                    <a:pt x="1101" y="4237"/>
                    <a:pt x="1201" y="4303"/>
                  </a:cubicBezTo>
                  <a:cubicBezTo>
                    <a:pt x="1201" y="4303"/>
                    <a:pt x="1234" y="4337"/>
                    <a:pt x="1234" y="4337"/>
                  </a:cubicBezTo>
                  <a:lnTo>
                    <a:pt x="1268" y="4337"/>
                  </a:lnTo>
                  <a:cubicBezTo>
                    <a:pt x="1368" y="4437"/>
                    <a:pt x="1501" y="4504"/>
                    <a:pt x="1601" y="4537"/>
                  </a:cubicBezTo>
                  <a:cubicBezTo>
                    <a:pt x="1701" y="4604"/>
                    <a:pt x="1768" y="4637"/>
                    <a:pt x="1868" y="4670"/>
                  </a:cubicBezTo>
                  <a:cubicBezTo>
                    <a:pt x="1902" y="4704"/>
                    <a:pt x="1935" y="4737"/>
                    <a:pt x="2002" y="4737"/>
                  </a:cubicBezTo>
                  <a:cubicBezTo>
                    <a:pt x="2135" y="4804"/>
                    <a:pt x="2302" y="4871"/>
                    <a:pt x="2469" y="4937"/>
                  </a:cubicBezTo>
                  <a:lnTo>
                    <a:pt x="2535" y="4937"/>
                  </a:lnTo>
                  <a:cubicBezTo>
                    <a:pt x="2769" y="5004"/>
                    <a:pt x="3002" y="5071"/>
                    <a:pt x="3236" y="5104"/>
                  </a:cubicBezTo>
                  <a:cubicBezTo>
                    <a:pt x="3303" y="5137"/>
                    <a:pt x="3336" y="5137"/>
                    <a:pt x="3369" y="5137"/>
                  </a:cubicBezTo>
                  <a:cubicBezTo>
                    <a:pt x="3636" y="5171"/>
                    <a:pt x="3903" y="5204"/>
                    <a:pt x="4203" y="5237"/>
                  </a:cubicBezTo>
                  <a:lnTo>
                    <a:pt x="4237" y="5237"/>
                  </a:lnTo>
                  <a:cubicBezTo>
                    <a:pt x="4503" y="5237"/>
                    <a:pt x="4770" y="5237"/>
                    <a:pt x="5004" y="5204"/>
                  </a:cubicBezTo>
                  <a:lnTo>
                    <a:pt x="5137" y="5204"/>
                  </a:lnTo>
                  <a:cubicBezTo>
                    <a:pt x="5437" y="5171"/>
                    <a:pt x="5738" y="5137"/>
                    <a:pt x="6038" y="5104"/>
                  </a:cubicBezTo>
                  <a:cubicBezTo>
                    <a:pt x="6071" y="5071"/>
                    <a:pt x="6071" y="5071"/>
                    <a:pt x="6105" y="5071"/>
                  </a:cubicBezTo>
                  <a:cubicBezTo>
                    <a:pt x="6238" y="5037"/>
                    <a:pt x="6371" y="5037"/>
                    <a:pt x="6505" y="5004"/>
                  </a:cubicBezTo>
                  <a:cubicBezTo>
                    <a:pt x="6572" y="4971"/>
                    <a:pt x="6605" y="4971"/>
                    <a:pt x="6672" y="4971"/>
                  </a:cubicBezTo>
                  <a:lnTo>
                    <a:pt x="6672" y="4937"/>
                  </a:lnTo>
                  <a:cubicBezTo>
                    <a:pt x="6772" y="4937"/>
                    <a:pt x="6838" y="4904"/>
                    <a:pt x="6905" y="4904"/>
                  </a:cubicBezTo>
                  <a:cubicBezTo>
                    <a:pt x="7039" y="4871"/>
                    <a:pt x="7139" y="4837"/>
                    <a:pt x="7272" y="4770"/>
                  </a:cubicBezTo>
                  <a:lnTo>
                    <a:pt x="7339" y="4770"/>
                  </a:lnTo>
                  <a:cubicBezTo>
                    <a:pt x="7539" y="4704"/>
                    <a:pt x="7772" y="4604"/>
                    <a:pt x="7939" y="4470"/>
                  </a:cubicBezTo>
                  <a:cubicBezTo>
                    <a:pt x="7973" y="4437"/>
                    <a:pt x="8006" y="4370"/>
                    <a:pt x="8039" y="4337"/>
                  </a:cubicBezTo>
                  <a:cubicBezTo>
                    <a:pt x="8273" y="4037"/>
                    <a:pt x="8306" y="3603"/>
                    <a:pt x="8573" y="3303"/>
                  </a:cubicBezTo>
                  <a:lnTo>
                    <a:pt x="8573" y="3303"/>
                  </a:lnTo>
                  <a:cubicBezTo>
                    <a:pt x="8306" y="3336"/>
                    <a:pt x="8039" y="3403"/>
                    <a:pt x="7772" y="3403"/>
                  </a:cubicBezTo>
                  <a:lnTo>
                    <a:pt x="7739" y="3403"/>
                  </a:lnTo>
                  <a:cubicBezTo>
                    <a:pt x="7706" y="3436"/>
                    <a:pt x="7672" y="3436"/>
                    <a:pt x="7639" y="3436"/>
                  </a:cubicBezTo>
                  <a:lnTo>
                    <a:pt x="6572" y="3436"/>
                  </a:lnTo>
                  <a:cubicBezTo>
                    <a:pt x="6338" y="3436"/>
                    <a:pt x="6071" y="3403"/>
                    <a:pt x="5838" y="3369"/>
                  </a:cubicBezTo>
                  <a:cubicBezTo>
                    <a:pt x="5804" y="3369"/>
                    <a:pt x="5771" y="3369"/>
                    <a:pt x="5738" y="3336"/>
                  </a:cubicBezTo>
                  <a:cubicBezTo>
                    <a:pt x="5471" y="3303"/>
                    <a:pt x="5237" y="3269"/>
                    <a:pt x="5004" y="3203"/>
                  </a:cubicBezTo>
                  <a:lnTo>
                    <a:pt x="4937" y="3203"/>
                  </a:lnTo>
                  <a:cubicBezTo>
                    <a:pt x="4704" y="3136"/>
                    <a:pt x="4470" y="3069"/>
                    <a:pt x="4237" y="3003"/>
                  </a:cubicBezTo>
                  <a:cubicBezTo>
                    <a:pt x="4203" y="2969"/>
                    <a:pt x="4137" y="2969"/>
                    <a:pt x="4103" y="2969"/>
                  </a:cubicBezTo>
                  <a:cubicBezTo>
                    <a:pt x="3936" y="2902"/>
                    <a:pt x="3770" y="2836"/>
                    <a:pt x="3603" y="2769"/>
                  </a:cubicBezTo>
                  <a:cubicBezTo>
                    <a:pt x="3569" y="2736"/>
                    <a:pt x="3536" y="2736"/>
                    <a:pt x="3503" y="2736"/>
                  </a:cubicBezTo>
                  <a:cubicBezTo>
                    <a:pt x="3336" y="2636"/>
                    <a:pt x="3136" y="2536"/>
                    <a:pt x="2936" y="2435"/>
                  </a:cubicBezTo>
                  <a:cubicBezTo>
                    <a:pt x="2902" y="2435"/>
                    <a:pt x="2869" y="2402"/>
                    <a:pt x="2836" y="2402"/>
                  </a:cubicBezTo>
                  <a:cubicBezTo>
                    <a:pt x="2669" y="2302"/>
                    <a:pt x="2469" y="2202"/>
                    <a:pt x="2302" y="2102"/>
                  </a:cubicBezTo>
                  <a:cubicBezTo>
                    <a:pt x="2269" y="2069"/>
                    <a:pt x="2269" y="2069"/>
                    <a:pt x="2235" y="2035"/>
                  </a:cubicBezTo>
                  <a:cubicBezTo>
                    <a:pt x="2102" y="1968"/>
                    <a:pt x="2002" y="1902"/>
                    <a:pt x="1868" y="1802"/>
                  </a:cubicBezTo>
                  <a:cubicBezTo>
                    <a:pt x="1835" y="1768"/>
                    <a:pt x="1802" y="1768"/>
                    <a:pt x="1802" y="1735"/>
                  </a:cubicBezTo>
                  <a:cubicBezTo>
                    <a:pt x="1601" y="1635"/>
                    <a:pt x="1468" y="1501"/>
                    <a:pt x="1301" y="1368"/>
                  </a:cubicBezTo>
                  <a:cubicBezTo>
                    <a:pt x="1234" y="1335"/>
                    <a:pt x="1201" y="1268"/>
                    <a:pt x="1168" y="1235"/>
                  </a:cubicBezTo>
                  <a:cubicBezTo>
                    <a:pt x="1134" y="1235"/>
                    <a:pt x="1134" y="1235"/>
                    <a:pt x="1134" y="1201"/>
                  </a:cubicBezTo>
                  <a:cubicBezTo>
                    <a:pt x="1101" y="1201"/>
                    <a:pt x="1101" y="1201"/>
                    <a:pt x="1068" y="1168"/>
                  </a:cubicBezTo>
                  <a:cubicBezTo>
                    <a:pt x="1001" y="1101"/>
                    <a:pt x="934" y="1034"/>
                    <a:pt x="834" y="968"/>
                  </a:cubicBezTo>
                  <a:cubicBezTo>
                    <a:pt x="834" y="934"/>
                    <a:pt x="801" y="901"/>
                    <a:pt x="767" y="868"/>
                  </a:cubicBezTo>
                  <a:cubicBezTo>
                    <a:pt x="501" y="601"/>
                    <a:pt x="234" y="301"/>
                    <a:pt x="0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2"/>
            <p:cNvSpPr/>
            <p:nvPr/>
          </p:nvSpPr>
          <p:spPr>
            <a:xfrm>
              <a:off x="2292016" y="2016691"/>
              <a:ext cx="864461" cy="422586"/>
            </a:xfrm>
            <a:custGeom>
              <a:avLst/>
              <a:gdLst/>
              <a:ahLst/>
              <a:cxnLst/>
              <a:rect l="l" t="t" r="r" b="b"/>
              <a:pathLst>
                <a:path w="8874" h="4338" extrusionOk="0">
                  <a:moveTo>
                    <a:pt x="1067" y="1"/>
                  </a:moveTo>
                  <a:cubicBezTo>
                    <a:pt x="1034" y="101"/>
                    <a:pt x="1001" y="201"/>
                    <a:pt x="967" y="301"/>
                  </a:cubicBezTo>
                  <a:cubicBezTo>
                    <a:pt x="801" y="268"/>
                    <a:pt x="667" y="234"/>
                    <a:pt x="500" y="201"/>
                  </a:cubicBezTo>
                  <a:cubicBezTo>
                    <a:pt x="334" y="201"/>
                    <a:pt x="200" y="167"/>
                    <a:pt x="33" y="167"/>
                  </a:cubicBezTo>
                  <a:cubicBezTo>
                    <a:pt x="0" y="167"/>
                    <a:pt x="0" y="167"/>
                    <a:pt x="33" y="201"/>
                  </a:cubicBezTo>
                  <a:cubicBezTo>
                    <a:pt x="200" y="234"/>
                    <a:pt x="367" y="234"/>
                    <a:pt x="500" y="268"/>
                  </a:cubicBezTo>
                  <a:cubicBezTo>
                    <a:pt x="667" y="301"/>
                    <a:pt x="801" y="334"/>
                    <a:pt x="934" y="368"/>
                  </a:cubicBezTo>
                  <a:cubicBezTo>
                    <a:pt x="834" y="601"/>
                    <a:pt x="734" y="801"/>
                    <a:pt x="667" y="1035"/>
                  </a:cubicBezTo>
                  <a:lnTo>
                    <a:pt x="634" y="1035"/>
                  </a:lnTo>
                  <a:lnTo>
                    <a:pt x="667" y="1235"/>
                  </a:lnTo>
                  <a:cubicBezTo>
                    <a:pt x="801" y="935"/>
                    <a:pt x="901" y="668"/>
                    <a:pt x="1034" y="368"/>
                  </a:cubicBezTo>
                  <a:cubicBezTo>
                    <a:pt x="1201" y="434"/>
                    <a:pt x="1401" y="468"/>
                    <a:pt x="1601" y="501"/>
                  </a:cubicBezTo>
                  <a:cubicBezTo>
                    <a:pt x="1534" y="468"/>
                    <a:pt x="1501" y="401"/>
                    <a:pt x="1468" y="368"/>
                  </a:cubicBezTo>
                  <a:cubicBezTo>
                    <a:pt x="1334" y="334"/>
                    <a:pt x="1201" y="334"/>
                    <a:pt x="1067" y="301"/>
                  </a:cubicBezTo>
                  <a:cubicBezTo>
                    <a:pt x="1101" y="234"/>
                    <a:pt x="1101" y="167"/>
                    <a:pt x="1134" y="101"/>
                  </a:cubicBezTo>
                  <a:cubicBezTo>
                    <a:pt x="1134" y="67"/>
                    <a:pt x="1101" y="34"/>
                    <a:pt x="1067" y="1"/>
                  </a:cubicBezTo>
                  <a:close/>
                  <a:moveTo>
                    <a:pt x="1868" y="1669"/>
                  </a:moveTo>
                  <a:cubicBezTo>
                    <a:pt x="2235" y="1769"/>
                    <a:pt x="2602" y="1835"/>
                    <a:pt x="2969" y="1935"/>
                  </a:cubicBezTo>
                  <a:cubicBezTo>
                    <a:pt x="2835" y="2236"/>
                    <a:pt x="2702" y="2536"/>
                    <a:pt x="2569" y="2869"/>
                  </a:cubicBezTo>
                  <a:cubicBezTo>
                    <a:pt x="2202" y="2769"/>
                    <a:pt x="1868" y="2703"/>
                    <a:pt x="1501" y="2636"/>
                  </a:cubicBezTo>
                  <a:cubicBezTo>
                    <a:pt x="1635" y="2302"/>
                    <a:pt x="1735" y="2002"/>
                    <a:pt x="1868" y="1669"/>
                  </a:cubicBezTo>
                  <a:close/>
                  <a:moveTo>
                    <a:pt x="3069" y="1969"/>
                  </a:moveTo>
                  <a:cubicBezTo>
                    <a:pt x="3503" y="2069"/>
                    <a:pt x="3903" y="2169"/>
                    <a:pt x="4336" y="2269"/>
                  </a:cubicBezTo>
                  <a:cubicBezTo>
                    <a:pt x="4203" y="2569"/>
                    <a:pt x="4103" y="2869"/>
                    <a:pt x="3970" y="3170"/>
                  </a:cubicBezTo>
                  <a:cubicBezTo>
                    <a:pt x="3769" y="3136"/>
                    <a:pt x="3569" y="3070"/>
                    <a:pt x="3369" y="3036"/>
                  </a:cubicBezTo>
                  <a:cubicBezTo>
                    <a:pt x="3136" y="2969"/>
                    <a:pt x="2902" y="2936"/>
                    <a:pt x="2702" y="2869"/>
                  </a:cubicBezTo>
                  <a:cubicBezTo>
                    <a:pt x="2835" y="2569"/>
                    <a:pt x="2935" y="2269"/>
                    <a:pt x="3069" y="1969"/>
                  </a:cubicBezTo>
                  <a:close/>
                  <a:moveTo>
                    <a:pt x="4437" y="2302"/>
                  </a:moveTo>
                  <a:cubicBezTo>
                    <a:pt x="4937" y="2436"/>
                    <a:pt x="5437" y="2603"/>
                    <a:pt x="5904" y="2736"/>
                  </a:cubicBezTo>
                  <a:cubicBezTo>
                    <a:pt x="5871" y="2836"/>
                    <a:pt x="5838" y="2936"/>
                    <a:pt x="5804" y="3036"/>
                  </a:cubicBezTo>
                  <a:cubicBezTo>
                    <a:pt x="5737" y="3203"/>
                    <a:pt x="5671" y="3403"/>
                    <a:pt x="5604" y="3570"/>
                  </a:cubicBezTo>
                  <a:cubicBezTo>
                    <a:pt x="5104" y="3436"/>
                    <a:pt x="4603" y="3336"/>
                    <a:pt x="4103" y="3203"/>
                  </a:cubicBezTo>
                  <a:cubicBezTo>
                    <a:pt x="4203" y="2903"/>
                    <a:pt x="4336" y="2603"/>
                    <a:pt x="4437" y="2302"/>
                  </a:cubicBezTo>
                  <a:close/>
                  <a:moveTo>
                    <a:pt x="6038" y="2769"/>
                  </a:moveTo>
                  <a:cubicBezTo>
                    <a:pt x="6171" y="2836"/>
                    <a:pt x="6305" y="2869"/>
                    <a:pt x="6438" y="2903"/>
                  </a:cubicBezTo>
                  <a:cubicBezTo>
                    <a:pt x="6705" y="3003"/>
                    <a:pt x="6938" y="3070"/>
                    <a:pt x="7205" y="3170"/>
                  </a:cubicBezTo>
                  <a:cubicBezTo>
                    <a:pt x="7172" y="3236"/>
                    <a:pt x="7138" y="3303"/>
                    <a:pt x="7138" y="3370"/>
                  </a:cubicBezTo>
                  <a:cubicBezTo>
                    <a:pt x="7038" y="3537"/>
                    <a:pt x="6972" y="3737"/>
                    <a:pt x="6905" y="3937"/>
                  </a:cubicBezTo>
                  <a:cubicBezTo>
                    <a:pt x="6505" y="3803"/>
                    <a:pt x="6104" y="3703"/>
                    <a:pt x="5704" y="3603"/>
                  </a:cubicBezTo>
                  <a:cubicBezTo>
                    <a:pt x="5771" y="3436"/>
                    <a:pt x="5838" y="3270"/>
                    <a:pt x="5904" y="3103"/>
                  </a:cubicBezTo>
                  <a:cubicBezTo>
                    <a:pt x="5938" y="3003"/>
                    <a:pt x="6004" y="2869"/>
                    <a:pt x="6038" y="2769"/>
                  </a:cubicBezTo>
                  <a:close/>
                  <a:moveTo>
                    <a:pt x="2068" y="868"/>
                  </a:moveTo>
                  <a:cubicBezTo>
                    <a:pt x="2068" y="901"/>
                    <a:pt x="2068" y="935"/>
                    <a:pt x="2068" y="935"/>
                  </a:cubicBezTo>
                  <a:cubicBezTo>
                    <a:pt x="1968" y="1168"/>
                    <a:pt x="1868" y="1368"/>
                    <a:pt x="1801" y="1568"/>
                  </a:cubicBezTo>
                  <a:cubicBezTo>
                    <a:pt x="1434" y="1502"/>
                    <a:pt x="1067" y="1435"/>
                    <a:pt x="701" y="1368"/>
                  </a:cubicBezTo>
                  <a:lnTo>
                    <a:pt x="701" y="1368"/>
                  </a:lnTo>
                  <a:lnTo>
                    <a:pt x="734" y="1435"/>
                  </a:lnTo>
                  <a:cubicBezTo>
                    <a:pt x="1067" y="1502"/>
                    <a:pt x="1434" y="1568"/>
                    <a:pt x="1768" y="1669"/>
                  </a:cubicBezTo>
                  <a:cubicBezTo>
                    <a:pt x="1635" y="1969"/>
                    <a:pt x="1534" y="2269"/>
                    <a:pt x="1401" y="2603"/>
                  </a:cubicBezTo>
                  <a:cubicBezTo>
                    <a:pt x="1234" y="2569"/>
                    <a:pt x="1067" y="2536"/>
                    <a:pt x="901" y="2502"/>
                  </a:cubicBezTo>
                  <a:lnTo>
                    <a:pt x="901" y="2502"/>
                  </a:lnTo>
                  <a:lnTo>
                    <a:pt x="934" y="2603"/>
                  </a:lnTo>
                  <a:cubicBezTo>
                    <a:pt x="1067" y="2636"/>
                    <a:pt x="1234" y="2669"/>
                    <a:pt x="1368" y="2703"/>
                  </a:cubicBezTo>
                  <a:cubicBezTo>
                    <a:pt x="1301" y="2869"/>
                    <a:pt x="1234" y="3036"/>
                    <a:pt x="1168" y="3203"/>
                  </a:cubicBezTo>
                  <a:cubicBezTo>
                    <a:pt x="1201" y="3236"/>
                    <a:pt x="1234" y="3236"/>
                    <a:pt x="1234" y="3270"/>
                  </a:cubicBezTo>
                  <a:lnTo>
                    <a:pt x="1268" y="3270"/>
                  </a:lnTo>
                  <a:cubicBezTo>
                    <a:pt x="1301" y="3136"/>
                    <a:pt x="1368" y="3003"/>
                    <a:pt x="1401" y="2869"/>
                  </a:cubicBezTo>
                  <a:cubicBezTo>
                    <a:pt x="1434" y="2803"/>
                    <a:pt x="1434" y="2769"/>
                    <a:pt x="1468" y="2736"/>
                  </a:cubicBezTo>
                  <a:cubicBezTo>
                    <a:pt x="1801" y="2803"/>
                    <a:pt x="2168" y="2869"/>
                    <a:pt x="2535" y="2969"/>
                  </a:cubicBezTo>
                  <a:cubicBezTo>
                    <a:pt x="2402" y="3236"/>
                    <a:pt x="2302" y="3537"/>
                    <a:pt x="2168" y="3837"/>
                  </a:cubicBezTo>
                  <a:cubicBezTo>
                    <a:pt x="2202" y="3837"/>
                    <a:pt x="2235" y="3870"/>
                    <a:pt x="2302" y="3870"/>
                  </a:cubicBezTo>
                  <a:cubicBezTo>
                    <a:pt x="2368" y="3670"/>
                    <a:pt x="2435" y="3503"/>
                    <a:pt x="2502" y="3303"/>
                  </a:cubicBezTo>
                  <a:cubicBezTo>
                    <a:pt x="2569" y="3203"/>
                    <a:pt x="2602" y="3103"/>
                    <a:pt x="2635" y="2969"/>
                  </a:cubicBezTo>
                  <a:cubicBezTo>
                    <a:pt x="2869" y="3036"/>
                    <a:pt x="3102" y="3103"/>
                    <a:pt x="3336" y="3136"/>
                  </a:cubicBezTo>
                  <a:cubicBezTo>
                    <a:pt x="3536" y="3203"/>
                    <a:pt x="3736" y="3236"/>
                    <a:pt x="3936" y="3270"/>
                  </a:cubicBezTo>
                  <a:cubicBezTo>
                    <a:pt x="3803" y="3603"/>
                    <a:pt x="3669" y="3937"/>
                    <a:pt x="3536" y="4237"/>
                  </a:cubicBezTo>
                  <a:cubicBezTo>
                    <a:pt x="3569" y="4270"/>
                    <a:pt x="3636" y="4270"/>
                    <a:pt x="3669" y="4270"/>
                  </a:cubicBezTo>
                  <a:cubicBezTo>
                    <a:pt x="3736" y="4070"/>
                    <a:pt x="3836" y="3837"/>
                    <a:pt x="3903" y="3637"/>
                  </a:cubicBezTo>
                  <a:cubicBezTo>
                    <a:pt x="3970" y="3537"/>
                    <a:pt x="4003" y="3436"/>
                    <a:pt x="4036" y="3303"/>
                  </a:cubicBezTo>
                  <a:cubicBezTo>
                    <a:pt x="4537" y="3436"/>
                    <a:pt x="5037" y="3570"/>
                    <a:pt x="5537" y="3703"/>
                  </a:cubicBezTo>
                  <a:cubicBezTo>
                    <a:pt x="5471" y="3903"/>
                    <a:pt x="5371" y="4137"/>
                    <a:pt x="5304" y="4337"/>
                  </a:cubicBezTo>
                  <a:lnTo>
                    <a:pt x="5437" y="4337"/>
                  </a:lnTo>
                  <a:cubicBezTo>
                    <a:pt x="5504" y="4137"/>
                    <a:pt x="5604" y="3937"/>
                    <a:pt x="5671" y="3737"/>
                  </a:cubicBezTo>
                  <a:cubicBezTo>
                    <a:pt x="6071" y="3837"/>
                    <a:pt x="6438" y="3937"/>
                    <a:pt x="6838" y="4037"/>
                  </a:cubicBezTo>
                  <a:cubicBezTo>
                    <a:pt x="6838" y="4070"/>
                    <a:pt x="6805" y="4104"/>
                    <a:pt x="6805" y="4137"/>
                  </a:cubicBezTo>
                  <a:cubicBezTo>
                    <a:pt x="6872" y="4104"/>
                    <a:pt x="6905" y="4104"/>
                    <a:pt x="6972" y="4104"/>
                  </a:cubicBezTo>
                  <a:cubicBezTo>
                    <a:pt x="6972" y="4104"/>
                    <a:pt x="6972" y="4070"/>
                    <a:pt x="6972" y="4070"/>
                  </a:cubicBezTo>
                  <a:cubicBezTo>
                    <a:pt x="7138" y="4137"/>
                    <a:pt x="7305" y="4170"/>
                    <a:pt x="7439" y="4204"/>
                  </a:cubicBezTo>
                  <a:cubicBezTo>
                    <a:pt x="7446" y="4207"/>
                    <a:pt x="7453" y="4209"/>
                    <a:pt x="7460" y="4209"/>
                  </a:cubicBezTo>
                  <a:cubicBezTo>
                    <a:pt x="7512" y="4209"/>
                    <a:pt x="7531" y="4104"/>
                    <a:pt x="7472" y="4104"/>
                  </a:cubicBezTo>
                  <a:cubicBezTo>
                    <a:pt x="7405" y="4070"/>
                    <a:pt x="7305" y="4037"/>
                    <a:pt x="7205" y="4037"/>
                  </a:cubicBezTo>
                  <a:cubicBezTo>
                    <a:pt x="7138" y="4004"/>
                    <a:pt x="7072" y="3970"/>
                    <a:pt x="7005" y="3970"/>
                  </a:cubicBezTo>
                  <a:cubicBezTo>
                    <a:pt x="7105" y="3703"/>
                    <a:pt x="7205" y="3470"/>
                    <a:pt x="7305" y="3203"/>
                  </a:cubicBezTo>
                  <a:lnTo>
                    <a:pt x="7339" y="3203"/>
                  </a:lnTo>
                  <a:lnTo>
                    <a:pt x="7405" y="3236"/>
                  </a:lnTo>
                  <a:lnTo>
                    <a:pt x="7372" y="3236"/>
                  </a:lnTo>
                  <a:cubicBezTo>
                    <a:pt x="7372" y="3270"/>
                    <a:pt x="7339" y="3303"/>
                    <a:pt x="7372" y="3303"/>
                  </a:cubicBezTo>
                  <a:cubicBezTo>
                    <a:pt x="7539" y="3336"/>
                    <a:pt x="7672" y="3370"/>
                    <a:pt x="7839" y="3403"/>
                  </a:cubicBezTo>
                  <a:cubicBezTo>
                    <a:pt x="7972" y="3436"/>
                    <a:pt x="8106" y="3470"/>
                    <a:pt x="8239" y="3503"/>
                  </a:cubicBezTo>
                  <a:cubicBezTo>
                    <a:pt x="8246" y="3510"/>
                    <a:pt x="8253" y="3513"/>
                    <a:pt x="8259" y="3513"/>
                  </a:cubicBezTo>
                  <a:cubicBezTo>
                    <a:pt x="8285" y="3513"/>
                    <a:pt x="8306" y="3470"/>
                    <a:pt x="8306" y="3470"/>
                  </a:cubicBezTo>
                  <a:lnTo>
                    <a:pt x="8339" y="3470"/>
                  </a:lnTo>
                  <a:cubicBezTo>
                    <a:pt x="8573" y="3170"/>
                    <a:pt x="8606" y="2736"/>
                    <a:pt x="8873" y="2436"/>
                  </a:cubicBezTo>
                  <a:lnTo>
                    <a:pt x="8873" y="2436"/>
                  </a:lnTo>
                  <a:cubicBezTo>
                    <a:pt x="8606" y="2469"/>
                    <a:pt x="8339" y="2536"/>
                    <a:pt x="8072" y="2536"/>
                  </a:cubicBezTo>
                  <a:cubicBezTo>
                    <a:pt x="7906" y="2769"/>
                    <a:pt x="7706" y="2936"/>
                    <a:pt x="7505" y="3136"/>
                  </a:cubicBezTo>
                  <a:cubicBezTo>
                    <a:pt x="7472" y="3103"/>
                    <a:pt x="7405" y="3103"/>
                    <a:pt x="7372" y="3070"/>
                  </a:cubicBezTo>
                  <a:cubicBezTo>
                    <a:pt x="7439" y="2903"/>
                    <a:pt x="7505" y="2736"/>
                    <a:pt x="7572" y="2569"/>
                  </a:cubicBezTo>
                  <a:lnTo>
                    <a:pt x="7439" y="2569"/>
                  </a:lnTo>
                  <a:cubicBezTo>
                    <a:pt x="7372" y="2736"/>
                    <a:pt x="7305" y="2903"/>
                    <a:pt x="7272" y="3036"/>
                  </a:cubicBezTo>
                  <a:cubicBezTo>
                    <a:pt x="7072" y="3003"/>
                    <a:pt x="6905" y="2936"/>
                    <a:pt x="6738" y="2869"/>
                  </a:cubicBezTo>
                  <a:cubicBezTo>
                    <a:pt x="6505" y="2803"/>
                    <a:pt x="6271" y="2736"/>
                    <a:pt x="6071" y="2669"/>
                  </a:cubicBezTo>
                  <a:cubicBezTo>
                    <a:pt x="6104" y="2603"/>
                    <a:pt x="6104" y="2569"/>
                    <a:pt x="6138" y="2502"/>
                  </a:cubicBezTo>
                  <a:cubicBezTo>
                    <a:pt x="6104" y="2502"/>
                    <a:pt x="6071" y="2502"/>
                    <a:pt x="6004" y="2469"/>
                  </a:cubicBezTo>
                  <a:cubicBezTo>
                    <a:pt x="6004" y="2536"/>
                    <a:pt x="5971" y="2603"/>
                    <a:pt x="5971" y="2636"/>
                  </a:cubicBezTo>
                  <a:cubicBezTo>
                    <a:pt x="5671" y="2569"/>
                    <a:pt x="5404" y="2469"/>
                    <a:pt x="5137" y="2402"/>
                  </a:cubicBezTo>
                  <a:cubicBezTo>
                    <a:pt x="4904" y="2336"/>
                    <a:pt x="4703" y="2269"/>
                    <a:pt x="4503" y="2202"/>
                  </a:cubicBezTo>
                  <a:cubicBezTo>
                    <a:pt x="4503" y="2202"/>
                    <a:pt x="4503" y="2169"/>
                    <a:pt x="4537" y="2136"/>
                  </a:cubicBezTo>
                  <a:cubicBezTo>
                    <a:pt x="4503" y="2102"/>
                    <a:pt x="4437" y="2102"/>
                    <a:pt x="4403" y="2102"/>
                  </a:cubicBezTo>
                  <a:cubicBezTo>
                    <a:pt x="4403" y="2136"/>
                    <a:pt x="4370" y="2169"/>
                    <a:pt x="4370" y="2169"/>
                  </a:cubicBezTo>
                  <a:cubicBezTo>
                    <a:pt x="3970" y="2069"/>
                    <a:pt x="3536" y="1969"/>
                    <a:pt x="3102" y="1869"/>
                  </a:cubicBezTo>
                  <a:cubicBezTo>
                    <a:pt x="3169" y="1769"/>
                    <a:pt x="3202" y="1669"/>
                    <a:pt x="3236" y="1568"/>
                  </a:cubicBezTo>
                  <a:cubicBezTo>
                    <a:pt x="3202" y="1568"/>
                    <a:pt x="3169" y="1535"/>
                    <a:pt x="3136" y="1535"/>
                  </a:cubicBezTo>
                  <a:cubicBezTo>
                    <a:pt x="3102" y="1635"/>
                    <a:pt x="3036" y="1735"/>
                    <a:pt x="3002" y="1835"/>
                  </a:cubicBezTo>
                  <a:cubicBezTo>
                    <a:pt x="2635" y="1769"/>
                    <a:pt x="2268" y="1669"/>
                    <a:pt x="1901" y="1602"/>
                  </a:cubicBezTo>
                  <a:cubicBezTo>
                    <a:pt x="2001" y="1368"/>
                    <a:pt x="2068" y="1168"/>
                    <a:pt x="2168" y="935"/>
                  </a:cubicBezTo>
                  <a:cubicBezTo>
                    <a:pt x="2135" y="901"/>
                    <a:pt x="2102" y="901"/>
                    <a:pt x="2068" y="868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2"/>
            <p:cNvSpPr/>
            <p:nvPr/>
          </p:nvSpPr>
          <p:spPr>
            <a:xfrm>
              <a:off x="1742788" y="1929017"/>
              <a:ext cx="701972" cy="948920"/>
            </a:xfrm>
            <a:custGeom>
              <a:avLst/>
              <a:gdLst/>
              <a:ahLst/>
              <a:cxnLst/>
              <a:rect l="l" t="t" r="r" b="b"/>
              <a:pathLst>
                <a:path w="7206" h="9741" extrusionOk="0">
                  <a:moveTo>
                    <a:pt x="6072" y="0"/>
                  </a:moveTo>
                  <a:lnTo>
                    <a:pt x="4004" y="100"/>
                  </a:lnTo>
                  <a:lnTo>
                    <a:pt x="3870" y="100"/>
                  </a:lnTo>
                  <a:lnTo>
                    <a:pt x="3903" y="434"/>
                  </a:lnTo>
                  <a:lnTo>
                    <a:pt x="3970" y="734"/>
                  </a:lnTo>
                  <a:lnTo>
                    <a:pt x="3970" y="801"/>
                  </a:lnTo>
                  <a:lnTo>
                    <a:pt x="4004" y="867"/>
                  </a:lnTo>
                  <a:cubicBezTo>
                    <a:pt x="3970" y="867"/>
                    <a:pt x="3970" y="901"/>
                    <a:pt x="3970" y="901"/>
                  </a:cubicBezTo>
                  <a:cubicBezTo>
                    <a:pt x="3970" y="901"/>
                    <a:pt x="3970" y="934"/>
                    <a:pt x="3937" y="934"/>
                  </a:cubicBezTo>
                  <a:cubicBezTo>
                    <a:pt x="3903" y="1001"/>
                    <a:pt x="3870" y="1101"/>
                    <a:pt x="3837" y="1168"/>
                  </a:cubicBezTo>
                  <a:cubicBezTo>
                    <a:pt x="3803" y="1234"/>
                    <a:pt x="3737" y="1334"/>
                    <a:pt x="3703" y="1434"/>
                  </a:cubicBezTo>
                  <a:cubicBezTo>
                    <a:pt x="3703" y="1434"/>
                    <a:pt x="3703" y="1468"/>
                    <a:pt x="3670" y="1468"/>
                  </a:cubicBezTo>
                  <a:cubicBezTo>
                    <a:pt x="3603" y="1635"/>
                    <a:pt x="3503" y="1801"/>
                    <a:pt x="3436" y="1968"/>
                  </a:cubicBezTo>
                  <a:cubicBezTo>
                    <a:pt x="3403" y="2001"/>
                    <a:pt x="3403" y="2035"/>
                    <a:pt x="3370" y="2068"/>
                  </a:cubicBezTo>
                  <a:cubicBezTo>
                    <a:pt x="3303" y="2235"/>
                    <a:pt x="3203" y="2435"/>
                    <a:pt x="3103" y="2602"/>
                  </a:cubicBezTo>
                  <a:cubicBezTo>
                    <a:pt x="3103" y="2635"/>
                    <a:pt x="3103" y="2635"/>
                    <a:pt x="3103" y="2635"/>
                  </a:cubicBezTo>
                  <a:cubicBezTo>
                    <a:pt x="3036" y="2769"/>
                    <a:pt x="2969" y="2902"/>
                    <a:pt x="2903" y="3036"/>
                  </a:cubicBezTo>
                  <a:cubicBezTo>
                    <a:pt x="2869" y="3069"/>
                    <a:pt x="2869" y="3102"/>
                    <a:pt x="2836" y="3136"/>
                  </a:cubicBezTo>
                  <a:cubicBezTo>
                    <a:pt x="2769" y="3269"/>
                    <a:pt x="2703" y="3402"/>
                    <a:pt x="2636" y="3536"/>
                  </a:cubicBezTo>
                  <a:lnTo>
                    <a:pt x="2603" y="3536"/>
                  </a:lnTo>
                  <a:cubicBezTo>
                    <a:pt x="2469" y="3803"/>
                    <a:pt x="2336" y="4036"/>
                    <a:pt x="2202" y="4303"/>
                  </a:cubicBezTo>
                  <a:cubicBezTo>
                    <a:pt x="2136" y="4403"/>
                    <a:pt x="2069" y="4537"/>
                    <a:pt x="2002" y="4637"/>
                  </a:cubicBezTo>
                  <a:cubicBezTo>
                    <a:pt x="2002" y="4670"/>
                    <a:pt x="2002" y="4670"/>
                    <a:pt x="2002" y="4703"/>
                  </a:cubicBezTo>
                  <a:cubicBezTo>
                    <a:pt x="2002" y="4703"/>
                    <a:pt x="1969" y="4703"/>
                    <a:pt x="1969" y="4737"/>
                  </a:cubicBezTo>
                  <a:cubicBezTo>
                    <a:pt x="1769" y="5104"/>
                    <a:pt x="1535" y="5471"/>
                    <a:pt x="1302" y="5871"/>
                  </a:cubicBezTo>
                  <a:cubicBezTo>
                    <a:pt x="1268" y="5904"/>
                    <a:pt x="1268" y="5938"/>
                    <a:pt x="1235" y="5971"/>
                  </a:cubicBezTo>
                  <a:cubicBezTo>
                    <a:pt x="1202" y="6038"/>
                    <a:pt x="1168" y="6071"/>
                    <a:pt x="1135" y="6138"/>
                  </a:cubicBezTo>
                  <a:cubicBezTo>
                    <a:pt x="1135" y="6138"/>
                    <a:pt x="1135" y="6171"/>
                    <a:pt x="1101" y="6171"/>
                  </a:cubicBezTo>
                  <a:cubicBezTo>
                    <a:pt x="1001" y="6371"/>
                    <a:pt x="868" y="6538"/>
                    <a:pt x="768" y="6705"/>
                  </a:cubicBezTo>
                  <a:cubicBezTo>
                    <a:pt x="735" y="6772"/>
                    <a:pt x="668" y="6872"/>
                    <a:pt x="634" y="6938"/>
                  </a:cubicBezTo>
                  <a:cubicBezTo>
                    <a:pt x="601" y="6938"/>
                    <a:pt x="601" y="6972"/>
                    <a:pt x="601" y="6972"/>
                  </a:cubicBezTo>
                  <a:cubicBezTo>
                    <a:pt x="568" y="7038"/>
                    <a:pt x="534" y="7072"/>
                    <a:pt x="501" y="7105"/>
                  </a:cubicBezTo>
                  <a:cubicBezTo>
                    <a:pt x="468" y="7172"/>
                    <a:pt x="434" y="7239"/>
                    <a:pt x="401" y="7272"/>
                  </a:cubicBezTo>
                  <a:cubicBezTo>
                    <a:pt x="368" y="7305"/>
                    <a:pt x="368" y="7305"/>
                    <a:pt x="368" y="7339"/>
                  </a:cubicBezTo>
                  <a:cubicBezTo>
                    <a:pt x="268" y="7439"/>
                    <a:pt x="167" y="7572"/>
                    <a:pt x="101" y="7706"/>
                  </a:cubicBezTo>
                  <a:cubicBezTo>
                    <a:pt x="34" y="7772"/>
                    <a:pt x="1" y="7839"/>
                    <a:pt x="34" y="7906"/>
                  </a:cubicBezTo>
                  <a:cubicBezTo>
                    <a:pt x="67" y="7939"/>
                    <a:pt x="101" y="7972"/>
                    <a:pt x="134" y="8006"/>
                  </a:cubicBezTo>
                  <a:cubicBezTo>
                    <a:pt x="201" y="8039"/>
                    <a:pt x="301" y="8072"/>
                    <a:pt x="368" y="8106"/>
                  </a:cubicBezTo>
                  <a:cubicBezTo>
                    <a:pt x="401" y="8139"/>
                    <a:pt x="434" y="8139"/>
                    <a:pt x="501" y="8173"/>
                  </a:cubicBezTo>
                  <a:cubicBezTo>
                    <a:pt x="701" y="8273"/>
                    <a:pt x="935" y="8373"/>
                    <a:pt x="1168" y="8473"/>
                  </a:cubicBezTo>
                  <a:cubicBezTo>
                    <a:pt x="1202" y="8473"/>
                    <a:pt x="1235" y="8506"/>
                    <a:pt x="1268" y="8506"/>
                  </a:cubicBezTo>
                  <a:cubicBezTo>
                    <a:pt x="2069" y="8840"/>
                    <a:pt x="2869" y="9107"/>
                    <a:pt x="3703" y="9307"/>
                  </a:cubicBezTo>
                  <a:cubicBezTo>
                    <a:pt x="3870" y="9373"/>
                    <a:pt x="4070" y="9407"/>
                    <a:pt x="4237" y="9440"/>
                  </a:cubicBezTo>
                  <a:cubicBezTo>
                    <a:pt x="4270" y="9440"/>
                    <a:pt x="4337" y="9474"/>
                    <a:pt x="4404" y="9474"/>
                  </a:cubicBezTo>
                  <a:cubicBezTo>
                    <a:pt x="4537" y="9507"/>
                    <a:pt x="4671" y="9540"/>
                    <a:pt x="4837" y="9574"/>
                  </a:cubicBezTo>
                  <a:cubicBezTo>
                    <a:pt x="5004" y="9607"/>
                    <a:pt x="5204" y="9640"/>
                    <a:pt x="5405" y="9640"/>
                  </a:cubicBezTo>
                  <a:cubicBezTo>
                    <a:pt x="5438" y="9674"/>
                    <a:pt x="5505" y="9674"/>
                    <a:pt x="5538" y="9674"/>
                  </a:cubicBezTo>
                  <a:cubicBezTo>
                    <a:pt x="5705" y="9707"/>
                    <a:pt x="5872" y="9707"/>
                    <a:pt x="6005" y="9740"/>
                  </a:cubicBezTo>
                  <a:cubicBezTo>
                    <a:pt x="6072" y="9607"/>
                    <a:pt x="6138" y="9507"/>
                    <a:pt x="6205" y="9373"/>
                  </a:cubicBezTo>
                  <a:cubicBezTo>
                    <a:pt x="6305" y="9140"/>
                    <a:pt x="6405" y="8906"/>
                    <a:pt x="6505" y="8673"/>
                  </a:cubicBezTo>
                  <a:cubicBezTo>
                    <a:pt x="6639" y="8306"/>
                    <a:pt x="6772" y="7872"/>
                    <a:pt x="6872" y="7472"/>
                  </a:cubicBezTo>
                  <a:cubicBezTo>
                    <a:pt x="6906" y="7439"/>
                    <a:pt x="6906" y="7405"/>
                    <a:pt x="6906" y="7372"/>
                  </a:cubicBezTo>
                  <a:cubicBezTo>
                    <a:pt x="6906" y="7339"/>
                    <a:pt x="6939" y="7305"/>
                    <a:pt x="6939" y="7272"/>
                  </a:cubicBezTo>
                  <a:cubicBezTo>
                    <a:pt x="6939" y="7239"/>
                    <a:pt x="6939" y="7205"/>
                    <a:pt x="6972" y="7172"/>
                  </a:cubicBezTo>
                  <a:cubicBezTo>
                    <a:pt x="7039" y="6738"/>
                    <a:pt x="7139" y="6305"/>
                    <a:pt x="7172" y="5871"/>
                  </a:cubicBezTo>
                  <a:cubicBezTo>
                    <a:pt x="7172" y="5838"/>
                    <a:pt x="7172" y="5804"/>
                    <a:pt x="7172" y="5771"/>
                  </a:cubicBezTo>
                  <a:cubicBezTo>
                    <a:pt x="7172" y="5737"/>
                    <a:pt x="7172" y="5671"/>
                    <a:pt x="7172" y="5637"/>
                  </a:cubicBezTo>
                  <a:cubicBezTo>
                    <a:pt x="7172" y="5604"/>
                    <a:pt x="7206" y="5571"/>
                    <a:pt x="7206" y="5571"/>
                  </a:cubicBezTo>
                  <a:cubicBezTo>
                    <a:pt x="7206" y="5537"/>
                    <a:pt x="7206" y="5537"/>
                    <a:pt x="7206" y="5537"/>
                  </a:cubicBezTo>
                  <a:cubicBezTo>
                    <a:pt x="7206" y="5304"/>
                    <a:pt x="7206" y="5070"/>
                    <a:pt x="7206" y="4837"/>
                  </a:cubicBezTo>
                  <a:cubicBezTo>
                    <a:pt x="7206" y="4703"/>
                    <a:pt x="7206" y="4603"/>
                    <a:pt x="7206" y="4470"/>
                  </a:cubicBezTo>
                  <a:cubicBezTo>
                    <a:pt x="7206" y="4437"/>
                    <a:pt x="7206" y="4403"/>
                    <a:pt x="7206" y="4370"/>
                  </a:cubicBezTo>
                  <a:cubicBezTo>
                    <a:pt x="7206" y="4336"/>
                    <a:pt x="7206" y="4270"/>
                    <a:pt x="7206" y="4203"/>
                  </a:cubicBezTo>
                  <a:cubicBezTo>
                    <a:pt x="7206" y="4203"/>
                    <a:pt x="7206" y="4170"/>
                    <a:pt x="7206" y="4136"/>
                  </a:cubicBezTo>
                  <a:cubicBezTo>
                    <a:pt x="7172" y="3803"/>
                    <a:pt x="7139" y="3436"/>
                    <a:pt x="7072" y="3102"/>
                  </a:cubicBezTo>
                  <a:cubicBezTo>
                    <a:pt x="7072" y="3069"/>
                    <a:pt x="7072" y="3036"/>
                    <a:pt x="7072" y="3002"/>
                  </a:cubicBezTo>
                  <a:cubicBezTo>
                    <a:pt x="7072" y="3002"/>
                    <a:pt x="7072" y="2969"/>
                    <a:pt x="7072" y="2969"/>
                  </a:cubicBezTo>
                  <a:cubicBezTo>
                    <a:pt x="7072" y="2969"/>
                    <a:pt x="7039" y="2935"/>
                    <a:pt x="7039" y="2935"/>
                  </a:cubicBezTo>
                  <a:cubicBezTo>
                    <a:pt x="7006" y="2669"/>
                    <a:pt x="6939" y="2402"/>
                    <a:pt x="6872" y="2135"/>
                  </a:cubicBezTo>
                  <a:cubicBezTo>
                    <a:pt x="6872" y="2102"/>
                    <a:pt x="6839" y="2035"/>
                    <a:pt x="6839" y="1968"/>
                  </a:cubicBezTo>
                  <a:cubicBezTo>
                    <a:pt x="6839" y="1935"/>
                    <a:pt x="6806" y="1868"/>
                    <a:pt x="6806" y="1835"/>
                  </a:cubicBezTo>
                  <a:cubicBezTo>
                    <a:pt x="6806" y="1835"/>
                    <a:pt x="6806" y="1801"/>
                    <a:pt x="6772" y="1801"/>
                  </a:cubicBezTo>
                  <a:cubicBezTo>
                    <a:pt x="6772" y="1768"/>
                    <a:pt x="6772" y="1701"/>
                    <a:pt x="6739" y="1668"/>
                  </a:cubicBezTo>
                  <a:cubicBezTo>
                    <a:pt x="6739" y="1635"/>
                    <a:pt x="6739" y="1601"/>
                    <a:pt x="6705" y="1568"/>
                  </a:cubicBezTo>
                  <a:cubicBezTo>
                    <a:pt x="6539" y="1034"/>
                    <a:pt x="6339" y="500"/>
                    <a:pt x="6072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2"/>
            <p:cNvSpPr/>
            <p:nvPr/>
          </p:nvSpPr>
          <p:spPr>
            <a:xfrm>
              <a:off x="1778539" y="1910313"/>
              <a:ext cx="721455" cy="961096"/>
            </a:xfrm>
            <a:custGeom>
              <a:avLst/>
              <a:gdLst/>
              <a:ahLst/>
              <a:cxnLst/>
              <a:rect l="l" t="t" r="r" b="b"/>
              <a:pathLst>
                <a:path w="7406" h="9866" extrusionOk="0">
                  <a:moveTo>
                    <a:pt x="3637" y="0"/>
                  </a:moveTo>
                  <a:cubicBezTo>
                    <a:pt x="3620" y="0"/>
                    <a:pt x="3603" y="9"/>
                    <a:pt x="3603" y="25"/>
                  </a:cubicBezTo>
                  <a:cubicBezTo>
                    <a:pt x="3603" y="125"/>
                    <a:pt x="3603" y="225"/>
                    <a:pt x="3570" y="292"/>
                  </a:cubicBezTo>
                  <a:cubicBezTo>
                    <a:pt x="3570" y="426"/>
                    <a:pt x="3570" y="526"/>
                    <a:pt x="3536" y="626"/>
                  </a:cubicBezTo>
                  <a:lnTo>
                    <a:pt x="3603" y="926"/>
                  </a:lnTo>
                  <a:cubicBezTo>
                    <a:pt x="3603" y="726"/>
                    <a:pt x="3637" y="526"/>
                    <a:pt x="3637" y="292"/>
                  </a:cubicBezTo>
                  <a:cubicBezTo>
                    <a:pt x="3637" y="225"/>
                    <a:pt x="3670" y="125"/>
                    <a:pt x="3670" y="25"/>
                  </a:cubicBezTo>
                  <a:cubicBezTo>
                    <a:pt x="3670" y="9"/>
                    <a:pt x="3653" y="0"/>
                    <a:pt x="3637" y="0"/>
                  </a:cubicBezTo>
                  <a:close/>
                  <a:moveTo>
                    <a:pt x="4637" y="1360"/>
                  </a:moveTo>
                  <a:cubicBezTo>
                    <a:pt x="4971" y="1460"/>
                    <a:pt x="5304" y="1560"/>
                    <a:pt x="5638" y="1660"/>
                  </a:cubicBezTo>
                  <a:cubicBezTo>
                    <a:pt x="5605" y="2060"/>
                    <a:pt x="5571" y="2460"/>
                    <a:pt x="5538" y="2827"/>
                  </a:cubicBezTo>
                  <a:cubicBezTo>
                    <a:pt x="5404" y="2794"/>
                    <a:pt x="5271" y="2761"/>
                    <a:pt x="5138" y="2727"/>
                  </a:cubicBezTo>
                  <a:cubicBezTo>
                    <a:pt x="4937" y="2660"/>
                    <a:pt x="4737" y="2627"/>
                    <a:pt x="4537" y="2560"/>
                  </a:cubicBezTo>
                  <a:cubicBezTo>
                    <a:pt x="4571" y="2160"/>
                    <a:pt x="4604" y="1760"/>
                    <a:pt x="4637" y="1360"/>
                  </a:cubicBezTo>
                  <a:close/>
                  <a:moveTo>
                    <a:pt x="3470" y="2360"/>
                  </a:moveTo>
                  <a:cubicBezTo>
                    <a:pt x="3803" y="2460"/>
                    <a:pt x="4104" y="2560"/>
                    <a:pt x="4437" y="2627"/>
                  </a:cubicBezTo>
                  <a:cubicBezTo>
                    <a:pt x="4404" y="2994"/>
                    <a:pt x="4370" y="3394"/>
                    <a:pt x="4304" y="3761"/>
                  </a:cubicBezTo>
                  <a:cubicBezTo>
                    <a:pt x="4003" y="3661"/>
                    <a:pt x="3670" y="3561"/>
                    <a:pt x="3336" y="3461"/>
                  </a:cubicBezTo>
                  <a:cubicBezTo>
                    <a:pt x="3403" y="3094"/>
                    <a:pt x="3436" y="2727"/>
                    <a:pt x="3470" y="2360"/>
                  </a:cubicBezTo>
                  <a:close/>
                  <a:moveTo>
                    <a:pt x="4504" y="2660"/>
                  </a:moveTo>
                  <a:cubicBezTo>
                    <a:pt x="4871" y="2761"/>
                    <a:pt x="5204" y="2861"/>
                    <a:pt x="5538" y="2927"/>
                  </a:cubicBezTo>
                  <a:cubicBezTo>
                    <a:pt x="5505" y="3328"/>
                    <a:pt x="5438" y="3695"/>
                    <a:pt x="5404" y="4095"/>
                  </a:cubicBezTo>
                  <a:cubicBezTo>
                    <a:pt x="5071" y="3995"/>
                    <a:pt x="4737" y="3861"/>
                    <a:pt x="4404" y="3761"/>
                  </a:cubicBezTo>
                  <a:cubicBezTo>
                    <a:pt x="4437" y="3394"/>
                    <a:pt x="4470" y="3027"/>
                    <a:pt x="4504" y="2660"/>
                  </a:cubicBezTo>
                  <a:close/>
                  <a:moveTo>
                    <a:pt x="5605" y="2961"/>
                  </a:moveTo>
                  <a:cubicBezTo>
                    <a:pt x="5871" y="3027"/>
                    <a:pt x="6105" y="3094"/>
                    <a:pt x="6338" y="3161"/>
                  </a:cubicBezTo>
                  <a:cubicBezTo>
                    <a:pt x="6272" y="3561"/>
                    <a:pt x="6205" y="3961"/>
                    <a:pt x="6172" y="4328"/>
                  </a:cubicBezTo>
                  <a:cubicBezTo>
                    <a:pt x="5938" y="4262"/>
                    <a:pt x="5705" y="4195"/>
                    <a:pt x="5471" y="4128"/>
                  </a:cubicBezTo>
                  <a:cubicBezTo>
                    <a:pt x="5538" y="3728"/>
                    <a:pt x="5571" y="3361"/>
                    <a:pt x="5605" y="2961"/>
                  </a:cubicBezTo>
                  <a:close/>
                  <a:moveTo>
                    <a:pt x="3336" y="3594"/>
                  </a:moveTo>
                  <a:cubicBezTo>
                    <a:pt x="3670" y="3661"/>
                    <a:pt x="3970" y="3761"/>
                    <a:pt x="4304" y="3861"/>
                  </a:cubicBezTo>
                  <a:cubicBezTo>
                    <a:pt x="4237" y="4228"/>
                    <a:pt x="4204" y="4595"/>
                    <a:pt x="4137" y="4962"/>
                  </a:cubicBezTo>
                  <a:cubicBezTo>
                    <a:pt x="4137" y="5029"/>
                    <a:pt x="4104" y="5096"/>
                    <a:pt x="4104" y="5162"/>
                  </a:cubicBezTo>
                  <a:cubicBezTo>
                    <a:pt x="3803" y="5062"/>
                    <a:pt x="3470" y="4962"/>
                    <a:pt x="3170" y="4895"/>
                  </a:cubicBezTo>
                  <a:cubicBezTo>
                    <a:pt x="3203" y="4695"/>
                    <a:pt x="3236" y="4495"/>
                    <a:pt x="3236" y="4295"/>
                  </a:cubicBezTo>
                  <a:cubicBezTo>
                    <a:pt x="3270" y="4061"/>
                    <a:pt x="3303" y="3828"/>
                    <a:pt x="3336" y="3594"/>
                  </a:cubicBezTo>
                  <a:close/>
                  <a:moveTo>
                    <a:pt x="4370" y="3895"/>
                  </a:moveTo>
                  <a:cubicBezTo>
                    <a:pt x="4704" y="3995"/>
                    <a:pt x="5038" y="4095"/>
                    <a:pt x="5371" y="4195"/>
                  </a:cubicBezTo>
                  <a:cubicBezTo>
                    <a:pt x="5304" y="4629"/>
                    <a:pt x="5238" y="5029"/>
                    <a:pt x="5171" y="5462"/>
                  </a:cubicBezTo>
                  <a:cubicBezTo>
                    <a:pt x="4871" y="5362"/>
                    <a:pt x="4537" y="5262"/>
                    <a:pt x="4204" y="5196"/>
                  </a:cubicBezTo>
                  <a:cubicBezTo>
                    <a:pt x="4204" y="5096"/>
                    <a:pt x="4237" y="5029"/>
                    <a:pt x="4237" y="4929"/>
                  </a:cubicBezTo>
                  <a:cubicBezTo>
                    <a:pt x="4304" y="4595"/>
                    <a:pt x="4337" y="4228"/>
                    <a:pt x="4370" y="3895"/>
                  </a:cubicBezTo>
                  <a:close/>
                  <a:moveTo>
                    <a:pt x="5471" y="4228"/>
                  </a:moveTo>
                  <a:cubicBezTo>
                    <a:pt x="5705" y="4295"/>
                    <a:pt x="5905" y="4362"/>
                    <a:pt x="6138" y="4428"/>
                  </a:cubicBezTo>
                  <a:cubicBezTo>
                    <a:pt x="6105" y="4595"/>
                    <a:pt x="6105" y="4762"/>
                    <a:pt x="6072" y="4929"/>
                  </a:cubicBezTo>
                  <a:cubicBezTo>
                    <a:pt x="6038" y="5196"/>
                    <a:pt x="6005" y="5429"/>
                    <a:pt x="5938" y="5696"/>
                  </a:cubicBezTo>
                  <a:cubicBezTo>
                    <a:pt x="5738" y="5629"/>
                    <a:pt x="5505" y="5563"/>
                    <a:pt x="5271" y="5496"/>
                  </a:cubicBezTo>
                  <a:cubicBezTo>
                    <a:pt x="5338" y="5062"/>
                    <a:pt x="5404" y="4662"/>
                    <a:pt x="5471" y="4228"/>
                  </a:cubicBezTo>
                  <a:close/>
                  <a:moveTo>
                    <a:pt x="1802" y="4629"/>
                  </a:moveTo>
                  <a:cubicBezTo>
                    <a:pt x="2135" y="4729"/>
                    <a:pt x="2436" y="4795"/>
                    <a:pt x="2736" y="4895"/>
                  </a:cubicBezTo>
                  <a:cubicBezTo>
                    <a:pt x="2836" y="4929"/>
                    <a:pt x="2936" y="4962"/>
                    <a:pt x="3036" y="4962"/>
                  </a:cubicBezTo>
                  <a:cubicBezTo>
                    <a:pt x="2969" y="5496"/>
                    <a:pt x="2903" y="5996"/>
                    <a:pt x="2836" y="6497"/>
                  </a:cubicBezTo>
                  <a:cubicBezTo>
                    <a:pt x="2402" y="6396"/>
                    <a:pt x="1969" y="6296"/>
                    <a:pt x="1535" y="6196"/>
                  </a:cubicBezTo>
                  <a:cubicBezTo>
                    <a:pt x="1535" y="6196"/>
                    <a:pt x="1502" y="6196"/>
                    <a:pt x="1502" y="6163"/>
                  </a:cubicBezTo>
                  <a:cubicBezTo>
                    <a:pt x="1535" y="5996"/>
                    <a:pt x="1568" y="5829"/>
                    <a:pt x="1602" y="5663"/>
                  </a:cubicBezTo>
                  <a:cubicBezTo>
                    <a:pt x="1668" y="5329"/>
                    <a:pt x="1735" y="4962"/>
                    <a:pt x="1802" y="4629"/>
                  </a:cubicBezTo>
                  <a:close/>
                  <a:moveTo>
                    <a:pt x="3170" y="4995"/>
                  </a:moveTo>
                  <a:cubicBezTo>
                    <a:pt x="3470" y="5096"/>
                    <a:pt x="3770" y="5196"/>
                    <a:pt x="4070" y="5262"/>
                  </a:cubicBezTo>
                  <a:cubicBezTo>
                    <a:pt x="4003" y="5763"/>
                    <a:pt x="3903" y="6263"/>
                    <a:pt x="3803" y="6763"/>
                  </a:cubicBezTo>
                  <a:cubicBezTo>
                    <a:pt x="3703" y="6763"/>
                    <a:pt x="3603" y="6730"/>
                    <a:pt x="3503" y="6697"/>
                  </a:cubicBezTo>
                  <a:cubicBezTo>
                    <a:pt x="3336" y="6630"/>
                    <a:pt x="3136" y="6597"/>
                    <a:pt x="2936" y="6530"/>
                  </a:cubicBezTo>
                  <a:cubicBezTo>
                    <a:pt x="3036" y="6030"/>
                    <a:pt x="3103" y="5529"/>
                    <a:pt x="3170" y="4995"/>
                  </a:cubicBezTo>
                  <a:close/>
                  <a:moveTo>
                    <a:pt x="4170" y="5296"/>
                  </a:moveTo>
                  <a:cubicBezTo>
                    <a:pt x="4504" y="5396"/>
                    <a:pt x="4837" y="5496"/>
                    <a:pt x="5171" y="5563"/>
                  </a:cubicBezTo>
                  <a:cubicBezTo>
                    <a:pt x="5071" y="6063"/>
                    <a:pt x="4971" y="6563"/>
                    <a:pt x="4871" y="7064"/>
                  </a:cubicBezTo>
                  <a:cubicBezTo>
                    <a:pt x="4537" y="6997"/>
                    <a:pt x="4237" y="6897"/>
                    <a:pt x="3937" y="6797"/>
                  </a:cubicBezTo>
                  <a:cubicBezTo>
                    <a:pt x="4003" y="6296"/>
                    <a:pt x="4104" y="5796"/>
                    <a:pt x="4170" y="5296"/>
                  </a:cubicBezTo>
                  <a:close/>
                  <a:moveTo>
                    <a:pt x="5271" y="5596"/>
                  </a:moveTo>
                  <a:cubicBezTo>
                    <a:pt x="5471" y="5663"/>
                    <a:pt x="5705" y="5729"/>
                    <a:pt x="5938" y="5796"/>
                  </a:cubicBezTo>
                  <a:cubicBezTo>
                    <a:pt x="5838" y="6296"/>
                    <a:pt x="5771" y="6797"/>
                    <a:pt x="5671" y="7297"/>
                  </a:cubicBezTo>
                  <a:cubicBezTo>
                    <a:pt x="5605" y="7297"/>
                    <a:pt x="5538" y="7264"/>
                    <a:pt x="5471" y="7264"/>
                  </a:cubicBezTo>
                  <a:cubicBezTo>
                    <a:pt x="5304" y="7197"/>
                    <a:pt x="5138" y="7164"/>
                    <a:pt x="4971" y="7097"/>
                  </a:cubicBezTo>
                  <a:cubicBezTo>
                    <a:pt x="5038" y="6763"/>
                    <a:pt x="5104" y="6463"/>
                    <a:pt x="5171" y="6130"/>
                  </a:cubicBezTo>
                  <a:cubicBezTo>
                    <a:pt x="5204" y="5963"/>
                    <a:pt x="5238" y="5796"/>
                    <a:pt x="5271" y="5596"/>
                  </a:cubicBezTo>
                  <a:close/>
                  <a:moveTo>
                    <a:pt x="6038" y="5829"/>
                  </a:moveTo>
                  <a:cubicBezTo>
                    <a:pt x="6072" y="5829"/>
                    <a:pt x="6105" y="5829"/>
                    <a:pt x="6105" y="5863"/>
                  </a:cubicBezTo>
                  <a:cubicBezTo>
                    <a:pt x="6305" y="5896"/>
                    <a:pt x="6505" y="5963"/>
                    <a:pt x="6672" y="6030"/>
                  </a:cubicBezTo>
                  <a:cubicBezTo>
                    <a:pt x="6672" y="6063"/>
                    <a:pt x="6672" y="6096"/>
                    <a:pt x="6672" y="6096"/>
                  </a:cubicBezTo>
                  <a:cubicBezTo>
                    <a:pt x="6572" y="6597"/>
                    <a:pt x="6472" y="7064"/>
                    <a:pt x="6372" y="7531"/>
                  </a:cubicBezTo>
                  <a:cubicBezTo>
                    <a:pt x="6172" y="7464"/>
                    <a:pt x="5972" y="7397"/>
                    <a:pt x="5771" y="7330"/>
                  </a:cubicBezTo>
                  <a:cubicBezTo>
                    <a:pt x="5805" y="7164"/>
                    <a:pt x="5838" y="6997"/>
                    <a:pt x="5871" y="6830"/>
                  </a:cubicBezTo>
                  <a:cubicBezTo>
                    <a:pt x="5938" y="6497"/>
                    <a:pt x="5972" y="6163"/>
                    <a:pt x="6038" y="5829"/>
                  </a:cubicBezTo>
                  <a:close/>
                  <a:moveTo>
                    <a:pt x="1468" y="6296"/>
                  </a:moveTo>
                  <a:cubicBezTo>
                    <a:pt x="1902" y="6396"/>
                    <a:pt x="2369" y="6530"/>
                    <a:pt x="2803" y="6630"/>
                  </a:cubicBezTo>
                  <a:cubicBezTo>
                    <a:pt x="2736" y="7030"/>
                    <a:pt x="2669" y="7431"/>
                    <a:pt x="2602" y="7831"/>
                  </a:cubicBezTo>
                  <a:cubicBezTo>
                    <a:pt x="2135" y="7697"/>
                    <a:pt x="1668" y="7564"/>
                    <a:pt x="1201" y="7431"/>
                  </a:cubicBezTo>
                  <a:cubicBezTo>
                    <a:pt x="1302" y="7064"/>
                    <a:pt x="1368" y="6697"/>
                    <a:pt x="1468" y="6296"/>
                  </a:cubicBezTo>
                  <a:close/>
                  <a:moveTo>
                    <a:pt x="2936" y="6663"/>
                  </a:moveTo>
                  <a:cubicBezTo>
                    <a:pt x="3103" y="6697"/>
                    <a:pt x="3270" y="6763"/>
                    <a:pt x="3470" y="6797"/>
                  </a:cubicBezTo>
                  <a:cubicBezTo>
                    <a:pt x="3570" y="6830"/>
                    <a:pt x="3670" y="6863"/>
                    <a:pt x="3803" y="6897"/>
                  </a:cubicBezTo>
                  <a:cubicBezTo>
                    <a:pt x="3770" y="6930"/>
                    <a:pt x="3770" y="6997"/>
                    <a:pt x="3770" y="7030"/>
                  </a:cubicBezTo>
                  <a:cubicBezTo>
                    <a:pt x="3703" y="7397"/>
                    <a:pt x="3603" y="7764"/>
                    <a:pt x="3536" y="8098"/>
                  </a:cubicBezTo>
                  <a:cubicBezTo>
                    <a:pt x="3470" y="8098"/>
                    <a:pt x="3370" y="8064"/>
                    <a:pt x="3303" y="8031"/>
                  </a:cubicBezTo>
                  <a:cubicBezTo>
                    <a:pt x="3103" y="7964"/>
                    <a:pt x="2936" y="7931"/>
                    <a:pt x="2736" y="7864"/>
                  </a:cubicBezTo>
                  <a:cubicBezTo>
                    <a:pt x="2803" y="7464"/>
                    <a:pt x="2869" y="7064"/>
                    <a:pt x="2936" y="6663"/>
                  </a:cubicBezTo>
                  <a:close/>
                  <a:moveTo>
                    <a:pt x="3903" y="6930"/>
                  </a:moveTo>
                  <a:cubicBezTo>
                    <a:pt x="4204" y="6997"/>
                    <a:pt x="4537" y="7097"/>
                    <a:pt x="4837" y="7164"/>
                  </a:cubicBezTo>
                  <a:cubicBezTo>
                    <a:pt x="4804" y="7330"/>
                    <a:pt x="4771" y="7497"/>
                    <a:pt x="4737" y="7631"/>
                  </a:cubicBezTo>
                  <a:cubicBezTo>
                    <a:pt x="4671" y="7898"/>
                    <a:pt x="4604" y="8164"/>
                    <a:pt x="4537" y="8398"/>
                  </a:cubicBezTo>
                  <a:cubicBezTo>
                    <a:pt x="4237" y="8298"/>
                    <a:pt x="3937" y="8231"/>
                    <a:pt x="3637" y="8131"/>
                  </a:cubicBezTo>
                  <a:cubicBezTo>
                    <a:pt x="3737" y="7797"/>
                    <a:pt x="3803" y="7431"/>
                    <a:pt x="3870" y="7064"/>
                  </a:cubicBezTo>
                  <a:cubicBezTo>
                    <a:pt x="3870" y="7030"/>
                    <a:pt x="3903" y="6964"/>
                    <a:pt x="3903" y="6930"/>
                  </a:cubicBezTo>
                  <a:close/>
                  <a:moveTo>
                    <a:pt x="4937" y="7197"/>
                  </a:moveTo>
                  <a:cubicBezTo>
                    <a:pt x="5104" y="7264"/>
                    <a:pt x="5271" y="7297"/>
                    <a:pt x="5404" y="7330"/>
                  </a:cubicBezTo>
                  <a:cubicBezTo>
                    <a:pt x="5505" y="7364"/>
                    <a:pt x="5571" y="7397"/>
                    <a:pt x="5638" y="7397"/>
                  </a:cubicBezTo>
                  <a:cubicBezTo>
                    <a:pt x="5605" y="7697"/>
                    <a:pt x="5538" y="7998"/>
                    <a:pt x="5471" y="8298"/>
                  </a:cubicBezTo>
                  <a:cubicBezTo>
                    <a:pt x="5438" y="8398"/>
                    <a:pt x="5404" y="8531"/>
                    <a:pt x="5371" y="8631"/>
                  </a:cubicBezTo>
                  <a:cubicBezTo>
                    <a:pt x="5138" y="8565"/>
                    <a:pt x="4904" y="8498"/>
                    <a:pt x="4671" y="8431"/>
                  </a:cubicBezTo>
                  <a:cubicBezTo>
                    <a:pt x="4704" y="8231"/>
                    <a:pt x="4771" y="8064"/>
                    <a:pt x="4804" y="7864"/>
                  </a:cubicBezTo>
                  <a:cubicBezTo>
                    <a:pt x="4871" y="7631"/>
                    <a:pt x="4904" y="7431"/>
                    <a:pt x="4937" y="7197"/>
                  </a:cubicBezTo>
                  <a:close/>
                  <a:moveTo>
                    <a:pt x="5771" y="7431"/>
                  </a:moveTo>
                  <a:cubicBezTo>
                    <a:pt x="5938" y="7497"/>
                    <a:pt x="6138" y="7564"/>
                    <a:pt x="6338" y="7631"/>
                  </a:cubicBezTo>
                  <a:cubicBezTo>
                    <a:pt x="6238" y="8031"/>
                    <a:pt x="6138" y="8431"/>
                    <a:pt x="6038" y="8832"/>
                  </a:cubicBezTo>
                  <a:cubicBezTo>
                    <a:pt x="5838" y="8798"/>
                    <a:pt x="5671" y="8732"/>
                    <a:pt x="5505" y="8665"/>
                  </a:cubicBezTo>
                  <a:cubicBezTo>
                    <a:pt x="5605" y="8264"/>
                    <a:pt x="5671" y="7864"/>
                    <a:pt x="5771" y="7431"/>
                  </a:cubicBezTo>
                  <a:close/>
                  <a:moveTo>
                    <a:pt x="3603" y="8264"/>
                  </a:moveTo>
                  <a:cubicBezTo>
                    <a:pt x="3937" y="8331"/>
                    <a:pt x="4237" y="8431"/>
                    <a:pt x="4537" y="8531"/>
                  </a:cubicBezTo>
                  <a:cubicBezTo>
                    <a:pt x="4470" y="8698"/>
                    <a:pt x="4437" y="8832"/>
                    <a:pt x="4404" y="8998"/>
                  </a:cubicBezTo>
                  <a:cubicBezTo>
                    <a:pt x="4104" y="8832"/>
                    <a:pt x="3837" y="8631"/>
                    <a:pt x="3603" y="8398"/>
                  </a:cubicBezTo>
                  <a:cubicBezTo>
                    <a:pt x="3603" y="8365"/>
                    <a:pt x="3603" y="8298"/>
                    <a:pt x="3603" y="8264"/>
                  </a:cubicBezTo>
                  <a:close/>
                  <a:moveTo>
                    <a:pt x="5755" y="634"/>
                  </a:moveTo>
                  <a:cubicBezTo>
                    <a:pt x="5746" y="634"/>
                    <a:pt x="5738" y="642"/>
                    <a:pt x="5738" y="659"/>
                  </a:cubicBezTo>
                  <a:cubicBezTo>
                    <a:pt x="5705" y="959"/>
                    <a:pt x="5671" y="1259"/>
                    <a:pt x="5671" y="1560"/>
                  </a:cubicBezTo>
                  <a:cubicBezTo>
                    <a:pt x="5404" y="1493"/>
                    <a:pt x="5171" y="1426"/>
                    <a:pt x="4904" y="1360"/>
                  </a:cubicBezTo>
                  <a:cubicBezTo>
                    <a:pt x="4804" y="1326"/>
                    <a:pt x="4737" y="1293"/>
                    <a:pt x="4637" y="1259"/>
                  </a:cubicBezTo>
                  <a:cubicBezTo>
                    <a:pt x="4637" y="1059"/>
                    <a:pt x="4637" y="859"/>
                    <a:pt x="4671" y="659"/>
                  </a:cubicBezTo>
                  <a:lnTo>
                    <a:pt x="4637" y="659"/>
                  </a:lnTo>
                  <a:cubicBezTo>
                    <a:pt x="4604" y="859"/>
                    <a:pt x="4604" y="1059"/>
                    <a:pt x="4571" y="1259"/>
                  </a:cubicBezTo>
                  <a:cubicBezTo>
                    <a:pt x="4270" y="1159"/>
                    <a:pt x="3937" y="1059"/>
                    <a:pt x="3603" y="993"/>
                  </a:cubicBezTo>
                  <a:lnTo>
                    <a:pt x="3603" y="993"/>
                  </a:lnTo>
                  <a:lnTo>
                    <a:pt x="3637" y="1059"/>
                  </a:lnTo>
                  <a:cubicBezTo>
                    <a:pt x="3603" y="1059"/>
                    <a:pt x="3603" y="1093"/>
                    <a:pt x="3603" y="1093"/>
                  </a:cubicBezTo>
                  <a:cubicBezTo>
                    <a:pt x="3937" y="1193"/>
                    <a:pt x="4237" y="1259"/>
                    <a:pt x="4571" y="1360"/>
                  </a:cubicBezTo>
                  <a:cubicBezTo>
                    <a:pt x="4537" y="1760"/>
                    <a:pt x="4504" y="2160"/>
                    <a:pt x="4470" y="2527"/>
                  </a:cubicBezTo>
                  <a:cubicBezTo>
                    <a:pt x="4137" y="2460"/>
                    <a:pt x="3803" y="2360"/>
                    <a:pt x="3470" y="2260"/>
                  </a:cubicBezTo>
                  <a:cubicBezTo>
                    <a:pt x="3503" y="1893"/>
                    <a:pt x="3570" y="1526"/>
                    <a:pt x="3570" y="1126"/>
                  </a:cubicBezTo>
                  <a:lnTo>
                    <a:pt x="3570" y="1126"/>
                  </a:lnTo>
                  <a:cubicBezTo>
                    <a:pt x="3536" y="1193"/>
                    <a:pt x="3503" y="1293"/>
                    <a:pt x="3470" y="1360"/>
                  </a:cubicBezTo>
                  <a:cubicBezTo>
                    <a:pt x="3436" y="1660"/>
                    <a:pt x="3403" y="1960"/>
                    <a:pt x="3370" y="2227"/>
                  </a:cubicBezTo>
                  <a:cubicBezTo>
                    <a:pt x="3270" y="2227"/>
                    <a:pt x="3170" y="2193"/>
                    <a:pt x="3069" y="2160"/>
                  </a:cubicBezTo>
                  <a:cubicBezTo>
                    <a:pt x="3036" y="2193"/>
                    <a:pt x="3036" y="2227"/>
                    <a:pt x="3036" y="2260"/>
                  </a:cubicBezTo>
                  <a:cubicBezTo>
                    <a:pt x="3069" y="2260"/>
                    <a:pt x="3136" y="2294"/>
                    <a:pt x="3203" y="2294"/>
                  </a:cubicBezTo>
                  <a:cubicBezTo>
                    <a:pt x="3270" y="2327"/>
                    <a:pt x="3303" y="2327"/>
                    <a:pt x="3370" y="2360"/>
                  </a:cubicBezTo>
                  <a:cubicBezTo>
                    <a:pt x="3336" y="2694"/>
                    <a:pt x="3303" y="3061"/>
                    <a:pt x="3236" y="3428"/>
                  </a:cubicBezTo>
                  <a:cubicBezTo>
                    <a:pt x="3003" y="3361"/>
                    <a:pt x="2769" y="3294"/>
                    <a:pt x="2536" y="3228"/>
                  </a:cubicBezTo>
                  <a:cubicBezTo>
                    <a:pt x="2502" y="3261"/>
                    <a:pt x="2502" y="3294"/>
                    <a:pt x="2469" y="3328"/>
                  </a:cubicBezTo>
                  <a:cubicBezTo>
                    <a:pt x="2636" y="3394"/>
                    <a:pt x="2803" y="3428"/>
                    <a:pt x="2969" y="3461"/>
                  </a:cubicBezTo>
                  <a:cubicBezTo>
                    <a:pt x="3069" y="3494"/>
                    <a:pt x="3136" y="3528"/>
                    <a:pt x="3236" y="3561"/>
                  </a:cubicBezTo>
                  <a:cubicBezTo>
                    <a:pt x="3203" y="3761"/>
                    <a:pt x="3170" y="3995"/>
                    <a:pt x="3136" y="4228"/>
                  </a:cubicBezTo>
                  <a:cubicBezTo>
                    <a:pt x="3136" y="4428"/>
                    <a:pt x="3103" y="4662"/>
                    <a:pt x="3069" y="4862"/>
                  </a:cubicBezTo>
                  <a:cubicBezTo>
                    <a:pt x="2669" y="4729"/>
                    <a:pt x="2236" y="4629"/>
                    <a:pt x="1835" y="4528"/>
                  </a:cubicBezTo>
                  <a:cubicBezTo>
                    <a:pt x="1835" y="4495"/>
                    <a:pt x="1835" y="4495"/>
                    <a:pt x="1835" y="4495"/>
                  </a:cubicBezTo>
                  <a:cubicBezTo>
                    <a:pt x="1769" y="4595"/>
                    <a:pt x="1702" y="4729"/>
                    <a:pt x="1635" y="4829"/>
                  </a:cubicBezTo>
                  <a:cubicBezTo>
                    <a:pt x="1568" y="5262"/>
                    <a:pt x="1468" y="5729"/>
                    <a:pt x="1368" y="6163"/>
                  </a:cubicBezTo>
                  <a:cubicBezTo>
                    <a:pt x="1235" y="6130"/>
                    <a:pt x="1101" y="6096"/>
                    <a:pt x="935" y="6063"/>
                  </a:cubicBezTo>
                  <a:cubicBezTo>
                    <a:pt x="935" y="6096"/>
                    <a:pt x="901" y="6130"/>
                    <a:pt x="868" y="6163"/>
                  </a:cubicBezTo>
                  <a:cubicBezTo>
                    <a:pt x="1035" y="6196"/>
                    <a:pt x="1201" y="6230"/>
                    <a:pt x="1335" y="6296"/>
                  </a:cubicBezTo>
                  <a:cubicBezTo>
                    <a:pt x="1268" y="6663"/>
                    <a:pt x="1168" y="7030"/>
                    <a:pt x="1101" y="7397"/>
                  </a:cubicBezTo>
                  <a:cubicBezTo>
                    <a:pt x="835" y="7330"/>
                    <a:pt x="601" y="7264"/>
                    <a:pt x="368" y="7197"/>
                  </a:cubicBezTo>
                  <a:cubicBezTo>
                    <a:pt x="368" y="7097"/>
                    <a:pt x="401" y="6997"/>
                    <a:pt x="401" y="6897"/>
                  </a:cubicBezTo>
                  <a:lnTo>
                    <a:pt x="401" y="6897"/>
                  </a:lnTo>
                  <a:cubicBezTo>
                    <a:pt x="368" y="6964"/>
                    <a:pt x="301" y="7064"/>
                    <a:pt x="267" y="7130"/>
                  </a:cubicBezTo>
                  <a:cubicBezTo>
                    <a:pt x="267" y="7130"/>
                    <a:pt x="267" y="7164"/>
                    <a:pt x="267" y="7197"/>
                  </a:cubicBezTo>
                  <a:cubicBezTo>
                    <a:pt x="234" y="7164"/>
                    <a:pt x="234" y="7164"/>
                    <a:pt x="234" y="7164"/>
                  </a:cubicBezTo>
                  <a:cubicBezTo>
                    <a:pt x="201" y="7230"/>
                    <a:pt x="167" y="7264"/>
                    <a:pt x="134" y="7297"/>
                  </a:cubicBezTo>
                  <a:cubicBezTo>
                    <a:pt x="167" y="7297"/>
                    <a:pt x="201" y="7297"/>
                    <a:pt x="234" y="7330"/>
                  </a:cubicBezTo>
                  <a:cubicBezTo>
                    <a:pt x="201" y="7397"/>
                    <a:pt x="201" y="7464"/>
                    <a:pt x="167" y="7531"/>
                  </a:cubicBezTo>
                  <a:cubicBezTo>
                    <a:pt x="134" y="7797"/>
                    <a:pt x="67" y="8064"/>
                    <a:pt x="1" y="8298"/>
                  </a:cubicBezTo>
                  <a:cubicBezTo>
                    <a:pt x="34" y="8331"/>
                    <a:pt x="101" y="8331"/>
                    <a:pt x="134" y="8365"/>
                  </a:cubicBezTo>
                  <a:cubicBezTo>
                    <a:pt x="201" y="8031"/>
                    <a:pt x="267" y="7697"/>
                    <a:pt x="334" y="7330"/>
                  </a:cubicBezTo>
                  <a:cubicBezTo>
                    <a:pt x="568" y="7397"/>
                    <a:pt x="835" y="7464"/>
                    <a:pt x="1068" y="7531"/>
                  </a:cubicBezTo>
                  <a:cubicBezTo>
                    <a:pt x="968" y="7898"/>
                    <a:pt x="901" y="8298"/>
                    <a:pt x="801" y="8665"/>
                  </a:cubicBezTo>
                  <a:cubicBezTo>
                    <a:pt x="835" y="8665"/>
                    <a:pt x="868" y="8698"/>
                    <a:pt x="935" y="8698"/>
                  </a:cubicBezTo>
                  <a:cubicBezTo>
                    <a:pt x="1001" y="8398"/>
                    <a:pt x="1068" y="8098"/>
                    <a:pt x="1135" y="7797"/>
                  </a:cubicBezTo>
                  <a:cubicBezTo>
                    <a:pt x="1135" y="7731"/>
                    <a:pt x="1168" y="7631"/>
                    <a:pt x="1168" y="7564"/>
                  </a:cubicBezTo>
                  <a:cubicBezTo>
                    <a:pt x="1668" y="7697"/>
                    <a:pt x="2135" y="7831"/>
                    <a:pt x="2602" y="7964"/>
                  </a:cubicBezTo>
                  <a:cubicBezTo>
                    <a:pt x="2569" y="8131"/>
                    <a:pt x="2536" y="8298"/>
                    <a:pt x="2502" y="8465"/>
                  </a:cubicBezTo>
                  <a:cubicBezTo>
                    <a:pt x="2502" y="8501"/>
                    <a:pt x="2533" y="8528"/>
                    <a:pt x="2565" y="8528"/>
                  </a:cubicBezTo>
                  <a:cubicBezTo>
                    <a:pt x="2592" y="8528"/>
                    <a:pt x="2621" y="8510"/>
                    <a:pt x="2636" y="8465"/>
                  </a:cubicBezTo>
                  <a:cubicBezTo>
                    <a:pt x="2669" y="8331"/>
                    <a:pt x="2703" y="8164"/>
                    <a:pt x="2703" y="7998"/>
                  </a:cubicBezTo>
                  <a:cubicBezTo>
                    <a:pt x="2969" y="8064"/>
                    <a:pt x="3236" y="8131"/>
                    <a:pt x="3503" y="8231"/>
                  </a:cubicBezTo>
                  <a:cubicBezTo>
                    <a:pt x="3503" y="8231"/>
                    <a:pt x="3503" y="8264"/>
                    <a:pt x="3503" y="8298"/>
                  </a:cubicBezTo>
                  <a:lnTo>
                    <a:pt x="3470" y="8298"/>
                  </a:lnTo>
                  <a:cubicBezTo>
                    <a:pt x="3470" y="8274"/>
                    <a:pt x="3436" y="8251"/>
                    <a:pt x="3417" y="8251"/>
                  </a:cubicBezTo>
                  <a:cubicBezTo>
                    <a:pt x="3409" y="8251"/>
                    <a:pt x="3403" y="8255"/>
                    <a:pt x="3403" y="8264"/>
                  </a:cubicBezTo>
                  <a:cubicBezTo>
                    <a:pt x="3403" y="8264"/>
                    <a:pt x="3403" y="8298"/>
                    <a:pt x="3403" y="8298"/>
                  </a:cubicBezTo>
                  <a:cubicBezTo>
                    <a:pt x="3403" y="8431"/>
                    <a:pt x="3370" y="8598"/>
                    <a:pt x="3370" y="8765"/>
                  </a:cubicBezTo>
                  <a:cubicBezTo>
                    <a:pt x="3336" y="8898"/>
                    <a:pt x="3303" y="9032"/>
                    <a:pt x="3303" y="9165"/>
                  </a:cubicBezTo>
                  <a:cubicBezTo>
                    <a:pt x="3303" y="9199"/>
                    <a:pt x="3336" y="9232"/>
                    <a:pt x="3370" y="9232"/>
                  </a:cubicBezTo>
                  <a:cubicBezTo>
                    <a:pt x="3370" y="9332"/>
                    <a:pt x="3336" y="9399"/>
                    <a:pt x="3336" y="9499"/>
                  </a:cubicBezTo>
                  <a:cubicBezTo>
                    <a:pt x="3503" y="9565"/>
                    <a:pt x="3703" y="9599"/>
                    <a:pt x="3870" y="9632"/>
                  </a:cubicBezTo>
                  <a:cubicBezTo>
                    <a:pt x="3903" y="9632"/>
                    <a:pt x="3970" y="9666"/>
                    <a:pt x="4037" y="9666"/>
                  </a:cubicBezTo>
                  <a:cubicBezTo>
                    <a:pt x="4137" y="9699"/>
                    <a:pt x="4237" y="9732"/>
                    <a:pt x="4337" y="9799"/>
                  </a:cubicBezTo>
                  <a:lnTo>
                    <a:pt x="4370" y="9832"/>
                  </a:lnTo>
                  <a:cubicBezTo>
                    <a:pt x="4404" y="9799"/>
                    <a:pt x="4437" y="9799"/>
                    <a:pt x="4470" y="9766"/>
                  </a:cubicBezTo>
                  <a:cubicBezTo>
                    <a:pt x="4604" y="9632"/>
                    <a:pt x="4704" y="9465"/>
                    <a:pt x="4771" y="9299"/>
                  </a:cubicBezTo>
                  <a:cubicBezTo>
                    <a:pt x="4771" y="9265"/>
                    <a:pt x="4771" y="9265"/>
                    <a:pt x="4771" y="9232"/>
                  </a:cubicBezTo>
                  <a:cubicBezTo>
                    <a:pt x="4771" y="9199"/>
                    <a:pt x="4737" y="9199"/>
                    <a:pt x="4704" y="9165"/>
                  </a:cubicBezTo>
                  <a:cubicBezTo>
                    <a:pt x="4637" y="9132"/>
                    <a:pt x="4571" y="9098"/>
                    <a:pt x="4504" y="9065"/>
                  </a:cubicBezTo>
                  <a:cubicBezTo>
                    <a:pt x="4571" y="8898"/>
                    <a:pt x="4604" y="8732"/>
                    <a:pt x="4637" y="8565"/>
                  </a:cubicBezTo>
                  <a:cubicBezTo>
                    <a:pt x="4704" y="8565"/>
                    <a:pt x="4771" y="8598"/>
                    <a:pt x="4837" y="8598"/>
                  </a:cubicBezTo>
                  <a:cubicBezTo>
                    <a:pt x="5004" y="8665"/>
                    <a:pt x="5171" y="8698"/>
                    <a:pt x="5338" y="8765"/>
                  </a:cubicBezTo>
                  <a:cubicBezTo>
                    <a:pt x="5271" y="9132"/>
                    <a:pt x="5138" y="9499"/>
                    <a:pt x="5038" y="9832"/>
                  </a:cubicBezTo>
                  <a:cubicBezTo>
                    <a:pt x="5071" y="9866"/>
                    <a:pt x="5138" y="9866"/>
                    <a:pt x="5171" y="9866"/>
                  </a:cubicBezTo>
                  <a:cubicBezTo>
                    <a:pt x="5271" y="9499"/>
                    <a:pt x="5371" y="9165"/>
                    <a:pt x="5471" y="8798"/>
                  </a:cubicBezTo>
                  <a:cubicBezTo>
                    <a:pt x="5638" y="8865"/>
                    <a:pt x="5838" y="8898"/>
                    <a:pt x="6005" y="8965"/>
                  </a:cubicBezTo>
                  <a:cubicBezTo>
                    <a:pt x="5938" y="9165"/>
                    <a:pt x="5905" y="9365"/>
                    <a:pt x="5838" y="9565"/>
                  </a:cubicBezTo>
                  <a:cubicBezTo>
                    <a:pt x="5938" y="9332"/>
                    <a:pt x="6038" y="9098"/>
                    <a:pt x="6138" y="8865"/>
                  </a:cubicBezTo>
                  <a:cubicBezTo>
                    <a:pt x="6238" y="8465"/>
                    <a:pt x="6338" y="8064"/>
                    <a:pt x="6439" y="7664"/>
                  </a:cubicBezTo>
                  <a:lnTo>
                    <a:pt x="6505" y="7664"/>
                  </a:lnTo>
                  <a:cubicBezTo>
                    <a:pt x="6805" y="7764"/>
                    <a:pt x="7106" y="7831"/>
                    <a:pt x="7406" y="7898"/>
                  </a:cubicBezTo>
                  <a:cubicBezTo>
                    <a:pt x="7139" y="7797"/>
                    <a:pt x="6839" y="7664"/>
                    <a:pt x="6539" y="7564"/>
                  </a:cubicBezTo>
                  <a:lnTo>
                    <a:pt x="6472" y="7564"/>
                  </a:lnTo>
                  <a:cubicBezTo>
                    <a:pt x="6572" y="7064"/>
                    <a:pt x="6672" y="6563"/>
                    <a:pt x="6772" y="6030"/>
                  </a:cubicBezTo>
                  <a:cubicBezTo>
                    <a:pt x="6772" y="6030"/>
                    <a:pt x="6805" y="6063"/>
                    <a:pt x="6805" y="6063"/>
                  </a:cubicBezTo>
                  <a:cubicBezTo>
                    <a:pt x="6805" y="6030"/>
                    <a:pt x="6805" y="5996"/>
                    <a:pt x="6805" y="5963"/>
                  </a:cubicBezTo>
                  <a:lnTo>
                    <a:pt x="6772" y="5963"/>
                  </a:lnTo>
                  <a:cubicBezTo>
                    <a:pt x="6805" y="5896"/>
                    <a:pt x="6805" y="5796"/>
                    <a:pt x="6839" y="5729"/>
                  </a:cubicBezTo>
                  <a:cubicBezTo>
                    <a:pt x="6839" y="5496"/>
                    <a:pt x="6839" y="5262"/>
                    <a:pt x="6839" y="5029"/>
                  </a:cubicBezTo>
                  <a:cubicBezTo>
                    <a:pt x="6805" y="5329"/>
                    <a:pt x="6739" y="5629"/>
                    <a:pt x="6705" y="5929"/>
                  </a:cubicBezTo>
                  <a:cubicBezTo>
                    <a:pt x="6472" y="5863"/>
                    <a:pt x="6272" y="5796"/>
                    <a:pt x="6038" y="5729"/>
                  </a:cubicBezTo>
                  <a:cubicBezTo>
                    <a:pt x="6105" y="5296"/>
                    <a:pt x="6172" y="4895"/>
                    <a:pt x="6238" y="4462"/>
                  </a:cubicBezTo>
                  <a:cubicBezTo>
                    <a:pt x="6272" y="4495"/>
                    <a:pt x="6305" y="4495"/>
                    <a:pt x="6338" y="4495"/>
                  </a:cubicBezTo>
                  <a:cubicBezTo>
                    <a:pt x="6505" y="4562"/>
                    <a:pt x="6672" y="4629"/>
                    <a:pt x="6839" y="4662"/>
                  </a:cubicBezTo>
                  <a:cubicBezTo>
                    <a:pt x="6839" y="4629"/>
                    <a:pt x="6839" y="4595"/>
                    <a:pt x="6839" y="4562"/>
                  </a:cubicBezTo>
                  <a:cubicBezTo>
                    <a:pt x="6639" y="4495"/>
                    <a:pt x="6439" y="4428"/>
                    <a:pt x="6238" y="4362"/>
                  </a:cubicBezTo>
                  <a:cubicBezTo>
                    <a:pt x="6305" y="4028"/>
                    <a:pt x="6338" y="3695"/>
                    <a:pt x="6372" y="3361"/>
                  </a:cubicBezTo>
                  <a:cubicBezTo>
                    <a:pt x="6405" y="3294"/>
                    <a:pt x="6405" y="3261"/>
                    <a:pt x="6405" y="3194"/>
                  </a:cubicBezTo>
                  <a:cubicBezTo>
                    <a:pt x="6439" y="3194"/>
                    <a:pt x="6505" y="3228"/>
                    <a:pt x="6572" y="3228"/>
                  </a:cubicBezTo>
                  <a:cubicBezTo>
                    <a:pt x="6605" y="3261"/>
                    <a:pt x="6672" y="3261"/>
                    <a:pt x="6705" y="3294"/>
                  </a:cubicBezTo>
                  <a:cubicBezTo>
                    <a:pt x="6705" y="3261"/>
                    <a:pt x="6705" y="3228"/>
                    <a:pt x="6705" y="3194"/>
                  </a:cubicBezTo>
                  <a:cubicBezTo>
                    <a:pt x="6605" y="3161"/>
                    <a:pt x="6505" y="3127"/>
                    <a:pt x="6405" y="3094"/>
                  </a:cubicBezTo>
                  <a:cubicBezTo>
                    <a:pt x="6439" y="2827"/>
                    <a:pt x="6472" y="2594"/>
                    <a:pt x="6505" y="2327"/>
                  </a:cubicBezTo>
                  <a:cubicBezTo>
                    <a:pt x="6505" y="2294"/>
                    <a:pt x="6472" y="2227"/>
                    <a:pt x="6472" y="2193"/>
                  </a:cubicBezTo>
                  <a:cubicBezTo>
                    <a:pt x="6439" y="2460"/>
                    <a:pt x="6405" y="2794"/>
                    <a:pt x="6338" y="3094"/>
                  </a:cubicBezTo>
                  <a:cubicBezTo>
                    <a:pt x="6105" y="2994"/>
                    <a:pt x="5871" y="2927"/>
                    <a:pt x="5638" y="2861"/>
                  </a:cubicBezTo>
                  <a:cubicBezTo>
                    <a:pt x="5638" y="2794"/>
                    <a:pt x="5638" y="2727"/>
                    <a:pt x="5638" y="2660"/>
                  </a:cubicBezTo>
                  <a:cubicBezTo>
                    <a:pt x="5671" y="2327"/>
                    <a:pt x="5705" y="2027"/>
                    <a:pt x="5738" y="1693"/>
                  </a:cubicBezTo>
                  <a:cubicBezTo>
                    <a:pt x="5938" y="1726"/>
                    <a:pt x="6138" y="1793"/>
                    <a:pt x="6338" y="1860"/>
                  </a:cubicBezTo>
                  <a:lnTo>
                    <a:pt x="6372" y="1860"/>
                  </a:lnTo>
                  <a:cubicBezTo>
                    <a:pt x="6372" y="1827"/>
                    <a:pt x="6372" y="1793"/>
                    <a:pt x="6338" y="1760"/>
                  </a:cubicBezTo>
                  <a:cubicBezTo>
                    <a:pt x="6138" y="1693"/>
                    <a:pt x="5938" y="1660"/>
                    <a:pt x="5738" y="1593"/>
                  </a:cubicBezTo>
                  <a:cubicBezTo>
                    <a:pt x="5738" y="1259"/>
                    <a:pt x="5771" y="959"/>
                    <a:pt x="5771" y="659"/>
                  </a:cubicBezTo>
                  <a:cubicBezTo>
                    <a:pt x="5771" y="642"/>
                    <a:pt x="5763" y="634"/>
                    <a:pt x="5755" y="634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2"/>
            <p:cNvSpPr/>
            <p:nvPr/>
          </p:nvSpPr>
          <p:spPr>
            <a:xfrm>
              <a:off x="2100205" y="1971198"/>
              <a:ext cx="195122" cy="844978"/>
            </a:xfrm>
            <a:custGeom>
              <a:avLst/>
              <a:gdLst/>
              <a:ahLst/>
              <a:cxnLst/>
              <a:rect l="l" t="t" r="r" b="b"/>
              <a:pathLst>
                <a:path w="2003" h="8674" extrusionOk="0">
                  <a:moveTo>
                    <a:pt x="1402" y="1"/>
                  </a:moveTo>
                  <a:lnTo>
                    <a:pt x="1369" y="67"/>
                  </a:lnTo>
                  <a:cubicBezTo>
                    <a:pt x="1369" y="67"/>
                    <a:pt x="1402" y="1001"/>
                    <a:pt x="1235" y="4170"/>
                  </a:cubicBezTo>
                  <a:cubicBezTo>
                    <a:pt x="1102" y="7339"/>
                    <a:pt x="1" y="8507"/>
                    <a:pt x="1" y="8507"/>
                  </a:cubicBezTo>
                  <a:lnTo>
                    <a:pt x="501" y="8674"/>
                  </a:lnTo>
                  <a:cubicBezTo>
                    <a:pt x="1402" y="7139"/>
                    <a:pt x="1736" y="5338"/>
                    <a:pt x="1869" y="3570"/>
                  </a:cubicBezTo>
                  <a:cubicBezTo>
                    <a:pt x="2002" y="2369"/>
                    <a:pt x="2002" y="1068"/>
                    <a:pt x="1402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2"/>
            <p:cNvSpPr/>
            <p:nvPr/>
          </p:nvSpPr>
          <p:spPr>
            <a:xfrm>
              <a:off x="2236684" y="2130472"/>
              <a:ext cx="39161" cy="35849"/>
            </a:xfrm>
            <a:custGeom>
              <a:avLst/>
              <a:gdLst/>
              <a:ahLst/>
              <a:cxnLst/>
              <a:rect l="l" t="t" r="r" b="b"/>
              <a:pathLst>
                <a:path w="402" h="368" extrusionOk="0">
                  <a:moveTo>
                    <a:pt x="201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00"/>
                    <a:pt x="101" y="367"/>
                    <a:pt x="201" y="367"/>
                  </a:cubicBezTo>
                  <a:cubicBezTo>
                    <a:pt x="301" y="367"/>
                    <a:pt x="401" y="300"/>
                    <a:pt x="368" y="200"/>
                  </a:cubicBezTo>
                  <a:cubicBezTo>
                    <a:pt x="368" y="100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2"/>
            <p:cNvSpPr/>
            <p:nvPr/>
          </p:nvSpPr>
          <p:spPr>
            <a:xfrm>
              <a:off x="2243211" y="2221458"/>
              <a:ext cx="35849" cy="35849"/>
            </a:xfrm>
            <a:custGeom>
              <a:avLst/>
              <a:gdLst/>
              <a:ahLst/>
              <a:cxnLst/>
              <a:rect l="l" t="t" r="r" b="b"/>
              <a:pathLst>
                <a:path w="368" h="368" extrusionOk="0">
                  <a:moveTo>
                    <a:pt x="201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00"/>
                    <a:pt x="67" y="367"/>
                    <a:pt x="201" y="367"/>
                  </a:cubicBezTo>
                  <a:cubicBezTo>
                    <a:pt x="268" y="367"/>
                    <a:pt x="368" y="300"/>
                    <a:pt x="368" y="200"/>
                  </a:cubicBezTo>
                  <a:cubicBezTo>
                    <a:pt x="368" y="100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2"/>
            <p:cNvSpPr/>
            <p:nvPr/>
          </p:nvSpPr>
          <p:spPr>
            <a:xfrm>
              <a:off x="2239997" y="2305917"/>
              <a:ext cx="39063" cy="32634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200" y="0"/>
                  </a:moveTo>
                  <a:cubicBezTo>
                    <a:pt x="167" y="0"/>
                    <a:pt x="100" y="0"/>
                    <a:pt x="67" y="67"/>
                  </a:cubicBezTo>
                  <a:cubicBezTo>
                    <a:pt x="0" y="134"/>
                    <a:pt x="0" y="234"/>
                    <a:pt x="67" y="301"/>
                  </a:cubicBezTo>
                  <a:cubicBezTo>
                    <a:pt x="100" y="334"/>
                    <a:pt x="167" y="334"/>
                    <a:pt x="200" y="334"/>
                  </a:cubicBezTo>
                  <a:cubicBezTo>
                    <a:pt x="301" y="334"/>
                    <a:pt x="401" y="267"/>
                    <a:pt x="367" y="167"/>
                  </a:cubicBezTo>
                  <a:cubicBezTo>
                    <a:pt x="367" y="67"/>
                    <a:pt x="301" y="0"/>
                    <a:pt x="200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2"/>
            <p:cNvSpPr/>
            <p:nvPr/>
          </p:nvSpPr>
          <p:spPr>
            <a:xfrm>
              <a:off x="2233470" y="2380635"/>
              <a:ext cx="42376" cy="34680"/>
            </a:xfrm>
            <a:custGeom>
              <a:avLst/>
              <a:gdLst/>
              <a:ahLst/>
              <a:cxnLst/>
              <a:rect l="l" t="t" r="r" b="b"/>
              <a:pathLst>
                <a:path w="435" h="356" extrusionOk="0">
                  <a:moveTo>
                    <a:pt x="201" y="1"/>
                  </a:moveTo>
                  <a:cubicBezTo>
                    <a:pt x="67" y="1"/>
                    <a:pt x="1" y="167"/>
                    <a:pt x="34" y="268"/>
                  </a:cubicBezTo>
                  <a:lnTo>
                    <a:pt x="67" y="268"/>
                  </a:lnTo>
                  <a:cubicBezTo>
                    <a:pt x="83" y="330"/>
                    <a:pt x="134" y="356"/>
                    <a:pt x="192" y="356"/>
                  </a:cubicBezTo>
                  <a:cubicBezTo>
                    <a:pt x="258" y="356"/>
                    <a:pt x="332" y="321"/>
                    <a:pt x="368" y="268"/>
                  </a:cubicBezTo>
                  <a:cubicBezTo>
                    <a:pt x="434" y="167"/>
                    <a:pt x="334" y="1"/>
                    <a:pt x="201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52"/>
            <p:cNvSpPr/>
            <p:nvPr/>
          </p:nvSpPr>
          <p:spPr>
            <a:xfrm>
              <a:off x="2226943" y="2451261"/>
              <a:ext cx="39161" cy="33511"/>
            </a:xfrm>
            <a:custGeom>
              <a:avLst/>
              <a:gdLst/>
              <a:ahLst/>
              <a:cxnLst/>
              <a:rect l="l" t="t" r="r" b="b"/>
              <a:pathLst>
                <a:path w="402" h="344" extrusionOk="0">
                  <a:moveTo>
                    <a:pt x="238" y="1"/>
                  </a:moveTo>
                  <a:cubicBezTo>
                    <a:pt x="226" y="1"/>
                    <a:pt x="213" y="3"/>
                    <a:pt x="201" y="10"/>
                  </a:cubicBezTo>
                  <a:cubicBezTo>
                    <a:pt x="134" y="10"/>
                    <a:pt x="68" y="43"/>
                    <a:pt x="34" y="110"/>
                  </a:cubicBezTo>
                  <a:cubicBezTo>
                    <a:pt x="1" y="243"/>
                    <a:pt x="101" y="343"/>
                    <a:pt x="201" y="343"/>
                  </a:cubicBezTo>
                  <a:cubicBezTo>
                    <a:pt x="301" y="343"/>
                    <a:pt x="401" y="243"/>
                    <a:pt x="368" y="110"/>
                  </a:cubicBezTo>
                  <a:cubicBezTo>
                    <a:pt x="341" y="55"/>
                    <a:pt x="291" y="1"/>
                    <a:pt x="238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52"/>
            <p:cNvSpPr/>
            <p:nvPr/>
          </p:nvSpPr>
          <p:spPr>
            <a:xfrm>
              <a:off x="2213987" y="2520426"/>
              <a:ext cx="32634" cy="30881"/>
            </a:xfrm>
            <a:custGeom>
              <a:avLst/>
              <a:gdLst/>
              <a:ahLst/>
              <a:cxnLst/>
              <a:rect l="l" t="t" r="r" b="b"/>
              <a:pathLst>
                <a:path w="335" h="317" extrusionOk="0">
                  <a:moveTo>
                    <a:pt x="167" y="0"/>
                  </a:moveTo>
                  <a:cubicBezTo>
                    <a:pt x="101" y="0"/>
                    <a:pt x="67" y="33"/>
                    <a:pt x="34" y="100"/>
                  </a:cubicBezTo>
                  <a:cubicBezTo>
                    <a:pt x="0" y="133"/>
                    <a:pt x="0" y="234"/>
                    <a:pt x="67" y="267"/>
                  </a:cubicBezTo>
                  <a:cubicBezTo>
                    <a:pt x="101" y="300"/>
                    <a:pt x="134" y="317"/>
                    <a:pt x="167" y="317"/>
                  </a:cubicBezTo>
                  <a:cubicBezTo>
                    <a:pt x="201" y="317"/>
                    <a:pt x="234" y="300"/>
                    <a:pt x="267" y="267"/>
                  </a:cubicBezTo>
                  <a:cubicBezTo>
                    <a:pt x="334" y="234"/>
                    <a:pt x="334" y="167"/>
                    <a:pt x="301" y="100"/>
                  </a:cubicBezTo>
                  <a:cubicBezTo>
                    <a:pt x="267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52"/>
            <p:cNvSpPr/>
            <p:nvPr/>
          </p:nvSpPr>
          <p:spPr>
            <a:xfrm>
              <a:off x="2197718" y="2591832"/>
              <a:ext cx="29322" cy="19678"/>
            </a:xfrm>
            <a:custGeom>
              <a:avLst/>
              <a:gdLst/>
              <a:ahLst/>
              <a:cxnLst/>
              <a:rect l="l" t="t" r="r" b="b"/>
              <a:pathLst>
                <a:path w="301" h="202" extrusionOk="0">
                  <a:moveTo>
                    <a:pt x="134" y="1"/>
                  </a:moveTo>
                  <a:cubicBezTo>
                    <a:pt x="1" y="1"/>
                    <a:pt x="1" y="201"/>
                    <a:pt x="134" y="201"/>
                  </a:cubicBezTo>
                  <a:cubicBezTo>
                    <a:pt x="301" y="201"/>
                    <a:pt x="301" y="1"/>
                    <a:pt x="134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52"/>
            <p:cNvSpPr/>
            <p:nvPr/>
          </p:nvSpPr>
          <p:spPr>
            <a:xfrm>
              <a:off x="2233470" y="2052442"/>
              <a:ext cx="35849" cy="35849"/>
            </a:xfrm>
            <a:custGeom>
              <a:avLst/>
              <a:gdLst/>
              <a:ahLst/>
              <a:cxnLst/>
              <a:rect l="l" t="t" r="r" b="b"/>
              <a:pathLst>
                <a:path w="368" h="368" extrusionOk="0">
                  <a:moveTo>
                    <a:pt x="201" y="1"/>
                  </a:moveTo>
                  <a:cubicBezTo>
                    <a:pt x="101" y="1"/>
                    <a:pt x="1" y="67"/>
                    <a:pt x="1" y="167"/>
                  </a:cubicBezTo>
                  <a:cubicBezTo>
                    <a:pt x="1" y="267"/>
                    <a:pt x="101" y="368"/>
                    <a:pt x="201" y="368"/>
                  </a:cubicBezTo>
                  <a:cubicBezTo>
                    <a:pt x="301" y="368"/>
                    <a:pt x="368" y="267"/>
                    <a:pt x="368" y="167"/>
                  </a:cubicBezTo>
                  <a:cubicBezTo>
                    <a:pt x="368" y="67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52"/>
            <p:cNvSpPr/>
            <p:nvPr/>
          </p:nvSpPr>
          <p:spPr>
            <a:xfrm>
              <a:off x="1876052" y="1291237"/>
              <a:ext cx="409533" cy="260877"/>
            </a:xfrm>
            <a:custGeom>
              <a:avLst/>
              <a:gdLst/>
              <a:ahLst/>
              <a:cxnLst/>
              <a:rect l="l" t="t" r="r" b="b"/>
              <a:pathLst>
                <a:path w="4204" h="2678" extrusionOk="0">
                  <a:moveTo>
                    <a:pt x="2555" y="0"/>
                  </a:moveTo>
                  <a:cubicBezTo>
                    <a:pt x="2337" y="0"/>
                    <a:pt x="2120" y="55"/>
                    <a:pt x="1902" y="109"/>
                  </a:cubicBezTo>
                  <a:cubicBezTo>
                    <a:pt x="1268" y="243"/>
                    <a:pt x="634" y="509"/>
                    <a:pt x="301" y="1076"/>
                  </a:cubicBezTo>
                  <a:cubicBezTo>
                    <a:pt x="0" y="1577"/>
                    <a:pt x="100" y="2244"/>
                    <a:pt x="467" y="2678"/>
                  </a:cubicBezTo>
                  <a:lnTo>
                    <a:pt x="4203" y="1310"/>
                  </a:lnTo>
                  <a:cubicBezTo>
                    <a:pt x="3970" y="643"/>
                    <a:pt x="3403" y="42"/>
                    <a:pt x="2702" y="9"/>
                  </a:cubicBezTo>
                  <a:cubicBezTo>
                    <a:pt x="2653" y="3"/>
                    <a:pt x="2604" y="0"/>
                    <a:pt x="2555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52"/>
            <p:cNvSpPr/>
            <p:nvPr/>
          </p:nvSpPr>
          <p:spPr>
            <a:xfrm>
              <a:off x="1749315" y="1332736"/>
              <a:ext cx="796173" cy="474021"/>
            </a:xfrm>
            <a:custGeom>
              <a:avLst/>
              <a:gdLst/>
              <a:ahLst/>
              <a:cxnLst/>
              <a:rect l="l" t="t" r="r" b="b"/>
              <a:pathLst>
                <a:path w="8173" h="4866" extrusionOk="0">
                  <a:moveTo>
                    <a:pt x="5842" y="1"/>
                  </a:moveTo>
                  <a:cubicBezTo>
                    <a:pt x="5225" y="1"/>
                    <a:pt x="4599" y="116"/>
                    <a:pt x="4003" y="284"/>
                  </a:cubicBezTo>
                  <a:cubicBezTo>
                    <a:pt x="2536" y="684"/>
                    <a:pt x="1101" y="1451"/>
                    <a:pt x="267" y="2685"/>
                  </a:cubicBezTo>
                  <a:cubicBezTo>
                    <a:pt x="167" y="2852"/>
                    <a:pt x="67" y="3019"/>
                    <a:pt x="34" y="3186"/>
                  </a:cubicBezTo>
                  <a:cubicBezTo>
                    <a:pt x="0" y="3386"/>
                    <a:pt x="0" y="3586"/>
                    <a:pt x="34" y="3786"/>
                  </a:cubicBezTo>
                  <a:cubicBezTo>
                    <a:pt x="67" y="4053"/>
                    <a:pt x="100" y="4320"/>
                    <a:pt x="301" y="4487"/>
                  </a:cubicBezTo>
                  <a:cubicBezTo>
                    <a:pt x="434" y="4620"/>
                    <a:pt x="601" y="4687"/>
                    <a:pt x="801" y="4720"/>
                  </a:cubicBezTo>
                  <a:cubicBezTo>
                    <a:pt x="1191" y="4818"/>
                    <a:pt x="1596" y="4866"/>
                    <a:pt x="2002" y="4866"/>
                  </a:cubicBezTo>
                  <a:cubicBezTo>
                    <a:pt x="2845" y="4866"/>
                    <a:pt x="3694" y="4658"/>
                    <a:pt x="4437" y="4253"/>
                  </a:cubicBezTo>
                  <a:lnTo>
                    <a:pt x="5171" y="4286"/>
                  </a:lnTo>
                  <a:cubicBezTo>
                    <a:pt x="6305" y="3886"/>
                    <a:pt x="7406" y="3152"/>
                    <a:pt x="7906" y="2051"/>
                  </a:cubicBezTo>
                  <a:cubicBezTo>
                    <a:pt x="8073" y="1618"/>
                    <a:pt x="8173" y="1051"/>
                    <a:pt x="7873" y="684"/>
                  </a:cubicBezTo>
                  <a:cubicBezTo>
                    <a:pt x="7739" y="484"/>
                    <a:pt x="7506" y="350"/>
                    <a:pt x="7272" y="250"/>
                  </a:cubicBezTo>
                  <a:cubicBezTo>
                    <a:pt x="6815" y="73"/>
                    <a:pt x="6332" y="1"/>
                    <a:pt x="5842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52"/>
            <p:cNvSpPr/>
            <p:nvPr/>
          </p:nvSpPr>
          <p:spPr>
            <a:xfrm>
              <a:off x="1684923" y="1287925"/>
              <a:ext cx="749511" cy="333354"/>
            </a:xfrm>
            <a:custGeom>
              <a:avLst/>
              <a:gdLst/>
              <a:ahLst/>
              <a:cxnLst/>
              <a:rect l="l" t="t" r="r" b="b"/>
              <a:pathLst>
                <a:path w="7694" h="3422" extrusionOk="0">
                  <a:moveTo>
                    <a:pt x="7652" y="1"/>
                  </a:moveTo>
                  <a:cubicBezTo>
                    <a:pt x="7646" y="1"/>
                    <a:pt x="7639" y="3"/>
                    <a:pt x="7633" y="10"/>
                  </a:cubicBezTo>
                  <a:cubicBezTo>
                    <a:pt x="4998" y="910"/>
                    <a:pt x="2596" y="2278"/>
                    <a:pt x="28" y="3345"/>
                  </a:cubicBezTo>
                  <a:cubicBezTo>
                    <a:pt x="1" y="3372"/>
                    <a:pt x="17" y="3421"/>
                    <a:pt x="42" y="3421"/>
                  </a:cubicBezTo>
                  <a:cubicBezTo>
                    <a:pt x="48" y="3421"/>
                    <a:pt x="55" y="3418"/>
                    <a:pt x="61" y="3412"/>
                  </a:cubicBezTo>
                  <a:cubicBezTo>
                    <a:pt x="2596" y="2345"/>
                    <a:pt x="5031" y="977"/>
                    <a:pt x="7666" y="76"/>
                  </a:cubicBezTo>
                  <a:cubicBezTo>
                    <a:pt x="7693" y="49"/>
                    <a:pt x="7677" y="1"/>
                    <a:pt x="7652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52"/>
            <p:cNvSpPr/>
            <p:nvPr/>
          </p:nvSpPr>
          <p:spPr>
            <a:xfrm>
              <a:off x="1664855" y="1318027"/>
              <a:ext cx="815656" cy="380308"/>
            </a:xfrm>
            <a:custGeom>
              <a:avLst/>
              <a:gdLst/>
              <a:ahLst/>
              <a:cxnLst/>
              <a:rect l="l" t="t" r="r" b="b"/>
              <a:pathLst>
                <a:path w="8373" h="3904" extrusionOk="0">
                  <a:moveTo>
                    <a:pt x="8306" y="1"/>
                  </a:moveTo>
                  <a:cubicBezTo>
                    <a:pt x="6104" y="835"/>
                    <a:pt x="3970" y="1869"/>
                    <a:pt x="1868" y="2936"/>
                  </a:cubicBezTo>
                  <a:cubicBezTo>
                    <a:pt x="1268" y="3237"/>
                    <a:pt x="667" y="3537"/>
                    <a:pt x="33" y="3837"/>
                  </a:cubicBezTo>
                  <a:cubicBezTo>
                    <a:pt x="0" y="3870"/>
                    <a:pt x="33" y="3904"/>
                    <a:pt x="67" y="3904"/>
                  </a:cubicBezTo>
                  <a:cubicBezTo>
                    <a:pt x="2202" y="2870"/>
                    <a:pt x="4270" y="1769"/>
                    <a:pt x="6438" y="835"/>
                  </a:cubicBezTo>
                  <a:cubicBezTo>
                    <a:pt x="7072" y="568"/>
                    <a:pt x="7706" y="301"/>
                    <a:pt x="8339" y="68"/>
                  </a:cubicBezTo>
                  <a:cubicBezTo>
                    <a:pt x="8373" y="68"/>
                    <a:pt x="8373" y="1"/>
                    <a:pt x="8306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52"/>
            <p:cNvSpPr/>
            <p:nvPr/>
          </p:nvSpPr>
          <p:spPr>
            <a:xfrm>
              <a:off x="1665440" y="1339945"/>
              <a:ext cx="843711" cy="433984"/>
            </a:xfrm>
            <a:custGeom>
              <a:avLst/>
              <a:gdLst/>
              <a:ahLst/>
              <a:cxnLst/>
              <a:rect l="l" t="t" r="r" b="b"/>
              <a:pathLst>
                <a:path w="8661" h="4455" extrusionOk="0">
                  <a:moveTo>
                    <a:pt x="8619" y="0"/>
                  </a:moveTo>
                  <a:cubicBezTo>
                    <a:pt x="8613" y="0"/>
                    <a:pt x="8607" y="3"/>
                    <a:pt x="8600" y="9"/>
                  </a:cubicBezTo>
                  <a:cubicBezTo>
                    <a:pt x="6299" y="1010"/>
                    <a:pt x="4097" y="2178"/>
                    <a:pt x="1895" y="3378"/>
                  </a:cubicBezTo>
                  <a:cubicBezTo>
                    <a:pt x="1295" y="3712"/>
                    <a:pt x="661" y="4046"/>
                    <a:pt x="27" y="4379"/>
                  </a:cubicBezTo>
                  <a:cubicBezTo>
                    <a:pt x="0" y="4406"/>
                    <a:pt x="17" y="4455"/>
                    <a:pt x="42" y="4455"/>
                  </a:cubicBezTo>
                  <a:cubicBezTo>
                    <a:pt x="48" y="4455"/>
                    <a:pt x="54" y="4452"/>
                    <a:pt x="61" y="4446"/>
                  </a:cubicBezTo>
                  <a:cubicBezTo>
                    <a:pt x="2262" y="3278"/>
                    <a:pt x="4431" y="2044"/>
                    <a:pt x="6699" y="943"/>
                  </a:cubicBezTo>
                  <a:cubicBezTo>
                    <a:pt x="7333" y="643"/>
                    <a:pt x="8000" y="343"/>
                    <a:pt x="8634" y="76"/>
                  </a:cubicBezTo>
                  <a:cubicBezTo>
                    <a:pt x="8661" y="49"/>
                    <a:pt x="8644" y="0"/>
                    <a:pt x="8619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52"/>
            <p:cNvSpPr/>
            <p:nvPr/>
          </p:nvSpPr>
          <p:spPr>
            <a:xfrm>
              <a:off x="1701191" y="1378911"/>
              <a:ext cx="853453" cy="443823"/>
            </a:xfrm>
            <a:custGeom>
              <a:avLst/>
              <a:gdLst/>
              <a:ahLst/>
              <a:cxnLst/>
              <a:rect l="l" t="t" r="r" b="b"/>
              <a:pathLst>
                <a:path w="8761" h="4556" extrusionOk="0">
                  <a:moveTo>
                    <a:pt x="8719" y="1"/>
                  </a:moveTo>
                  <a:cubicBezTo>
                    <a:pt x="8713" y="1"/>
                    <a:pt x="8707" y="3"/>
                    <a:pt x="8700" y="10"/>
                  </a:cubicBezTo>
                  <a:cubicBezTo>
                    <a:pt x="6399" y="1044"/>
                    <a:pt x="4164" y="2278"/>
                    <a:pt x="1962" y="3479"/>
                  </a:cubicBezTo>
                  <a:cubicBezTo>
                    <a:pt x="1328" y="3812"/>
                    <a:pt x="695" y="4146"/>
                    <a:pt x="27" y="4480"/>
                  </a:cubicBezTo>
                  <a:cubicBezTo>
                    <a:pt x="0" y="4507"/>
                    <a:pt x="17" y="4555"/>
                    <a:pt x="42" y="4555"/>
                  </a:cubicBezTo>
                  <a:cubicBezTo>
                    <a:pt x="48" y="4555"/>
                    <a:pt x="54" y="4553"/>
                    <a:pt x="61" y="4546"/>
                  </a:cubicBezTo>
                  <a:cubicBezTo>
                    <a:pt x="2296" y="3379"/>
                    <a:pt x="4497" y="2145"/>
                    <a:pt x="6766" y="1010"/>
                  </a:cubicBezTo>
                  <a:cubicBezTo>
                    <a:pt x="7433" y="677"/>
                    <a:pt x="8066" y="377"/>
                    <a:pt x="8734" y="76"/>
                  </a:cubicBezTo>
                  <a:cubicBezTo>
                    <a:pt x="8761" y="49"/>
                    <a:pt x="8744" y="1"/>
                    <a:pt x="8719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52"/>
            <p:cNvSpPr/>
            <p:nvPr/>
          </p:nvSpPr>
          <p:spPr>
            <a:xfrm>
              <a:off x="1814875" y="1431808"/>
              <a:ext cx="795686" cy="433107"/>
            </a:xfrm>
            <a:custGeom>
              <a:avLst/>
              <a:gdLst/>
              <a:ahLst/>
              <a:cxnLst/>
              <a:rect l="l" t="t" r="r" b="b"/>
              <a:pathLst>
                <a:path w="8168" h="4446" extrusionOk="0">
                  <a:moveTo>
                    <a:pt x="8100" y="0"/>
                  </a:moveTo>
                  <a:cubicBezTo>
                    <a:pt x="7600" y="301"/>
                    <a:pt x="7066" y="467"/>
                    <a:pt x="6566" y="734"/>
                  </a:cubicBezTo>
                  <a:cubicBezTo>
                    <a:pt x="6032" y="968"/>
                    <a:pt x="5532" y="1301"/>
                    <a:pt x="4998" y="1568"/>
                  </a:cubicBezTo>
                  <a:cubicBezTo>
                    <a:pt x="3897" y="2102"/>
                    <a:pt x="2830" y="2702"/>
                    <a:pt x="1762" y="3303"/>
                  </a:cubicBezTo>
                  <a:cubicBezTo>
                    <a:pt x="1162" y="3636"/>
                    <a:pt x="595" y="4003"/>
                    <a:pt x="28" y="4370"/>
                  </a:cubicBezTo>
                  <a:cubicBezTo>
                    <a:pt x="1" y="4397"/>
                    <a:pt x="18" y="4446"/>
                    <a:pt x="43" y="4446"/>
                  </a:cubicBezTo>
                  <a:cubicBezTo>
                    <a:pt x="49" y="4446"/>
                    <a:pt x="55" y="4443"/>
                    <a:pt x="61" y="4437"/>
                  </a:cubicBezTo>
                  <a:cubicBezTo>
                    <a:pt x="1062" y="3770"/>
                    <a:pt x="2129" y="3203"/>
                    <a:pt x="3163" y="2602"/>
                  </a:cubicBezTo>
                  <a:cubicBezTo>
                    <a:pt x="3697" y="2302"/>
                    <a:pt x="4231" y="2002"/>
                    <a:pt x="4798" y="1735"/>
                  </a:cubicBezTo>
                  <a:cubicBezTo>
                    <a:pt x="5332" y="1468"/>
                    <a:pt x="5865" y="1168"/>
                    <a:pt x="6399" y="868"/>
                  </a:cubicBezTo>
                  <a:cubicBezTo>
                    <a:pt x="6966" y="601"/>
                    <a:pt x="7567" y="401"/>
                    <a:pt x="8134" y="67"/>
                  </a:cubicBezTo>
                  <a:cubicBezTo>
                    <a:pt x="8167" y="67"/>
                    <a:pt x="8134" y="0"/>
                    <a:pt x="8100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52"/>
            <p:cNvSpPr/>
            <p:nvPr/>
          </p:nvSpPr>
          <p:spPr>
            <a:xfrm>
              <a:off x="1967331" y="1521917"/>
              <a:ext cx="623066" cy="333744"/>
            </a:xfrm>
            <a:custGeom>
              <a:avLst/>
              <a:gdLst/>
              <a:ahLst/>
              <a:cxnLst/>
              <a:rect l="l" t="t" r="r" b="b"/>
              <a:pathLst>
                <a:path w="6396" h="3426" extrusionOk="0">
                  <a:moveTo>
                    <a:pt x="6336" y="0"/>
                  </a:moveTo>
                  <a:cubicBezTo>
                    <a:pt x="6326" y="0"/>
                    <a:pt x="6315" y="3"/>
                    <a:pt x="6302" y="9"/>
                  </a:cubicBezTo>
                  <a:cubicBezTo>
                    <a:pt x="5268" y="576"/>
                    <a:pt x="4234" y="1177"/>
                    <a:pt x="3166" y="1711"/>
                  </a:cubicBezTo>
                  <a:cubicBezTo>
                    <a:pt x="2132" y="2278"/>
                    <a:pt x="1065" y="2811"/>
                    <a:pt x="31" y="3378"/>
                  </a:cubicBezTo>
                  <a:cubicBezTo>
                    <a:pt x="7" y="3402"/>
                    <a:pt x="0" y="3426"/>
                    <a:pt x="10" y="3426"/>
                  </a:cubicBezTo>
                  <a:cubicBezTo>
                    <a:pt x="14" y="3426"/>
                    <a:pt x="21" y="3422"/>
                    <a:pt x="31" y="3412"/>
                  </a:cubicBezTo>
                  <a:cubicBezTo>
                    <a:pt x="1131" y="2945"/>
                    <a:pt x="2166" y="2344"/>
                    <a:pt x="3233" y="1811"/>
                  </a:cubicBezTo>
                  <a:cubicBezTo>
                    <a:pt x="4267" y="1244"/>
                    <a:pt x="5334" y="677"/>
                    <a:pt x="6369" y="76"/>
                  </a:cubicBezTo>
                  <a:cubicBezTo>
                    <a:pt x="6396" y="49"/>
                    <a:pt x="6379" y="0"/>
                    <a:pt x="6336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2"/>
            <p:cNvSpPr/>
            <p:nvPr/>
          </p:nvSpPr>
          <p:spPr>
            <a:xfrm>
              <a:off x="1694080" y="1730776"/>
              <a:ext cx="330919" cy="124399"/>
            </a:xfrm>
            <a:custGeom>
              <a:avLst/>
              <a:gdLst/>
              <a:ahLst/>
              <a:cxnLst/>
              <a:rect l="l" t="t" r="r" b="b"/>
              <a:pathLst>
                <a:path w="3397" h="1277" extrusionOk="0">
                  <a:moveTo>
                    <a:pt x="67" y="0"/>
                  </a:moveTo>
                  <a:cubicBezTo>
                    <a:pt x="34" y="0"/>
                    <a:pt x="0" y="67"/>
                    <a:pt x="34" y="67"/>
                  </a:cubicBezTo>
                  <a:cubicBezTo>
                    <a:pt x="1168" y="401"/>
                    <a:pt x="2269" y="801"/>
                    <a:pt x="3336" y="1268"/>
                  </a:cubicBezTo>
                  <a:cubicBezTo>
                    <a:pt x="3342" y="1274"/>
                    <a:pt x="3349" y="1277"/>
                    <a:pt x="3355" y="1277"/>
                  </a:cubicBezTo>
                  <a:cubicBezTo>
                    <a:pt x="3380" y="1277"/>
                    <a:pt x="3396" y="1228"/>
                    <a:pt x="3369" y="1201"/>
                  </a:cubicBezTo>
                  <a:cubicBezTo>
                    <a:pt x="2302" y="767"/>
                    <a:pt x="1201" y="334"/>
                    <a:pt x="67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2"/>
            <p:cNvSpPr/>
            <p:nvPr/>
          </p:nvSpPr>
          <p:spPr>
            <a:xfrm>
              <a:off x="1668070" y="1656058"/>
              <a:ext cx="523216" cy="188498"/>
            </a:xfrm>
            <a:custGeom>
              <a:avLst/>
              <a:gdLst/>
              <a:ahLst/>
              <a:cxnLst/>
              <a:rect l="l" t="t" r="r" b="b"/>
              <a:pathLst>
                <a:path w="5371" h="1935" extrusionOk="0">
                  <a:moveTo>
                    <a:pt x="67" y="0"/>
                  </a:moveTo>
                  <a:cubicBezTo>
                    <a:pt x="34" y="0"/>
                    <a:pt x="0" y="67"/>
                    <a:pt x="67" y="67"/>
                  </a:cubicBezTo>
                  <a:cubicBezTo>
                    <a:pt x="1835" y="567"/>
                    <a:pt x="3603" y="1168"/>
                    <a:pt x="5271" y="1935"/>
                  </a:cubicBezTo>
                  <a:cubicBezTo>
                    <a:pt x="5338" y="1935"/>
                    <a:pt x="5371" y="1901"/>
                    <a:pt x="5338" y="1868"/>
                  </a:cubicBezTo>
                  <a:cubicBezTo>
                    <a:pt x="3636" y="1101"/>
                    <a:pt x="1868" y="500"/>
                    <a:pt x="67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2"/>
            <p:cNvSpPr/>
            <p:nvPr/>
          </p:nvSpPr>
          <p:spPr>
            <a:xfrm>
              <a:off x="1704406" y="1564098"/>
              <a:ext cx="600661" cy="241492"/>
            </a:xfrm>
            <a:custGeom>
              <a:avLst/>
              <a:gdLst/>
              <a:ahLst/>
              <a:cxnLst/>
              <a:rect l="l" t="t" r="r" b="b"/>
              <a:pathLst>
                <a:path w="6166" h="2479" extrusionOk="0">
                  <a:moveTo>
                    <a:pt x="42" y="1"/>
                  </a:moveTo>
                  <a:cubicBezTo>
                    <a:pt x="17" y="1"/>
                    <a:pt x="1" y="50"/>
                    <a:pt x="28" y="77"/>
                  </a:cubicBezTo>
                  <a:cubicBezTo>
                    <a:pt x="2163" y="577"/>
                    <a:pt x="4131" y="1544"/>
                    <a:pt x="6065" y="2478"/>
                  </a:cubicBezTo>
                  <a:cubicBezTo>
                    <a:pt x="6132" y="2478"/>
                    <a:pt x="6165" y="2445"/>
                    <a:pt x="6099" y="2412"/>
                  </a:cubicBezTo>
                  <a:cubicBezTo>
                    <a:pt x="4164" y="1478"/>
                    <a:pt x="2196" y="510"/>
                    <a:pt x="61" y="10"/>
                  </a:cubicBezTo>
                  <a:cubicBezTo>
                    <a:pt x="55" y="4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2"/>
            <p:cNvSpPr/>
            <p:nvPr/>
          </p:nvSpPr>
          <p:spPr>
            <a:xfrm>
              <a:off x="1765583" y="1477301"/>
              <a:ext cx="665637" cy="247921"/>
            </a:xfrm>
            <a:custGeom>
              <a:avLst/>
              <a:gdLst/>
              <a:ahLst/>
              <a:cxnLst/>
              <a:rect l="l" t="t" r="r" b="b"/>
              <a:pathLst>
                <a:path w="6833" h="2545" extrusionOk="0">
                  <a:moveTo>
                    <a:pt x="67" y="0"/>
                  </a:moveTo>
                  <a:cubicBezTo>
                    <a:pt x="34" y="0"/>
                    <a:pt x="0" y="67"/>
                    <a:pt x="34" y="67"/>
                  </a:cubicBezTo>
                  <a:cubicBezTo>
                    <a:pt x="2335" y="701"/>
                    <a:pt x="4503" y="1768"/>
                    <a:pt x="6772" y="2536"/>
                  </a:cubicBezTo>
                  <a:cubicBezTo>
                    <a:pt x="6778" y="2542"/>
                    <a:pt x="6784" y="2545"/>
                    <a:pt x="6790" y="2545"/>
                  </a:cubicBezTo>
                  <a:cubicBezTo>
                    <a:pt x="6815" y="2545"/>
                    <a:pt x="6832" y="2496"/>
                    <a:pt x="6805" y="2469"/>
                  </a:cubicBezTo>
                  <a:cubicBezTo>
                    <a:pt x="4537" y="1702"/>
                    <a:pt x="2369" y="634"/>
                    <a:pt x="67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2"/>
            <p:cNvSpPr/>
            <p:nvPr/>
          </p:nvSpPr>
          <p:spPr>
            <a:xfrm>
              <a:off x="1846827" y="1409013"/>
              <a:ext cx="640211" cy="273054"/>
            </a:xfrm>
            <a:custGeom>
              <a:avLst/>
              <a:gdLst/>
              <a:ahLst/>
              <a:cxnLst/>
              <a:rect l="l" t="t" r="r" b="b"/>
              <a:pathLst>
                <a:path w="6572" h="2803" extrusionOk="0">
                  <a:moveTo>
                    <a:pt x="67" y="1"/>
                  </a:moveTo>
                  <a:cubicBezTo>
                    <a:pt x="0" y="1"/>
                    <a:pt x="0" y="68"/>
                    <a:pt x="33" y="68"/>
                  </a:cubicBezTo>
                  <a:cubicBezTo>
                    <a:pt x="2235" y="835"/>
                    <a:pt x="4337" y="1902"/>
                    <a:pt x="6505" y="2803"/>
                  </a:cubicBezTo>
                  <a:cubicBezTo>
                    <a:pt x="6538" y="2803"/>
                    <a:pt x="6571" y="2736"/>
                    <a:pt x="6538" y="2736"/>
                  </a:cubicBezTo>
                  <a:cubicBezTo>
                    <a:pt x="4370" y="1836"/>
                    <a:pt x="2268" y="768"/>
                    <a:pt x="67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2"/>
            <p:cNvSpPr/>
            <p:nvPr/>
          </p:nvSpPr>
          <p:spPr>
            <a:xfrm>
              <a:off x="1947555" y="1337607"/>
              <a:ext cx="614104" cy="283672"/>
            </a:xfrm>
            <a:custGeom>
              <a:avLst/>
              <a:gdLst/>
              <a:ahLst/>
              <a:cxnLst/>
              <a:rect l="l" t="t" r="r" b="b"/>
              <a:pathLst>
                <a:path w="6304" h="2912" extrusionOk="0">
                  <a:moveTo>
                    <a:pt x="67" y="0"/>
                  </a:moveTo>
                  <a:cubicBezTo>
                    <a:pt x="34" y="0"/>
                    <a:pt x="0" y="67"/>
                    <a:pt x="34" y="67"/>
                  </a:cubicBezTo>
                  <a:cubicBezTo>
                    <a:pt x="2268" y="667"/>
                    <a:pt x="4103" y="2135"/>
                    <a:pt x="6238" y="2902"/>
                  </a:cubicBezTo>
                  <a:cubicBezTo>
                    <a:pt x="6251" y="2908"/>
                    <a:pt x="6261" y="2911"/>
                    <a:pt x="6269" y="2911"/>
                  </a:cubicBezTo>
                  <a:cubicBezTo>
                    <a:pt x="6303" y="2911"/>
                    <a:pt x="6298" y="2862"/>
                    <a:pt x="6271" y="2835"/>
                  </a:cubicBezTo>
                  <a:cubicBezTo>
                    <a:pt x="4136" y="2068"/>
                    <a:pt x="2302" y="600"/>
                    <a:pt x="67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2"/>
            <p:cNvSpPr/>
            <p:nvPr/>
          </p:nvSpPr>
          <p:spPr>
            <a:xfrm>
              <a:off x="2107414" y="1313935"/>
              <a:ext cx="509578" cy="244706"/>
            </a:xfrm>
            <a:custGeom>
              <a:avLst/>
              <a:gdLst/>
              <a:ahLst/>
              <a:cxnLst/>
              <a:rect l="l" t="t" r="r" b="b"/>
              <a:pathLst>
                <a:path w="5231" h="2512" extrusionOk="0">
                  <a:moveTo>
                    <a:pt x="42" y="0"/>
                  </a:moveTo>
                  <a:cubicBezTo>
                    <a:pt x="17" y="0"/>
                    <a:pt x="0" y="49"/>
                    <a:pt x="27" y="76"/>
                  </a:cubicBezTo>
                  <a:cubicBezTo>
                    <a:pt x="928" y="410"/>
                    <a:pt x="1828" y="777"/>
                    <a:pt x="2696" y="1210"/>
                  </a:cubicBezTo>
                  <a:cubicBezTo>
                    <a:pt x="3096" y="1411"/>
                    <a:pt x="3496" y="1611"/>
                    <a:pt x="3896" y="1844"/>
                  </a:cubicBezTo>
                  <a:cubicBezTo>
                    <a:pt x="4130" y="1944"/>
                    <a:pt x="4330" y="2044"/>
                    <a:pt x="4530" y="2178"/>
                  </a:cubicBezTo>
                  <a:cubicBezTo>
                    <a:pt x="4730" y="2278"/>
                    <a:pt x="4931" y="2445"/>
                    <a:pt x="5131" y="2511"/>
                  </a:cubicBezTo>
                  <a:cubicBezTo>
                    <a:pt x="5164" y="2511"/>
                    <a:pt x="5231" y="2445"/>
                    <a:pt x="5164" y="2411"/>
                  </a:cubicBezTo>
                  <a:cubicBezTo>
                    <a:pt x="5031" y="2278"/>
                    <a:pt x="4797" y="2178"/>
                    <a:pt x="4597" y="2078"/>
                  </a:cubicBezTo>
                  <a:cubicBezTo>
                    <a:pt x="4397" y="1944"/>
                    <a:pt x="4197" y="1844"/>
                    <a:pt x="3963" y="1711"/>
                  </a:cubicBezTo>
                  <a:cubicBezTo>
                    <a:pt x="3530" y="1511"/>
                    <a:pt x="3129" y="1277"/>
                    <a:pt x="2662" y="1077"/>
                  </a:cubicBezTo>
                  <a:cubicBezTo>
                    <a:pt x="1828" y="677"/>
                    <a:pt x="961" y="310"/>
                    <a:pt x="60" y="10"/>
                  </a:cubicBezTo>
                  <a:cubicBezTo>
                    <a:pt x="54" y="3"/>
                    <a:pt x="48" y="0"/>
                    <a:pt x="42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2"/>
            <p:cNvSpPr/>
            <p:nvPr/>
          </p:nvSpPr>
          <p:spPr>
            <a:xfrm>
              <a:off x="2220513" y="1282275"/>
              <a:ext cx="428334" cy="212267"/>
            </a:xfrm>
            <a:custGeom>
              <a:avLst/>
              <a:gdLst/>
              <a:ahLst/>
              <a:cxnLst/>
              <a:rect l="l" t="t" r="r" b="b"/>
              <a:pathLst>
                <a:path w="4397" h="2179" extrusionOk="0">
                  <a:moveTo>
                    <a:pt x="67" y="1"/>
                  </a:moveTo>
                  <a:cubicBezTo>
                    <a:pt x="0" y="1"/>
                    <a:pt x="0" y="68"/>
                    <a:pt x="34" y="68"/>
                  </a:cubicBezTo>
                  <a:cubicBezTo>
                    <a:pt x="767" y="401"/>
                    <a:pt x="1501" y="735"/>
                    <a:pt x="2235" y="1102"/>
                  </a:cubicBezTo>
                  <a:cubicBezTo>
                    <a:pt x="2569" y="1269"/>
                    <a:pt x="2902" y="1435"/>
                    <a:pt x="3236" y="1602"/>
                  </a:cubicBezTo>
                  <a:cubicBezTo>
                    <a:pt x="3603" y="1802"/>
                    <a:pt x="3936" y="2002"/>
                    <a:pt x="4303" y="2169"/>
                  </a:cubicBezTo>
                  <a:cubicBezTo>
                    <a:pt x="4316" y="2176"/>
                    <a:pt x="4328" y="2178"/>
                    <a:pt x="4338" y="2178"/>
                  </a:cubicBezTo>
                  <a:cubicBezTo>
                    <a:pt x="4380" y="2178"/>
                    <a:pt x="4397" y="2129"/>
                    <a:pt x="4370" y="2102"/>
                  </a:cubicBezTo>
                  <a:cubicBezTo>
                    <a:pt x="4036" y="1869"/>
                    <a:pt x="3669" y="1702"/>
                    <a:pt x="3303" y="1502"/>
                  </a:cubicBezTo>
                  <a:cubicBezTo>
                    <a:pt x="2936" y="1335"/>
                    <a:pt x="2602" y="1135"/>
                    <a:pt x="2202" y="968"/>
                  </a:cubicBezTo>
                  <a:cubicBezTo>
                    <a:pt x="1501" y="635"/>
                    <a:pt x="801" y="301"/>
                    <a:pt x="67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2"/>
            <p:cNvSpPr/>
            <p:nvPr/>
          </p:nvSpPr>
          <p:spPr>
            <a:xfrm>
              <a:off x="1947555" y="1528541"/>
              <a:ext cx="149532" cy="303058"/>
            </a:xfrm>
            <a:custGeom>
              <a:avLst/>
              <a:gdLst/>
              <a:ahLst/>
              <a:cxnLst/>
              <a:rect l="l" t="t" r="r" b="b"/>
              <a:pathLst>
                <a:path w="1535" h="3111" extrusionOk="0">
                  <a:moveTo>
                    <a:pt x="524" y="1"/>
                  </a:moveTo>
                  <a:cubicBezTo>
                    <a:pt x="516" y="1"/>
                    <a:pt x="508" y="3"/>
                    <a:pt x="501" y="8"/>
                  </a:cubicBezTo>
                  <a:cubicBezTo>
                    <a:pt x="300" y="142"/>
                    <a:pt x="0" y="675"/>
                    <a:pt x="100" y="1042"/>
                  </a:cubicBezTo>
                  <a:cubicBezTo>
                    <a:pt x="134" y="1176"/>
                    <a:pt x="200" y="1309"/>
                    <a:pt x="234" y="1409"/>
                  </a:cubicBezTo>
                  <a:cubicBezTo>
                    <a:pt x="434" y="1776"/>
                    <a:pt x="634" y="2143"/>
                    <a:pt x="834" y="2510"/>
                  </a:cubicBezTo>
                  <a:cubicBezTo>
                    <a:pt x="901" y="2643"/>
                    <a:pt x="968" y="2810"/>
                    <a:pt x="1101" y="2910"/>
                  </a:cubicBezTo>
                  <a:cubicBezTo>
                    <a:pt x="1201" y="3010"/>
                    <a:pt x="1368" y="3077"/>
                    <a:pt x="1535" y="3110"/>
                  </a:cubicBezTo>
                  <a:lnTo>
                    <a:pt x="1334" y="2276"/>
                  </a:lnTo>
                  <a:cubicBezTo>
                    <a:pt x="1110" y="1571"/>
                    <a:pt x="731" y="1"/>
                    <a:pt x="524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2"/>
            <p:cNvSpPr/>
            <p:nvPr/>
          </p:nvSpPr>
          <p:spPr>
            <a:xfrm>
              <a:off x="1970253" y="1430541"/>
              <a:ext cx="442069" cy="435250"/>
            </a:xfrm>
            <a:custGeom>
              <a:avLst/>
              <a:gdLst/>
              <a:ahLst/>
              <a:cxnLst/>
              <a:rect l="l" t="t" r="r" b="b"/>
              <a:pathLst>
                <a:path w="4538" h="4468" extrusionOk="0">
                  <a:moveTo>
                    <a:pt x="3027" y="0"/>
                  </a:moveTo>
                  <a:cubicBezTo>
                    <a:pt x="2901" y="0"/>
                    <a:pt x="2764" y="29"/>
                    <a:pt x="2636" y="47"/>
                  </a:cubicBezTo>
                  <a:cubicBezTo>
                    <a:pt x="1869" y="247"/>
                    <a:pt x="1101" y="547"/>
                    <a:pt x="401" y="914"/>
                  </a:cubicBezTo>
                  <a:cubicBezTo>
                    <a:pt x="368" y="947"/>
                    <a:pt x="368" y="947"/>
                    <a:pt x="334" y="947"/>
                  </a:cubicBezTo>
                  <a:cubicBezTo>
                    <a:pt x="334" y="947"/>
                    <a:pt x="1" y="1148"/>
                    <a:pt x="67" y="1414"/>
                  </a:cubicBezTo>
                  <a:cubicBezTo>
                    <a:pt x="134" y="1815"/>
                    <a:pt x="268" y="2215"/>
                    <a:pt x="401" y="2582"/>
                  </a:cubicBezTo>
                  <a:cubicBezTo>
                    <a:pt x="568" y="3016"/>
                    <a:pt x="735" y="3416"/>
                    <a:pt x="935" y="3816"/>
                  </a:cubicBezTo>
                  <a:cubicBezTo>
                    <a:pt x="1001" y="3983"/>
                    <a:pt x="1068" y="4150"/>
                    <a:pt x="1202" y="4250"/>
                  </a:cubicBezTo>
                  <a:cubicBezTo>
                    <a:pt x="1383" y="4413"/>
                    <a:pt x="1613" y="4468"/>
                    <a:pt x="1855" y="4468"/>
                  </a:cubicBezTo>
                  <a:cubicBezTo>
                    <a:pt x="2059" y="4468"/>
                    <a:pt x="2271" y="4429"/>
                    <a:pt x="2469" y="4383"/>
                  </a:cubicBezTo>
                  <a:cubicBezTo>
                    <a:pt x="2636" y="4350"/>
                    <a:pt x="2803" y="4316"/>
                    <a:pt x="2936" y="4283"/>
                  </a:cubicBezTo>
                  <a:cubicBezTo>
                    <a:pt x="3236" y="4250"/>
                    <a:pt x="3537" y="4183"/>
                    <a:pt x="3803" y="4050"/>
                  </a:cubicBezTo>
                  <a:cubicBezTo>
                    <a:pt x="4104" y="3916"/>
                    <a:pt x="4337" y="3683"/>
                    <a:pt x="4437" y="3416"/>
                  </a:cubicBezTo>
                  <a:cubicBezTo>
                    <a:pt x="4537" y="3116"/>
                    <a:pt x="4471" y="2782"/>
                    <a:pt x="4237" y="2582"/>
                  </a:cubicBezTo>
                  <a:cubicBezTo>
                    <a:pt x="4170" y="2515"/>
                    <a:pt x="4037" y="2482"/>
                    <a:pt x="3970" y="2382"/>
                  </a:cubicBezTo>
                  <a:cubicBezTo>
                    <a:pt x="3903" y="2282"/>
                    <a:pt x="3870" y="2148"/>
                    <a:pt x="3870" y="2015"/>
                  </a:cubicBezTo>
                  <a:cubicBezTo>
                    <a:pt x="3770" y="1548"/>
                    <a:pt x="3670" y="1047"/>
                    <a:pt x="3537" y="547"/>
                  </a:cubicBezTo>
                  <a:cubicBezTo>
                    <a:pt x="3503" y="380"/>
                    <a:pt x="3436" y="180"/>
                    <a:pt x="3303" y="80"/>
                  </a:cubicBezTo>
                  <a:cubicBezTo>
                    <a:pt x="3227" y="20"/>
                    <a:pt x="3131" y="0"/>
                    <a:pt x="3027" y="0"/>
                  </a:cubicBezTo>
                  <a:close/>
                </a:path>
              </a:pathLst>
            </a:custGeom>
            <a:solidFill>
              <a:srgbClr val="8C5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52"/>
            <p:cNvSpPr/>
            <p:nvPr/>
          </p:nvSpPr>
          <p:spPr>
            <a:xfrm>
              <a:off x="2126215" y="1763215"/>
              <a:ext cx="188595" cy="191031"/>
            </a:xfrm>
            <a:custGeom>
              <a:avLst/>
              <a:gdLst/>
              <a:ahLst/>
              <a:cxnLst/>
              <a:rect l="l" t="t" r="r" b="b"/>
              <a:pathLst>
                <a:path w="1936" h="1961" extrusionOk="0">
                  <a:moveTo>
                    <a:pt x="1702" y="1"/>
                  </a:moveTo>
                  <a:lnTo>
                    <a:pt x="1" y="68"/>
                  </a:lnTo>
                  <a:lnTo>
                    <a:pt x="134" y="1769"/>
                  </a:lnTo>
                  <a:cubicBezTo>
                    <a:pt x="479" y="1911"/>
                    <a:pt x="781" y="1960"/>
                    <a:pt x="1034" y="1960"/>
                  </a:cubicBezTo>
                  <a:cubicBezTo>
                    <a:pt x="1613" y="1960"/>
                    <a:pt x="1936" y="1702"/>
                    <a:pt x="1936" y="1702"/>
                  </a:cubicBezTo>
                  <a:lnTo>
                    <a:pt x="1869" y="1135"/>
                  </a:lnTo>
                  <a:lnTo>
                    <a:pt x="1802" y="801"/>
                  </a:lnTo>
                  <a:lnTo>
                    <a:pt x="1702" y="1"/>
                  </a:lnTo>
                  <a:close/>
                </a:path>
              </a:pathLst>
            </a:custGeom>
            <a:solidFill>
              <a:srgbClr val="8C5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52"/>
            <p:cNvSpPr/>
            <p:nvPr/>
          </p:nvSpPr>
          <p:spPr>
            <a:xfrm>
              <a:off x="2168494" y="1707981"/>
              <a:ext cx="182069" cy="89622"/>
            </a:xfrm>
            <a:custGeom>
              <a:avLst/>
              <a:gdLst/>
              <a:ahLst/>
              <a:cxnLst/>
              <a:rect l="l" t="t" r="r" b="b"/>
              <a:pathLst>
                <a:path w="1869" h="920" extrusionOk="0">
                  <a:moveTo>
                    <a:pt x="1868" y="1"/>
                  </a:moveTo>
                  <a:lnTo>
                    <a:pt x="0" y="468"/>
                  </a:lnTo>
                  <a:cubicBezTo>
                    <a:pt x="0" y="468"/>
                    <a:pt x="333" y="920"/>
                    <a:pt x="859" y="920"/>
                  </a:cubicBezTo>
                  <a:cubicBezTo>
                    <a:pt x="956" y="920"/>
                    <a:pt x="1059" y="904"/>
                    <a:pt x="1168" y="868"/>
                  </a:cubicBezTo>
                  <a:cubicBezTo>
                    <a:pt x="1868" y="601"/>
                    <a:pt x="1868" y="1"/>
                    <a:pt x="1868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52"/>
            <p:cNvSpPr/>
            <p:nvPr/>
          </p:nvSpPr>
          <p:spPr>
            <a:xfrm>
              <a:off x="2116474" y="1622937"/>
              <a:ext cx="71600" cy="64099"/>
            </a:xfrm>
            <a:custGeom>
              <a:avLst/>
              <a:gdLst/>
              <a:ahLst/>
              <a:cxnLst/>
              <a:rect l="l" t="t" r="r" b="b"/>
              <a:pathLst>
                <a:path w="735" h="658" extrusionOk="0">
                  <a:moveTo>
                    <a:pt x="366" y="0"/>
                  </a:moveTo>
                  <a:cubicBezTo>
                    <a:pt x="344" y="0"/>
                    <a:pt x="322" y="2"/>
                    <a:pt x="301" y="6"/>
                  </a:cubicBezTo>
                  <a:cubicBezTo>
                    <a:pt x="134" y="40"/>
                    <a:pt x="1" y="207"/>
                    <a:pt x="34" y="407"/>
                  </a:cubicBezTo>
                  <a:cubicBezTo>
                    <a:pt x="61" y="543"/>
                    <a:pt x="201" y="658"/>
                    <a:pt x="342" y="658"/>
                  </a:cubicBezTo>
                  <a:cubicBezTo>
                    <a:pt x="373" y="658"/>
                    <a:pt x="404" y="652"/>
                    <a:pt x="434" y="640"/>
                  </a:cubicBezTo>
                  <a:cubicBezTo>
                    <a:pt x="601" y="607"/>
                    <a:pt x="735" y="440"/>
                    <a:pt x="701" y="273"/>
                  </a:cubicBezTo>
                  <a:cubicBezTo>
                    <a:pt x="672" y="99"/>
                    <a:pt x="516" y="0"/>
                    <a:pt x="366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52"/>
            <p:cNvSpPr/>
            <p:nvPr/>
          </p:nvSpPr>
          <p:spPr>
            <a:xfrm>
              <a:off x="2252953" y="1579587"/>
              <a:ext cx="71600" cy="64099"/>
            </a:xfrm>
            <a:custGeom>
              <a:avLst/>
              <a:gdLst/>
              <a:ahLst/>
              <a:cxnLst/>
              <a:rect l="l" t="t" r="r" b="b"/>
              <a:pathLst>
                <a:path w="735" h="658" extrusionOk="0">
                  <a:moveTo>
                    <a:pt x="405" y="0"/>
                  </a:moveTo>
                  <a:cubicBezTo>
                    <a:pt x="372" y="0"/>
                    <a:pt x="337" y="6"/>
                    <a:pt x="301" y="18"/>
                  </a:cubicBezTo>
                  <a:cubicBezTo>
                    <a:pt x="134" y="51"/>
                    <a:pt x="1" y="218"/>
                    <a:pt x="67" y="385"/>
                  </a:cubicBezTo>
                  <a:cubicBezTo>
                    <a:pt x="97" y="559"/>
                    <a:pt x="227" y="658"/>
                    <a:pt x="371" y="658"/>
                  </a:cubicBezTo>
                  <a:cubicBezTo>
                    <a:pt x="392" y="658"/>
                    <a:pt x="413" y="656"/>
                    <a:pt x="434" y="652"/>
                  </a:cubicBezTo>
                  <a:cubicBezTo>
                    <a:pt x="635" y="618"/>
                    <a:pt x="735" y="451"/>
                    <a:pt x="701" y="251"/>
                  </a:cubicBezTo>
                  <a:cubicBezTo>
                    <a:pt x="674" y="115"/>
                    <a:pt x="557" y="0"/>
                    <a:pt x="405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52"/>
            <p:cNvSpPr/>
            <p:nvPr/>
          </p:nvSpPr>
          <p:spPr>
            <a:xfrm>
              <a:off x="2191191" y="1841245"/>
              <a:ext cx="117093" cy="32537"/>
            </a:xfrm>
            <a:custGeom>
              <a:avLst/>
              <a:gdLst/>
              <a:ahLst/>
              <a:cxnLst/>
              <a:rect l="l" t="t" r="r" b="b"/>
              <a:pathLst>
                <a:path w="1202" h="334" extrusionOk="0">
                  <a:moveTo>
                    <a:pt x="1135" y="0"/>
                  </a:moveTo>
                  <a:cubicBezTo>
                    <a:pt x="706" y="120"/>
                    <a:pt x="345" y="137"/>
                    <a:pt x="150" y="137"/>
                  </a:cubicBezTo>
                  <a:cubicBezTo>
                    <a:pt x="72" y="137"/>
                    <a:pt x="20" y="134"/>
                    <a:pt x="1" y="134"/>
                  </a:cubicBezTo>
                  <a:cubicBezTo>
                    <a:pt x="401" y="301"/>
                    <a:pt x="835" y="334"/>
                    <a:pt x="1202" y="334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52"/>
            <p:cNvSpPr/>
            <p:nvPr/>
          </p:nvSpPr>
          <p:spPr>
            <a:xfrm>
              <a:off x="2226943" y="1582412"/>
              <a:ext cx="42376" cy="125665"/>
            </a:xfrm>
            <a:custGeom>
              <a:avLst/>
              <a:gdLst/>
              <a:ahLst/>
              <a:cxnLst/>
              <a:rect l="l" t="t" r="r" b="b"/>
              <a:pathLst>
                <a:path w="435" h="1290" extrusionOk="0">
                  <a:moveTo>
                    <a:pt x="43" y="0"/>
                  </a:moveTo>
                  <a:cubicBezTo>
                    <a:pt x="24" y="0"/>
                    <a:pt x="1" y="16"/>
                    <a:pt x="1" y="56"/>
                  </a:cubicBezTo>
                  <a:cubicBezTo>
                    <a:pt x="68" y="256"/>
                    <a:pt x="134" y="489"/>
                    <a:pt x="201" y="689"/>
                  </a:cubicBezTo>
                  <a:cubicBezTo>
                    <a:pt x="234" y="789"/>
                    <a:pt x="268" y="856"/>
                    <a:pt x="301" y="923"/>
                  </a:cubicBezTo>
                  <a:cubicBezTo>
                    <a:pt x="368" y="1056"/>
                    <a:pt x="368" y="1056"/>
                    <a:pt x="268" y="1156"/>
                  </a:cubicBezTo>
                  <a:cubicBezTo>
                    <a:pt x="201" y="1190"/>
                    <a:pt x="168" y="1223"/>
                    <a:pt x="101" y="1256"/>
                  </a:cubicBezTo>
                  <a:cubicBezTo>
                    <a:pt x="101" y="1290"/>
                    <a:pt x="101" y="1290"/>
                    <a:pt x="134" y="1290"/>
                  </a:cubicBezTo>
                  <a:cubicBezTo>
                    <a:pt x="201" y="1256"/>
                    <a:pt x="401" y="1190"/>
                    <a:pt x="435" y="1090"/>
                  </a:cubicBezTo>
                  <a:cubicBezTo>
                    <a:pt x="435" y="1056"/>
                    <a:pt x="401" y="990"/>
                    <a:pt x="368" y="923"/>
                  </a:cubicBezTo>
                  <a:cubicBezTo>
                    <a:pt x="234" y="656"/>
                    <a:pt x="134" y="356"/>
                    <a:pt x="68" y="22"/>
                  </a:cubicBezTo>
                  <a:cubicBezTo>
                    <a:pt x="68" y="8"/>
                    <a:pt x="56" y="0"/>
                    <a:pt x="43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52"/>
            <p:cNvSpPr/>
            <p:nvPr/>
          </p:nvSpPr>
          <p:spPr>
            <a:xfrm>
              <a:off x="2067766" y="1633263"/>
              <a:ext cx="97" cy="9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52"/>
            <p:cNvSpPr/>
            <p:nvPr/>
          </p:nvSpPr>
          <p:spPr>
            <a:xfrm>
              <a:off x="2064551" y="1577152"/>
              <a:ext cx="81244" cy="60787"/>
            </a:xfrm>
            <a:custGeom>
              <a:avLst/>
              <a:gdLst/>
              <a:ahLst/>
              <a:cxnLst/>
              <a:rect l="l" t="t" r="r" b="b"/>
              <a:pathLst>
                <a:path w="834" h="624" extrusionOk="0">
                  <a:moveTo>
                    <a:pt x="712" y="1"/>
                  </a:moveTo>
                  <a:cubicBezTo>
                    <a:pt x="400" y="1"/>
                    <a:pt x="61" y="303"/>
                    <a:pt x="0" y="577"/>
                  </a:cubicBezTo>
                  <a:cubicBezTo>
                    <a:pt x="0" y="600"/>
                    <a:pt x="17" y="624"/>
                    <a:pt x="38" y="624"/>
                  </a:cubicBezTo>
                  <a:cubicBezTo>
                    <a:pt x="47" y="624"/>
                    <a:pt x="57" y="620"/>
                    <a:pt x="67" y="610"/>
                  </a:cubicBezTo>
                  <a:cubicBezTo>
                    <a:pt x="133" y="443"/>
                    <a:pt x="234" y="343"/>
                    <a:pt x="367" y="243"/>
                  </a:cubicBezTo>
                  <a:cubicBezTo>
                    <a:pt x="500" y="176"/>
                    <a:pt x="634" y="143"/>
                    <a:pt x="801" y="110"/>
                  </a:cubicBezTo>
                  <a:cubicBezTo>
                    <a:pt x="834" y="110"/>
                    <a:pt x="834" y="43"/>
                    <a:pt x="801" y="9"/>
                  </a:cubicBezTo>
                  <a:cubicBezTo>
                    <a:pt x="771" y="4"/>
                    <a:pt x="742" y="1"/>
                    <a:pt x="712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52"/>
            <p:cNvSpPr/>
            <p:nvPr/>
          </p:nvSpPr>
          <p:spPr>
            <a:xfrm>
              <a:off x="2236684" y="1534971"/>
              <a:ext cx="65171" cy="20360"/>
            </a:xfrm>
            <a:custGeom>
              <a:avLst/>
              <a:gdLst/>
              <a:ahLst/>
              <a:cxnLst/>
              <a:rect l="l" t="t" r="r" b="b"/>
              <a:pathLst>
                <a:path w="669" h="209" extrusionOk="0">
                  <a:moveTo>
                    <a:pt x="527" y="0"/>
                  </a:moveTo>
                  <a:cubicBezTo>
                    <a:pt x="347" y="0"/>
                    <a:pt x="145" y="65"/>
                    <a:pt x="34" y="176"/>
                  </a:cubicBezTo>
                  <a:cubicBezTo>
                    <a:pt x="1" y="176"/>
                    <a:pt x="34" y="209"/>
                    <a:pt x="34" y="209"/>
                  </a:cubicBezTo>
                  <a:cubicBezTo>
                    <a:pt x="234" y="109"/>
                    <a:pt x="401" y="109"/>
                    <a:pt x="635" y="109"/>
                  </a:cubicBezTo>
                  <a:cubicBezTo>
                    <a:pt x="668" y="76"/>
                    <a:pt x="668" y="9"/>
                    <a:pt x="635" y="9"/>
                  </a:cubicBezTo>
                  <a:cubicBezTo>
                    <a:pt x="600" y="3"/>
                    <a:pt x="564" y="0"/>
                    <a:pt x="527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52"/>
            <p:cNvSpPr/>
            <p:nvPr/>
          </p:nvSpPr>
          <p:spPr>
            <a:xfrm>
              <a:off x="1950770" y="1678464"/>
              <a:ext cx="136576" cy="127906"/>
            </a:xfrm>
            <a:custGeom>
              <a:avLst/>
              <a:gdLst/>
              <a:ahLst/>
              <a:cxnLst/>
              <a:rect l="l" t="t" r="r" b="b"/>
              <a:pathLst>
                <a:path w="1402" h="1313" extrusionOk="0">
                  <a:moveTo>
                    <a:pt x="537" y="1"/>
                  </a:moveTo>
                  <a:cubicBezTo>
                    <a:pt x="445" y="1"/>
                    <a:pt x="350" y="29"/>
                    <a:pt x="267" y="70"/>
                  </a:cubicBezTo>
                  <a:cubicBezTo>
                    <a:pt x="201" y="104"/>
                    <a:pt x="134" y="137"/>
                    <a:pt x="101" y="204"/>
                  </a:cubicBezTo>
                  <a:cubicBezTo>
                    <a:pt x="1" y="304"/>
                    <a:pt x="1" y="471"/>
                    <a:pt x="34" y="604"/>
                  </a:cubicBezTo>
                  <a:cubicBezTo>
                    <a:pt x="67" y="804"/>
                    <a:pt x="201" y="1004"/>
                    <a:pt x="334" y="1138"/>
                  </a:cubicBezTo>
                  <a:cubicBezTo>
                    <a:pt x="472" y="1248"/>
                    <a:pt x="656" y="1313"/>
                    <a:pt x="829" y="1313"/>
                  </a:cubicBezTo>
                  <a:cubicBezTo>
                    <a:pt x="865" y="1313"/>
                    <a:pt x="900" y="1310"/>
                    <a:pt x="935" y="1304"/>
                  </a:cubicBezTo>
                  <a:cubicBezTo>
                    <a:pt x="1135" y="1271"/>
                    <a:pt x="1335" y="1138"/>
                    <a:pt x="1402" y="938"/>
                  </a:cubicBezTo>
                  <a:lnTo>
                    <a:pt x="701" y="37"/>
                  </a:lnTo>
                  <a:cubicBezTo>
                    <a:pt x="650" y="11"/>
                    <a:pt x="594" y="1"/>
                    <a:pt x="537" y="1"/>
                  </a:cubicBezTo>
                  <a:close/>
                </a:path>
              </a:pathLst>
            </a:custGeom>
            <a:solidFill>
              <a:srgbClr val="8C5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52"/>
            <p:cNvSpPr/>
            <p:nvPr/>
          </p:nvSpPr>
          <p:spPr>
            <a:xfrm>
              <a:off x="1970253" y="1519579"/>
              <a:ext cx="143103" cy="237400"/>
            </a:xfrm>
            <a:custGeom>
              <a:avLst/>
              <a:gdLst/>
              <a:ahLst/>
              <a:cxnLst/>
              <a:rect l="l" t="t" r="r" b="b"/>
              <a:pathLst>
                <a:path w="1469" h="2437" extrusionOk="0">
                  <a:moveTo>
                    <a:pt x="401" y="0"/>
                  </a:moveTo>
                  <a:cubicBezTo>
                    <a:pt x="368" y="33"/>
                    <a:pt x="368" y="33"/>
                    <a:pt x="334" y="33"/>
                  </a:cubicBezTo>
                  <a:cubicBezTo>
                    <a:pt x="334" y="33"/>
                    <a:pt x="1" y="234"/>
                    <a:pt x="67" y="500"/>
                  </a:cubicBezTo>
                  <a:cubicBezTo>
                    <a:pt x="134" y="901"/>
                    <a:pt x="268" y="1301"/>
                    <a:pt x="401" y="1668"/>
                  </a:cubicBezTo>
                  <a:cubicBezTo>
                    <a:pt x="498" y="1830"/>
                    <a:pt x="786" y="2436"/>
                    <a:pt x="832" y="2436"/>
                  </a:cubicBezTo>
                  <a:cubicBezTo>
                    <a:pt x="833" y="2436"/>
                    <a:pt x="834" y="2436"/>
                    <a:pt x="835" y="2435"/>
                  </a:cubicBezTo>
                  <a:cubicBezTo>
                    <a:pt x="868" y="2435"/>
                    <a:pt x="1468" y="2135"/>
                    <a:pt x="1468" y="2135"/>
                  </a:cubicBezTo>
                  <a:lnTo>
                    <a:pt x="634" y="1434"/>
                  </a:lnTo>
                  <a:cubicBezTo>
                    <a:pt x="634" y="1434"/>
                    <a:pt x="801" y="1067"/>
                    <a:pt x="668" y="701"/>
                  </a:cubicBezTo>
                  <a:cubicBezTo>
                    <a:pt x="568" y="467"/>
                    <a:pt x="468" y="200"/>
                    <a:pt x="401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52"/>
            <p:cNvSpPr/>
            <p:nvPr/>
          </p:nvSpPr>
          <p:spPr>
            <a:xfrm>
              <a:off x="2051498" y="1740518"/>
              <a:ext cx="68385" cy="29322"/>
            </a:xfrm>
            <a:custGeom>
              <a:avLst/>
              <a:gdLst/>
              <a:ahLst/>
              <a:cxnLst/>
              <a:rect l="l" t="t" r="r" b="b"/>
              <a:pathLst>
                <a:path w="702" h="301" extrusionOk="0">
                  <a:moveTo>
                    <a:pt x="701" y="0"/>
                  </a:moveTo>
                  <a:cubicBezTo>
                    <a:pt x="468" y="67"/>
                    <a:pt x="234" y="167"/>
                    <a:pt x="1" y="301"/>
                  </a:cubicBezTo>
                  <a:lnTo>
                    <a:pt x="34" y="301"/>
                  </a:lnTo>
                  <a:cubicBezTo>
                    <a:pt x="234" y="234"/>
                    <a:pt x="501" y="134"/>
                    <a:pt x="701" y="34"/>
                  </a:cubicBezTo>
                  <a:cubicBezTo>
                    <a:pt x="701" y="34"/>
                    <a:pt x="701" y="0"/>
                    <a:pt x="701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52"/>
            <p:cNvSpPr/>
            <p:nvPr/>
          </p:nvSpPr>
          <p:spPr>
            <a:xfrm>
              <a:off x="3283025" y="1965158"/>
              <a:ext cx="91083" cy="106864"/>
            </a:xfrm>
            <a:custGeom>
              <a:avLst/>
              <a:gdLst/>
              <a:ahLst/>
              <a:cxnLst/>
              <a:rect l="l" t="t" r="r" b="b"/>
              <a:pathLst>
                <a:path w="935" h="1097" extrusionOk="0">
                  <a:moveTo>
                    <a:pt x="639" y="1"/>
                  </a:moveTo>
                  <a:cubicBezTo>
                    <a:pt x="593" y="1"/>
                    <a:pt x="547" y="40"/>
                    <a:pt x="501" y="63"/>
                  </a:cubicBezTo>
                  <a:cubicBezTo>
                    <a:pt x="335" y="196"/>
                    <a:pt x="168" y="330"/>
                    <a:pt x="34" y="463"/>
                  </a:cubicBezTo>
                  <a:cubicBezTo>
                    <a:pt x="1" y="463"/>
                    <a:pt x="1" y="496"/>
                    <a:pt x="1" y="496"/>
                  </a:cubicBezTo>
                  <a:cubicBezTo>
                    <a:pt x="1" y="496"/>
                    <a:pt x="1" y="530"/>
                    <a:pt x="1" y="530"/>
                  </a:cubicBezTo>
                  <a:cubicBezTo>
                    <a:pt x="1" y="596"/>
                    <a:pt x="34" y="663"/>
                    <a:pt x="34" y="730"/>
                  </a:cubicBezTo>
                  <a:cubicBezTo>
                    <a:pt x="68" y="763"/>
                    <a:pt x="101" y="863"/>
                    <a:pt x="134" y="863"/>
                  </a:cubicBezTo>
                  <a:cubicBezTo>
                    <a:pt x="168" y="863"/>
                    <a:pt x="201" y="830"/>
                    <a:pt x="234" y="830"/>
                  </a:cubicBezTo>
                  <a:cubicBezTo>
                    <a:pt x="335" y="763"/>
                    <a:pt x="435" y="763"/>
                    <a:pt x="568" y="763"/>
                  </a:cubicBezTo>
                  <a:cubicBezTo>
                    <a:pt x="635" y="897"/>
                    <a:pt x="735" y="997"/>
                    <a:pt x="868" y="1097"/>
                  </a:cubicBezTo>
                  <a:lnTo>
                    <a:pt x="935" y="797"/>
                  </a:lnTo>
                  <a:cubicBezTo>
                    <a:pt x="835" y="696"/>
                    <a:pt x="735" y="563"/>
                    <a:pt x="635" y="463"/>
                  </a:cubicBezTo>
                  <a:cubicBezTo>
                    <a:pt x="635" y="430"/>
                    <a:pt x="601" y="430"/>
                    <a:pt x="601" y="396"/>
                  </a:cubicBezTo>
                  <a:cubicBezTo>
                    <a:pt x="568" y="330"/>
                    <a:pt x="635" y="263"/>
                    <a:pt x="668" y="229"/>
                  </a:cubicBezTo>
                  <a:cubicBezTo>
                    <a:pt x="735" y="163"/>
                    <a:pt x="768" y="63"/>
                    <a:pt x="701" y="29"/>
                  </a:cubicBezTo>
                  <a:cubicBezTo>
                    <a:pt x="681" y="9"/>
                    <a:pt x="660" y="1"/>
                    <a:pt x="639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2"/>
            <p:cNvSpPr/>
            <p:nvPr/>
          </p:nvSpPr>
          <p:spPr>
            <a:xfrm>
              <a:off x="3351313" y="1895019"/>
              <a:ext cx="94298" cy="105500"/>
            </a:xfrm>
            <a:custGeom>
              <a:avLst/>
              <a:gdLst/>
              <a:ahLst/>
              <a:cxnLst/>
              <a:rect l="l" t="t" r="r" b="b"/>
              <a:pathLst>
                <a:path w="968" h="1083" extrusionOk="0">
                  <a:moveTo>
                    <a:pt x="776" y="1"/>
                  </a:moveTo>
                  <a:cubicBezTo>
                    <a:pt x="764" y="1"/>
                    <a:pt x="757" y="15"/>
                    <a:pt x="734" y="15"/>
                  </a:cubicBezTo>
                  <a:lnTo>
                    <a:pt x="0" y="416"/>
                  </a:lnTo>
                  <a:cubicBezTo>
                    <a:pt x="34" y="449"/>
                    <a:pt x="67" y="516"/>
                    <a:pt x="134" y="583"/>
                  </a:cubicBezTo>
                  <a:cubicBezTo>
                    <a:pt x="181" y="606"/>
                    <a:pt x="228" y="630"/>
                    <a:pt x="275" y="630"/>
                  </a:cubicBezTo>
                  <a:cubicBezTo>
                    <a:pt x="295" y="630"/>
                    <a:pt x="314" y="626"/>
                    <a:pt x="334" y="616"/>
                  </a:cubicBezTo>
                  <a:cubicBezTo>
                    <a:pt x="367" y="583"/>
                    <a:pt x="367" y="583"/>
                    <a:pt x="401" y="549"/>
                  </a:cubicBezTo>
                  <a:cubicBezTo>
                    <a:pt x="467" y="549"/>
                    <a:pt x="501" y="616"/>
                    <a:pt x="534" y="649"/>
                  </a:cubicBezTo>
                  <a:cubicBezTo>
                    <a:pt x="634" y="783"/>
                    <a:pt x="701" y="916"/>
                    <a:pt x="801" y="1083"/>
                  </a:cubicBezTo>
                  <a:lnTo>
                    <a:pt x="968" y="883"/>
                  </a:lnTo>
                  <a:cubicBezTo>
                    <a:pt x="868" y="716"/>
                    <a:pt x="768" y="549"/>
                    <a:pt x="701" y="382"/>
                  </a:cubicBezTo>
                  <a:cubicBezTo>
                    <a:pt x="701" y="382"/>
                    <a:pt x="701" y="349"/>
                    <a:pt x="701" y="349"/>
                  </a:cubicBezTo>
                  <a:cubicBezTo>
                    <a:pt x="701" y="316"/>
                    <a:pt x="734" y="316"/>
                    <a:pt x="734" y="316"/>
                  </a:cubicBezTo>
                  <a:cubicBezTo>
                    <a:pt x="801" y="282"/>
                    <a:pt x="868" y="249"/>
                    <a:pt x="934" y="249"/>
                  </a:cubicBezTo>
                  <a:cubicBezTo>
                    <a:pt x="901" y="182"/>
                    <a:pt x="868" y="116"/>
                    <a:pt x="834" y="49"/>
                  </a:cubicBezTo>
                  <a:cubicBezTo>
                    <a:pt x="834" y="49"/>
                    <a:pt x="834" y="15"/>
                    <a:pt x="801" y="15"/>
                  </a:cubicBezTo>
                  <a:cubicBezTo>
                    <a:pt x="790" y="4"/>
                    <a:pt x="783" y="1"/>
                    <a:pt x="776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2"/>
            <p:cNvSpPr/>
            <p:nvPr/>
          </p:nvSpPr>
          <p:spPr>
            <a:xfrm>
              <a:off x="3435772" y="2182395"/>
              <a:ext cx="104137" cy="123620"/>
            </a:xfrm>
            <a:custGeom>
              <a:avLst/>
              <a:gdLst/>
              <a:ahLst/>
              <a:cxnLst/>
              <a:rect l="l" t="t" r="r" b="b"/>
              <a:pathLst>
                <a:path w="1069" h="1269" extrusionOk="0">
                  <a:moveTo>
                    <a:pt x="234" y="1"/>
                  </a:moveTo>
                  <a:lnTo>
                    <a:pt x="1" y="101"/>
                  </a:lnTo>
                  <a:cubicBezTo>
                    <a:pt x="101" y="268"/>
                    <a:pt x="201" y="435"/>
                    <a:pt x="301" y="601"/>
                  </a:cubicBezTo>
                  <a:cubicBezTo>
                    <a:pt x="234" y="701"/>
                    <a:pt x="134" y="801"/>
                    <a:pt x="67" y="868"/>
                  </a:cubicBezTo>
                  <a:cubicBezTo>
                    <a:pt x="67" y="902"/>
                    <a:pt x="67" y="902"/>
                    <a:pt x="67" y="902"/>
                  </a:cubicBezTo>
                  <a:cubicBezTo>
                    <a:pt x="67" y="935"/>
                    <a:pt x="67" y="935"/>
                    <a:pt x="67" y="935"/>
                  </a:cubicBezTo>
                  <a:lnTo>
                    <a:pt x="334" y="1268"/>
                  </a:lnTo>
                  <a:cubicBezTo>
                    <a:pt x="568" y="1002"/>
                    <a:pt x="901" y="868"/>
                    <a:pt x="1068" y="568"/>
                  </a:cubicBezTo>
                  <a:cubicBezTo>
                    <a:pt x="1001" y="535"/>
                    <a:pt x="935" y="468"/>
                    <a:pt x="901" y="401"/>
                  </a:cubicBezTo>
                  <a:cubicBezTo>
                    <a:pt x="835" y="435"/>
                    <a:pt x="768" y="501"/>
                    <a:pt x="701" y="568"/>
                  </a:cubicBezTo>
                  <a:cubicBezTo>
                    <a:pt x="701" y="568"/>
                    <a:pt x="668" y="601"/>
                    <a:pt x="668" y="601"/>
                  </a:cubicBezTo>
                  <a:cubicBezTo>
                    <a:pt x="635" y="601"/>
                    <a:pt x="635" y="568"/>
                    <a:pt x="635" y="535"/>
                  </a:cubicBezTo>
                  <a:cubicBezTo>
                    <a:pt x="501" y="368"/>
                    <a:pt x="368" y="168"/>
                    <a:pt x="234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52"/>
            <p:cNvSpPr/>
            <p:nvPr/>
          </p:nvSpPr>
          <p:spPr>
            <a:xfrm>
              <a:off x="3530070" y="2114204"/>
              <a:ext cx="107254" cy="130049"/>
            </a:xfrm>
            <a:custGeom>
              <a:avLst/>
              <a:gdLst/>
              <a:ahLst/>
              <a:cxnLst/>
              <a:rect l="l" t="t" r="r" b="b"/>
              <a:pathLst>
                <a:path w="1101" h="1335" extrusionOk="0">
                  <a:moveTo>
                    <a:pt x="200" y="0"/>
                  </a:moveTo>
                  <a:cubicBezTo>
                    <a:pt x="200" y="0"/>
                    <a:pt x="200" y="34"/>
                    <a:pt x="200" y="34"/>
                  </a:cubicBezTo>
                  <a:lnTo>
                    <a:pt x="0" y="201"/>
                  </a:lnTo>
                  <a:cubicBezTo>
                    <a:pt x="134" y="434"/>
                    <a:pt x="267" y="634"/>
                    <a:pt x="400" y="834"/>
                  </a:cubicBezTo>
                  <a:cubicBezTo>
                    <a:pt x="334" y="868"/>
                    <a:pt x="267" y="901"/>
                    <a:pt x="234" y="968"/>
                  </a:cubicBezTo>
                  <a:cubicBezTo>
                    <a:pt x="234" y="1034"/>
                    <a:pt x="267" y="1068"/>
                    <a:pt x="300" y="1101"/>
                  </a:cubicBezTo>
                  <a:cubicBezTo>
                    <a:pt x="334" y="1168"/>
                    <a:pt x="367" y="1235"/>
                    <a:pt x="434" y="1301"/>
                  </a:cubicBezTo>
                  <a:cubicBezTo>
                    <a:pt x="434" y="1335"/>
                    <a:pt x="434" y="1335"/>
                    <a:pt x="434" y="1335"/>
                  </a:cubicBezTo>
                  <a:lnTo>
                    <a:pt x="467" y="1335"/>
                  </a:lnTo>
                  <a:cubicBezTo>
                    <a:pt x="667" y="1135"/>
                    <a:pt x="867" y="968"/>
                    <a:pt x="1068" y="801"/>
                  </a:cubicBezTo>
                  <a:cubicBezTo>
                    <a:pt x="1101" y="768"/>
                    <a:pt x="1101" y="768"/>
                    <a:pt x="1101" y="734"/>
                  </a:cubicBezTo>
                  <a:cubicBezTo>
                    <a:pt x="1101" y="734"/>
                    <a:pt x="1101" y="701"/>
                    <a:pt x="1101" y="701"/>
                  </a:cubicBezTo>
                  <a:cubicBezTo>
                    <a:pt x="1034" y="634"/>
                    <a:pt x="1001" y="534"/>
                    <a:pt x="934" y="467"/>
                  </a:cubicBezTo>
                  <a:cubicBezTo>
                    <a:pt x="867" y="534"/>
                    <a:pt x="734" y="601"/>
                    <a:pt x="634" y="668"/>
                  </a:cubicBezTo>
                  <a:cubicBezTo>
                    <a:pt x="500" y="467"/>
                    <a:pt x="367" y="234"/>
                    <a:pt x="234" y="34"/>
                  </a:cubicBezTo>
                  <a:cubicBezTo>
                    <a:pt x="234" y="0"/>
                    <a:pt x="200" y="0"/>
                    <a:pt x="200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52"/>
            <p:cNvSpPr/>
            <p:nvPr/>
          </p:nvSpPr>
          <p:spPr>
            <a:xfrm>
              <a:off x="1882579" y="2272212"/>
              <a:ext cx="1147159" cy="1052179"/>
            </a:xfrm>
            <a:custGeom>
              <a:avLst/>
              <a:gdLst/>
              <a:ahLst/>
              <a:cxnLst/>
              <a:rect l="l" t="t" r="r" b="b"/>
              <a:pathLst>
                <a:path w="11776" h="10801" extrusionOk="0">
                  <a:moveTo>
                    <a:pt x="8294" y="0"/>
                  </a:moveTo>
                  <a:cubicBezTo>
                    <a:pt x="7879" y="0"/>
                    <a:pt x="7463" y="158"/>
                    <a:pt x="7105" y="413"/>
                  </a:cubicBezTo>
                  <a:cubicBezTo>
                    <a:pt x="6671" y="713"/>
                    <a:pt x="6371" y="1214"/>
                    <a:pt x="6138" y="1714"/>
                  </a:cubicBezTo>
                  <a:cubicBezTo>
                    <a:pt x="6004" y="2081"/>
                    <a:pt x="6004" y="2581"/>
                    <a:pt x="5671" y="2782"/>
                  </a:cubicBezTo>
                  <a:cubicBezTo>
                    <a:pt x="4470" y="3449"/>
                    <a:pt x="634" y="2448"/>
                    <a:pt x="133" y="5850"/>
                  </a:cubicBezTo>
                  <a:cubicBezTo>
                    <a:pt x="0" y="7185"/>
                    <a:pt x="534" y="8519"/>
                    <a:pt x="1368" y="9586"/>
                  </a:cubicBezTo>
                  <a:cubicBezTo>
                    <a:pt x="1701" y="10053"/>
                    <a:pt x="2135" y="10487"/>
                    <a:pt x="2669" y="10687"/>
                  </a:cubicBezTo>
                  <a:cubicBezTo>
                    <a:pt x="2889" y="10766"/>
                    <a:pt x="3125" y="10800"/>
                    <a:pt x="3361" y="10800"/>
                  </a:cubicBezTo>
                  <a:cubicBezTo>
                    <a:pt x="3625" y="10800"/>
                    <a:pt x="3890" y="10758"/>
                    <a:pt x="4136" y="10687"/>
                  </a:cubicBezTo>
                  <a:cubicBezTo>
                    <a:pt x="4870" y="10554"/>
                    <a:pt x="5571" y="10187"/>
                    <a:pt x="6004" y="9586"/>
                  </a:cubicBezTo>
                  <a:cubicBezTo>
                    <a:pt x="6571" y="8753"/>
                    <a:pt x="6638" y="7552"/>
                    <a:pt x="7472" y="6985"/>
                  </a:cubicBezTo>
                  <a:cubicBezTo>
                    <a:pt x="8239" y="6451"/>
                    <a:pt x="9340" y="6751"/>
                    <a:pt x="10241" y="6451"/>
                  </a:cubicBezTo>
                  <a:cubicBezTo>
                    <a:pt x="11141" y="6151"/>
                    <a:pt x="11775" y="5217"/>
                    <a:pt x="11708" y="4283"/>
                  </a:cubicBezTo>
                  <a:cubicBezTo>
                    <a:pt x="11675" y="3782"/>
                    <a:pt x="11475" y="3282"/>
                    <a:pt x="11241" y="2815"/>
                  </a:cubicBezTo>
                  <a:cubicBezTo>
                    <a:pt x="10908" y="2214"/>
                    <a:pt x="10541" y="1647"/>
                    <a:pt x="10107" y="1114"/>
                  </a:cubicBezTo>
                  <a:cubicBezTo>
                    <a:pt x="9707" y="647"/>
                    <a:pt x="9273" y="180"/>
                    <a:pt x="8673" y="46"/>
                  </a:cubicBezTo>
                  <a:cubicBezTo>
                    <a:pt x="8548" y="15"/>
                    <a:pt x="8421" y="0"/>
                    <a:pt x="8294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52"/>
            <p:cNvSpPr/>
            <p:nvPr/>
          </p:nvSpPr>
          <p:spPr>
            <a:xfrm>
              <a:off x="2519482" y="2097935"/>
              <a:ext cx="890373" cy="679275"/>
            </a:xfrm>
            <a:custGeom>
              <a:avLst/>
              <a:gdLst/>
              <a:ahLst/>
              <a:cxnLst/>
              <a:rect l="l" t="t" r="r" b="b"/>
              <a:pathLst>
                <a:path w="9140" h="6973" extrusionOk="0">
                  <a:moveTo>
                    <a:pt x="8439" y="1"/>
                  </a:moveTo>
                  <a:cubicBezTo>
                    <a:pt x="8439" y="1"/>
                    <a:pt x="67" y="5404"/>
                    <a:pt x="0" y="5438"/>
                  </a:cubicBezTo>
                  <a:lnTo>
                    <a:pt x="467" y="6972"/>
                  </a:lnTo>
                  <a:lnTo>
                    <a:pt x="9140" y="1201"/>
                  </a:lnTo>
                  <a:lnTo>
                    <a:pt x="8439" y="1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52"/>
            <p:cNvSpPr/>
            <p:nvPr/>
          </p:nvSpPr>
          <p:spPr>
            <a:xfrm>
              <a:off x="2308187" y="2620570"/>
              <a:ext cx="286108" cy="266527"/>
            </a:xfrm>
            <a:custGeom>
              <a:avLst/>
              <a:gdLst/>
              <a:ahLst/>
              <a:cxnLst/>
              <a:rect l="l" t="t" r="r" b="b"/>
              <a:pathLst>
                <a:path w="2937" h="2736" extrusionOk="0">
                  <a:moveTo>
                    <a:pt x="2254" y="1"/>
                  </a:moveTo>
                  <a:cubicBezTo>
                    <a:pt x="2167" y="1"/>
                    <a:pt x="2079" y="20"/>
                    <a:pt x="2002" y="39"/>
                  </a:cubicBezTo>
                  <a:cubicBezTo>
                    <a:pt x="1502" y="140"/>
                    <a:pt x="968" y="340"/>
                    <a:pt x="601" y="740"/>
                  </a:cubicBezTo>
                  <a:cubicBezTo>
                    <a:pt x="234" y="1107"/>
                    <a:pt x="1" y="1641"/>
                    <a:pt x="134" y="2174"/>
                  </a:cubicBezTo>
                  <a:cubicBezTo>
                    <a:pt x="168" y="2341"/>
                    <a:pt x="268" y="2541"/>
                    <a:pt x="434" y="2641"/>
                  </a:cubicBezTo>
                  <a:cubicBezTo>
                    <a:pt x="551" y="2706"/>
                    <a:pt x="691" y="2736"/>
                    <a:pt x="845" y="2736"/>
                  </a:cubicBezTo>
                  <a:cubicBezTo>
                    <a:pt x="1481" y="2736"/>
                    <a:pt x="2340" y="2226"/>
                    <a:pt x="2636" y="1607"/>
                  </a:cubicBezTo>
                  <a:cubicBezTo>
                    <a:pt x="2803" y="1307"/>
                    <a:pt x="2936" y="940"/>
                    <a:pt x="2836" y="573"/>
                  </a:cubicBezTo>
                  <a:cubicBezTo>
                    <a:pt x="2803" y="340"/>
                    <a:pt x="2669" y="106"/>
                    <a:pt x="2436" y="39"/>
                  </a:cubicBezTo>
                  <a:cubicBezTo>
                    <a:pt x="2379" y="11"/>
                    <a:pt x="2317" y="1"/>
                    <a:pt x="2254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52"/>
            <p:cNvSpPr/>
            <p:nvPr/>
          </p:nvSpPr>
          <p:spPr>
            <a:xfrm>
              <a:off x="3325303" y="1941973"/>
              <a:ext cx="273054" cy="282796"/>
            </a:xfrm>
            <a:custGeom>
              <a:avLst/>
              <a:gdLst/>
              <a:ahLst/>
              <a:cxnLst/>
              <a:rect l="l" t="t" r="r" b="b"/>
              <a:pathLst>
                <a:path w="2803" h="2903" extrusionOk="0">
                  <a:moveTo>
                    <a:pt x="1502" y="0"/>
                  </a:moveTo>
                  <a:lnTo>
                    <a:pt x="1" y="1502"/>
                  </a:lnTo>
                  <a:lnTo>
                    <a:pt x="868" y="2903"/>
                  </a:lnTo>
                  <a:lnTo>
                    <a:pt x="2803" y="1969"/>
                  </a:lnTo>
                  <a:lnTo>
                    <a:pt x="1502" y="0"/>
                  </a:ln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52"/>
            <p:cNvSpPr/>
            <p:nvPr/>
          </p:nvSpPr>
          <p:spPr>
            <a:xfrm>
              <a:off x="2110044" y="2770590"/>
              <a:ext cx="201552" cy="299064"/>
            </a:xfrm>
            <a:custGeom>
              <a:avLst/>
              <a:gdLst/>
              <a:ahLst/>
              <a:cxnLst/>
              <a:rect l="l" t="t" r="r" b="b"/>
              <a:pathLst>
                <a:path w="2069" h="3070" extrusionOk="0">
                  <a:moveTo>
                    <a:pt x="434" y="1"/>
                  </a:moveTo>
                  <a:lnTo>
                    <a:pt x="0" y="301"/>
                  </a:lnTo>
                  <a:cubicBezTo>
                    <a:pt x="0" y="301"/>
                    <a:pt x="1735" y="3069"/>
                    <a:pt x="1801" y="3069"/>
                  </a:cubicBezTo>
                  <a:lnTo>
                    <a:pt x="2068" y="2636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52"/>
            <p:cNvSpPr/>
            <p:nvPr/>
          </p:nvSpPr>
          <p:spPr>
            <a:xfrm>
              <a:off x="2158752" y="2087317"/>
              <a:ext cx="1211550" cy="787308"/>
            </a:xfrm>
            <a:custGeom>
              <a:avLst/>
              <a:gdLst/>
              <a:ahLst/>
              <a:cxnLst/>
              <a:rect l="l" t="t" r="r" b="b"/>
              <a:pathLst>
                <a:path w="12437" h="8082" extrusionOk="0">
                  <a:moveTo>
                    <a:pt x="12395" y="0"/>
                  </a:moveTo>
                  <a:cubicBezTo>
                    <a:pt x="12389" y="0"/>
                    <a:pt x="12382" y="3"/>
                    <a:pt x="12376" y="10"/>
                  </a:cubicBezTo>
                  <a:cubicBezTo>
                    <a:pt x="10441" y="1477"/>
                    <a:pt x="8440" y="2812"/>
                    <a:pt x="6405" y="4112"/>
                  </a:cubicBezTo>
                  <a:cubicBezTo>
                    <a:pt x="5371" y="4746"/>
                    <a:pt x="4370" y="5347"/>
                    <a:pt x="3369" y="5980"/>
                  </a:cubicBezTo>
                  <a:cubicBezTo>
                    <a:pt x="2269" y="6648"/>
                    <a:pt x="1101" y="7281"/>
                    <a:pt x="34" y="8015"/>
                  </a:cubicBezTo>
                  <a:cubicBezTo>
                    <a:pt x="0" y="8049"/>
                    <a:pt x="34" y="8082"/>
                    <a:pt x="67" y="8082"/>
                  </a:cubicBezTo>
                  <a:cubicBezTo>
                    <a:pt x="1201" y="7448"/>
                    <a:pt x="2302" y="6714"/>
                    <a:pt x="3403" y="6047"/>
                  </a:cubicBezTo>
                  <a:cubicBezTo>
                    <a:pt x="4404" y="5447"/>
                    <a:pt x="5438" y="4813"/>
                    <a:pt x="6438" y="4179"/>
                  </a:cubicBezTo>
                  <a:cubicBezTo>
                    <a:pt x="8473" y="2912"/>
                    <a:pt x="10475" y="1577"/>
                    <a:pt x="12409" y="76"/>
                  </a:cubicBezTo>
                  <a:cubicBezTo>
                    <a:pt x="12436" y="49"/>
                    <a:pt x="12420" y="0"/>
                    <a:pt x="12395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52"/>
            <p:cNvSpPr/>
            <p:nvPr/>
          </p:nvSpPr>
          <p:spPr>
            <a:xfrm>
              <a:off x="2178820" y="2045623"/>
              <a:ext cx="1247302" cy="852673"/>
            </a:xfrm>
            <a:custGeom>
              <a:avLst/>
              <a:gdLst/>
              <a:ahLst/>
              <a:cxnLst/>
              <a:rect l="l" t="t" r="r" b="b"/>
              <a:pathLst>
                <a:path w="12804" h="8753" extrusionOk="0">
                  <a:moveTo>
                    <a:pt x="12581" y="1"/>
                  </a:moveTo>
                  <a:cubicBezTo>
                    <a:pt x="12547" y="1"/>
                    <a:pt x="12516" y="29"/>
                    <a:pt x="12537" y="71"/>
                  </a:cubicBezTo>
                  <a:cubicBezTo>
                    <a:pt x="12670" y="404"/>
                    <a:pt x="12170" y="771"/>
                    <a:pt x="11970" y="971"/>
                  </a:cubicBezTo>
                  <a:cubicBezTo>
                    <a:pt x="11736" y="1205"/>
                    <a:pt x="11469" y="1405"/>
                    <a:pt x="11203" y="1572"/>
                  </a:cubicBezTo>
                  <a:cubicBezTo>
                    <a:pt x="10769" y="1939"/>
                    <a:pt x="10269" y="2239"/>
                    <a:pt x="9802" y="2539"/>
                  </a:cubicBezTo>
                  <a:cubicBezTo>
                    <a:pt x="8701" y="3206"/>
                    <a:pt x="7600" y="3873"/>
                    <a:pt x="6533" y="4540"/>
                  </a:cubicBezTo>
                  <a:cubicBezTo>
                    <a:pt x="4364" y="5908"/>
                    <a:pt x="2163" y="7242"/>
                    <a:pt x="28" y="8677"/>
                  </a:cubicBezTo>
                  <a:cubicBezTo>
                    <a:pt x="1" y="8704"/>
                    <a:pt x="18" y="8753"/>
                    <a:pt x="60" y="8753"/>
                  </a:cubicBezTo>
                  <a:cubicBezTo>
                    <a:pt x="70" y="8753"/>
                    <a:pt x="82" y="8750"/>
                    <a:pt x="95" y="8744"/>
                  </a:cubicBezTo>
                  <a:cubicBezTo>
                    <a:pt x="2463" y="7309"/>
                    <a:pt x="4798" y="5741"/>
                    <a:pt x="7166" y="4274"/>
                  </a:cubicBezTo>
                  <a:cubicBezTo>
                    <a:pt x="8300" y="3573"/>
                    <a:pt x="9468" y="2906"/>
                    <a:pt x="10569" y="2172"/>
                  </a:cubicBezTo>
                  <a:cubicBezTo>
                    <a:pt x="11036" y="1839"/>
                    <a:pt x="11503" y="1505"/>
                    <a:pt x="11936" y="1138"/>
                  </a:cubicBezTo>
                  <a:cubicBezTo>
                    <a:pt x="12203" y="871"/>
                    <a:pt x="12804" y="471"/>
                    <a:pt x="12637" y="37"/>
                  </a:cubicBezTo>
                  <a:cubicBezTo>
                    <a:pt x="12624" y="12"/>
                    <a:pt x="12602" y="1"/>
                    <a:pt x="12581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52"/>
            <p:cNvSpPr/>
            <p:nvPr/>
          </p:nvSpPr>
          <p:spPr>
            <a:xfrm>
              <a:off x="2226943" y="2178498"/>
              <a:ext cx="1202393" cy="793640"/>
            </a:xfrm>
            <a:custGeom>
              <a:avLst/>
              <a:gdLst/>
              <a:ahLst/>
              <a:cxnLst/>
              <a:rect l="l" t="t" r="r" b="b"/>
              <a:pathLst>
                <a:path w="12343" h="8147" extrusionOk="0">
                  <a:moveTo>
                    <a:pt x="12301" y="1"/>
                  </a:moveTo>
                  <a:cubicBezTo>
                    <a:pt x="12294" y="1"/>
                    <a:pt x="12286" y="3"/>
                    <a:pt x="12276" y="8"/>
                  </a:cubicBezTo>
                  <a:cubicBezTo>
                    <a:pt x="11709" y="208"/>
                    <a:pt x="11209" y="541"/>
                    <a:pt x="10742" y="908"/>
                  </a:cubicBezTo>
                  <a:cubicBezTo>
                    <a:pt x="10242" y="1275"/>
                    <a:pt x="9708" y="1609"/>
                    <a:pt x="9174" y="1909"/>
                  </a:cubicBezTo>
                  <a:cubicBezTo>
                    <a:pt x="8073" y="2543"/>
                    <a:pt x="7039" y="3243"/>
                    <a:pt x="6039" y="4010"/>
                  </a:cubicBezTo>
                  <a:cubicBezTo>
                    <a:pt x="5038" y="4778"/>
                    <a:pt x="4070" y="5545"/>
                    <a:pt x="3003" y="6212"/>
                  </a:cubicBezTo>
                  <a:cubicBezTo>
                    <a:pt x="2002" y="6812"/>
                    <a:pt x="868" y="7246"/>
                    <a:pt x="34" y="8080"/>
                  </a:cubicBezTo>
                  <a:cubicBezTo>
                    <a:pt x="1" y="8113"/>
                    <a:pt x="34" y="8147"/>
                    <a:pt x="68" y="8147"/>
                  </a:cubicBezTo>
                  <a:cubicBezTo>
                    <a:pt x="1035" y="7346"/>
                    <a:pt x="2136" y="6879"/>
                    <a:pt x="3170" y="6212"/>
                  </a:cubicBezTo>
                  <a:cubicBezTo>
                    <a:pt x="4171" y="5612"/>
                    <a:pt x="5071" y="4878"/>
                    <a:pt x="6005" y="4144"/>
                  </a:cubicBezTo>
                  <a:cubicBezTo>
                    <a:pt x="7006" y="3377"/>
                    <a:pt x="8007" y="2676"/>
                    <a:pt x="9107" y="2076"/>
                  </a:cubicBezTo>
                  <a:cubicBezTo>
                    <a:pt x="9641" y="1742"/>
                    <a:pt x="10175" y="1409"/>
                    <a:pt x="10675" y="1042"/>
                  </a:cubicBezTo>
                  <a:cubicBezTo>
                    <a:pt x="11209" y="675"/>
                    <a:pt x="11709" y="308"/>
                    <a:pt x="12310" y="74"/>
                  </a:cubicBezTo>
                  <a:cubicBezTo>
                    <a:pt x="12338" y="74"/>
                    <a:pt x="12342" y="1"/>
                    <a:pt x="12301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52"/>
            <p:cNvSpPr/>
            <p:nvPr/>
          </p:nvSpPr>
          <p:spPr>
            <a:xfrm>
              <a:off x="2211356" y="2123653"/>
              <a:ext cx="1312277" cy="813610"/>
            </a:xfrm>
            <a:custGeom>
              <a:avLst/>
              <a:gdLst/>
              <a:ahLst/>
              <a:cxnLst/>
              <a:rect l="l" t="t" r="r" b="b"/>
              <a:pathLst>
                <a:path w="13471" h="8352" extrusionOk="0">
                  <a:moveTo>
                    <a:pt x="13307" y="1"/>
                  </a:moveTo>
                  <a:cubicBezTo>
                    <a:pt x="12779" y="1"/>
                    <a:pt x="12310" y="252"/>
                    <a:pt x="11869" y="504"/>
                  </a:cubicBezTo>
                  <a:cubicBezTo>
                    <a:pt x="11269" y="804"/>
                    <a:pt x="10702" y="1171"/>
                    <a:pt x="10168" y="1505"/>
                  </a:cubicBezTo>
                  <a:cubicBezTo>
                    <a:pt x="9034" y="2205"/>
                    <a:pt x="7933" y="2972"/>
                    <a:pt x="6832" y="3706"/>
                  </a:cubicBezTo>
                  <a:cubicBezTo>
                    <a:pt x="4564" y="5241"/>
                    <a:pt x="2262" y="6708"/>
                    <a:pt x="27" y="8276"/>
                  </a:cubicBezTo>
                  <a:cubicBezTo>
                    <a:pt x="0" y="8303"/>
                    <a:pt x="17" y="8352"/>
                    <a:pt x="42" y="8352"/>
                  </a:cubicBezTo>
                  <a:cubicBezTo>
                    <a:pt x="48" y="8352"/>
                    <a:pt x="54" y="8349"/>
                    <a:pt x="61" y="8343"/>
                  </a:cubicBezTo>
                  <a:cubicBezTo>
                    <a:pt x="2296" y="6908"/>
                    <a:pt x="4464" y="5407"/>
                    <a:pt x="6666" y="3940"/>
                  </a:cubicBezTo>
                  <a:cubicBezTo>
                    <a:pt x="7733" y="3239"/>
                    <a:pt x="8800" y="2505"/>
                    <a:pt x="9868" y="1805"/>
                  </a:cubicBezTo>
                  <a:cubicBezTo>
                    <a:pt x="10402" y="1471"/>
                    <a:pt x="10902" y="1138"/>
                    <a:pt x="11436" y="837"/>
                  </a:cubicBezTo>
                  <a:cubicBezTo>
                    <a:pt x="11997" y="526"/>
                    <a:pt x="12617" y="97"/>
                    <a:pt x="13267" y="97"/>
                  </a:cubicBezTo>
                  <a:cubicBezTo>
                    <a:pt x="13313" y="97"/>
                    <a:pt x="13358" y="99"/>
                    <a:pt x="13404" y="104"/>
                  </a:cubicBezTo>
                  <a:cubicBezTo>
                    <a:pt x="13470" y="104"/>
                    <a:pt x="13470" y="3"/>
                    <a:pt x="13404" y="3"/>
                  </a:cubicBezTo>
                  <a:cubicBezTo>
                    <a:pt x="13371" y="2"/>
                    <a:pt x="13339" y="1"/>
                    <a:pt x="13307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2"/>
            <p:cNvSpPr/>
            <p:nvPr/>
          </p:nvSpPr>
          <p:spPr>
            <a:xfrm>
              <a:off x="3344786" y="2062184"/>
              <a:ext cx="45590" cy="43155"/>
            </a:xfrm>
            <a:custGeom>
              <a:avLst/>
              <a:gdLst/>
              <a:ahLst/>
              <a:cxnLst/>
              <a:rect l="l" t="t" r="r" b="b"/>
              <a:pathLst>
                <a:path w="468" h="443" extrusionOk="0">
                  <a:moveTo>
                    <a:pt x="168" y="1"/>
                  </a:moveTo>
                  <a:cubicBezTo>
                    <a:pt x="101" y="34"/>
                    <a:pt x="67" y="67"/>
                    <a:pt x="34" y="101"/>
                  </a:cubicBezTo>
                  <a:cubicBezTo>
                    <a:pt x="1" y="201"/>
                    <a:pt x="1" y="301"/>
                    <a:pt x="67" y="368"/>
                  </a:cubicBezTo>
                  <a:cubicBezTo>
                    <a:pt x="118" y="418"/>
                    <a:pt x="176" y="443"/>
                    <a:pt x="230" y="443"/>
                  </a:cubicBezTo>
                  <a:cubicBezTo>
                    <a:pt x="284" y="443"/>
                    <a:pt x="334" y="418"/>
                    <a:pt x="368" y="368"/>
                  </a:cubicBezTo>
                  <a:cubicBezTo>
                    <a:pt x="468" y="301"/>
                    <a:pt x="434" y="167"/>
                    <a:pt x="368" y="67"/>
                  </a:cubicBezTo>
                  <a:cubicBezTo>
                    <a:pt x="301" y="1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52"/>
            <p:cNvSpPr/>
            <p:nvPr/>
          </p:nvSpPr>
          <p:spPr>
            <a:xfrm>
              <a:off x="3406548" y="1984251"/>
              <a:ext cx="55332" cy="52020"/>
            </a:xfrm>
            <a:custGeom>
              <a:avLst/>
              <a:gdLst/>
              <a:ahLst/>
              <a:cxnLst/>
              <a:rect l="l" t="t" r="r" b="b"/>
              <a:pathLst>
                <a:path w="568" h="534" extrusionOk="0">
                  <a:moveTo>
                    <a:pt x="201" y="400"/>
                  </a:moveTo>
                  <a:cubicBezTo>
                    <a:pt x="201" y="400"/>
                    <a:pt x="201" y="400"/>
                    <a:pt x="201" y="400"/>
                  </a:cubicBezTo>
                  <a:lnTo>
                    <a:pt x="201" y="400"/>
                  </a:lnTo>
                  <a:cubicBezTo>
                    <a:pt x="201" y="405"/>
                    <a:pt x="201" y="409"/>
                    <a:pt x="202" y="412"/>
                  </a:cubicBezTo>
                  <a:lnTo>
                    <a:pt x="202" y="412"/>
                  </a:lnTo>
                  <a:cubicBezTo>
                    <a:pt x="191" y="408"/>
                    <a:pt x="185" y="400"/>
                    <a:pt x="201" y="400"/>
                  </a:cubicBezTo>
                  <a:close/>
                  <a:moveTo>
                    <a:pt x="234" y="0"/>
                  </a:moveTo>
                  <a:cubicBezTo>
                    <a:pt x="201" y="33"/>
                    <a:pt x="167" y="33"/>
                    <a:pt x="134" y="67"/>
                  </a:cubicBezTo>
                  <a:cubicBezTo>
                    <a:pt x="108" y="80"/>
                    <a:pt x="92" y="93"/>
                    <a:pt x="80" y="106"/>
                  </a:cubicBezTo>
                  <a:lnTo>
                    <a:pt x="80" y="106"/>
                  </a:lnTo>
                  <a:cubicBezTo>
                    <a:pt x="76" y="109"/>
                    <a:pt x="73" y="113"/>
                    <a:pt x="71" y="117"/>
                  </a:cubicBezTo>
                  <a:lnTo>
                    <a:pt x="71" y="117"/>
                  </a:lnTo>
                  <a:cubicBezTo>
                    <a:pt x="70" y="119"/>
                    <a:pt x="69" y="121"/>
                    <a:pt x="67" y="123"/>
                  </a:cubicBezTo>
                  <a:lnTo>
                    <a:pt x="67" y="123"/>
                  </a:lnTo>
                  <a:cubicBezTo>
                    <a:pt x="67" y="116"/>
                    <a:pt x="67" y="112"/>
                    <a:pt x="65" y="112"/>
                  </a:cubicBezTo>
                  <a:cubicBezTo>
                    <a:pt x="62" y="112"/>
                    <a:pt x="53" y="128"/>
                    <a:pt x="34" y="167"/>
                  </a:cubicBezTo>
                  <a:cubicBezTo>
                    <a:pt x="1" y="200"/>
                    <a:pt x="1" y="267"/>
                    <a:pt x="1" y="300"/>
                  </a:cubicBezTo>
                  <a:cubicBezTo>
                    <a:pt x="1" y="400"/>
                    <a:pt x="34" y="467"/>
                    <a:pt x="101" y="500"/>
                  </a:cubicBezTo>
                  <a:cubicBezTo>
                    <a:pt x="101" y="500"/>
                    <a:pt x="134" y="534"/>
                    <a:pt x="134" y="534"/>
                  </a:cubicBezTo>
                  <a:lnTo>
                    <a:pt x="301" y="534"/>
                  </a:lnTo>
                  <a:cubicBezTo>
                    <a:pt x="332" y="534"/>
                    <a:pt x="356" y="519"/>
                    <a:pt x="375" y="501"/>
                  </a:cubicBezTo>
                  <a:lnTo>
                    <a:pt x="375" y="501"/>
                  </a:lnTo>
                  <a:cubicBezTo>
                    <a:pt x="407" y="497"/>
                    <a:pt x="439" y="486"/>
                    <a:pt x="468" y="467"/>
                  </a:cubicBezTo>
                  <a:cubicBezTo>
                    <a:pt x="534" y="367"/>
                    <a:pt x="568" y="267"/>
                    <a:pt x="501" y="167"/>
                  </a:cubicBezTo>
                  <a:cubicBezTo>
                    <a:pt x="468" y="67"/>
                    <a:pt x="334" y="0"/>
                    <a:pt x="234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52"/>
            <p:cNvSpPr/>
            <p:nvPr/>
          </p:nvSpPr>
          <p:spPr>
            <a:xfrm>
              <a:off x="3390669" y="2146156"/>
              <a:ext cx="48513" cy="38576"/>
            </a:xfrm>
            <a:custGeom>
              <a:avLst/>
              <a:gdLst/>
              <a:ahLst/>
              <a:cxnLst/>
              <a:rect l="l" t="t" r="r" b="b"/>
              <a:pathLst>
                <a:path w="498" h="396" extrusionOk="0">
                  <a:moveTo>
                    <a:pt x="245" y="1"/>
                  </a:moveTo>
                  <a:cubicBezTo>
                    <a:pt x="104" y="1"/>
                    <a:pt x="0" y="120"/>
                    <a:pt x="30" y="239"/>
                  </a:cubicBezTo>
                  <a:cubicBezTo>
                    <a:pt x="51" y="344"/>
                    <a:pt x="137" y="396"/>
                    <a:pt x="223" y="396"/>
                  </a:cubicBezTo>
                  <a:cubicBezTo>
                    <a:pt x="275" y="396"/>
                    <a:pt x="326" y="377"/>
                    <a:pt x="364" y="340"/>
                  </a:cubicBezTo>
                  <a:lnTo>
                    <a:pt x="397" y="340"/>
                  </a:lnTo>
                  <a:cubicBezTo>
                    <a:pt x="497" y="239"/>
                    <a:pt x="430" y="39"/>
                    <a:pt x="297" y="6"/>
                  </a:cubicBezTo>
                  <a:cubicBezTo>
                    <a:pt x="279" y="2"/>
                    <a:pt x="262" y="1"/>
                    <a:pt x="245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52"/>
            <p:cNvSpPr/>
            <p:nvPr/>
          </p:nvSpPr>
          <p:spPr>
            <a:xfrm>
              <a:off x="3497534" y="2094721"/>
              <a:ext cx="42376" cy="43155"/>
            </a:xfrm>
            <a:custGeom>
              <a:avLst/>
              <a:gdLst/>
              <a:ahLst/>
              <a:cxnLst/>
              <a:rect l="l" t="t" r="r" b="b"/>
              <a:pathLst>
                <a:path w="435" h="443" extrusionOk="0">
                  <a:moveTo>
                    <a:pt x="167" y="0"/>
                  </a:moveTo>
                  <a:cubicBezTo>
                    <a:pt x="67" y="34"/>
                    <a:pt x="1" y="167"/>
                    <a:pt x="34" y="267"/>
                  </a:cubicBezTo>
                  <a:lnTo>
                    <a:pt x="34" y="300"/>
                  </a:lnTo>
                  <a:cubicBezTo>
                    <a:pt x="61" y="383"/>
                    <a:pt x="134" y="443"/>
                    <a:pt x="215" y="443"/>
                  </a:cubicBezTo>
                  <a:cubicBezTo>
                    <a:pt x="232" y="443"/>
                    <a:pt x="250" y="440"/>
                    <a:pt x="267" y="434"/>
                  </a:cubicBezTo>
                  <a:cubicBezTo>
                    <a:pt x="334" y="401"/>
                    <a:pt x="367" y="367"/>
                    <a:pt x="401" y="334"/>
                  </a:cubicBezTo>
                  <a:cubicBezTo>
                    <a:pt x="434" y="267"/>
                    <a:pt x="434" y="234"/>
                    <a:pt x="434" y="167"/>
                  </a:cubicBezTo>
                  <a:cubicBezTo>
                    <a:pt x="401" y="100"/>
                    <a:pt x="367" y="67"/>
                    <a:pt x="334" y="34"/>
                  </a:cubicBezTo>
                  <a:cubicBezTo>
                    <a:pt x="267" y="0"/>
                    <a:pt x="201" y="0"/>
                    <a:pt x="167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52"/>
            <p:cNvSpPr/>
            <p:nvPr/>
          </p:nvSpPr>
          <p:spPr>
            <a:xfrm>
              <a:off x="3409762" y="2029744"/>
              <a:ext cx="110663" cy="91083"/>
            </a:xfrm>
            <a:custGeom>
              <a:avLst/>
              <a:gdLst/>
              <a:ahLst/>
              <a:cxnLst/>
              <a:rect l="l" t="t" r="r" b="b"/>
              <a:pathLst>
                <a:path w="1136" h="935" extrusionOk="0">
                  <a:moveTo>
                    <a:pt x="801" y="0"/>
                  </a:moveTo>
                  <a:cubicBezTo>
                    <a:pt x="601" y="334"/>
                    <a:pt x="334" y="634"/>
                    <a:pt x="1" y="901"/>
                  </a:cubicBezTo>
                  <a:lnTo>
                    <a:pt x="34" y="934"/>
                  </a:lnTo>
                  <a:cubicBezTo>
                    <a:pt x="401" y="734"/>
                    <a:pt x="768" y="567"/>
                    <a:pt x="1135" y="434"/>
                  </a:cubicBezTo>
                  <a:cubicBezTo>
                    <a:pt x="1002" y="300"/>
                    <a:pt x="868" y="134"/>
                    <a:pt x="801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52"/>
            <p:cNvSpPr/>
            <p:nvPr/>
          </p:nvSpPr>
          <p:spPr>
            <a:xfrm>
              <a:off x="3156385" y="2291597"/>
              <a:ext cx="42278" cy="106280"/>
            </a:xfrm>
            <a:custGeom>
              <a:avLst/>
              <a:gdLst/>
              <a:ahLst/>
              <a:cxnLst/>
              <a:rect l="l" t="t" r="r" b="b"/>
              <a:pathLst>
                <a:path w="434" h="1091" extrusionOk="0">
                  <a:moveTo>
                    <a:pt x="287" y="1"/>
                  </a:moveTo>
                  <a:cubicBezTo>
                    <a:pt x="249" y="1"/>
                    <a:pt x="225" y="32"/>
                    <a:pt x="200" y="81"/>
                  </a:cubicBezTo>
                  <a:cubicBezTo>
                    <a:pt x="167" y="114"/>
                    <a:pt x="133" y="181"/>
                    <a:pt x="133" y="248"/>
                  </a:cubicBezTo>
                  <a:cubicBezTo>
                    <a:pt x="67" y="514"/>
                    <a:pt x="33" y="781"/>
                    <a:pt x="0" y="1048"/>
                  </a:cubicBezTo>
                  <a:cubicBezTo>
                    <a:pt x="0" y="1081"/>
                    <a:pt x="33" y="1081"/>
                    <a:pt x="33" y="1081"/>
                  </a:cubicBezTo>
                  <a:lnTo>
                    <a:pt x="67" y="1081"/>
                  </a:lnTo>
                  <a:cubicBezTo>
                    <a:pt x="84" y="1087"/>
                    <a:pt x="103" y="1090"/>
                    <a:pt x="123" y="1090"/>
                  </a:cubicBezTo>
                  <a:cubicBezTo>
                    <a:pt x="212" y="1090"/>
                    <a:pt x="312" y="1030"/>
                    <a:pt x="367" y="948"/>
                  </a:cubicBezTo>
                  <a:cubicBezTo>
                    <a:pt x="434" y="848"/>
                    <a:pt x="400" y="715"/>
                    <a:pt x="400" y="581"/>
                  </a:cubicBezTo>
                  <a:lnTo>
                    <a:pt x="400" y="47"/>
                  </a:lnTo>
                  <a:cubicBezTo>
                    <a:pt x="400" y="47"/>
                    <a:pt x="400" y="14"/>
                    <a:pt x="367" y="14"/>
                  </a:cubicBezTo>
                  <a:lnTo>
                    <a:pt x="334" y="14"/>
                  </a:lnTo>
                  <a:cubicBezTo>
                    <a:pt x="316" y="5"/>
                    <a:pt x="300" y="1"/>
                    <a:pt x="287" y="1"/>
                  </a:cubicBezTo>
                  <a:close/>
                </a:path>
              </a:pathLst>
            </a:custGeom>
            <a:solidFill>
              <a:srgbClr val="8C5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52"/>
            <p:cNvSpPr/>
            <p:nvPr/>
          </p:nvSpPr>
          <p:spPr>
            <a:xfrm>
              <a:off x="3201878" y="2247468"/>
              <a:ext cx="35751" cy="116995"/>
            </a:xfrm>
            <a:custGeom>
              <a:avLst/>
              <a:gdLst/>
              <a:ahLst/>
              <a:cxnLst/>
              <a:rect l="l" t="t" r="r" b="b"/>
              <a:pathLst>
                <a:path w="367" h="1201" extrusionOk="0">
                  <a:moveTo>
                    <a:pt x="267" y="0"/>
                  </a:moveTo>
                  <a:cubicBezTo>
                    <a:pt x="200" y="0"/>
                    <a:pt x="167" y="33"/>
                    <a:pt x="133" y="67"/>
                  </a:cubicBezTo>
                  <a:cubicBezTo>
                    <a:pt x="133" y="100"/>
                    <a:pt x="100" y="167"/>
                    <a:pt x="100" y="200"/>
                  </a:cubicBezTo>
                  <a:cubicBezTo>
                    <a:pt x="67" y="434"/>
                    <a:pt x="33" y="701"/>
                    <a:pt x="0" y="967"/>
                  </a:cubicBezTo>
                  <a:cubicBezTo>
                    <a:pt x="0" y="1001"/>
                    <a:pt x="0" y="1067"/>
                    <a:pt x="0" y="1101"/>
                  </a:cubicBezTo>
                  <a:cubicBezTo>
                    <a:pt x="33" y="1168"/>
                    <a:pt x="67" y="1201"/>
                    <a:pt x="133" y="1201"/>
                  </a:cubicBezTo>
                  <a:lnTo>
                    <a:pt x="67" y="1168"/>
                  </a:lnTo>
                  <a:cubicBezTo>
                    <a:pt x="167" y="1168"/>
                    <a:pt x="267" y="1067"/>
                    <a:pt x="334" y="967"/>
                  </a:cubicBezTo>
                  <a:cubicBezTo>
                    <a:pt x="367" y="834"/>
                    <a:pt x="367" y="701"/>
                    <a:pt x="367" y="600"/>
                  </a:cubicBezTo>
                  <a:cubicBezTo>
                    <a:pt x="367" y="467"/>
                    <a:pt x="367" y="300"/>
                    <a:pt x="367" y="167"/>
                  </a:cubicBezTo>
                  <a:cubicBezTo>
                    <a:pt x="334" y="100"/>
                    <a:pt x="334" y="33"/>
                    <a:pt x="267" y="0"/>
                  </a:cubicBezTo>
                  <a:close/>
                </a:path>
              </a:pathLst>
            </a:custGeom>
            <a:solidFill>
              <a:srgbClr val="8C5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52"/>
            <p:cNvSpPr/>
            <p:nvPr/>
          </p:nvSpPr>
          <p:spPr>
            <a:xfrm>
              <a:off x="3244058" y="2260424"/>
              <a:ext cx="26107" cy="76179"/>
            </a:xfrm>
            <a:custGeom>
              <a:avLst/>
              <a:gdLst/>
              <a:ahLst/>
              <a:cxnLst/>
              <a:rect l="l" t="t" r="r" b="b"/>
              <a:pathLst>
                <a:path w="268" h="782" extrusionOk="0">
                  <a:moveTo>
                    <a:pt x="167" y="0"/>
                  </a:moveTo>
                  <a:cubicBezTo>
                    <a:pt x="101" y="0"/>
                    <a:pt x="67" y="101"/>
                    <a:pt x="34" y="134"/>
                  </a:cubicBezTo>
                  <a:cubicBezTo>
                    <a:pt x="1" y="301"/>
                    <a:pt x="1" y="467"/>
                    <a:pt x="1" y="634"/>
                  </a:cubicBezTo>
                  <a:cubicBezTo>
                    <a:pt x="1" y="668"/>
                    <a:pt x="1" y="701"/>
                    <a:pt x="1" y="734"/>
                  </a:cubicBezTo>
                  <a:cubicBezTo>
                    <a:pt x="24" y="758"/>
                    <a:pt x="65" y="782"/>
                    <a:pt x="98" y="782"/>
                  </a:cubicBezTo>
                  <a:cubicBezTo>
                    <a:pt x="112" y="782"/>
                    <a:pt x="124" y="777"/>
                    <a:pt x="134" y="768"/>
                  </a:cubicBezTo>
                  <a:lnTo>
                    <a:pt x="75" y="729"/>
                  </a:lnTo>
                  <a:lnTo>
                    <a:pt x="75" y="729"/>
                  </a:lnTo>
                  <a:cubicBezTo>
                    <a:pt x="88" y="733"/>
                    <a:pt x="100" y="736"/>
                    <a:pt x="113" y="736"/>
                  </a:cubicBezTo>
                  <a:cubicBezTo>
                    <a:pt x="163" y="736"/>
                    <a:pt x="213" y="699"/>
                    <a:pt x="234" y="634"/>
                  </a:cubicBezTo>
                  <a:cubicBezTo>
                    <a:pt x="268" y="568"/>
                    <a:pt x="268" y="501"/>
                    <a:pt x="268" y="401"/>
                  </a:cubicBezTo>
                  <a:cubicBezTo>
                    <a:pt x="268" y="334"/>
                    <a:pt x="268" y="267"/>
                    <a:pt x="268" y="201"/>
                  </a:cubicBezTo>
                  <a:cubicBezTo>
                    <a:pt x="268" y="101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8C5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52"/>
            <p:cNvSpPr/>
            <p:nvPr/>
          </p:nvSpPr>
          <p:spPr>
            <a:xfrm>
              <a:off x="3253800" y="2208404"/>
              <a:ext cx="52117" cy="94395"/>
            </a:xfrm>
            <a:custGeom>
              <a:avLst/>
              <a:gdLst/>
              <a:ahLst/>
              <a:cxnLst/>
              <a:rect l="l" t="t" r="r" b="b"/>
              <a:pathLst>
                <a:path w="535" h="969" extrusionOk="0">
                  <a:moveTo>
                    <a:pt x="101" y="1"/>
                  </a:moveTo>
                  <a:cubicBezTo>
                    <a:pt x="67" y="1"/>
                    <a:pt x="34" y="34"/>
                    <a:pt x="1" y="67"/>
                  </a:cubicBezTo>
                  <a:cubicBezTo>
                    <a:pt x="1" y="134"/>
                    <a:pt x="1" y="168"/>
                    <a:pt x="1" y="201"/>
                  </a:cubicBezTo>
                  <a:cubicBezTo>
                    <a:pt x="64" y="485"/>
                    <a:pt x="217" y="709"/>
                    <a:pt x="374" y="931"/>
                  </a:cubicBezTo>
                  <a:lnTo>
                    <a:pt x="374" y="931"/>
                  </a:lnTo>
                  <a:cubicBezTo>
                    <a:pt x="416" y="922"/>
                    <a:pt x="442" y="901"/>
                    <a:pt x="468" y="901"/>
                  </a:cubicBezTo>
                  <a:cubicBezTo>
                    <a:pt x="501" y="868"/>
                    <a:pt x="501" y="868"/>
                    <a:pt x="534" y="835"/>
                  </a:cubicBezTo>
                  <a:cubicBezTo>
                    <a:pt x="534" y="835"/>
                    <a:pt x="534" y="801"/>
                    <a:pt x="501" y="801"/>
                  </a:cubicBezTo>
                  <a:cubicBezTo>
                    <a:pt x="434" y="534"/>
                    <a:pt x="301" y="301"/>
                    <a:pt x="168" y="67"/>
                  </a:cubicBezTo>
                  <a:cubicBezTo>
                    <a:pt x="134" y="34"/>
                    <a:pt x="134" y="34"/>
                    <a:pt x="101" y="1"/>
                  </a:cubicBezTo>
                  <a:close/>
                  <a:moveTo>
                    <a:pt x="374" y="931"/>
                  </a:moveTo>
                  <a:cubicBezTo>
                    <a:pt x="362" y="933"/>
                    <a:pt x="349" y="935"/>
                    <a:pt x="334" y="935"/>
                  </a:cubicBezTo>
                  <a:lnTo>
                    <a:pt x="401" y="968"/>
                  </a:lnTo>
                  <a:cubicBezTo>
                    <a:pt x="392" y="956"/>
                    <a:pt x="383" y="943"/>
                    <a:pt x="374" y="931"/>
                  </a:cubicBezTo>
                  <a:close/>
                </a:path>
              </a:pathLst>
            </a:custGeom>
            <a:solidFill>
              <a:srgbClr val="8C5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52"/>
            <p:cNvSpPr/>
            <p:nvPr/>
          </p:nvSpPr>
          <p:spPr>
            <a:xfrm>
              <a:off x="2197718" y="2656906"/>
              <a:ext cx="325074" cy="198240"/>
            </a:xfrm>
            <a:custGeom>
              <a:avLst/>
              <a:gdLst/>
              <a:ahLst/>
              <a:cxnLst/>
              <a:rect l="l" t="t" r="r" b="b"/>
              <a:pathLst>
                <a:path w="3337" h="2035" extrusionOk="0">
                  <a:moveTo>
                    <a:pt x="568" y="0"/>
                  </a:moveTo>
                  <a:lnTo>
                    <a:pt x="1" y="634"/>
                  </a:lnTo>
                  <a:lnTo>
                    <a:pt x="1402" y="1134"/>
                  </a:lnTo>
                  <a:cubicBezTo>
                    <a:pt x="1535" y="1301"/>
                    <a:pt x="1669" y="1434"/>
                    <a:pt x="1769" y="1568"/>
                  </a:cubicBezTo>
                  <a:cubicBezTo>
                    <a:pt x="1969" y="1768"/>
                    <a:pt x="2202" y="2002"/>
                    <a:pt x="2502" y="2035"/>
                  </a:cubicBezTo>
                  <a:lnTo>
                    <a:pt x="2569" y="2035"/>
                  </a:lnTo>
                  <a:cubicBezTo>
                    <a:pt x="2603" y="2002"/>
                    <a:pt x="2536" y="1935"/>
                    <a:pt x="2502" y="1901"/>
                  </a:cubicBezTo>
                  <a:cubicBezTo>
                    <a:pt x="2302" y="1735"/>
                    <a:pt x="2069" y="1568"/>
                    <a:pt x="1869" y="1368"/>
                  </a:cubicBezTo>
                  <a:lnTo>
                    <a:pt x="1869" y="1368"/>
                  </a:lnTo>
                  <a:cubicBezTo>
                    <a:pt x="2136" y="1568"/>
                    <a:pt x="2436" y="1768"/>
                    <a:pt x="2769" y="1868"/>
                  </a:cubicBezTo>
                  <a:cubicBezTo>
                    <a:pt x="2803" y="1835"/>
                    <a:pt x="2769" y="1768"/>
                    <a:pt x="2736" y="1735"/>
                  </a:cubicBezTo>
                  <a:cubicBezTo>
                    <a:pt x="2598" y="1619"/>
                    <a:pt x="2475" y="1504"/>
                    <a:pt x="2336" y="1411"/>
                  </a:cubicBezTo>
                  <a:lnTo>
                    <a:pt x="2336" y="1411"/>
                  </a:lnTo>
                  <a:cubicBezTo>
                    <a:pt x="2549" y="1513"/>
                    <a:pt x="2776" y="1576"/>
                    <a:pt x="3003" y="1601"/>
                  </a:cubicBezTo>
                  <a:lnTo>
                    <a:pt x="3070" y="1601"/>
                  </a:lnTo>
                  <a:cubicBezTo>
                    <a:pt x="3136" y="1535"/>
                    <a:pt x="3070" y="1468"/>
                    <a:pt x="3036" y="1434"/>
                  </a:cubicBezTo>
                  <a:cubicBezTo>
                    <a:pt x="2803" y="1301"/>
                    <a:pt x="2569" y="1168"/>
                    <a:pt x="2369" y="1034"/>
                  </a:cubicBezTo>
                  <a:lnTo>
                    <a:pt x="2369" y="1034"/>
                  </a:lnTo>
                  <a:cubicBezTo>
                    <a:pt x="2633" y="1122"/>
                    <a:pt x="2871" y="1313"/>
                    <a:pt x="3151" y="1313"/>
                  </a:cubicBezTo>
                  <a:cubicBezTo>
                    <a:pt x="3189" y="1313"/>
                    <a:pt x="3229" y="1309"/>
                    <a:pt x="3270" y="1301"/>
                  </a:cubicBezTo>
                  <a:cubicBezTo>
                    <a:pt x="3270" y="1301"/>
                    <a:pt x="3303" y="1301"/>
                    <a:pt x="3303" y="1268"/>
                  </a:cubicBezTo>
                  <a:cubicBezTo>
                    <a:pt x="3336" y="1234"/>
                    <a:pt x="3303" y="1201"/>
                    <a:pt x="3236" y="1168"/>
                  </a:cubicBezTo>
                  <a:lnTo>
                    <a:pt x="2269" y="567"/>
                  </a:lnTo>
                  <a:cubicBezTo>
                    <a:pt x="2536" y="567"/>
                    <a:pt x="2769" y="500"/>
                    <a:pt x="3003" y="400"/>
                  </a:cubicBezTo>
                  <a:cubicBezTo>
                    <a:pt x="3003" y="400"/>
                    <a:pt x="3036" y="367"/>
                    <a:pt x="3036" y="367"/>
                  </a:cubicBezTo>
                  <a:cubicBezTo>
                    <a:pt x="3103" y="300"/>
                    <a:pt x="3003" y="200"/>
                    <a:pt x="2936" y="167"/>
                  </a:cubicBezTo>
                  <a:cubicBezTo>
                    <a:pt x="2740" y="93"/>
                    <a:pt x="2535" y="65"/>
                    <a:pt x="2327" y="65"/>
                  </a:cubicBezTo>
                  <a:cubicBezTo>
                    <a:pt x="1970" y="65"/>
                    <a:pt x="1606" y="149"/>
                    <a:pt x="1268" y="234"/>
                  </a:cubicBezTo>
                  <a:lnTo>
                    <a:pt x="568" y="0"/>
                  </a:lnTo>
                  <a:close/>
                </a:path>
              </a:pathLst>
            </a:custGeom>
            <a:solidFill>
              <a:srgbClr val="8C5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52"/>
            <p:cNvSpPr/>
            <p:nvPr/>
          </p:nvSpPr>
          <p:spPr>
            <a:xfrm>
              <a:off x="2506428" y="2780331"/>
              <a:ext cx="3312" cy="3312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1" y="1"/>
                  </a:moveTo>
                  <a:cubicBezTo>
                    <a:pt x="1" y="1"/>
                    <a:pt x="1" y="34"/>
                    <a:pt x="1" y="34"/>
                  </a:cubicBezTo>
                  <a:lnTo>
                    <a:pt x="34" y="34"/>
                  </a:lnTo>
                  <a:cubicBezTo>
                    <a:pt x="34" y="34"/>
                    <a:pt x="34" y="1"/>
                    <a:pt x="34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52"/>
            <p:cNvSpPr/>
            <p:nvPr/>
          </p:nvSpPr>
          <p:spPr>
            <a:xfrm>
              <a:off x="1739573" y="1938758"/>
              <a:ext cx="636997" cy="848192"/>
            </a:xfrm>
            <a:custGeom>
              <a:avLst/>
              <a:gdLst/>
              <a:ahLst/>
              <a:cxnLst/>
              <a:rect l="l" t="t" r="r" b="b"/>
              <a:pathLst>
                <a:path w="6539" h="8707" extrusionOk="0">
                  <a:moveTo>
                    <a:pt x="3903" y="0"/>
                  </a:moveTo>
                  <a:cubicBezTo>
                    <a:pt x="3536" y="67"/>
                    <a:pt x="3203" y="200"/>
                    <a:pt x="2902" y="400"/>
                  </a:cubicBezTo>
                  <a:cubicBezTo>
                    <a:pt x="2902" y="400"/>
                    <a:pt x="2869" y="434"/>
                    <a:pt x="2836" y="434"/>
                  </a:cubicBezTo>
                  <a:cubicBezTo>
                    <a:pt x="2836" y="467"/>
                    <a:pt x="2836" y="467"/>
                    <a:pt x="2802" y="467"/>
                  </a:cubicBezTo>
                  <a:cubicBezTo>
                    <a:pt x="2769" y="500"/>
                    <a:pt x="2736" y="500"/>
                    <a:pt x="2702" y="534"/>
                  </a:cubicBezTo>
                  <a:cubicBezTo>
                    <a:pt x="2569" y="634"/>
                    <a:pt x="2402" y="767"/>
                    <a:pt x="2269" y="901"/>
                  </a:cubicBezTo>
                  <a:cubicBezTo>
                    <a:pt x="2202" y="967"/>
                    <a:pt x="2102" y="1068"/>
                    <a:pt x="2035" y="1134"/>
                  </a:cubicBezTo>
                  <a:cubicBezTo>
                    <a:pt x="2002" y="1168"/>
                    <a:pt x="2002" y="1168"/>
                    <a:pt x="1968" y="1201"/>
                  </a:cubicBezTo>
                  <a:cubicBezTo>
                    <a:pt x="1902" y="1268"/>
                    <a:pt x="1868" y="1334"/>
                    <a:pt x="1802" y="1401"/>
                  </a:cubicBezTo>
                  <a:cubicBezTo>
                    <a:pt x="1768" y="1401"/>
                    <a:pt x="1735" y="1434"/>
                    <a:pt x="1735" y="1468"/>
                  </a:cubicBezTo>
                  <a:cubicBezTo>
                    <a:pt x="1702" y="1468"/>
                    <a:pt x="1702" y="1501"/>
                    <a:pt x="1702" y="1501"/>
                  </a:cubicBezTo>
                  <a:cubicBezTo>
                    <a:pt x="1635" y="1601"/>
                    <a:pt x="1568" y="1668"/>
                    <a:pt x="1501" y="1735"/>
                  </a:cubicBezTo>
                  <a:cubicBezTo>
                    <a:pt x="1301" y="2002"/>
                    <a:pt x="1101" y="2268"/>
                    <a:pt x="934" y="2569"/>
                  </a:cubicBezTo>
                  <a:cubicBezTo>
                    <a:pt x="934" y="2569"/>
                    <a:pt x="901" y="2569"/>
                    <a:pt x="901" y="2602"/>
                  </a:cubicBezTo>
                  <a:cubicBezTo>
                    <a:pt x="868" y="2635"/>
                    <a:pt x="868" y="2702"/>
                    <a:pt x="834" y="2735"/>
                  </a:cubicBezTo>
                  <a:cubicBezTo>
                    <a:pt x="801" y="2769"/>
                    <a:pt x="801" y="2769"/>
                    <a:pt x="801" y="2802"/>
                  </a:cubicBezTo>
                  <a:cubicBezTo>
                    <a:pt x="601" y="3169"/>
                    <a:pt x="434" y="3536"/>
                    <a:pt x="301" y="3936"/>
                  </a:cubicBezTo>
                  <a:cubicBezTo>
                    <a:pt x="267" y="3936"/>
                    <a:pt x="267" y="3936"/>
                    <a:pt x="267" y="3970"/>
                  </a:cubicBezTo>
                  <a:cubicBezTo>
                    <a:pt x="267" y="3970"/>
                    <a:pt x="267" y="4003"/>
                    <a:pt x="267" y="4003"/>
                  </a:cubicBezTo>
                  <a:cubicBezTo>
                    <a:pt x="234" y="4070"/>
                    <a:pt x="234" y="4136"/>
                    <a:pt x="200" y="4170"/>
                  </a:cubicBezTo>
                  <a:cubicBezTo>
                    <a:pt x="100" y="4537"/>
                    <a:pt x="0" y="4904"/>
                    <a:pt x="34" y="5271"/>
                  </a:cubicBezTo>
                  <a:cubicBezTo>
                    <a:pt x="34" y="5304"/>
                    <a:pt x="34" y="5337"/>
                    <a:pt x="34" y="5371"/>
                  </a:cubicBezTo>
                  <a:cubicBezTo>
                    <a:pt x="34" y="5437"/>
                    <a:pt x="34" y="5504"/>
                    <a:pt x="34" y="5571"/>
                  </a:cubicBezTo>
                  <a:cubicBezTo>
                    <a:pt x="34" y="5571"/>
                    <a:pt x="34" y="5604"/>
                    <a:pt x="34" y="5604"/>
                  </a:cubicBezTo>
                  <a:cubicBezTo>
                    <a:pt x="67" y="5704"/>
                    <a:pt x="100" y="5804"/>
                    <a:pt x="134" y="5871"/>
                  </a:cubicBezTo>
                  <a:cubicBezTo>
                    <a:pt x="134" y="5904"/>
                    <a:pt x="134" y="5938"/>
                    <a:pt x="167" y="5971"/>
                  </a:cubicBezTo>
                  <a:cubicBezTo>
                    <a:pt x="167" y="6004"/>
                    <a:pt x="167" y="6038"/>
                    <a:pt x="200" y="6038"/>
                  </a:cubicBezTo>
                  <a:cubicBezTo>
                    <a:pt x="301" y="6271"/>
                    <a:pt x="467" y="6471"/>
                    <a:pt x="667" y="6638"/>
                  </a:cubicBezTo>
                  <a:cubicBezTo>
                    <a:pt x="701" y="6638"/>
                    <a:pt x="701" y="6672"/>
                    <a:pt x="734" y="6672"/>
                  </a:cubicBezTo>
                  <a:cubicBezTo>
                    <a:pt x="934" y="6838"/>
                    <a:pt x="1201" y="6972"/>
                    <a:pt x="1435" y="7072"/>
                  </a:cubicBezTo>
                  <a:cubicBezTo>
                    <a:pt x="1468" y="7072"/>
                    <a:pt x="1501" y="7105"/>
                    <a:pt x="1501" y="7105"/>
                  </a:cubicBezTo>
                  <a:lnTo>
                    <a:pt x="1568" y="7105"/>
                  </a:lnTo>
                  <a:cubicBezTo>
                    <a:pt x="1702" y="7172"/>
                    <a:pt x="1835" y="7239"/>
                    <a:pt x="2002" y="7305"/>
                  </a:cubicBezTo>
                  <a:cubicBezTo>
                    <a:pt x="2169" y="7339"/>
                    <a:pt x="2335" y="7405"/>
                    <a:pt x="2502" y="7472"/>
                  </a:cubicBezTo>
                  <a:cubicBezTo>
                    <a:pt x="2502" y="7472"/>
                    <a:pt x="2535" y="7505"/>
                    <a:pt x="2535" y="7505"/>
                  </a:cubicBezTo>
                  <a:cubicBezTo>
                    <a:pt x="2602" y="7539"/>
                    <a:pt x="2669" y="7539"/>
                    <a:pt x="2736" y="7572"/>
                  </a:cubicBezTo>
                  <a:cubicBezTo>
                    <a:pt x="2769" y="7572"/>
                    <a:pt x="2802" y="7606"/>
                    <a:pt x="2802" y="7606"/>
                  </a:cubicBezTo>
                  <a:cubicBezTo>
                    <a:pt x="3036" y="7672"/>
                    <a:pt x="3269" y="7772"/>
                    <a:pt x="3503" y="7839"/>
                  </a:cubicBezTo>
                  <a:cubicBezTo>
                    <a:pt x="3536" y="7872"/>
                    <a:pt x="3570" y="7872"/>
                    <a:pt x="3570" y="7872"/>
                  </a:cubicBezTo>
                  <a:cubicBezTo>
                    <a:pt x="3636" y="7906"/>
                    <a:pt x="3670" y="7906"/>
                    <a:pt x="3703" y="7939"/>
                  </a:cubicBezTo>
                  <a:lnTo>
                    <a:pt x="3736" y="7939"/>
                  </a:lnTo>
                  <a:lnTo>
                    <a:pt x="4570" y="8239"/>
                  </a:lnTo>
                  <a:cubicBezTo>
                    <a:pt x="4604" y="8273"/>
                    <a:pt x="4637" y="8273"/>
                    <a:pt x="4670" y="8306"/>
                  </a:cubicBezTo>
                  <a:lnTo>
                    <a:pt x="4704" y="8306"/>
                  </a:lnTo>
                  <a:cubicBezTo>
                    <a:pt x="4904" y="8373"/>
                    <a:pt x="5137" y="8473"/>
                    <a:pt x="5337" y="8540"/>
                  </a:cubicBezTo>
                  <a:cubicBezTo>
                    <a:pt x="5371" y="8540"/>
                    <a:pt x="5404" y="8573"/>
                    <a:pt x="5404" y="8573"/>
                  </a:cubicBezTo>
                  <a:cubicBezTo>
                    <a:pt x="5471" y="8606"/>
                    <a:pt x="5571" y="8640"/>
                    <a:pt x="5638" y="8640"/>
                  </a:cubicBezTo>
                  <a:cubicBezTo>
                    <a:pt x="5638" y="8673"/>
                    <a:pt x="5671" y="8673"/>
                    <a:pt x="5704" y="8673"/>
                  </a:cubicBezTo>
                  <a:cubicBezTo>
                    <a:pt x="5738" y="8706"/>
                    <a:pt x="5771" y="8706"/>
                    <a:pt x="5804" y="8706"/>
                  </a:cubicBezTo>
                  <a:cubicBezTo>
                    <a:pt x="5905" y="8540"/>
                    <a:pt x="6005" y="8373"/>
                    <a:pt x="6105" y="8173"/>
                  </a:cubicBezTo>
                  <a:cubicBezTo>
                    <a:pt x="6138" y="8139"/>
                    <a:pt x="6171" y="8106"/>
                    <a:pt x="6171" y="8073"/>
                  </a:cubicBezTo>
                  <a:cubicBezTo>
                    <a:pt x="6305" y="7872"/>
                    <a:pt x="6405" y="7672"/>
                    <a:pt x="6538" y="7472"/>
                  </a:cubicBezTo>
                  <a:cubicBezTo>
                    <a:pt x="6438" y="7439"/>
                    <a:pt x="6338" y="7372"/>
                    <a:pt x="6238" y="7339"/>
                  </a:cubicBezTo>
                  <a:cubicBezTo>
                    <a:pt x="6238" y="7339"/>
                    <a:pt x="6205" y="7305"/>
                    <a:pt x="6171" y="7305"/>
                  </a:cubicBezTo>
                  <a:cubicBezTo>
                    <a:pt x="6138" y="7272"/>
                    <a:pt x="6138" y="7272"/>
                    <a:pt x="6105" y="7272"/>
                  </a:cubicBezTo>
                  <a:cubicBezTo>
                    <a:pt x="6071" y="7239"/>
                    <a:pt x="6038" y="7239"/>
                    <a:pt x="6038" y="7205"/>
                  </a:cubicBezTo>
                  <a:cubicBezTo>
                    <a:pt x="5838" y="7105"/>
                    <a:pt x="5671" y="7038"/>
                    <a:pt x="5471" y="6938"/>
                  </a:cubicBezTo>
                  <a:cubicBezTo>
                    <a:pt x="5471" y="6938"/>
                    <a:pt x="5438" y="6905"/>
                    <a:pt x="5438" y="6905"/>
                  </a:cubicBezTo>
                  <a:cubicBezTo>
                    <a:pt x="5337" y="6872"/>
                    <a:pt x="5271" y="6838"/>
                    <a:pt x="5204" y="6772"/>
                  </a:cubicBezTo>
                  <a:cubicBezTo>
                    <a:pt x="5171" y="6772"/>
                    <a:pt x="5137" y="6738"/>
                    <a:pt x="5104" y="6738"/>
                  </a:cubicBezTo>
                  <a:cubicBezTo>
                    <a:pt x="4971" y="6672"/>
                    <a:pt x="4837" y="6605"/>
                    <a:pt x="4737" y="6538"/>
                  </a:cubicBezTo>
                  <a:cubicBezTo>
                    <a:pt x="4704" y="6538"/>
                    <a:pt x="4670" y="6505"/>
                    <a:pt x="4637" y="6505"/>
                  </a:cubicBezTo>
                  <a:cubicBezTo>
                    <a:pt x="4437" y="6405"/>
                    <a:pt x="4270" y="6271"/>
                    <a:pt x="4070" y="6171"/>
                  </a:cubicBezTo>
                  <a:cubicBezTo>
                    <a:pt x="4037" y="6171"/>
                    <a:pt x="4003" y="6138"/>
                    <a:pt x="3970" y="6138"/>
                  </a:cubicBezTo>
                  <a:cubicBezTo>
                    <a:pt x="3870" y="6071"/>
                    <a:pt x="3770" y="6038"/>
                    <a:pt x="3670" y="5971"/>
                  </a:cubicBezTo>
                  <a:cubicBezTo>
                    <a:pt x="3636" y="5971"/>
                    <a:pt x="3636" y="5971"/>
                    <a:pt x="3603" y="5938"/>
                  </a:cubicBezTo>
                  <a:cubicBezTo>
                    <a:pt x="3436" y="5838"/>
                    <a:pt x="3236" y="5771"/>
                    <a:pt x="3069" y="5671"/>
                  </a:cubicBezTo>
                  <a:cubicBezTo>
                    <a:pt x="3036" y="5637"/>
                    <a:pt x="3036" y="5637"/>
                    <a:pt x="3002" y="5637"/>
                  </a:cubicBezTo>
                  <a:cubicBezTo>
                    <a:pt x="3002" y="5637"/>
                    <a:pt x="3002" y="5637"/>
                    <a:pt x="2969" y="5604"/>
                  </a:cubicBezTo>
                  <a:cubicBezTo>
                    <a:pt x="2969" y="5604"/>
                    <a:pt x="2936" y="5604"/>
                    <a:pt x="2902" y="5571"/>
                  </a:cubicBezTo>
                  <a:cubicBezTo>
                    <a:pt x="2869" y="5571"/>
                    <a:pt x="2869" y="5537"/>
                    <a:pt x="2836" y="5537"/>
                  </a:cubicBezTo>
                  <a:cubicBezTo>
                    <a:pt x="2869" y="5504"/>
                    <a:pt x="2902" y="5471"/>
                    <a:pt x="2936" y="5404"/>
                  </a:cubicBezTo>
                  <a:cubicBezTo>
                    <a:pt x="2969" y="5371"/>
                    <a:pt x="2969" y="5371"/>
                    <a:pt x="3002" y="5337"/>
                  </a:cubicBezTo>
                  <a:cubicBezTo>
                    <a:pt x="3036" y="5271"/>
                    <a:pt x="3103" y="5204"/>
                    <a:pt x="3136" y="5137"/>
                  </a:cubicBezTo>
                  <a:cubicBezTo>
                    <a:pt x="3203" y="5037"/>
                    <a:pt x="3269" y="4937"/>
                    <a:pt x="3336" y="4837"/>
                  </a:cubicBezTo>
                  <a:cubicBezTo>
                    <a:pt x="3369" y="4770"/>
                    <a:pt x="3369" y="4737"/>
                    <a:pt x="3403" y="4703"/>
                  </a:cubicBezTo>
                  <a:cubicBezTo>
                    <a:pt x="3436" y="4670"/>
                    <a:pt x="3436" y="4637"/>
                    <a:pt x="3469" y="4603"/>
                  </a:cubicBezTo>
                  <a:cubicBezTo>
                    <a:pt x="3503" y="4537"/>
                    <a:pt x="3536" y="4470"/>
                    <a:pt x="3570" y="4403"/>
                  </a:cubicBezTo>
                  <a:cubicBezTo>
                    <a:pt x="3570" y="4403"/>
                    <a:pt x="3603" y="4370"/>
                    <a:pt x="3603" y="4337"/>
                  </a:cubicBezTo>
                  <a:cubicBezTo>
                    <a:pt x="3636" y="4303"/>
                    <a:pt x="3636" y="4270"/>
                    <a:pt x="3670" y="4236"/>
                  </a:cubicBezTo>
                  <a:cubicBezTo>
                    <a:pt x="3703" y="4170"/>
                    <a:pt x="3703" y="4136"/>
                    <a:pt x="3736" y="4103"/>
                  </a:cubicBezTo>
                  <a:cubicBezTo>
                    <a:pt x="3836" y="3936"/>
                    <a:pt x="3903" y="3769"/>
                    <a:pt x="3970" y="3569"/>
                  </a:cubicBezTo>
                  <a:cubicBezTo>
                    <a:pt x="4003" y="3536"/>
                    <a:pt x="4003" y="3536"/>
                    <a:pt x="4037" y="3503"/>
                  </a:cubicBezTo>
                  <a:cubicBezTo>
                    <a:pt x="4137" y="3236"/>
                    <a:pt x="4237" y="2969"/>
                    <a:pt x="4337" y="2702"/>
                  </a:cubicBezTo>
                  <a:cubicBezTo>
                    <a:pt x="4337" y="2669"/>
                    <a:pt x="4337" y="2635"/>
                    <a:pt x="4370" y="2602"/>
                  </a:cubicBezTo>
                  <a:cubicBezTo>
                    <a:pt x="4370" y="2535"/>
                    <a:pt x="4403" y="2502"/>
                    <a:pt x="4403" y="2435"/>
                  </a:cubicBezTo>
                  <a:cubicBezTo>
                    <a:pt x="4403" y="2402"/>
                    <a:pt x="4437" y="2368"/>
                    <a:pt x="4437" y="2335"/>
                  </a:cubicBezTo>
                  <a:cubicBezTo>
                    <a:pt x="4470" y="2168"/>
                    <a:pt x="4537" y="2002"/>
                    <a:pt x="4570" y="1868"/>
                  </a:cubicBezTo>
                  <a:cubicBezTo>
                    <a:pt x="4604" y="1735"/>
                    <a:pt x="4604" y="1601"/>
                    <a:pt x="4637" y="1468"/>
                  </a:cubicBezTo>
                  <a:cubicBezTo>
                    <a:pt x="4637" y="1468"/>
                    <a:pt x="4637" y="1434"/>
                    <a:pt x="4637" y="1401"/>
                  </a:cubicBezTo>
                  <a:cubicBezTo>
                    <a:pt x="4637" y="1401"/>
                    <a:pt x="4637" y="1368"/>
                    <a:pt x="4637" y="1368"/>
                  </a:cubicBezTo>
                  <a:cubicBezTo>
                    <a:pt x="4670" y="1334"/>
                    <a:pt x="4670" y="1268"/>
                    <a:pt x="4670" y="1234"/>
                  </a:cubicBezTo>
                  <a:cubicBezTo>
                    <a:pt x="4670" y="1201"/>
                    <a:pt x="4670" y="1201"/>
                    <a:pt x="4670" y="1168"/>
                  </a:cubicBezTo>
                  <a:cubicBezTo>
                    <a:pt x="4670" y="1068"/>
                    <a:pt x="4670" y="967"/>
                    <a:pt x="4637" y="867"/>
                  </a:cubicBezTo>
                  <a:cubicBezTo>
                    <a:pt x="4637" y="767"/>
                    <a:pt x="4604" y="701"/>
                    <a:pt x="4604" y="601"/>
                  </a:cubicBezTo>
                  <a:cubicBezTo>
                    <a:pt x="4504" y="334"/>
                    <a:pt x="4270" y="100"/>
                    <a:pt x="4037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52"/>
            <p:cNvSpPr/>
            <p:nvPr/>
          </p:nvSpPr>
          <p:spPr>
            <a:xfrm>
              <a:off x="1742788" y="1938758"/>
              <a:ext cx="598031" cy="844880"/>
            </a:xfrm>
            <a:custGeom>
              <a:avLst/>
              <a:gdLst/>
              <a:ahLst/>
              <a:cxnLst/>
              <a:rect l="l" t="t" r="r" b="b"/>
              <a:pathLst>
                <a:path w="6139" h="8673" extrusionOk="0">
                  <a:moveTo>
                    <a:pt x="2836" y="500"/>
                  </a:moveTo>
                  <a:cubicBezTo>
                    <a:pt x="2903" y="534"/>
                    <a:pt x="3003" y="567"/>
                    <a:pt x="3070" y="601"/>
                  </a:cubicBezTo>
                  <a:cubicBezTo>
                    <a:pt x="3203" y="667"/>
                    <a:pt x="3370" y="734"/>
                    <a:pt x="3503" y="801"/>
                  </a:cubicBezTo>
                  <a:cubicBezTo>
                    <a:pt x="3436" y="1001"/>
                    <a:pt x="3370" y="1168"/>
                    <a:pt x="3270" y="1334"/>
                  </a:cubicBezTo>
                  <a:cubicBezTo>
                    <a:pt x="3203" y="1535"/>
                    <a:pt x="3103" y="1768"/>
                    <a:pt x="3003" y="2002"/>
                  </a:cubicBezTo>
                  <a:cubicBezTo>
                    <a:pt x="2836" y="1901"/>
                    <a:pt x="2669" y="1835"/>
                    <a:pt x="2502" y="1768"/>
                  </a:cubicBezTo>
                  <a:cubicBezTo>
                    <a:pt x="2469" y="1735"/>
                    <a:pt x="2402" y="1701"/>
                    <a:pt x="2369" y="1668"/>
                  </a:cubicBezTo>
                  <a:cubicBezTo>
                    <a:pt x="2469" y="1434"/>
                    <a:pt x="2569" y="1168"/>
                    <a:pt x="2669" y="901"/>
                  </a:cubicBezTo>
                  <a:cubicBezTo>
                    <a:pt x="2703" y="767"/>
                    <a:pt x="2769" y="634"/>
                    <a:pt x="2836" y="500"/>
                  </a:cubicBezTo>
                  <a:close/>
                  <a:moveTo>
                    <a:pt x="3603" y="867"/>
                  </a:moveTo>
                  <a:cubicBezTo>
                    <a:pt x="3903" y="1001"/>
                    <a:pt x="4170" y="1134"/>
                    <a:pt x="4437" y="1301"/>
                  </a:cubicBezTo>
                  <a:cubicBezTo>
                    <a:pt x="4370" y="1468"/>
                    <a:pt x="4304" y="1635"/>
                    <a:pt x="4270" y="1801"/>
                  </a:cubicBezTo>
                  <a:cubicBezTo>
                    <a:pt x="4170" y="2002"/>
                    <a:pt x="4104" y="2235"/>
                    <a:pt x="4004" y="2435"/>
                  </a:cubicBezTo>
                  <a:cubicBezTo>
                    <a:pt x="3703" y="2302"/>
                    <a:pt x="3403" y="2168"/>
                    <a:pt x="3103" y="2035"/>
                  </a:cubicBezTo>
                  <a:cubicBezTo>
                    <a:pt x="3170" y="1901"/>
                    <a:pt x="3236" y="1768"/>
                    <a:pt x="3270" y="1635"/>
                  </a:cubicBezTo>
                  <a:cubicBezTo>
                    <a:pt x="3370" y="1368"/>
                    <a:pt x="3503" y="1134"/>
                    <a:pt x="3603" y="867"/>
                  </a:cubicBezTo>
                  <a:close/>
                  <a:moveTo>
                    <a:pt x="2336" y="1768"/>
                  </a:moveTo>
                  <a:cubicBezTo>
                    <a:pt x="2402" y="1801"/>
                    <a:pt x="2469" y="1835"/>
                    <a:pt x="2536" y="1868"/>
                  </a:cubicBezTo>
                  <a:cubicBezTo>
                    <a:pt x="2669" y="1935"/>
                    <a:pt x="2836" y="2002"/>
                    <a:pt x="2969" y="2102"/>
                  </a:cubicBezTo>
                  <a:cubicBezTo>
                    <a:pt x="2869" y="2368"/>
                    <a:pt x="2769" y="2669"/>
                    <a:pt x="2636" y="2969"/>
                  </a:cubicBezTo>
                  <a:cubicBezTo>
                    <a:pt x="2569" y="3136"/>
                    <a:pt x="2502" y="3336"/>
                    <a:pt x="2436" y="3536"/>
                  </a:cubicBezTo>
                  <a:cubicBezTo>
                    <a:pt x="2236" y="3436"/>
                    <a:pt x="2035" y="3336"/>
                    <a:pt x="1835" y="3236"/>
                  </a:cubicBezTo>
                  <a:cubicBezTo>
                    <a:pt x="1969" y="2735"/>
                    <a:pt x="2136" y="2268"/>
                    <a:pt x="2336" y="1768"/>
                  </a:cubicBezTo>
                  <a:close/>
                  <a:moveTo>
                    <a:pt x="3070" y="2135"/>
                  </a:moveTo>
                  <a:cubicBezTo>
                    <a:pt x="3370" y="2268"/>
                    <a:pt x="3670" y="2435"/>
                    <a:pt x="3970" y="2569"/>
                  </a:cubicBezTo>
                  <a:cubicBezTo>
                    <a:pt x="3870" y="2835"/>
                    <a:pt x="3770" y="3102"/>
                    <a:pt x="3670" y="3369"/>
                  </a:cubicBezTo>
                  <a:cubicBezTo>
                    <a:pt x="3603" y="3603"/>
                    <a:pt x="3537" y="3803"/>
                    <a:pt x="3470" y="4003"/>
                  </a:cubicBezTo>
                  <a:cubicBezTo>
                    <a:pt x="3170" y="3870"/>
                    <a:pt x="2836" y="3703"/>
                    <a:pt x="2536" y="3569"/>
                  </a:cubicBezTo>
                  <a:cubicBezTo>
                    <a:pt x="2703" y="3102"/>
                    <a:pt x="2903" y="2602"/>
                    <a:pt x="3070" y="2135"/>
                  </a:cubicBezTo>
                  <a:close/>
                  <a:moveTo>
                    <a:pt x="1101" y="2969"/>
                  </a:moveTo>
                  <a:cubicBezTo>
                    <a:pt x="1302" y="3069"/>
                    <a:pt x="1502" y="3169"/>
                    <a:pt x="1702" y="3269"/>
                  </a:cubicBezTo>
                  <a:cubicBezTo>
                    <a:pt x="1568" y="3669"/>
                    <a:pt x="1435" y="4070"/>
                    <a:pt x="1302" y="4470"/>
                  </a:cubicBezTo>
                  <a:cubicBezTo>
                    <a:pt x="1268" y="4470"/>
                    <a:pt x="1235" y="4470"/>
                    <a:pt x="1235" y="4437"/>
                  </a:cubicBezTo>
                  <a:cubicBezTo>
                    <a:pt x="1035" y="4337"/>
                    <a:pt x="868" y="4236"/>
                    <a:pt x="668" y="4170"/>
                  </a:cubicBezTo>
                  <a:cubicBezTo>
                    <a:pt x="801" y="3769"/>
                    <a:pt x="935" y="3369"/>
                    <a:pt x="1101" y="2969"/>
                  </a:cubicBezTo>
                  <a:close/>
                  <a:moveTo>
                    <a:pt x="1769" y="3336"/>
                  </a:moveTo>
                  <a:cubicBezTo>
                    <a:pt x="2002" y="3436"/>
                    <a:pt x="2202" y="3536"/>
                    <a:pt x="2402" y="3636"/>
                  </a:cubicBezTo>
                  <a:cubicBezTo>
                    <a:pt x="2269" y="4036"/>
                    <a:pt x="2136" y="4437"/>
                    <a:pt x="2002" y="4837"/>
                  </a:cubicBezTo>
                  <a:cubicBezTo>
                    <a:pt x="1802" y="4737"/>
                    <a:pt x="1602" y="4637"/>
                    <a:pt x="1402" y="4537"/>
                  </a:cubicBezTo>
                  <a:cubicBezTo>
                    <a:pt x="1435" y="4370"/>
                    <a:pt x="1502" y="4236"/>
                    <a:pt x="1535" y="4070"/>
                  </a:cubicBezTo>
                  <a:cubicBezTo>
                    <a:pt x="1602" y="3836"/>
                    <a:pt x="1702" y="3569"/>
                    <a:pt x="1769" y="3336"/>
                  </a:cubicBezTo>
                  <a:close/>
                  <a:moveTo>
                    <a:pt x="668" y="4236"/>
                  </a:moveTo>
                  <a:cubicBezTo>
                    <a:pt x="868" y="4370"/>
                    <a:pt x="1068" y="4470"/>
                    <a:pt x="1268" y="4570"/>
                  </a:cubicBezTo>
                  <a:cubicBezTo>
                    <a:pt x="1168" y="4870"/>
                    <a:pt x="1101" y="5204"/>
                    <a:pt x="1001" y="5504"/>
                  </a:cubicBezTo>
                  <a:cubicBezTo>
                    <a:pt x="968" y="5571"/>
                    <a:pt x="935" y="5637"/>
                    <a:pt x="935" y="5704"/>
                  </a:cubicBezTo>
                  <a:cubicBezTo>
                    <a:pt x="868" y="5704"/>
                    <a:pt x="835" y="5671"/>
                    <a:pt x="768" y="5637"/>
                  </a:cubicBezTo>
                  <a:cubicBezTo>
                    <a:pt x="601" y="5571"/>
                    <a:pt x="468" y="5471"/>
                    <a:pt x="301" y="5404"/>
                  </a:cubicBezTo>
                  <a:cubicBezTo>
                    <a:pt x="401" y="5004"/>
                    <a:pt x="534" y="4637"/>
                    <a:pt x="668" y="4236"/>
                  </a:cubicBezTo>
                  <a:close/>
                  <a:moveTo>
                    <a:pt x="1368" y="4637"/>
                  </a:moveTo>
                  <a:cubicBezTo>
                    <a:pt x="1568" y="4737"/>
                    <a:pt x="1769" y="4837"/>
                    <a:pt x="2002" y="4937"/>
                  </a:cubicBezTo>
                  <a:cubicBezTo>
                    <a:pt x="1869" y="5337"/>
                    <a:pt x="1769" y="5704"/>
                    <a:pt x="1669" y="6071"/>
                  </a:cubicBezTo>
                  <a:cubicBezTo>
                    <a:pt x="1435" y="5971"/>
                    <a:pt x="1202" y="5838"/>
                    <a:pt x="1001" y="5738"/>
                  </a:cubicBezTo>
                  <a:cubicBezTo>
                    <a:pt x="1101" y="5371"/>
                    <a:pt x="1235" y="5004"/>
                    <a:pt x="1368" y="4637"/>
                  </a:cubicBezTo>
                  <a:close/>
                  <a:moveTo>
                    <a:pt x="3870" y="0"/>
                  </a:moveTo>
                  <a:cubicBezTo>
                    <a:pt x="3737" y="234"/>
                    <a:pt x="3637" y="467"/>
                    <a:pt x="3537" y="701"/>
                  </a:cubicBezTo>
                  <a:cubicBezTo>
                    <a:pt x="3470" y="667"/>
                    <a:pt x="3370" y="634"/>
                    <a:pt x="3303" y="601"/>
                  </a:cubicBezTo>
                  <a:cubicBezTo>
                    <a:pt x="3170" y="534"/>
                    <a:pt x="3036" y="467"/>
                    <a:pt x="2869" y="400"/>
                  </a:cubicBezTo>
                  <a:cubicBezTo>
                    <a:pt x="2869" y="400"/>
                    <a:pt x="2836" y="434"/>
                    <a:pt x="2803" y="434"/>
                  </a:cubicBezTo>
                  <a:cubicBezTo>
                    <a:pt x="2803" y="467"/>
                    <a:pt x="2803" y="467"/>
                    <a:pt x="2769" y="467"/>
                  </a:cubicBezTo>
                  <a:cubicBezTo>
                    <a:pt x="2736" y="500"/>
                    <a:pt x="2703" y="500"/>
                    <a:pt x="2669" y="534"/>
                  </a:cubicBezTo>
                  <a:cubicBezTo>
                    <a:pt x="2536" y="901"/>
                    <a:pt x="2402" y="1268"/>
                    <a:pt x="2269" y="1635"/>
                  </a:cubicBezTo>
                  <a:cubicBezTo>
                    <a:pt x="2102" y="1535"/>
                    <a:pt x="1935" y="1468"/>
                    <a:pt x="1769" y="1401"/>
                  </a:cubicBezTo>
                  <a:cubicBezTo>
                    <a:pt x="1735" y="1401"/>
                    <a:pt x="1735" y="1434"/>
                    <a:pt x="1702" y="1468"/>
                  </a:cubicBezTo>
                  <a:cubicBezTo>
                    <a:pt x="1869" y="1568"/>
                    <a:pt x="2035" y="1635"/>
                    <a:pt x="2236" y="1735"/>
                  </a:cubicBezTo>
                  <a:cubicBezTo>
                    <a:pt x="2169" y="1868"/>
                    <a:pt x="2136" y="2002"/>
                    <a:pt x="2069" y="2135"/>
                  </a:cubicBezTo>
                  <a:cubicBezTo>
                    <a:pt x="1969" y="2469"/>
                    <a:pt x="1835" y="2835"/>
                    <a:pt x="1735" y="3169"/>
                  </a:cubicBezTo>
                  <a:cubicBezTo>
                    <a:pt x="1702" y="3169"/>
                    <a:pt x="1669" y="3169"/>
                    <a:pt x="1635" y="3136"/>
                  </a:cubicBezTo>
                  <a:cubicBezTo>
                    <a:pt x="1468" y="3069"/>
                    <a:pt x="1302" y="2969"/>
                    <a:pt x="1135" y="2902"/>
                  </a:cubicBezTo>
                  <a:cubicBezTo>
                    <a:pt x="1135" y="2869"/>
                    <a:pt x="1135" y="2869"/>
                    <a:pt x="1135" y="2835"/>
                  </a:cubicBezTo>
                  <a:cubicBezTo>
                    <a:pt x="1302" y="2402"/>
                    <a:pt x="1468" y="1968"/>
                    <a:pt x="1669" y="1501"/>
                  </a:cubicBezTo>
                  <a:lnTo>
                    <a:pt x="1669" y="1501"/>
                  </a:lnTo>
                  <a:cubicBezTo>
                    <a:pt x="1602" y="1601"/>
                    <a:pt x="1535" y="1668"/>
                    <a:pt x="1468" y="1735"/>
                  </a:cubicBezTo>
                  <a:cubicBezTo>
                    <a:pt x="1302" y="2102"/>
                    <a:pt x="1168" y="2469"/>
                    <a:pt x="1035" y="2835"/>
                  </a:cubicBezTo>
                  <a:cubicBezTo>
                    <a:pt x="968" y="2802"/>
                    <a:pt x="868" y="2769"/>
                    <a:pt x="801" y="2735"/>
                  </a:cubicBezTo>
                  <a:cubicBezTo>
                    <a:pt x="768" y="2769"/>
                    <a:pt x="768" y="2769"/>
                    <a:pt x="768" y="2802"/>
                  </a:cubicBezTo>
                  <a:cubicBezTo>
                    <a:pt x="835" y="2869"/>
                    <a:pt x="935" y="2902"/>
                    <a:pt x="1001" y="2936"/>
                  </a:cubicBezTo>
                  <a:cubicBezTo>
                    <a:pt x="868" y="3336"/>
                    <a:pt x="735" y="3736"/>
                    <a:pt x="601" y="4103"/>
                  </a:cubicBezTo>
                  <a:cubicBezTo>
                    <a:pt x="501" y="4070"/>
                    <a:pt x="368" y="4003"/>
                    <a:pt x="268" y="3936"/>
                  </a:cubicBezTo>
                  <a:cubicBezTo>
                    <a:pt x="268" y="3936"/>
                    <a:pt x="234" y="3936"/>
                    <a:pt x="234" y="3970"/>
                  </a:cubicBezTo>
                  <a:cubicBezTo>
                    <a:pt x="234" y="3970"/>
                    <a:pt x="234" y="4003"/>
                    <a:pt x="234" y="4003"/>
                  </a:cubicBezTo>
                  <a:lnTo>
                    <a:pt x="568" y="4203"/>
                  </a:lnTo>
                  <a:cubicBezTo>
                    <a:pt x="501" y="4470"/>
                    <a:pt x="434" y="4737"/>
                    <a:pt x="334" y="5004"/>
                  </a:cubicBezTo>
                  <a:cubicBezTo>
                    <a:pt x="301" y="5137"/>
                    <a:pt x="268" y="5237"/>
                    <a:pt x="234" y="5371"/>
                  </a:cubicBezTo>
                  <a:cubicBezTo>
                    <a:pt x="134" y="5337"/>
                    <a:pt x="67" y="5304"/>
                    <a:pt x="1" y="5271"/>
                  </a:cubicBezTo>
                  <a:cubicBezTo>
                    <a:pt x="1" y="5304"/>
                    <a:pt x="1" y="5337"/>
                    <a:pt x="1" y="5371"/>
                  </a:cubicBezTo>
                  <a:cubicBezTo>
                    <a:pt x="67" y="5404"/>
                    <a:pt x="134" y="5437"/>
                    <a:pt x="201" y="5471"/>
                  </a:cubicBezTo>
                  <a:cubicBezTo>
                    <a:pt x="167" y="5604"/>
                    <a:pt x="134" y="5738"/>
                    <a:pt x="101" y="5871"/>
                  </a:cubicBezTo>
                  <a:cubicBezTo>
                    <a:pt x="101" y="5904"/>
                    <a:pt x="101" y="5938"/>
                    <a:pt x="134" y="5971"/>
                  </a:cubicBezTo>
                  <a:cubicBezTo>
                    <a:pt x="167" y="5804"/>
                    <a:pt x="234" y="5671"/>
                    <a:pt x="268" y="5504"/>
                  </a:cubicBezTo>
                  <a:cubicBezTo>
                    <a:pt x="468" y="5604"/>
                    <a:pt x="701" y="5704"/>
                    <a:pt x="901" y="5804"/>
                  </a:cubicBezTo>
                  <a:cubicBezTo>
                    <a:pt x="801" y="6071"/>
                    <a:pt x="735" y="6371"/>
                    <a:pt x="634" y="6638"/>
                  </a:cubicBezTo>
                  <a:cubicBezTo>
                    <a:pt x="668" y="6638"/>
                    <a:pt x="668" y="6672"/>
                    <a:pt x="701" y="6672"/>
                  </a:cubicBezTo>
                  <a:cubicBezTo>
                    <a:pt x="801" y="6405"/>
                    <a:pt x="868" y="6104"/>
                    <a:pt x="968" y="5838"/>
                  </a:cubicBezTo>
                  <a:cubicBezTo>
                    <a:pt x="1202" y="5938"/>
                    <a:pt x="1402" y="6071"/>
                    <a:pt x="1635" y="6171"/>
                  </a:cubicBezTo>
                  <a:cubicBezTo>
                    <a:pt x="1635" y="6238"/>
                    <a:pt x="1602" y="6305"/>
                    <a:pt x="1602" y="6371"/>
                  </a:cubicBezTo>
                  <a:cubicBezTo>
                    <a:pt x="1535" y="6605"/>
                    <a:pt x="1468" y="6838"/>
                    <a:pt x="1402" y="7072"/>
                  </a:cubicBezTo>
                  <a:cubicBezTo>
                    <a:pt x="1435" y="7072"/>
                    <a:pt x="1468" y="7105"/>
                    <a:pt x="1468" y="7105"/>
                  </a:cubicBezTo>
                  <a:lnTo>
                    <a:pt x="1502" y="7105"/>
                  </a:lnTo>
                  <a:cubicBezTo>
                    <a:pt x="1568" y="6805"/>
                    <a:pt x="1635" y="6505"/>
                    <a:pt x="1735" y="6205"/>
                  </a:cubicBezTo>
                  <a:cubicBezTo>
                    <a:pt x="1835" y="6271"/>
                    <a:pt x="1969" y="6338"/>
                    <a:pt x="2102" y="6371"/>
                  </a:cubicBezTo>
                  <a:cubicBezTo>
                    <a:pt x="2302" y="6471"/>
                    <a:pt x="2469" y="6571"/>
                    <a:pt x="2669" y="6638"/>
                  </a:cubicBezTo>
                  <a:cubicBezTo>
                    <a:pt x="2603" y="6938"/>
                    <a:pt x="2536" y="7205"/>
                    <a:pt x="2469" y="7472"/>
                  </a:cubicBezTo>
                  <a:cubicBezTo>
                    <a:pt x="2469" y="7472"/>
                    <a:pt x="2502" y="7505"/>
                    <a:pt x="2502" y="7505"/>
                  </a:cubicBezTo>
                  <a:cubicBezTo>
                    <a:pt x="2603" y="7239"/>
                    <a:pt x="2669" y="6938"/>
                    <a:pt x="2736" y="6672"/>
                  </a:cubicBezTo>
                  <a:cubicBezTo>
                    <a:pt x="3036" y="6838"/>
                    <a:pt x="3336" y="6972"/>
                    <a:pt x="3670" y="7105"/>
                  </a:cubicBezTo>
                  <a:cubicBezTo>
                    <a:pt x="3603" y="7339"/>
                    <a:pt x="3537" y="7606"/>
                    <a:pt x="3470" y="7839"/>
                  </a:cubicBezTo>
                  <a:cubicBezTo>
                    <a:pt x="3503" y="7872"/>
                    <a:pt x="3537" y="7872"/>
                    <a:pt x="3537" y="7872"/>
                  </a:cubicBezTo>
                  <a:cubicBezTo>
                    <a:pt x="3603" y="7639"/>
                    <a:pt x="3670" y="7405"/>
                    <a:pt x="3770" y="7139"/>
                  </a:cubicBezTo>
                  <a:cubicBezTo>
                    <a:pt x="4070" y="7305"/>
                    <a:pt x="4404" y="7439"/>
                    <a:pt x="4737" y="7606"/>
                  </a:cubicBezTo>
                  <a:cubicBezTo>
                    <a:pt x="4704" y="7772"/>
                    <a:pt x="4637" y="7939"/>
                    <a:pt x="4571" y="8139"/>
                  </a:cubicBezTo>
                  <a:cubicBezTo>
                    <a:pt x="4571" y="8173"/>
                    <a:pt x="4537" y="8206"/>
                    <a:pt x="4537" y="8239"/>
                  </a:cubicBezTo>
                  <a:cubicBezTo>
                    <a:pt x="4571" y="8273"/>
                    <a:pt x="4604" y="8273"/>
                    <a:pt x="4637" y="8306"/>
                  </a:cubicBezTo>
                  <a:cubicBezTo>
                    <a:pt x="4704" y="8073"/>
                    <a:pt x="4771" y="7872"/>
                    <a:pt x="4871" y="7639"/>
                  </a:cubicBezTo>
                  <a:cubicBezTo>
                    <a:pt x="5004" y="7706"/>
                    <a:pt x="5171" y="7772"/>
                    <a:pt x="5338" y="7839"/>
                  </a:cubicBezTo>
                  <a:cubicBezTo>
                    <a:pt x="5471" y="7906"/>
                    <a:pt x="5605" y="7972"/>
                    <a:pt x="5738" y="8039"/>
                  </a:cubicBezTo>
                  <a:cubicBezTo>
                    <a:pt x="5705" y="8239"/>
                    <a:pt x="5638" y="8440"/>
                    <a:pt x="5605" y="8640"/>
                  </a:cubicBezTo>
                  <a:cubicBezTo>
                    <a:pt x="5605" y="8673"/>
                    <a:pt x="5638" y="8673"/>
                    <a:pt x="5671" y="8673"/>
                  </a:cubicBezTo>
                  <a:cubicBezTo>
                    <a:pt x="5705" y="8473"/>
                    <a:pt x="5771" y="8273"/>
                    <a:pt x="5838" y="8073"/>
                  </a:cubicBezTo>
                  <a:cubicBezTo>
                    <a:pt x="5905" y="8106"/>
                    <a:pt x="6005" y="8139"/>
                    <a:pt x="6072" y="8173"/>
                  </a:cubicBezTo>
                  <a:cubicBezTo>
                    <a:pt x="6105" y="8139"/>
                    <a:pt x="6138" y="8106"/>
                    <a:pt x="6138" y="8073"/>
                  </a:cubicBezTo>
                  <a:cubicBezTo>
                    <a:pt x="6038" y="8039"/>
                    <a:pt x="5972" y="8006"/>
                    <a:pt x="5872" y="7972"/>
                  </a:cubicBezTo>
                  <a:cubicBezTo>
                    <a:pt x="5938" y="7739"/>
                    <a:pt x="6005" y="7505"/>
                    <a:pt x="6072" y="7272"/>
                  </a:cubicBezTo>
                  <a:cubicBezTo>
                    <a:pt x="6038" y="7239"/>
                    <a:pt x="6005" y="7239"/>
                    <a:pt x="6005" y="7205"/>
                  </a:cubicBezTo>
                  <a:cubicBezTo>
                    <a:pt x="5905" y="7439"/>
                    <a:pt x="5838" y="7672"/>
                    <a:pt x="5771" y="7939"/>
                  </a:cubicBezTo>
                  <a:cubicBezTo>
                    <a:pt x="5705" y="7906"/>
                    <a:pt x="5638" y="7872"/>
                    <a:pt x="5538" y="7839"/>
                  </a:cubicBezTo>
                  <a:cubicBezTo>
                    <a:pt x="5338" y="7739"/>
                    <a:pt x="5104" y="7639"/>
                    <a:pt x="4904" y="7539"/>
                  </a:cubicBezTo>
                  <a:cubicBezTo>
                    <a:pt x="4971" y="7272"/>
                    <a:pt x="5071" y="7038"/>
                    <a:pt x="5171" y="6772"/>
                  </a:cubicBezTo>
                  <a:cubicBezTo>
                    <a:pt x="5138" y="6772"/>
                    <a:pt x="5104" y="6738"/>
                    <a:pt x="5071" y="6738"/>
                  </a:cubicBezTo>
                  <a:cubicBezTo>
                    <a:pt x="4971" y="6972"/>
                    <a:pt x="4871" y="7239"/>
                    <a:pt x="4771" y="7505"/>
                  </a:cubicBezTo>
                  <a:cubicBezTo>
                    <a:pt x="4504" y="7372"/>
                    <a:pt x="4204" y="7239"/>
                    <a:pt x="3937" y="7105"/>
                  </a:cubicBezTo>
                  <a:cubicBezTo>
                    <a:pt x="3870" y="7105"/>
                    <a:pt x="3837" y="7072"/>
                    <a:pt x="3770" y="7038"/>
                  </a:cubicBezTo>
                  <a:cubicBezTo>
                    <a:pt x="3870" y="6772"/>
                    <a:pt x="3937" y="6471"/>
                    <a:pt x="4037" y="6171"/>
                  </a:cubicBezTo>
                  <a:cubicBezTo>
                    <a:pt x="4004" y="6171"/>
                    <a:pt x="3970" y="6138"/>
                    <a:pt x="3937" y="6138"/>
                  </a:cubicBezTo>
                  <a:cubicBezTo>
                    <a:pt x="3837" y="6438"/>
                    <a:pt x="3770" y="6705"/>
                    <a:pt x="3703" y="7005"/>
                  </a:cubicBezTo>
                  <a:cubicBezTo>
                    <a:pt x="3370" y="6872"/>
                    <a:pt x="3070" y="6738"/>
                    <a:pt x="2769" y="6571"/>
                  </a:cubicBezTo>
                  <a:cubicBezTo>
                    <a:pt x="2869" y="6271"/>
                    <a:pt x="2936" y="5971"/>
                    <a:pt x="3036" y="5671"/>
                  </a:cubicBezTo>
                  <a:cubicBezTo>
                    <a:pt x="3003" y="5637"/>
                    <a:pt x="3003" y="5637"/>
                    <a:pt x="2969" y="5637"/>
                  </a:cubicBezTo>
                  <a:cubicBezTo>
                    <a:pt x="2969" y="5637"/>
                    <a:pt x="2969" y="5604"/>
                    <a:pt x="2936" y="5604"/>
                  </a:cubicBezTo>
                  <a:cubicBezTo>
                    <a:pt x="2869" y="5938"/>
                    <a:pt x="2769" y="6238"/>
                    <a:pt x="2703" y="6538"/>
                  </a:cubicBezTo>
                  <a:cubicBezTo>
                    <a:pt x="2369" y="6405"/>
                    <a:pt x="2069" y="6271"/>
                    <a:pt x="1735" y="6104"/>
                  </a:cubicBezTo>
                  <a:cubicBezTo>
                    <a:pt x="1835" y="5738"/>
                    <a:pt x="1969" y="5371"/>
                    <a:pt x="2069" y="5004"/>
                  </a:cubicBezTo>
                  <a:cubicBezTo>
                    <a:pt x="2336" y="5137"/>
                    <a:pt x="2636" y="5271"/>
                    <a:pt x="2903" y="5404"/>
                  </a:cubicBezTo>
                  <a:cubicBezTo>
                    <a:pt x="2936" y="5371"/>
                    <a:pt x="2936" y="5337"/>
                    <a:pt x="2969" y="5304"/>
                  </a:cubicBezTo>
                  <a:cubicBezTo>
                    <a:pt x="2669" y="5170"/>
                    <a:pt x="2402" y="5037"/>
                    <a:pt x="2102" y="4904"/>
                  </a:cubicBezTo>
                  <a:cubicBezTo>
                    <a:pt x="2236" y="4470"/>
                    <a:pt x="2369" y="4070"/>
                    <a:pt x="2502" y="3669"/>
                  </a:cubicBezTo>
                  <a:cubicBezTo>
                    <a:pt x="2803" y="3836"/>
                    <a:pt x="3103" y="3970"/>
                    <a:pt x="3436" y="4103"/>
                  </a:cubicBezTo>
                  <a:cubicBezTo>
                    <a:pt x="3303" y="4470"/>
                    <a:pt x="3203" y="4804"/>
                    <a:pt x="3103" y="5137"/>
                  </a:cubicBezTo>
                  <a:cubicBezTo>
                    <a:pt x="3170" y="5037"/>
                    <a:pt x="3236" y="4937"/>
                    <a:pt x="3303" y="4837"/>
                  </a:cubicBezTo>
                  <a:cubicBezTo>
                    <a:pt x="3370" y="4603"/>
                    <a:pt x="3436" y="4370"/>
                    <a:pt x="3503" y="4170"/>
                  </a:cubicBezTo>
                  <a:cubicBezTo>
                    <a:pt x="3570" y="4170"/>
                    <a:pt x="3603" y="4203"/>
                    <a:pt x="3637" y="4236"/>
                  </a:cubicBezTo>
                  <a:cubicBezTo>
                    <a:pt x="3670" y="4170"/>
                    <a:pt x="3670" y="4136"/>
                    <a:pt x="3703" y="4103"/>
                  </a:cubicBezTo>
                  <a:cubicBezTo>
                    <a:pt x="3637" y="4103"/>
                    <a:pt x="3603" y="4070"/>
                    <a:pt x="3570" y="4036"/>
                  </a:cubicBezTo>
                  <a:cubicBezTo>
                    <a:pt x="3703" y="3569"/>
                    <a:pt x="3903" y="3069"/>
                    <a:pt x="4070" y="2602"/>
                  </a:cubicBezTo>
                  <a:cubicBezTo>
                    <a:pt x="4137" y="2635"/>
                    <a:pt x="4204" y="2669"/>
                    <a:pt x="4304" y="2702"/>
                  </a:cubicBezTo>
                  <a:cubicBezTo>
                    <a:pt x="4304" y="2669"/>
                    <a:pt x="4304" y="2635"/>
                    <a:pt x="4337" y="2602"/>
                  </a:cubicBezTo>
                  <a:cubicBezTo>
                    <a:pt x="4237" y="2569"/>
                    <a:pt x="4170" y="2535"/>
                    <a:pt x="4104" y="2502"/>
                  </a:cubicBezTo>
                  <a:cubicBezTo>
                    <a:pt x="4170" y="2368"/>
                    <a:pt x="4204" y="2235"/>
                    <a:pt x="4270" y="2102"/>
                  </a:cubicBezTo>
                  <a:cubicBezTo>
                    <a:pt x="4370" y="1835"/>
                    <a:pt x="4471" y="1601"/>
                    <a:pt x="4571" y="1334"/>
                  </a:cubicBezTo>
                  <a:cubicBezTo>
                    <a:pt x="4571" y="1334"/>
                    <a:pt x="4604" y="1368"/>
                    <a:pt x="4604" y="1368"/>
                  </a:cubicBezTo>
                  <a:cubicBezTo>
                    <a:pt x="4637" y="1334"/>
                    <a:pt x="4637" y="1268"/>
                    <a:pt x="4637" y="1234"/>
                  </a:cubicBezTo>
                  <a:lnTo>
                    <a:pt x="4604" y="1234"/>
                  </a:lnTo>
                  <a:cubicBezTo>
                    <a:pt x="4604" y="1234"/>
                    <a:pt x="4604" y="1234"/>
                    <a:pt x="4604" y="1201"/>
                  </a:cubicBezTo>
                  <a:cubicBezTo>
                    <a:pt x="4604" y="1201"/>
                    <a:pt x="4637" y="1168"/>
                    <a:pt x="4637" y="1168"/>
                  </a:cubicBezTo>
                  <a:cubicBezTo>
                    <a:pt x="4637" y="1068"/>
                    <a:pt x="4637" y="967"/>
                    <a:pt x="4604" y="867"/>
                  </a:cubicBezTo>
                  <a:cubicBezTo>
                    <a:pt x="4571" y="967"/>
                    <a:pt x="4537" y="1068"/>
                    <a:pt x="4504" y="1168"/>
                  </a:cubicBezTo>
                  <a:cubicBezTo>
                    <a:pt x="4204" y="1034"/>
                    <a:pt x="3937" y="901"/>
                    <a:pt x="3670" y="767"/>
                  </a:cubicBezTo>
                  <a:cubicBezTo>
                    <a:pt x="3770" y="534"/>
                    <a:pt x="3870" y="267"/>
                    <a:pt x="4004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52"/>
            <p:cNvSpPr/>
            <p:nvPr/>
          </p:nvSpPr>
          <p:spPr>
            <a:xfrm>
              <a:off x="2165279" y="1980939"/>
              <a:ext cx="104039" cy="273054"/>
            </a:xfrm>
            <a:custGeom>
              <a:avLst/>
              <a:gdLst/>
              <a:ahLst/>
              <a:cxnLst/>
              <a:rect l="l" t="t" r="r" b="b"/>
              <a:pathLst>
                <a:path w="1068" h="2803" extrusionOk="0">
                  <a:moveTo>
                    <a:pt x="967" y="1"/>
                  </a:moveTo>
                  <a:lnTo>
                    <a:pt x="967" y="1"/>
                  </a:lnTo>
                  <a:cubicBezTo>
                    <a:pt x="234" y="701"/>
                    <a:pt x="0" y="1902"/>
                    <a:pt x="400" y="2803"/>
                  </a:cubicBezTo>
                  <a:cubicBezTo>
                    <a:pt x="467" y="2569"/>
                    <a:pt x="634" y="2369"/>
                    <a:pt x="734" y="2136"/>
                  </a:cubicBezTo>
                  <a:cubicBezTo>
                    <a:pt x="1068" y="1535"/>
                    <a:pt x="1001" y="801"/>
                    <a:pt x="934" y="134"/>
                  </a:cubicBezTo>
                  <a:lnTo>
                    <a:pt x="967" y="1"/>
                  </a:ln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52"/>
            <p:cNvSpPr/>
            <p:nvPr/>
          </p:nvSpPr>
          <p:spPr>
            <a:xfrm>
              <a:off x="2236684" y="1984251"/>
              <a:ext cx="185381" cy="214508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34" y="0"/>
                  </a:moveTo>
                  <a:lnTo>
                    <a:pt x="1" y="33"/>
                  </a:lnTo>
                  <a:cubicBezTo>
                    <a:pt x="15" y="37"/>
                    <a:pt x="30" y="42"/>
                    <a:pt x="44" y="46"/>
                  </a:cubicBezTo>
                  <a:lnTo>
                    <a:pt x="44" y="46"/>
                  </a:lnTo>
                  <a:cubicBezTo>
                    <a:pt x="41" y="30"/>
                    <a:pt x="37" y="15"/>
                    <a:pt x="34" y="0"/>
                  </a:cubicBezTo>
                  <a:close/>
                  <a:moveTo>
                    <a:pt x="44" y="46"/>
                  </a:moveTo>
                  <a:lnTo>
                    <a:pt x="44" y="46"/>
                  </a:lnTo>
                  <a:cubicBezTo>
                    <a:pt x="79" y="203"/>
                    <a:pt x="137" y="382"/>
                    <a:pt x="168" y="534"/>
                  </a:cubicBezTo>
                  <a:cubicBezTo>
                    <a:pt x="268" y="801"/>
                    <a:pt x="368" y="1101"/>
                    <a:pt x="535" y="1334"/>
                  </a:cubicBezTo>
                  <a:cubicBezTo>
                    <a:pt x="835" y="1801"/>
                    <a:pt x="1369" y="2002"/>
                    <a:pt x="1902" y="2202"/>
                  </a:cubicBezTo>
                  <a:cubicBezTo>
                    <a:pt x="1702" y="2068"/>
                    <a:pt x="1602" y="1835"/>
                    <a:pt x="1502" y="1601"/>
                  </a:cubicBezTo>
                  <a:cubicBezTo>
                    <a:pt x="1335" y="1268"/>
                    <a:pt x="1168" y="934"/>
                    <a:pt x="935" y="634"/>
                  </a:cubicBezTo>
                  <a:cubicBezTo>
                    <a:pt x="679" y="378"/>
                    <a:pt x="392" y="152"/>
                    <a:pt x="44" y="46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52"/>
            <p:cNvSpPr/>
            <p:nvPr/>
          </p:nvSpPr>
          <p:spPr>
            <a:xfrm>
              <a:off x="2197718" y="1922490"/>
              <a:ext cx="78127" cy="87771"/>
            </a:xfrm>
            <a:custGeom>
              <a:avLst/>
              <a:gdLst/>
              <a:ahLst/>
              <a:cxnLst/>
              <a:rect l="l" t="t" r="r" b="b"/>
              <a:pathLst>
                <a:path w="802" h="901" extrusionOk="0">
                  <a:moveTo>
                    <a:pt x="434" y="0"/>
                  </a:moveTo>
                  <a:cubicBezTo>
                    <a:pt x="334" y="0"/>
                    <a:pt x="268" y="67"/>
                    <a:pt x="201" y="100"/>
                  </a:cubicBezTo>
                  <a:cubicBezTo>
                    <a:pt x="101" y="167"/>
                    <a:pt x="1" y="301"/>
                    <a:pt x="1" y="401"/>
                  </a:cubicBezTo>
                  <a:cubicBezTo>
                    <a:pt x="1" y="501"/>
                    <a:pt x="67" y="567"/>
                    <a:pt x="101" y="634"/>
                  </a:cubicBezTo>
                  <a:cubicBezTo>
                    <a:pt x="201" y="734"/>
                    <a:pt x="301" y="801"/>
                    <a:pt x="434" y="868"/>
                  </a:cubicBezTo>
                  <a:lnTo>
                    <a:pt x="401" y="901"/>
                  </a:lnTo>
                  <a:cubicBezTo>
                    <a:pt x="534" y="901"/>
                    <a:pt x="668" y="801"/>
                    <a:pt x="735" y="667"/>
                  </a:cubicBezTo>
                  <a:cubicBezTo>
                    <a:pt x="801" y="534"/>
                    <a:pt x="801" y="367"/>
                    <a:pt x="735" y="234"/>
                  </a:cubicBezTo>
                  <a:cubicBezTo>
                    <a:pt x="668" y="100"/>
                    <a:pt x="568" y="0"/>
                    <a:pt x="434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52"/>
            <p:cNvSpPr/>
            <p:nvPr/>
          </p:nvSpPr>
          <p:spPr>
            <a:xfrm>
              <a:off x="2226943" y="1889953"/>
              <a:ext cx="133361" cy="156059"/>
            </a:xfrm>
            <a:custGeom>
              <a:avLst/>
              <a:gdLst/>
              <a:ahLst/>
              <a:cxnLst/>
              <a:rect l="l" t="t" r="r" b="b"/>
              <a:pathLst>
                <a:path w="1369" h="1602" extrusionOk="0">
                  <a:moveTo>
                    <a:pt x="902" y="1"/>
                  </a:moveTo>
                  <a:cubicBezTo>
                    <a:pt x="801" y="134"/>
                    <a:pt x="635" y="201"/>
                    <a:pt x="501" y="268"/>
                  </a:cubicBezTo>
                  <a:cubicBezTo>
                    <a:pt x="334" y="301"/>
                    <a:pt x="168" y="301"/>
                    <a:pt x="1" y="334"/>
                  </a:cubicBezTo>
                  <a:cubicBezTo>
                    <a:pt x="168" y="568"/>
                    <a:pt x="334" y="768"/>
                    <a:pt x="535" y="1001"/>
                  </a:cubicBezTo>
                  <a:cubicBezTo>
                    <a:pt x="668" y="1202"/>
                    <a:pt x="801" y="1402"/>
                    <a:pt x="868" y="1602"/>
                  </a:cubicBezTo>
                  <a:cubicBezTo>
                    <a:pt x="968" y="1335"/>
                    <a:pt x="1135" y="1068"/>
                    <a:pt x="1302" y="835"/>
                  </a:cubicBezTo>
                  <a:cubicBezTo>
                    <a:pt x="1335" y="768"/>
                    <a:pt x="1369" y="735"/>
                    <a:pt x="1369" y="668"/>
                  </a:cubicBezTo>
                  <a:cubicBezTo>
                    <a:pt x="1369" y="635"/>
                    <a:pt x="1335" y="568"/>
                    <a:pt x="1335" y="534"/>
                  </a:cubicBezTo>
                  <a:cubicBezTo>
                    <a:pt x="1235" y="334"/>
                    <a:pt x="1102" y="168"/>
                    <a:pt x="935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52"/>
            <p:cNvSpPr/>
            <p:nvPr/>
          </p:nvSpPr>
          <p:spPr>
            <a:xfrm>
              <a:off x="2087249" y="1889953"/>
              <a:ext cx="143103" cy="167164"/>
            </a:xfrm>
            <a:custGeom>
              <a:avLst/>
              <a:gdLst/>
              <a:ahLst/>
              <a:cxnLst/>
              <a:rect l="l" t="t" r="r" b="b"/>
              <a:pathLst>
                <a:path w="1469" h="1716" extrusionOk="0">
                  <a:moveTo>
                    <a:pt x="501" y="1"/>
                  </a:moveTo>
                  <a:cubicBezTo>
                    <a:pt x="301" y="101"/>
                    <a:pt x="134" y="268"/>
                    <a:pt x="1" y="468"/>
                  </a:cubicBezTo>
                  <a:cubicBezTo>
                    <a:pt x="1" y="501"/>
                    <a:pt x="1" y="501"/>
                    <a:pt x="1" y="534"/>
                  </a:cubicBezTo>
                  <a:cubicBezTo>
                    <a:pt x="1" y="534"/>
                    <a:pt x="34" y="568"/>
                    <a:pt x="34" y="601"/>
                  </a:cubicBezTo>
                  <a:cubicBezTo>
                    <a:pt x="468" y="901"/>
                    <a:pt x="834" y="1268"/>
                    <a:pt x="1101" y="1669"/>
                  </a:cubicBezTo>
                  <a:cubicBezTo>
                    <a:pt x="1125" y="1692"/>
                    <a:pt x="1148" y="1716"/>
                    <a:pt x="1172" y="1716"/>
                  </a:cubicBezTo>
                  <a:cubicBezTo>
                    <a:pt x="1182" y="1716"/>
                    <a:pt x="1192" y="1712"/>
                    <a:pt x="1201" y="1702"/>
                  </a:cubicBezTo>
                  <a:cubicBezTo>
                    <a:pt x="1201" y="1702"/>
                    <a:pt x="1201" y="1702"/>
                    <a:pt x="1201" y="1669"/>
                  </a:cubicBezTo>
                  <a:cubicBezTo>
                    <a:pt x="1301" y="1235"/>
                    <a:pt x="1368" y="768"/>
                    <a:pt x="1468" y="334"/>
                  </a:cubicBezTo>
                  <a:lnTo>
                    <a:pt x="1468" y="334"/>
                  </a:lnTo>
                  <a:cubicBezTo>
                    <a:pt x="1427" y="339"/>
                    <a:pt x="1384" y="341"/>
                    <a:pt x="1342" y="341"/>
                  </a:cubicBezTo>
                  <a:cubicBezTo>
                    <a:pt x="1045" y="341"/>
                    <a:pt x="739" y="238"/>
                    <a:pt x="534" y="34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52"/>
            <p:cNvSpPr/>
            <p:nvPr/>
          </p:nvSpPr>
          <p:spPr>
            <a:xfrm>
              <a:off x="2009219" y="2227790"/>
              <a:ext cx="191908" cy="347966"/>
            </a:xfrm>
            <a:custGeom>
              <a:avLst/>
              <a:gdLst/>
              <a:ahLst/>
              <a:cxnLst/>
              <a:rect l="l" t="t" r="r" b="b"/>
              <a:pathLst>
                <a:path w="1970" h="3572" extrusionOk="0">
                  <a:moveTo>
                    <a:pt x="1401" y="1"/>
                  </a:moveTo>
                  <a:cubicBezTo>
                    <a:pt x="1365" y="1"/>
                    <a:pt x="68" y="2304"/>
                    <a:pt x="101" y="2370"/>
                  </a:cubicBezTo>
                  <a:lnTo>
                    <a:pt x="1" y="2504"/>
                  </a:lnTo>
                  <a:lnTo>
                    <a:pt x="1969" y="3571"/>
                  </a:lnTo>
                  <a:lnTo>
                    <a:pt x="701" y="2570"/>
                  </a:lnTo>
                  <a:cubicBezTo>
                    <a:pt x="701" y="2570"/>
                    <a:pt x="1402" y="69"/>
                    <a:pt x="1402" y="2"/>
                  </a:cubicBezTo>
                  <a:cubicBezTo>
                    <a:pt x="1402" y="1"/>
                    <a:pt x="1402" y="1"/>
                    <a:pt x="1401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52"/>
            <p:cNvSpPr/>
            <p:nvPr/>
          </p:nvSpPr>
          <p:spPr>
            <a:xfrm>
              <a:off x="2408915" y="2123945"/>
              <a:ext cx="68385" cy="253571"/>
            </a:xfrm>
            <a:custGeom>
              <a:avLst/>
              <a:gdLst/>
              <a:ahLst/>
              <a:cxnLst/>
              <a:rect l="l" t="t" r="r" b="b"/>
              <a:pathLst>
                <a:path w="702" h="2603" extrusionOk="0">
                  <a:moveTo>
                    <a:pt x="1" y="0"/>
                  </a:moveTo>
                  <a:cubicBezTo>
                    <a:pt x="1" y="67"/>
                    <a:pt x="301" y="1935"/>
                    <a:pt x="368" y="2369"/>
                  </a:cubicBezTo>
                  <a:cubicBezTo>
                    <a:pt x="468" y="2469"/>
                    <a:pt x="601" y="2536"/>
                    <a:pt x="701" y="2602"/>
                  </a:cubicBezTo>
                  <a:cubicBezTo>
                    <a:pt x="568" y="1835"/>
                    <a:pt x="34" y="34"/>
                    <a:pt x="1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52"/>
            <p:cNvSpPr/>
            <p:nvPr/>
          </p:nvSpPr>
          <p:spPr>
            <a:xfrm>
              <a:off x="1259217" y="3135313"/>
              <a:ext cx="681905" cy="858031"/>
            </a:xfrm>
            <a:custGeom>
              <a:avLst/>
              <a:gdLst/>
              <a:ahLst/>
              <a:cxnLst/>
              <a:rect l="l" t="t" r="r" b="b"/>
              <a:pathLst>
                <a:path w="7000" h="8808" extrusionOk="0">
                  <a:moveTo>
                    <a:pt x="6979" y="1"/>
                  </a:moveTo>
                  <a:cubicBezTo>
                    <a:pt x="6966" y="1"/>
                    <a:pt x="6949" y="9"/>
                    <a:pt x="6933" y="26"/>
                  </a:cubicBezTo>
                  <a:cubicBezTo>
                    <a:pt x="6866" y="993"/>
                    <a:pt x="6766" y="1994"/>
                    <a:pt x="6599" y="2961"/>
                  </a:cubicBezTo>
                  <a:cubicBezTo>
                    <a:pt x="6432" y="3862"/>
                    <a:pt x="6266" y="4829"/>
                    <a:pt x="5865" y="5630"/>
                  </a:cubicBezTo>
                  <a:cubicBezTo>
                    <a:pt x="5198" y="6964"/>
                    <a:pt x="3964" y="7932"/>
                    <a:pt x="2563" y="8399"/>
                  </a:cubicBezTo>
                  <a:cubicBezTo>
                    <a:pt x="2196" y="8499"/>
                    <a:pt x="1762" y="8599"/>
                    <a:pt x="1362" y="8632"/>
                  </a:cubicBezTo>
                  <a:cubicBezTo>
                    <a:pt x="1162" y="8665"/>
                    <a:pt x="995" y="8665"/>
                    <a:pt x="795" y="8665"/>
                  </a:cubicBezTo>
                  <a:cubicBezTo>
                    <a:pt x="562" y="8665"/>
                    <a:pt x="295" y="8665"/>
                    <a:pt x="95" y="8565"/>
                  </a:cubicBezTo>
                  <a:cubicBezTo>
                    <a:pt x="88" y="8559"/>
                    <a:pt x="81" y="8556"/>
                    <a:pt x="73" y="8556"/>
                  </a:cubicBezTo>
                  <a:cubicBezTo>
                    <a:pt x="39" y="8556"/>
                    <a:pt x="1" y="8605"/>
                    <a:pt x="28" y="8632"/>
                  </a:cubicBezTo>
                  <a:cubicBezTo>
                    <a:pt x="198" y="8781"/>
                    <a:pt x="448" y="8808"/>
                    <a:pt x="686" y="8808"/>
                  </a:cubicBezTo>
                  <a:cubicBezTo>
                    <a:pt x="821" y="8808"/>
                    <a:pt x="953" y="8799"/>
                    <a:pt x="1062" y="8799"/>
                  </a:cubicBezTo>
                  <a:cubicBezTo>
                    <a:pt x="1429" y="8766"/>
                    <a:pt x="1796" y="8732"/>
                    <a:pt x="2163" y="8632"/>
                  </a:cubicBezTo>
                  <a:cubicBezTo>
                    <a:pt x="2930" y="8465"/>
                    <a:pt x="3630" y="8132"/>
                    <a:pt x="4231" y="7698"/>
                  </a:cubicBezTo>
                  <a:cubicBezTo>
                    <a:pt x="4831" y="7264"/>
                    <a:pt x="5365" y="6731"/>
                    <a:pt x="5765" y="6097"/>
                  </a:cubicBezTo>
                  <a:cubicBezTo>
                    <a:pt x="6232" y="5296"/>
                    <a:pt x="6432" y="4362"/>
                    <a:pt x="6633" y="3462"/>
                  </a:cubicBezTo>
                  <a:cubicBezTo>
                    <a:pt x="6833" y="2328"/>
                    <a:pt x="6966" y="1160"/>
                    <a:pt x="6999" y="26"/>
                  </a:cubicBezTo>
                  <a:cubicBezTo>
                    <a:pt x="6999" y="9"/>
                    <a:pt x="6991" y="1"/>
                    <a:pt x="6979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52"/>
            <p:cNvSpPr/>
            <p:nvPr/>
          </p:nvSpPr>
          <p:spPr>
            <a:xfrm>
              <a:off x="2584458" y="3103264"/>
              <a:ext cx="640211" cy="692621"/>
            </a:xfrm>
            <a:custGeom>
              <a:avLst/>
              <a:gdLst/>
              <a:ahLst/>
              <a:cxnLst/>
              <a:rect l="l" t="t" r="r" b="b"/>
              <a:pathLst>
                <a:path w="6572" h="7110" extrusionOk="0">
                  <a:moveTo>
                    <a:pt x="1332" y="0"/>
                  </a:moveTo>
                  <a:cubicBezTo>
                    <a:pt x="900" y="0"/>
                    <a:pt x="462" y="35"/>
                    <a:pt x="34" y="88"/>
                  </a:cubicBezTo>
                  <a:cubicBezTo>
                    <a:pt x="0" y="121"/>
                    <a:pt x="0" y="155"/>
                    <a:pt x="34" y="155"/>
                  </a:cubicBezTo>
                  <a:cubicBezTo>
                    <a:pt x="517" y="132"/>
                    <a:pt x="984" y="93"/>
                    <a:pt x="1458" y="93"/>
                  </a:cubicBezTo>
                  <a:cubicBezTo>
                    <a:pt x="1670" y="93"/>
                    <a:pt x="1884" y="101"/>
                    <a:pt x="2102" y="121"/>
                  </a:cubicBezTo>
                  <a:cubicBezTo>
                    <a:pt x="2836" y="222"/>
                    <a:pt x="3469" y="488"/>
                    <a:pt x="4070" y="889"/>
                  </a:cubicBezTo>
                  <a:cubicBezTo>
                    <a:pt x="4670" y="1289"/>
                    <a:pt x="5204" y="1756"/>
                    <a:pt x="5504" y="2390"/>
                  </a:cubicBezTo>
                  <a:cubicBezTo>
                    <a:pt x="5804" y="3057"/>
                    <a:pt x="5938" y="3791"/>
                    <a:pt x="6105" y="4491"/>
                  </a:cubicBezTo>
                  <a:cubicBezTo>
                    <a:pt x="6305" y="5325"/>
                    <a:pt x="6438" y="6192"/>
                    <a:pt x="6438" y="7060"/>
                  </a:cubicBezTo>
                  <a:cubicBezTo>
                    <a:pt x="6438" y="7093"/>
                    <a:pt x="6471" y="7110"/>
                    <a:pt x="6505" y="7110"/>
                  </a:cubicBezTo>
                  <a:cubicBezTo>
                    <a:pt x="6538" y="7110"/>
                    <a:pt x="6572" y="7093"/>
                    <a:pt x="6572" y="7060"/>
                  </a:cubicBezTo>
                  <a:cubicBezTo>
                    <a:pt x="6572" y="6259"/>
                    <a:pt x="6438" y="5492"/>
                    <a:pt x="6271" y="4725"/>
                  </a:cubicBezTo>
                  <a:cubicBezTo>
                    <a:pt x="6205" y="4324"/>
                    <a:pt x="6105" y="3924"/>
                    <a:pt x="6004" y="3524"/>
                  </a:cubicBezTo>
                  <a:cubicBezTo>
                    <a:pt x="5904" y="3190"/>
                    <a:pt x="5804" y="2823"/>
                    <a:pt x="5671" y="2490"/>
                  </a:cubicBezTo>
                  <a:cubicBezTo>
                    <a:pt x="5404" y="1856"/>
                    <a:pt x="4937" y="1389"/>
                    <a:pt x="4403" y="955"/>
                  </a:cubicBezTo>
                  <a:cubicBezTo>
                    <a:pt x="3803" y="555"/>
                    <a:pt x="3169" y="222"/>
                    <a:pt x="2435" y="88"/>
                  </a:cubicBezTo>
                  <a:cubicBezTo>
                    <a:pt x="2079" y="26"/>
                    <a:pt x="1708" y="0"/>
                    <a:pt x="1332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2"/>
            <p:cNvSpPr/>
            <p:nvPr/>
          </p:nvSpPr>
          <p:spPr>
            <a:xfrm>
              <a:off x="3104365" y="3693504"/>
              <a:ext cx="419274" cy="419274"/>
            </a:xfrm>
            <a:custGeom>
              <a:avLst/>
              <a:gdLst/>
              <a:ahLst/>
              <a:cxnLst/>
              <a:rect l="l" t="t" r="r" b="b"/>
              <a:pathLst>
                <a:path w="4304" h="4304" extrusionOk="0">
                  <a:moveTo>
                    <a:pt x="3136" y="0"/>
                  </a:moveTo>
                  <a:lnTo>
                    <a:pt x="0" y="100"/>
                  </a:lnTo>
                  <a:lnTo>
                    <a:pt x="200" y="3936"/>
                  </a:lnTo>
                  <a:lnTo>
                    <a:pt x="267" y="4303"/>
                  </a:lnTo>
                  <a:lnTo>
                    <a:pt x="4303" y="4203"/>
                  </a:lnTo>
                  <a:lnTo>
                    <a:pt x="2502" y="3503"/>
                  </a:lnTo>
                  <a:lnTo>
                    <a:pt x="3136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2"/>
            <p:cNvSpPr/>
            <p:nvPr/>
          </p:nvSpPr>
          <p:spPr>
            <a:xfrm>
              <a:off x="1079875" y="3771437"/>
              <a:ext cx="442069" cy="451811"/>
            </a:xfrm>
            <a:custGeom>
              <a:avLst/>
              <a:gdLst/>
              <a:ahLst/>
              <a:cxnLst/>
              <a:rect l="l" t="t" r="r" b="b"/>
              <a:pathLst>
                <a:path w="4538" h="4638" extrusionOk="0">
                  <a:moveTo>
                    <a:pt x="4170" y="1"/>
                  </a:moveTo>
                  <a:lnTo>
                    <a:pt x="334" y="534"/>
                  </a:lnTo>
                  <a:lnTo>
                    <a:pt x="1" y="668"/>
                  </a:lnTo>
                  <a:lnTo>
                    <a:pt x="434" y="4637"/>
                  </a:lnTo>
                  <a:lnTo>
                    <a:pt x="1002" y="2803"/>
                  </a:lnTo>
                  <a:lnTo>
                    <a:pt x="4537" y="3136"/>
                  </a:lnTo>
                  <a:lnTo>
                    <a:pt x="4170" y="1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3" name="Google Shape;1923;p52"/>
          <p:cNvGrpSpPr/>
          <p:nvPr/>
        </p:nvGrpSpPr>
        <p:grpSpPr>
          <a:xfrm rot="5400000">
            <a:off x="7872699" y="882477"/>
            <a:ext cx="580477" cy="658686"/>
            <a:chOff x="-66849" y="2705558"/>
            <a:chExt cx="580477" cy="658686"/>
          </a:xfrm>
        </p:grpSpPr>
        <p:sp>
          <p:nvSpPr>
            <p:cNvPr id="1924" name="Google Shape;1924;p52"/>
            <p:cNvSpPr/>
            <p:nvPr/>
          </p:nvSpPr>
          <p:spPr>
            <a:xfrm rot="1333269">
              <a:off x="257568" y="2964020"/>
              <a:ext cx="191699" cy="378013"/>
            </a:xfrm>
            <a:custGeom>
              <a:avLst/>
              <a:gdLst/>
              <a:ahLst/>
              <a:cxnLst/>
              <a:rect l="l" t="t" r="r" b="b"/>
              <a:pathLst>
                <a:path w="2670" h="5265" extrusionOk="0">
                  <a:moveTo>
                    <a:pt x="2269" y="0"/>
                  </a:moveTo>
                  <a:cubicBezTo>
                    <a:pt x="1635" y="467"/>
                    <a:pt x="1101" y="1034"/>
                    <a:pt x="668" y="1701"/>
                  </a:cubicBezTo>
                  <a:cubicBezTo>
                    <a:pt x="301" y="2235"/>
                    <a:pt x="1" y="2869"/>
                    <a:pt x="1" y="3536"/>
                  </a:cubicBezTo>
                  <a:cubicBezTo>
                    <a:pt x="1" y="4203"/>
                    <a:pt x="334" y="4870"/>
                    <a:pt x="935" y="5171"/>
                  </a:cubicBezTo>
                  <a:cubicBezTo>
                    <a:pt x="1053" y="5218"/>
                    <a:pt x="1170" y="5265"/>
                    <a:pt x="1300" y="5265"/>
                  </a:cubicBezTo>
                  <a:cubicBezTo>
                    <a:pt x="1354" y="5265"/>
                    <a:pt x="1410" y="5257"/>
                    <a:pt x="1468" y="5237"/>
                  </a:cubicBezTo>
                  <a:cubicBezTo>
                    <a:pt x="1702" y="5171"/>
                    <a:pt x="1869" y="4970"/>
                    <a:pt x="1969" y="4770"/>
                  </a:cubicBezTo>
                  <a:cubicBezTo>
                    <a:pt x="2669" y="3436"/>
                    <a:pt x="1869" y="1735"/>
                    <a:pt x="2469" y="367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2"/>
            <p:cNvSpPr/>
            <p:nvPr/>
          </p:nvSpPr>
          <p:spPr>
            <a:xfrm rot="1333269">
              <a:off x="-24162" y="2770335"/>
              <a:ext cx="402424" cy="304780"/>
            </a:xfrm>
            <a:custGeom>
              <a:avLst/>
              <a:gdLst/>
              <a:ahLst/>
              <a:cxnLst/>
              <a:rect l="l" t="t" r="r" b="b"/>
              <a:pathLst>
                <a:path w="5605" h="4245" extrusionOk="0">
                  <a:moveTo>
                    <a:pt x="3687" y="0"/>
                  </a:moveTo>
                  <a:cubicBezTo>
                    <a:pt x="2891" y="0"/>
                    <a:pt x="2109" y="145"/>
                    <a:pt x="1434" y="562"/>
                  </a:cubicBezTo>
                  <a:cubicBezTo>
                    <a:pt x="567" y="1096"/>
                    <a:pt x="33" y="2097"/>
                    <a:pt x="0" y="3131"/>
                  </a:cubicBezTo>
                  <a:cubicBezTo>
                    <a:pt x="0" y="3564"/>
                    <a:pt x="167" y="4131"/>
                    <a:pt x="634" y="4231"/>
                  </a:cubicBezTo>
                  <a:cubicBezTo>
                    <a:pt x="674" y="4240"/>
                    <a:pt x="713" y="4244"/>
                    <a:pt x="753" y="4244"/>
                  </a:cubicBezTo>
                  <a:cubicBezTo>
                    <a:pt x="1012" y="4244"/>
                    <a:pt x="1261" y="4067"/>
                    <a:pt x="1434" y="3864"/>
                  </a:cubicBezTo>
                  <a:cubicBezTo>
                    <a:pt x="1635" y="3631"/>
                    <a:pt x="1735" y="3331"/>
                    <a:pt x="1868" y="3031"/>
                  </a:cubicBezTo>
                  <a:cubicBezTo>
                    <a:pt x="2535" y="1630"/>
                    <a:pt x="4036" y="629"/>
                    <a:pt x="5604" y="562"/>
                  </a:cubicBezTo>
                  <a:lnTo>
                    <a:pt x="5304" y="162"/>
                  </a:lnTo>
                  <a:cubicBezTo>
                    <a:pt x="4777" y="67"/>
                    <a:pt x="4228" y="0"/>
                    <a:pt x="3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6" name="Google Shape;1926;p52"/>
          <p:cNvGrpSpPr/>
          <p:nvPr/>
        </p:nvGrpSpPr>
        <p:grpSpPr>
          <a:xfrm rot="-1995469">
            <a:off x="4572282" y="3865704"/>
            <a:ext cx="835861" cy="549531"/>
            <a:chOff x="267846" y="1861832"/>
            <a:chExt cx="835872" cy="549538"/>
          </a:xfrm>
        </p:grpSpPr>
        <p:sp>
          <p:nvSpPr>
            <p:cNvPr id="1927" name="Google Shape;1927;p52"/>
            <p:cNvSpPr/>
            <p:nvPr/>
          </p:nvSpPr>
          <p:spPr>
            <a:xfrm>
              <a:off x="267846" y="1941169"/>
              <a:ext cx="282667" cy="292718"/>
            </a:xfrm>
            <a:custGeom>
              <a:avLst/>
              <a:gdLst/>
              <a:ahLst/>
              <a:cxnLst/>
              <a:rect l="l" t="t" r="r" b="b"/>
              <a:pathLst>
                <a:path w="3937" h="4077" extrusionOk="0">
                  <a:moveTo>
                    <a:pt x="478" y="1"/>
                  </a:moveTo>
                  <a:cubicBezTo>
                    <a:pt x="404" y="1"/>
                    <a:pt x="332" y="23"/>
                    <a:pt x="267" y="77"/>
                  </a:cubicBezTo>
                  <a:cubicBezTo>
                    <a:pt x="234" y="144"/>
                    <a:pt x="200" y="211"/>
                    <a:pt x="200" y="277"/>
                  </a:cubicBezTo>
                  <a:cubicBezTo>
                    <a:pt x="0" y="1045"/>
                    <a:pt x="334" y="1879"/>
                    <a:pt x="867" y="2446"/>
                  </a:cubicBezTo>
                  <a:cubicBezTo>
                    <a:pt x="1401" y="3013"/>
                    <a:pt x="2135" y="3413"/>
                    <a:pt x="2835" y="3780"/>
                  </a:cubicBezTo>
                  <a:cubicBezTo>
                    <a:pt x="3100" y="3939"/>
                    <a:pt x="3386" y="4077"/>
                    <a:pt x="3693" y="4077"/>
                  </a:cubicBezTo>
                  <a:cubicBezTo>
                    <a:pt x="3773" y="4077"/>
                    <a:pt x="3854" y="4067"/>
                    <a:pt x="3936" y="4047"/>
                  </a:cubicBezTo>
                  <a:lnTo>
                    <a:pt x="3769" y="3580"/>
                  </a:lnTo>
                  <a:cubicBezTo>
                    <a:pt x="2969" y="2346"/>
                    <a:pt x="2035" y="1211"/>
                    <a:pt x="934" y="211"/>
                  </a:cubicBezTo>
                  <a:cubicBezTo>
                    <a:pt x="799" y="98"/>
                    <a:pt x="633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2"/>
            <p:cNvSpPr/>
            <p:nvPr/>
          </p:nvSpPr>
          <p:spPr>
            <a:xfrm>
              <a:off x="605515" y="1861832"/>
              <a:ext cx="498203" cy="549538"/>
            </a:xfrm>
            <a:custGeom>
              <a:avLst/>
              <a:gdLst/>
              <a:ahLst/>
              <a:cxnLst/>
              <a:rect l="l" t="t" r="r" b="b"/>
              <a:pathLst>
                <a:path w="6939" h="7654" extrusionOk="0">
                  <a:moveTo>
                    <a:pt x="1865" y="0"/>
                  </a:moveTo>
                  <a:cubicBezTo>
                    <a:pt x="1673" y="0"/>
                    <a:pt x="1481" y="28"/>
                    <a:pt x="1301" y="82"/>
                  </a:cubicBezTo>
                  <a:cubicBezTo>
                    <a:pt x="834" y="182"/>
                    <a:pt x="434" y="482"/>
                    <a:pt x="234" y="882"/>
                  </a:cubicBezTo>
                  <a:cubicBezTo>
                    <a:pt x="0" y="1382"/>
                    <a:pt x="67" y="1950"/>
                    <a:pt x="234" y="2450"/>
                  </a:cubicBezTo>
                  <a:cubicBezTo>
                    <a:pt x="1068" y="5352"/>
                    <a:pt x="3903" y="7587"/>
                    <a:pt x="6939" y="7654"/>
                  </a:cubicBezTo>
                  <a:lnTo>
                    <a:pt x="6638" y="7353"/>
                  </a:lnTo>
                  <a:cubicBezTo>
                    <a:pt x="4904" y="6286"/>
                    <a:pt x="3703" y="4385"/>
                    <a:pt x="3570" y="2350"/>
                  </a:cubicBezTo>
                  <a:cubicBezTo>
                    <a:pt x="3503" y="1749"/>
                    <a:pt x="3536" y="1116"/>
                    <a:pt x="3203" y="615"/>
                  </a:cubicBezTo>
                  <a:cubicBezTo>
                    <a:pt x="2910" y="201"/>
                    <a:pt x="2386" y="0"/>
                    <a:pt x="1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5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Let’s recap!!!</a:t>
            </a:r>
            <a:endParaRPr dirty="0"/>
          </a:p>
        </p:txBody>
      </p:sp>
      <p:sp>
        <p:nvSpPr>
          <p:cNvPr id="1808" name="Google Shape;1808;p51"/>
          <p:cNvSpPr txBox="1">
            <a:spLocks noGrp="1"/>
          </p:cNvSpPr>
          <p:nvPr>
            <p:ph type="subTitle" idx="1"/>
          </p:nvPr>
        </p:nvSpPr>
        <p:spPr>
          <a:xfrm>
            <a:off x="713225" y="2328500"/>
            <a:ext cx="23842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 smtClean="0"/>
              <a:t>W</a:t>
            </a:r>
            <a:r>
              <a:rPr lang="en" sz="2400" dirty="0" smtClean="0"/>
              <a:t>hat did you read about?</a:t>
            </a:r>
            <a:endParaRPr sz="2400" dirty="0"/>
          </a:p>
        </p:txBody>
      </p:sp>
      <p:sp>
        <p:nvSpPr>
          <p:cNvPr id="1809" name="Google Shape;1809;p51"/>
          <p:cNvSpPr txBox="1">
            <a:spLocks noGrp="1"/>
          </p:cNvSpPr>
          <p:nvPr>
            <p:ph type="subTitle" idx="2"/>
          </p:nvPr>
        </p:nvSpPr>
        <p:spPr>
          <a:xfrm>
            <a:off x="3109142" y="2328495"/>
            <a:ext cx="294915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en-US" sz="2200" dirty="0" smtClean="0"/>
              <a:t>Do twins wear uniform in the parade?</a:t>
            </a:r>
            <a:endParaRPr sz="2200" dirty="0"/>
          </a:p>
        </p:txBody>
      </p:sp>
      <p:sp>
        <p:nvSpPr>
          <p:cNvPr id="1810" name="Google Shape;1810;p51"/>
          <p:cNvSpPr txBox="1">
            <a:spLocks noGrp="1"/>
          </p:cNvSpPr>
          <p:nvPr>
            <p:ph type="subTitle" idx="3"/>
          </p:nvPr>
        </p:nvSpPr>
        <p:spPr>
          <a:xfrm>
            <a:off x="934525" y="3139441"/>
            <a:ext cx="1941600" cy="10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/>
              <a:t>Twins Day Festival</a:t>
            </a:r>
            <a:endParaRPr sz="2000" dirty="0"/>
          </a:p>
        </p:txBody>
      </p:sp>
      <p:sp>
        <p:nvSpPr>
          <p:cNvPr id="1811" name="Google Shape;1811;p51"/>
          <p:cNvSpPr txBox="1">
            <a:spLocks noGrp="1"/>
          </p:cNvSpPr>
          <p:nvPr>
            <p:ph type="subTitle" idx="4"/>
          </p:nvPr>
        </p:nvSpPr>
        <p:spPr>
          <a:xfrm>
            <a:off x="3601200" y="3370429"/>
            <a:ext cx="1941600" cy="5556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 smtClean="0">
                <a:solidFill>
                  <a:schemeClr val="lt2"/>
                </a:solidFill>
              </a:rPr>
              <a:t>Yes, they do</a:t>
            </a:r>
            <a:endParaRPr sz="2000" i="1" dirty="0">
              <a:solidFill>
                <a:schemeClr val="lt2"/>
              </a:solidFill>
            </a:endParaRPr>
          </a:p>
        </p:txBody>
      </p:sp>
      <p:sp>
        <p:nvSpPr>
          <p:cNvPr id="1812" name="Google Shape;1812;p51"/>
          <p:cNvSpPr txBox="1">
            <a:spLocks noGrp="1"/>
          </p:cNvSpPr>
          <p:nvPr>
            <p:ph type="subTitle" idx="5"/>
          </p:nvPr>
        </p:nvSpPr>
        <p:spPr>
          <a:xfrm>
            <a:off x="5901572" y="2356677"/>
            <a:ext cx="2207088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00" dirty="0" smtClean="0"/>
              <a:t>What did you talk about?</a:t>
            </a:r>
            <a:endParaRPr sz="2200" dirty="0"/>
          </a:p>
        </p:txBody>
      </p:sp>
      <p:sp>
        <p:nvSpPr>
          <p:cNvPr id="1813" name="Google Shape;1813;p51"/>
          <p:cNvSpPr txBox="1">
            <a:spLocks noGrp="1"/>
          </p:cNvSpPr>
          <p:nvPr>
            <p:ph type="subTitle" idx="6"/>
          </p:nvPr>
        </p:nvSpPr>
        <p:spPr>
          <a:xfrm>
            <a:off x="5901572" y="3137435"/>
            <a:ext cx="2086603" cy="7886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Festivals we joined in</a:t>
            </a:r>
            <a:endParaRPr dirty="0"/>
          </a:p>
        </p:txBody>
      </p:sp>
      <p:grpSp>
        <p:nvGrpSpPr>
          <p:cNvPr id="1814" name="Google Shape;1814;p51"/>
          <p:cNvGrpSpPr/>
          <p:nvPr/>
        </p:nvGrpSpPr>
        <p:grpSpPr>
          <a:xfrm>
            <a:off x="1956022" y="1894702"/>
            <a:ext cx="365757" cy="365757"/>
            <a:chOff x="-13966675" y="1639700"/>
            <a:chExt cx="354450" cy="351825"/>
          </a:xfrm>
        </p:grpSpPr>
        <p:sp>
          <p:nvSpPr>
            <p:cNvPr id="1815" name="Google Shape;1815;p51"/>
            <p:cNvSpPr/>
            <p:nvPr/>
          </p:nvSpPr>
          <p:spPr>
            <a:xfrm>
              <a:off x="-13776875" y="1888525"/>
              <a:ext cx="104775" cy="37625"/>
            </a:xfrm>
            <a:custGeom>
              <a:avLst/>
              <a:gdLst/>
              <a:ahLst/>
              <a:cxnLst/>
              <a:rect l="l" t="t" r="r" b="b"/>
              <a:pathLst>
                <a:path w="4191" h="1505" extrusionOk="0">
                  <a:moveTo>
                    <a:pt x="442" y="0"/>
                  </a:moveTo>
                  <a:cubicBezTo>
                    <a:pt x="339" y="0"/>
                    <a:pt x="237" y="40"/>
                    <a:pt x="158" y="118"/>
                  </a:cubicBezTo>
                  <a:cubicBezTo>
                    <a:pt x="1" y="276"/>
                    <a:pt x="1" y="559"/>
                    <a:pt x="158" y="717"/>
                  </a:cubicBezTo>
                  <a:cubicBezTo>
                    <a:pt x="725" y="1253"/>
                    <a:pt x="1418" y="1505"/>
                    <a:pt x="2112" y="1505"/>
                  </a:cubicBezTo>
                  <a:cubicBezTo>
                    <a:pt x="2805" y="1505"/>
                    <a:pt x="3498" y="1221"/>
                    <a:pt x="4033" y="717"/>
                  </a:cubicBezTo>
                  <a:cubicBezTo>
                    <a:pt x="4191" y="559"/>
                    <a:pt x="4191" y="276"/>
                    <a:pt x="4033" y="118"/>
                  </a:cubicBezTo>
                  <a:cubicBezTo>
                    <a:pt x="3955" y="40"/>
                    <a:pt x="3844" y="0"/>
                    <a:pt x="3734" y="0"/>
                  </a:cubicBezTo>
                  <a:cubicBezTo>
                    <a:pt x="3624" y="0"/>
                    <a:pt x="3514" y="40"/>
                    <a:pt x="3435" y="118"/>
                  </a:cubicBezTo>
                  <a:cubicBezTo>
                    <a:pt x="3057" y="496"/>
                    <a:pt x="2568" y="685"/>
                    <a:pt x="2080" y="685"/>
                  </a:cubicBezTo>
                  <a:cubicBezTo>
                    <a:pt x="1592" y="685"/>
                    <a:pt x="1103" y="496"/>
                    <a:pt x="725" y="118"/>
                  </a:cubicBezTo>
                  <a:cubicBezTo>
                    <a:pt x="647" y="40"/>
                    <a:pt x="544" y="0"/>
                    <a:pt x="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1"/>
            <p:cNvSpPr/>
            <p:nvPr/>
          </p:nvSpPr>
          <p:spPr>
            <a:xfrm>
              <a:off x="-13966675" y="1639700"/>
              <a:ext cx="354450" cy="351825"/>
            </a:xfrm>
            <a:custGeom>
              <a:avLst/>
              <a:gdLst/>
              <a:ahLst/>
              <a:cxnLst/>
              <a:rect l="l" t="t" r="r" b="b"/>
              <a:pathLst>
                <a:path w="14178" h="14073" extrusionOk="0">
                  <a:moveTo>
                    <a:pt x="8412" y="998"/>
                  </a:moveTo>
                  <a:lnTo>
                    <a:pt x="8412" y="4085"/>
                  </a:lnTo>
                  <a:cubicBezTo>
                    <a:pt x="7467" y="3959"/>
                    <a:pt x="6585" y="3739"/>
                    <a:pt x="5671" y="3361"/>
                  </a:cubicBezTo>
                  <a:cubicBezTo>
                    <a:pt x="5625" y="3349"/>
                    <a:pt x="5574" y="3342"/>
                    <a:pt x="5523" y="3342"/>
                  </a:cubicBezTo>
                  <a:cubicBezTo>
                    <a:pt x="5434" y="3342"/>
                    <a:pt x="5341" y="3364"/>
                    <a:pt x="5261" y="3424"/>
                  </a:cubicBezTo>
                  <a:cubicBezTo>
                    <a:pt x="5167" y="3487"/>
                    <a:pt x="5072" y="3613"/>
                    <a:pt x="5072" y="3770"/>
                  </a:cubicBezTo>
                  <a:lnTo>
                    <a:pt x="5072" y="6669"/>
                  </a:lnTo>
                  <a:cubicBezTo>
                    <a:pt x="4957" y="6656"/>
                    <a:pt x="4841" y="6650"/>
                    <a:pt x="4724" y="6650"/>
                  </a:cubicBezTo>
                  <a:cubicBezTo>
                    <a:pt x="3979" y="6650"/>
                    <a:pt x="3223" y="6912"/>
                    <a:pt x="2678" y="7456"/>
                  </a:cubicBezTo>
                  <a:cubicBezTo>
                    <a:pt x="2520" y="7614"/>
                    <a:pt x="2520" y="7898"/>
                    <a:pt x="2678" y="8055"/>
                  </a:cubicBezTo>
                  <a:cubicBezTo>
                    <a:pt x="2757" y="8134"/>
                    <a:pt x="2867" y="8173"/>
                    <a:pt x="2977" y="8173"/>
                  </a:cubicBezTo>
                  <a:cubicBezTo>
                    <a:pt x="3088" y="8173"/>
                    <a:pt x="3198" y="8134"/>
                    <a:pt x="3277" y="8055"/>
                  </a:cubicBezTo>
                  <a:cubicBezTo>
                    <a:pt x="3639" y="7692"/>
                    <a:pt x="4132" y="7497"/>
                    <a:pt x="4627" y="7497"/>
                  </a:cubicBezTo>
                  <a:cubicBezTo>
                    <a:pt x="4776" y="7497"/>
                    <a:pt x="4926" y="7514"/>
                    <a:pt x="5072" y="7551"/>
                  </a:cubicBezTo>
                  <a:lnTo>
                    <a:pt x="5072" y="8654"/>
                  </a:lnTo>
                  <a:cubicBezTo>
                    <a:pt x="5072" y="9032"/>
                    <a:pt x="5104" y="9441"/>
                    <a:pt x="5198" y="9788"/>
                  </a:cubicBezTo>
                  <a:cubicBezTo>
                    <a:pt x="5041" y="9819"/>
                    <a:pt x="4852" y="9914"/>
                    <a:pt x="4631" y="9945"/>
                  </a:cubicBezTo>
                  <a:cubicBezTo>
                    <a:pt x="2489" y="9473"/>
                    <a:pt x="914" y="7551"/>
                    <a:pt x="914" y="5346"/>
                  </a:cubicBezTo>
                  <a:lnTo>
                    <a:pt x="914" y="998"/>
                  </a:lnTo>
                  <a:lnTo>
                    <a:pt x="945" y="998"/>
                  </a:lnTo>
                  <a:cubicBezTo>
                    <a:pt x="2111" y="1408"/>
                    <a:pt x="3434" y="1628"/>
                    <a:pt x="4694" y="1628"/>
                  </a:cubicBezTo>
                  <a:cubicBezTo>
                    <a:pt x="5954" y="1628"/>
                    <a:pt x="7246" y="1439"/>
                    <a:pt x="8412" y="998"/>
                  </a:cubicBezTo>
                  <a:close/>
                  <a:moveTo>
                    <a:pt x="13421" y="4369"/>
                  </a:moveTo>
                  <a:lnTo>
                    <a:pt x="13421" y="8654"/>
                  </a:lnTo>
                  <a:cubicBezTo>
                    <a:pt x="13421" y="10890"/>
                    <a:pt x="11846" y="12812"/>
                    <a:pt x="9672" y="13285"/>
                  </a:cubicBezTo>
                  <a:cubicBezTo>
                    <a:pt x="7530" y="12812"/>
                    <a:pt x="5986" y="10859"/>
                    <a:pt x="5986" y="8654"/>
                  </a:cubicBezTo>
                  <a:lnTo>
                    <a:pt x="5986" y="4369"/>
                  </a:lnTo>
                  <a:cubicBezTo>
                    <a:pt x="7215" y="4779"/>
                    <a:pt x="8475" y="4999"/>
                    <a:pt x="9672" y="4999"/>
                  </a:cubicBezTo>
                  <a:cubicBezTo>
                    <a:pt x="10932" y="4936"/>
                    <a:pt x="12192" y="4747"/>
                    <a:pt x="13421" y="4369"/>
                  </a:cubicBezTo>
                  <a:close/>
                  <a:moveTo>
                    <a:pt x="430" y="1"/>
                  </a:moveTo>
                  <a:cubicBezTo>
                    <a:pt x="348" y="1"/>
                    <a:pt x="263" y="16"/>
                    <a:pt x="189" y="53"/>
                  </a:cubicBezTo>
                  <a:cubicBezTo>
                    <a:pt x="95" y="147"/>
                    <a:pt x="0" y="273"/>
                    <a:pt x="0" y="431"/>
                  </a:cubicBezTo>
                  <a:lnTo>
                    <a:pt x="0" y="5346"/>
                  </a:lnTo>
                  <a:cubicBezTo>
                    <a:pt x="126" y="7929"/>
                    <a:pt x="2016" y="10260"/>
                    <a:pt x="4600" y="10764"/>
                  </a:cubicBezTo>
                  <a:lnTo>
                    <a:pt x="4757" y="10764"/>
                  </a:lnTo>
                  <a:cubicBezTo>
                    <a:pt x="5009" y="10733"/>
                    <a:pt x="5230" y="10670"/>
                    <a:pt x="5482" y="10575"/>
                  </a:cubicBezTo>
                  <a:cubicBezTo>
                    <a:pt x="6144" y="12340"/>
                    <a:pt x="7687" y="13726"/>
                    <a:pt x="9578" y="14072"/>
                  </a:cubicBezTo>
                  <a:lnTo>
                    <a:pt x="9735" y="14072"/>
                  </a:lnTo>
                  <a:cubicBezTo>
                    <a:pt x="12318" y="13568"/>
                    <a:pt x="14177" y="11237"/>
                    <a:pt x="14177" y="8622"/>
                  </a:cubicBezTo>
                  <a:lnTo>
                    <a:pt x="14177" y="3770"/>
                  </a:lnTo>
                  <a:cubicBezTo>
                    <a:pt x="14177" y="3644"/>
                    <a:pt x="14114" y="3487"/>
                    <a:pt x="13988" y="3424"/>
                  </a:cubicBezTo>
                  <a:cubicBezTo>
                    <a:pt x="13908" y="3364"/>
                    <a:pt x="13816" y="3342"/>
                    <a:pt x="13727" y="3342"/>
                  </a:cubicBezTo>
                  <a:cubicBezTo>
                    <a:pt x="13675" y="3342"/>
                    <a:pt x="13625" y="3349"/>
                    <a:pt x="13579" y="3361"/>
                  </a:cubicBezTo>
                  <a:cubicBezTo>
                    <a:pt x="12318" y="3896"/>
                    <a:pt x="10995" y="4117"/>
                    <a:pt x="9609" y="4117"/>
                  </a:cubicBezTo>
                  <a:lnTo>
                    <a:pt x="9231" y="4117"/>
                  </a:lnTo>
                  <a:lnTo>
                    <a:pt x="9231" y="431"/>
                  </a:lnTo>
                  <a:cubicBezTo>
                    <a:pt x="9231" y="305"/>
                    <a:pt x="9136" y="147"/>
                    <a:pt x="9010" y="53"/>
                  </a:cubicBezTo>
                  <a:cubicBezTo>
                    <a:pt x="8955" y="16"/>
                    <a:pt x="8878" y="1"/>
                    <a:pt x="8799" y="1"/>
                  </a:cubicBezTo>
                  <a:cubicBezTo>
                    <a:pt x="8742" y="1"/>
                    <a:pt x="8685" y="8"/>
                    <a:pt x="8632" y="21"/>
                  </a:cubicBezTo>
                  <a:cubicBezTo>
                    <a:pt x="7372" y="525"/>
                    <a:pt x="5986" y="777"/>
                    <a:pt x="4600" y="777"/>
                  </a:cubicBezTo>
                  <a:cubicBezTo>
                    <a:pt x="3245" y="777"/>
                    <a:pt x="1859" y="494"/>
                    <a:pt x="599" y="21"/>
                  </a:cubicBezTo>
                  <a:cubicBezTo>
                    <a:pt x="546" y="8"/>
                    <a:pt x="489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1"/>
            <p:cNvSpPr/>
            <p:nvPr/>
          </p:nvSpPr>
          <p:spPr>
            <a:xfrm>
              <a:off x="-13923375" y="1723125"/>
              <a:ext cx="64625" cy="40925"/>
            </a:xfrm>
            <a:custGeom>
              <a:avLst/>
              <a:gdLst/>
              <a:ahLst/>
              <a:cxnLst/>
              <a:rect l="l" t="t" r="r" b="b"/>
              <a:pathLst>
                <a:path w="2585" h="1637" extrusionOk="0">
                  <a:moveTo>
                    <a:pt x="2113" y="1"/>
                  </a:moveTo>
                  <a:cubicBezTo>
                    <a:pt x="2061" y="1"/>
                    <a:pt x="2008" y="9"/>
                    <a:pt x="1954" y="24"/>
                  </a:cubicBezTo>
                  <a:lnTo>
                    <a:pt x="284" y="843"/>
                  </a:lnTo>
                  <a:cubicBezTo>
                    <a:pt x="64" y="969"/>
                    <a:pt x="1" y="1221"/>
                    <a:pt x="64" y="1410"/>
                  </a:cubicBezTo>
                  <a:cubicBezTo>
                    <a:pt x="156" y="1548"/>
                    <a:pt x="316" y="1636"/>
                    <a:pt x="469" y="1636"/>
                  </a:cubicBezTo>
                  <a:cubicBezTo>
                    <a:pt x="525" y="1636"/>
                    <a:pt x="580" y="1624"/>
                    <a:pt x="631" y="1599"/>
                  </a:cubicBezTo>
                  <a:lnTo>
                    <a:pt x="2332" y="780"/>
                  </a:lnTo>
                  <a:cubicBezTo>
                    <a:pt x="2521" y="654"/>
                    <a:pt x="2584" y="433"/>
                    <a:pt x="2521" y="244"/>
                  </a:cubicBezTo>
                  <a:cubicBezTo>
                    <a:pt x="2426" y="77"/>
                    <a:pt x="2276" y="1"/>
                    <a:pt x="21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1"/>
            <p:cNvSpPr/>
            <p:nvPr/>
          </p:nvSpPr>
          <p:spPr>
            <a:xfrm>
              <a:off x="-13798125" y="1805500"/>
              <a:ext cx="66175" cy="41575"/>
            </a:xfrm>
            <a:custGeom>
              <a:avLst/>
              <a:gdLst/>
              <a:ahLst/>
              <a:cxnLst/>
              <a:rect l="l" t="t" r="r" b="b"/>
              <a:pathLst>
                <a:path w="2647" h="1663" extrusionOk="0">
                  <a:moveTo>
                    <a:pt x="504" y="0"/>
                  </a:moveTo>
                  <a:cubicBezTo>
                    <a:pt x="350" y="0"/>
                    <a:pt x="188" y="94"/>
                    <a:pt x="95" y="257"/>
                  </a:cubicBezTo>
                  <a:cubicBezTo>
                    <a:pt x="0" y="446"/>
                    <a:pt x="95" y="667"/>
                    <a:pt x="315" y="793"/>
                  </a:cubicBezTo>
                  <a:lnTo>
                    <a:pt x="1953" y="1612"/>
                  </a:lnTo>
                  <a:cubicBezTo>
                    <a:pt x="2006" y="1647"/>
                    <a:pt x="2064" y="1663"/>
                    <a:pt x="2122" y="1663"/>
                  </a:cubicBezTo>
                  <a:cubicBezTo>
                    <a:pt x="2273" y="1663"/>
                    <a:pt x="2430" y="1559"/>
                    <a:pt x="2521" y="1423"/>
                  </a:cubicBezTo>
                  <a:cubicBezTo>
                    <a:pt x="2647" y="1234"/>
                    <a:pt x="2521" y="982"/>
                    <a:pt x="2300" y="887"/>
                  </a:cubicBezTo>
                  <a:lnTo>
                    <a:pt x="662" y="37"/>
                  </a:lnTo>
                  <a:cubicBezTo>
                    <a:pt x="612" y="12"/>
                    <a:pt x="559" y="0"/>
                    <a:pt x="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1"/>
            <p:cNvSpPr/>
            <p:nvPr/>
          </p:nvSpPr>
          <p:spPr>
            <a:xfrm>
              <a:off x="-13714650" y="1805825"/>
              <a:ext cx="63825" cy="41250"/>
            </a:xfrm>
            <a:custGeom>
              <a:avLst/>
              <a:gdLst/>
              <a:ahLst/>
              <a:cxnLst/>
              <a:rect l="l" t="t" r="r" b="b"/>
              <a:pathLst>
                <a:path w="2553" h="1650" extrusionOk="0">
                  <a:moveTo>
                    <a:pt x="2068" y="1"/>
                  </a:moveTo>
                  <a:cubicBezTo>
                    <a:pt x="2018" y="1"/>
                    <a:pt x="1968" y="9"/>
                    <a:pt x="1922" y="24"/>
                  </a:cubicBezTo>
                  <a:lnTo>
                    <a:pt x="284" y="874"/>
                  </a:lnTo>
                  <a:cubicBezTo>
                    <a:pt x="64" y="969"/>
                    <a:pt x="1" y="1221"/>
                    <a:pt x="64" y="1410"/>
                  </a:cubicBezTo>
                  <a:cubicBezTo>
                    <a:pt x="132" y="1546"/>
                    <a:pt x="298" y="1650"/>
                    <a:pt x="456" y="1650"/>
                  </a:cubicBezTo>
                  <a:cubicBezTo>
                    <a:pt x="518" y="1650"/>
                    <a:pt x="578" y="1634"/>
                    <a:pt x="631" y="1599"/>
                  </a:cubicBezTo>
                  <a:lnTo>
                    <a:pt x="2269" y="780"/>
                  </a:lnTo>
                  <a:cubicBezTo>
                    <a:pt x="2490" y="654"/>
                    <a:pt x="2553" y="433"/>
                    <a:pt x="2490" y="244"/>
                  </a:cubicBezTo>
                  <a:cubicBezTo>
                    <a:pt x="2394" y="77"/>
                    <a:pt x="2226" y="1"/>
                    <a:pt x="20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0" name="Google Shape;1820;p51"/>
          <p:cNvSpPr/>
          <p:nvPr/>
        </p:nvSpPr>
        <p:spPr>
          <a:xfrm>
            <a:off x="4400839" y="1894705"/>
            <a:ext cx="365757" cy="365750"/>
          </a:xfrm>
          <a:custGeom>
            <a:avLst/>
            <a:gdLst/>
            <a:ahLst/>
            <a:cxnLst/>
            <a:rect l="l" t="t" r="r" b="b"/>
            <a:pathLst>
              <a:path w="14178" h="14108" extrusionOk="0">
                <a:moveTo>
                  <a:pt x="8727" y="5034"/>
                </a:moveTo>
                <a:cubicBezTo>
                  <a:pt x="8948" y="5065"/>
                  <a:pt x="9137" y="5254"/>
                  <a:pt x="9137" y="5443"/>
                </a:cubicBezTo>
                <a:cubicBezTo>
                  <a:pt x="9137" y="5695"/>
                  <a:pt x="8948" y="5885"/>
                  <a:pt x="8727" y="5885"/>
                </a:cubicBezTo>
                <a:cubicBezTo>
                  <a:pt x="8507" y="5885"/>
                  <a:pt x="8318" y="5695"/>
                  <a:pt x="8318" y="5443"/>
                </a:cubicBezTo>
                <a:cubicBezTo>
                  <a:pt x="8318" y="5223"/>
                  <a:pt x="8507" y="5034"/>
                  <a:pt x="8727" y="5034"/>
                </a:cubicBezTo>
                <a:close/>
                <a:moveTo>
                  <a:pt x="5388" y="5065"/>
                </a:moveTo>
                <a:cubicBezTo>
                  <a:pt x="5640" y="5065"/>
                  <a:pt x="5829" y="5254"/>
                  <a:pt x="5829" y="5506"/>
                </a:cubicBezTo>
                <a:cubicBezTo>
                  <a:pt x="5829" y="5727"/>
                  <a:pt x="5640" y="5916"/>
                  <a:pt x="5388" y="5916"/>
                </a:cubicBezTo>
                <a:cubicBezTo>
                  <a:pt x="5167" y="5916"/>
                  <a:pt x="5010" y="5727"/>
                  <a:pt x="5010" y="5506"/>
                </a:cubicBezTo>
                <a:cubicBezTo>
                  <a:pt x="4978" y="5254"/>
                  <a:pt x="5167" y="5065"/>
                  <a:pt x="5388" y="5065"/>
                </a:cubicBezTo>
                <a:close/>
                <a:moveTo>
                  <a:pt x="7089" y="3459"/>
                </a:moveTo>
                <a:cubicBezTo>
                  <a:pt x="8160" y="3459"/>
                  <a:pt x="9137" y="3522"/>
                  <a:pt x="10050" y="3711"/>
                </a:cubicBezTo>
                <a:lnTo>
                  <a:pt x="9357" y="4435"/>
                </a:lnTo>
                <a:cubicBezTo>
                  <a:pt x="9168" y="4341"/>
                  <a:pt x="8979" y="4278"/>
                  <a:pt x="8790" y="4278"/>
                </a:cubicBezTo>
                <a:cubicBezTo>
                  <a:pt x="8097" y="4278"/>
                  <a:pt x="7530" y="4813"/>
                  <a:pt x="7530" y="5506"/>
                </a:cubicBezTo>
                <a:cubicBezTo>
                  <a:pt x="7530" y="6168"/>
                  <a:pt x="8066" y="6704"/>
                  <a:pt x="8790" y="6704"/>
                </a:cubicBezTo>
                <a:cubicBezTo>
                  <a:pt x="9452" y="6704"/>
                  <a:pt x="9987" y="6168"/>
                  <a:pt x="9987" y="5506"/>
                </a:cubicBezTo>
                <a:cubicBezTo>
                  <a:pt x="9987" y="5317"/>
                  <a:pt x="9956" y="5160"/>
                  <a:pt x="9924" y="5034"/>
                </a:cubicBezTo>
                <a:lnTo>
                  <a:pt x="10996" y="3931"/>
                </a:lnTo>
                <a:cubicBezTo>
                  <a:pt x="11216" y="3994"/>
                  <a:pt x="11405" y="4026"/>
                  <a:pt x="11626" y="4120"/>
                </a:cubicBezTo>
                <a:cubicBezTo>
                  <a:pt x="12665" y="4498"/>
                  <a:pt x="13295" y="5034"/>
                  <a:pt x="13295" y="5506"/>
                </a:cubicBezTo>
                <a:cubicBezTo>
                  <a:pt x="13295" y="6452"/>
                  <a:pt x="10775" y="7586"/>
                  <a:pt x="7089" y="7586"/>
                </a:cubicBezTo>
                <a:cubicBezTo>
                  <a:pt x="3497" y="7586"/>
                  <a:pt x="851" y="6483"/>
                  <a:pt x="851" y="5506"/>
                </a:cubicBezTo>
                <a:cubicBezTo>
                  <a:pt x="820" y="5034"/>
                  <a:pt x="1450" y="4498"/>
                  <a:pt x="2521" y="4120"/>
                </a:cubicBezTo>
                <a:cubicBezTo>
                  <a:pt x="2710" y="4026"/>
                  <a:pt x="2962" y="3963"/>
                  <a:pt x="3182" y="3931"/>
                </a:cubicBezTo>
                <a:lnTo>
                  <a:pt x="4285" y="5034"/>
                </a:lnTo>
                <a:cubicBezTo>
                  <a:pt x="4254" y="5191"/>
                  <a:pt x="4222" y="5349"/>
                  <a:pt x="4222" y="5506"/>
                </a:cubicBezTo>
                <a:cubicBezTo>
                  <a:pt x="4222" y="6168"/>
                  <a:pt x="4758" y="6704"/>
                  <a:pt x="5419" y="6704"/>
                </a:cubicBezTo>
                <a:cubicBezTo>
                  <a:pt x="6112" y="6704"/>
                  <a:pt x="6679" y="6168"/>
                  <a:pt x="6679" y="5506"/>
                </a:cubicBezTo>
                <a:cubicBezTo>
                  <a:pt x="6679" y="4813"/>
                  <a:pt x="6144" y="4278"/>
                  <a:pt x="5419" y="4278"/>
                </a:cubicBezTo>
                <a:cubicBezTo>
                  <a:pt x="5199" y="4278"/>
                  <a:pt x="5010" y="4309"/>
                  <a:pt x="4852" y="4435"/>
                </a:cubicBezTo>
                <a:lnTo>
                  <a:pt x="4128" y="3711"/>
                </a:lnTo>
                <a:cubicBezTo>
                  <a:pt x="5041" y="3553"/>
                  <a:pt x="6018" y="3459"/>
                  <a:pt x="7089" y="3459"/>
                </a:cubicBezTo>
                <a:close/>
                <a:moveTo>
                  <a:pt x="820" y="6861"/>
                </a:moveTo>
                <a:cubicBezTo>
                  <a:pt x="1135" y="7113"/>
                  <a:pt x="1576" y="7334"/>
                  <a:pt x="2048" y="7523"/>
                </a:cubicBezTo>
                <a:lnTo>
                  <a:pt x="820" y="9193"/>
                </a:lnTo>
                <a:lnTo>
                  <a:pt x="820" y="6861"/>
                </a:lnTo>
                <a:close/>
                <a:moveTo>
                  <a:pt x="13264" y="6861"/>
                </a:moveTo>
                <a:lnTo>
                  <a:pt x="13264" y="9193"/>
                </a:lnTo>
                <a:lnTo>
                  <a:pt x="12067" y="7554"/>
                </a:lnTo>
                <a:cubicBezTo>
                  <a:pt x="12571" y="7334"/>
                  <a:pt x="12949" y="7113"/>
                  <a:pt x="13264" y="6861"/>
                </a:cubicBezTo>
                <a:close/>
                <a:moveTo>
                  <a:pt x="3655" y="8027"/>
                </a:moveTo>
                <a:lnTo>
                  <a:pt x="3655" y="8027"/>
                </a:lnTo>
                <a:cubicBezTo>
                  <a:pt x="4474" y="8216"/>
                  <a:pt x="5388" y="8279"/>
                  <a:pt x="6333" y="8342"/>
                </a:cubicBezTo>
                <a:lnTo>
                  <a:pt x="4695" y="11083"/>
                </a:lnTo>
                <a:lnTo>
                  <a:pt x="3655" y="8027"/>
                </a:lnTo>
                <a:close/>
                <a:moveTo>
                  <a:pt x="10492" y="8058"/>
                </a:moveTo>
                <a:lnTo>
                  <a:pt x="9452" y="11114"/>
                </a:lnTo>
                <a:lnTo>
                  <a:pt x="7751" y="8373"/>
                </a:lnTo>
                <a:cubicBezTo>
                  <a:pt x="8696" y="8342"/>
                  <a:pt x="9641" y="8216"/>
                  <a:pt x="10492" y="8058"/>
                </a:cubicBezTo>
                <a:close/>
                <a:moveTo>
                  <a:pt x="2741" y="7964"/>
                </a:moveTo>
                <a:lnTo>
                  <a:pt x="3844" y="11272"/>
                </a:lnTo>
                <a:cubicBezTo>
                  <a:pt x="2836" y="11020"/>
                  <a:pt x="1891" y="10610"/>
                  <a:pt x="1135" y="10138"/>
                </a:cubicBezTo>
                <a:lnTo>
                  <a:pt x="2741" y="7964"/>
                </a:lnTo>
                <a:close/>
                <a:moveTo>
                  <a:pt x="11342" y="8027"/>
                </a:moveTo>
                <a:lnTo>
                  <a:pt x="12917" y="10138"/>
                </a:lnTo>
                <a:cubicBezTo>
                  <a:pt x="12161" y="10610"/>
                  <a:pt x="11248" y="11020"/>
                  <a:pt x="10240" y="11272"/>
                </a:cubicBezTo>
                <a:lnTo>
                  <a:pt x="11342" y="8027"/>
                </a:lnTo>
                <a:close/>
                <a:moveTo>
                  <a:pt x="7058" y="8751"/>
                </a:moveTo>
                <a:lnTo>
                  <a:pt x="8727" y="11555"/>
                </a:lnTo>
                <a:cubicBezTo>
                  <a:pt x="8192" y="11618"/>
                  <a:pt x="7593" y="11681"/>
                  <a:pt x="7058" y="11681"/>
                </a:cubicBezTo>
                <a:cubicBezTo>
                  <a:pt x="6459" y="11681"/>
                  <a:pt x="5892" y="11650"/>
                  <a:pt x="5356" y="11555"/>
                </a:cubicBezTo>
                <a:lnTo>
                  <a:pt x="7058" y="8751"/>
                </a:lnTo>
                <a:close/>
                <a:moveTo>
                  <a:pt x="13264" y="10894"/>
                </a:moveTo>
                <a:lnTo>
                  <a:pt x="13264" y="11240"/>
                </a:lnTo>
                <a:cubicBezTo>
                  <a:pt x="13264" y="12185"/>
                  <a:pt x="10744" y="13320"/>
                  <a:pt x="7058" y="13320"/>
                </a:cubicBezTo>
                <a:cubicBezTo>
                  <a:pt x="3340" y="13320"/>
                  <a:pt x="820" y="12185"/>
                  <a:pt x="820" y="11240"/>
                </a:cubicBezTo>
                <a:lnTo>
                  <a:pt x="820" y="10894"/>
                </a:lnTo>
                <a:cubicBezTo>
                  <a:pt x="2615" y="11996"/>
                  <a:pt x="4915" y="12501"/>
                  <a:pt x="7058" y="12501"/>
                </a:cubicBezTo>
                <a:cubicBezTo>
                  <a:pt x="9168" y="12501"/>
                  <a:pt x="11500" y="12028"/>
                  <a:pt x="13264" y="10894"/>
                </a:cubicBezTo>
                <a:close/>
                <a:moveTo>
                  <a:pt x="457" y="1"/>
                </a:moveTo>
                <a:cubicBezTo>
                  <a:pt x="347" y="1"/>
                  <a:pt x="237" y="40"/>
                  <a:pt x="158" y="119"/>
                </a:cubicBezTo>
                <a:cubicBezTo>
                  <a:pt x="0" y="277"/>
                  <a:pt x="0" y="560"/>
                  <a:pt x="158" y="718"/>
                </a:cubicBezTo>
                <a:lnTo>
                  <a:pt x="2552" y="3207"/>
                </a:lnTo>
                <a:cubicBezTo>
                  <a:pt x="2426" y="3238"/>
                  <a:pt x="2363" y="3270"/>
                  <a:pt x="2237" y="3333"/>
                </a:cubicBezTo>
                <a:cubicBezTo>
                  <a:pt x="820" y="3868"/>
                  <a:pt x="32" y="4624"/>
                  <a:pt x="32" y="5443"/>
                </a:cubicBezTo>
                <a:lnTo>
                  <a:pt x="32" y="11240"/>
                </a:lnTo>
                <a:cubicBezTo>
                  <a:pt x="32" y="12091"/>
                  <a:pt x="820" y="12847"/>
                  <a:pt x="2237" y="13383"/>
                </a:cubicBezTo>
                <a:cubicBezTo>
                  <a:pt x="3529" y="13824"/>
                  <a:pt x="5262" y="14107"/>
                  <a:pt x="7089" y="14107"/>
                </a:cubicBezTo>
                <a:cubicBezTo>
                  <a:pt x="10744" y="14107"/>
                  <a:pt x="14146" y="13005"/>
                  <a:pt x="14146" y="11240"/>
                </a:cubicBezTo>
                <a:lnTo>
                  <a:pt x="14146" y="5443"/>
                </a:lnTo>
                <a:cubicBezTo>
                  <a:pt x="14083" y="4624"/>
                  <a:pt x="13295" y="3868"/>
                  <a:pt x="11878" y="3333"/>
                </a:cubicBezTo>
                <a:cubicBezTo>
                  <a:pt x="11815" y="3301"/>
                  <a:pt x="11689" y="3238"/>
                  <a:pt x="11626" y="3207"/>
                </a:cubicBezTo>
                <a:lnTo>
                  <a:pt x="14020" y="718"/>
                </a:lnTo>
                <a:cubicBezTo>
                  <a:pt x="14178" y="560"/>
                  <a:pt x="14178" y="277"/>
                  <a:pt x="14020" y="119"/>
                </a:cubicBezTo>
                <a:cubicBezTo>
                  <a:pt x="13941" y="40"/>
                  <a:pt x="13831" y="1"/>
                  <a:pt x="13721" y="1"/>
                </a:cubicBezTo>
                <a:cubicBezTo>
                  <a:pt x="13611" y="1"/>
                  <a:pt x="13500" y="40"/>
                  <a:pt x="13422" y="119"/>
                </a:cubicBezTo>
                <a:lnTo>
                  <a:pt x="10712" y="2923"/>
                </a:lnTo>
                <a:cubicBezTo>
                  <a:pt x="9609" y="2640"/>
                  <a:pt x="8381" y="2545"/>
                  <a:pt x="7089" y="2545"/>
                </a:cubicBezTo>
                <a:cubicBezTo>
                  <a:pt x="5797" y="2545"/>
                  <a:pt x="4537" y="2640"/>
                  <a:pt x="3466" y="2923"/>
                </a:cubicBezTo>
                <a:lnTo>
                  <a:pt x="757" y="119"/>
                </a:lnTo>
                <a:cubicBezTo>
                  <a:pt x="678" y="40"/>
                  <a:pt x="567" y="1"/>
                  <a:pt x="45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1" name="Google Shape;1821;p51"/>
          <p:cNvGrpSpPr/>
          <p:nvPr/>
        </p:nvGrpSpPr>
        <p:grpSpPr>
          <a:xfrm>
            <a:off x="6822241" y="1894700"/>
            <a:ext cx="365750" cy="365760"/>
            <a:chOff x="-18668800" y="2807475"/>
            <a:chExt cx="306400" cy="304825"/>
          </a:xfrm>
        </p:grpSpPr>
        <p:sp>
          <p:nvSpPr>
            <p:cNvPr id="1822" name="Google Shape;1822;p51"/>
            <p:cNvSpPr/>
            <p:nvPr/>
          </p:nvSpPr>
          <p:spPr>
            <a:xfrm>
              <a:off x="-18632575" y="2951600"/>
              <a:ext cx="18150" cy="35475"/>
            </a:xfrm>
            <a:custGeom>
              <a:avLst/>
              <a:gdLst/>
              <a:ahLst/>
              <a:cxnLst/>
              <a:rect l="l" t="t" r="r" b="b"/>
              <a:pathLst>
                <a:path w="726" h="1419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072"/>
                  </a:lnTo>
                  <a:cubicBezTo>
                    <a:pt x="1" y="1261"/>
                    <a:pt x="158" y="1419"/>
                    <a:pt x="347" y="1419"/>
                  </a:cubicBezTo>
                  <a:cubicBezTo>
                    <a:pt x="568" y="1419"/>
                    <a:pt x="725" y="1261"/>
                    <a:pt x="725" y="1072"/>
                  </a:cubicBezTo>
                  <a:lnTo>
                    <a:pt x="725" y="347"/>
                  </a:ln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51"/>
            <p:cNvSpPr/>
            <p:nvPr/>
          </p:nvSpPr>
          <p:spPr>
            <a:xfrm>
              <a:off x="-18597125" y="2916175"/>
              <a:ext cx="18125" cy="35450"/>
            </a:xfrm>
            <a:custGeom>
              <a:avLst/>
              <a:gdLst/>
              <a:ahLst/>
              <a:cxnLst/>
              <a:rect l="l" t="t" r="r" b="b"/>
              <a:pathLst>
                <a:path w="725" h="1418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071"/>
                  </a:lnTo>
                  <a:cubicBezTo>
                    <a:pt x="0" y="1260"/>
                    <a:pt x="158" y="1418"/>
                    <a:pt x="347" y="1418"/>
                  </a:cubicBezTo>
                  <a:cubicBezTo>
                    <a:pt x="567" y="1418"/>
                    <a:pt x="725" y="1260"/>
                    <a:pt x="725" y="1071"/>
                  </a:cubicBezTo>
                  <a:lnTo>
                    <a:pt x="725" y="347"/>
                  </a:ln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51"/>
            <p:cNvSpPr/>
            <p:nvPr/>
          </p:nvSpPr>
          <p:spPr>
            <a:xfrm>
              <a:off x="-18668800" y="2807475"/>
              <a:ext cx="306400" cy="304825"/>
            </a:xfrm>
            <a:custGeom>
              <a:avLst/>
              <a:gdLst/>
              <a:ahLst/>
              <a:cxnLst/>
              <a:rect l="l" t="t" r="r" b="b"/>
              <a:pathLst>
                <a:path w="12256" h="12193" extrusionOk="0">
                  <a:moveTo>
                    <a:pt x="3970" y="946"/>
                  </a:moveTo>
                  <a:cubicBezTo>
                    <a:pt x="4128" y="1198"/>
                    <a:pt x="4348" y="1513"/>
                    <a:pt x="4348" y="1859"/>
                  </a:cubicBezTo>
                  <a:lnTo>
                    <a:pt x="4348" y="2017"/>
                  </a:lnTo>
                  <a:cubicBezTo>
                    <a:pt x="4299" y="2260"/>
                    <a:pt x="4476" y="2447"/>
                    <a:pt x="4690" y="2447"/>
                  </a:cubicBezTo>
                  <a:cubicBezTo>
                    <a:pt x="4753" y="2447"/>
                    <a:pt x="4819" y="2431"/>
                    <a:pt x="4884" y="2395"/>
                  </a:cubicBezTo>
                  <a:cubicBezTo>
                    <a:pt x="5041" y="2269"/>
                    <a:pt x="5230" y="2237"/>
                    <a:pt x="5451" y="2237"/>
                  </a:cubicBezTo>
                  <a:lnTo>
                    <a:pt x="5766" y="2237"/>
                  </a:lnTo>
                  <a:cubicBezTo>
                    <a:pt x="5608" y="2647"/>
                    <a:pt x="5199" y="2930"/>
                    <a:pt x="4726" y="2930"/>
                  </a:cubicBezTo>
                  <a:lnTo>
                    <a:pt x="3214" y="2930"/>
                  </a:lnTo>
                  <a:cubicBezTo>
                    <a:pt x="2741" y="2930"/>
                    <a:pt x="2363" y="2615"/>
                    <a:pt x="2206" y="2237"/>
                  </a:cubicBezTo>
                  <a:lnTo>
                    <a:pt x="2521" y="2237"/>
                  </a:lnTo>
                  <a:cubicBezTo>
                    <a:pt x="2710" y="2237"/>
                    <a:pt x="2899" y="2269"/>
                    <a:pt x="3056" y="2395"/>
                  </a:cubicBezTo>
                  <a:cubicBezTo>
                    <a:pt x="3117" y="2428"/>
                    <a:pt x="3179" y="2443"/>
                    <a:pt x="3238" y="2443"/>
                  </a:cubicBezTo>
                  <a:cubicBezTo>
                    <a:pt x="3459" y="2443"/>
                    <a:pt x="3648" y="2240"/>
                    <a:pt x="3624" y="2017"/>
                  </a:cubicBezTo>
                  <a:lnTo>
                    <a:pt x="3624" y="1859"/>
                  </a:lnTo>
                  <a:cubicBezTo>
                    <a:pt x="3624" y="1513"/>
                    <a:pt x="3813" y="1198"/>
                    <a:pt x="3970" y="946"/>
                  </a:cubicBezTo>
                  <a:close/>
                  <a:moveTo>
                    <a:pt x="8853" y="3718"/>
                  </a:moveTo>
                  <a:lnTo>
                    <a:pt x="9042" y="3907"/>
                  </a:lnTo>
                  <a:cubicBezTo>
                    <a:pt x="9168" y="4033"/>
                    <a:pt x="9294" y="4222"/>
                    <a:pt x="9326" y="4443"/>
                  </a:cubicBezTo>
                  <a:cubicBezTo>
                    <a:pt x="9382" y="4591"/>
                    <a:pt x="9536" y="4685"/>
                    <a:pt x="9686" y="4685"/>
                  </a:cubicBezTo>
                  <a:cubicBezTo>
                    <a:pt x="9790" y="4685"/>
                    <a:pt x="9892" y="4640"/>
                    <a:pt x="9956" y="4537"/>
                  </a:cubicBezTo>
                  <a:cubicBezTo>
                    <a:pt x="9988" y="4506"/>
                    <a:pt x="10051" y="4474"/>
                    <a:pt x="10051" y="4443"/>
                  </a:cubicBezTo>
                  <a:cubicBezTo>
                    <a:pt x="10271" y="4191"/>
                    <a:pt x="10681" y="4065"/>
                    <a:pt x="10901" y="4033"/>
                  </a:cubicBezTo>
                  <a:lnTo>
                    <a:pt x="10901" y="4033"/>
                  </a:lnTo>
                  <a:cubicBezTo>
                    <a:pt x="10870" y="4317"/>
                    <a:pt x="10775" y="4663"/>
                    <a:pt x="10523" y="4915"/>
                  </a:cubicBezTo>
                  <a:cubicBezTo>
                    <a:pt x="10460" y="4947"/>
                    <a:pt x="10429" y="4947"/>
                    <a:pt x="10397" y="4978"/>
                  </a:cubicBezTo>
                  <a:cubicBezTo>
                    <a:pt x="10145" y="5167"/>
                    <a:pt x="10240" y="5545"/>
                    <a:pt x="10523" y="5608"/>
                  </a:cubicBezTo>
                  <a:cubicBezTo>
                    <a:pt x="10712" y="5640"/>
                    <a:pt x="10870" y="5766"/>
                    <a:pt x="11027" y="5892"/>
                  </a:cubicBezTo>
                  <a:lnTo>
                    <a:pt x="11216" y="6081"/>
                  </a:lnTo>
                  <a:cubicBezTo>
                    <a:pt x="11059" y="6144"/>
                    <a:pt x="10901" y="6207"/>
                    <a:pt x="10744" y="6207"/>
                  </a:cubicBezTo>
                  <a:cubicBezTo>
                    <a:pt x="10460" y="6207"/>
                    <a:pt x="10208" y="6081"/>
                    <a:pt x="9988" y="5892"/>
                  </a:cubicBezTo>
                  <a:lnTo>
                    <a:pt x="8979" y="4852"/>
                  </a:lnTo>
                  <a:cubicBezTo>
                    <a:pt x="8727" y="4632"/>
                    <a:pt x="8664" y="4159"/>
                    <a:pt x="8853" y="3718"/>
                  </a:cubicBezTo>
                  <a:close/>
                  <a:moveTo>
                    <a:pt x="3970" y="3687"/>
                  </a:moveTo>
                  <a:cubicBezTo>
                    <a:pt x="4852" y="3687"/>
                    <a:pt x="5514" y="3750"/>
                    <a:pt x="6018" y="3939"/>
                  </a:cubicBezTo>
                  <a:cubicBezTo>
                    <a:pt x="5640" y="4096"/>
                    <a:pt x="5199" y="4348"/>
                    <a:pt x="4852" y="4726"/>
                  </a:cubicBezTo>
                  <a:cubicBezTo>
                    <a:pt x="4033" y="5577"/>
                    <a:pt x="3340" y="6837"/>
                    <a:pt x="3025" y="8129"/>
                  </a:cubicBezTo>
                  <a:cubicBezTo>
                    <a:pt x="2804" y="9042"/>
                    <a:pt x="2804" y="9830"/>
                    <a:pt x="2993" y="10492"/>
                  </a:cubicBezTo>
                  <a:cubicBezTo>
                    <a:pt x="2426" y="10113"/>
                    <a:pt x="2017" y="9578"/>
                    <a:pt x="1639" y="8948"/>
                  </a:cubicBezTo>
                  <a:cubicBezTo>
                    <a:pt x="1103" y="7971"/>
                    <a:pt x="757" y="6742"/>
                    <a:pt x="757" y="5797"/>
                  </a:cubicBezTo>
                  <a:cubicBezTo>
                    <a:pt x="757" y="4222"/>
                    <a:pt x="1576" y="3687"/>
                    <a:pt x="3970" y="3687"/>
                  </a:cubicBezTo>
                  <a:close/>
                  <a:moveTo>
                    <a:pt x="6672" y="4532"/>
                  </a:moveTo>
                  <a:cubicBezTo>
                    <a:pt x="7416" y="4532"/>
                    <a:pt x="8169" y="5082"/>
                    <a:pt x="9042" y="5955"/>
                  </a:cubicBezTo>
                  <a:cubicBezTo>
                    <a:pt x="10555" y="7467"/>
                    <a:pt x="11059" y="8538"/>
                    <a:pt x="9798" y="9735"/>
                  </a:cubicBezTo>
                  <a:cubicBezTo>
                    <a:pt x="9105" y="10460"/>
                    <a:pt x="7908" y="11090"/>
                    <a:pt x="6774" y="11374"/>
                  </a:cubicBezTo>
                  <a:cubicBezTo>
                    <a:pt x="6350" y="11482"/>
                    <a:pt x="5952" y="11535"/>
                    <a:pt x="5591" y="11535"/>
                  </a:cubicBezTo>
                  <a:cubicBezTo>
                    <a:pt x="4905" y="11535"/>
                    <a:pt x="4352" y="11346"/>
                    <a:pt x="4002" y="10996"/>
                  </a:cubicBezTo>
                  <a:cubicBezTo>
                    <a:pt x="3466" y="10460"/>
                    <a:pt x="3340" y="9452"/>
                    <a:pt x="3655" y="8255"/>
                  </a:cubicBezTo>
                  <a:cubicBezTo>
                    <a:pt x="3939" y="7089"/>
                    <a:pt x="4569" y="5923"/>
                    <a:pt x="5262" y="5230"/>
                  </a:cubicBezTo>
                  <a:cubicBezTo>
                    <a:pt x="5746" y="4746"/>
                    <a:pt x="6207" y="4532"/>
                    <a:pt x="6672" y="4532"/>
                  </a:cubicBezTo>
                  <a:close/>
                  <a:moveTo>
                    <a:pt x="3935" y="0"/>
                  </a:moveTo>
                  <a:cubicBezTo>
                    <a:pt x="3844" y="0"/>
                    <a:pt x="3750" y="32"/>
                    <a:pt x="3687" y="95"/>
                  </a:cubicBezTo>
                  <a:cubicBezTo>
                    <a:pt x="3655" y="126"/>
                    <a:pt x="3025" y="694"/>
                    <a:pt x="2899" y="1481"/>
                  </a:cubicBezTo>
                  <a:cubicBezTo>
                    <a:pt x="2804" y="1418"/>
                    <a:pt x="2647" y="1418"/>
                    <a:pt x="2521" y="1418"/>
                  </a:cubicBezTo>
                  <a:lnTo>
                    <a:pt x="1796" y="1418"/>
                  </a:lnTo>
                  <a:cubicBezTo>
                    <a:pt x="1607" y="1418"/>
                    <a:pt x="1450" y="1576"/>
                    <a:pt x="1450" y="1796"/>
                  </a:cubicBezTo>
                  <a:cubicBezTo>
                    <a:pt x="1450" y="2300"/>
                    <a:pt x="1639" y="2741"/>
                    <a:pt x="1954" y="3056"/>
                  </a:cubicBezTo>
                  <a:cubicBezTo>
                    <a:pt x="694" y="3371"/>
                    <a:pt x="0" y="4222"/>
                    <a:pt x="0" y="5671"/>
                  </a:cubicBezTo>
                  <a:cubicBezTo>
                    <a:pt x="0" y="6774"/>
                    <a:pt x="378" y="8097"/>
                    <a:pt x="1009" y="9200"/>
                  </a:cubicBezTo>
                  <a:cubicBezTo>
                    <a:pt x="1702" y="10397"/>
                    <a:pt x="2552" y="11153"/>
                    <a:pt x="3466" y="11405"/>
                  </a:cubicBezTo>
                  <a:cubicBezTo>
                    <a:pt x="4002" y="11941"/>
                    <a:pt x="4758" y="12193"/>
                    <a:pt x="5545" y="12193"/>
                  </a:cubicBezTo>
                  <a:cubicBezTo>
                    <a:pt x="5986" y="12193"/>
                    <a:pt x="6427" y="12098"/>
                    <a:pt x="6932" y="11972"/>
                  </a:cubicBezTo>
                  <a:cubicBezTo>
                    <a:pt x="8192" y="11657"/>
                    <a:pt x="9483" y="10964"/>
                    <a:pt x="10303" y="10177"/>
                  </a:cubicBezTo>
                  <a:cubicBezTo>
                    <a:pt x="11374" y="9105"/>
                    <a:pt x="11468" y="8034"/>
                    <a:pt x="10838" y="6900"/>
                  </a:cubicBezTo>
                  <a:lnTo>
                    <a:pt x="10838" y="6900"/>
                  </a:lnTo>
                  <a:cubicBezTo>
                    <a:pt x="10921" y="6917"/>
                    <a:pt x="11002" y="6924"/>
                    <a:pt x="11081" y="6924"/>
                  </a:cubicBezTo>
                  <a:cubicBezTo>
                    <a:pt x="11453" y="6924"/>
                    <a:pt x="11787" y="6750"/>
                    <a:pt x="12098" y="6490"/>
                  </a:cubicBezTo>
                  <a:cubicBezTo>
                    <a:pt x="12256" y="6333"/>
                    <a:pt x="12256" y="6112"/>
                    <a:pt x="12098" y="5955"/>
                  </a:cubicBezTo>
                  <a:lnTo>
                    <a:pt x="11563" y="5451"/>
                  </a:lnTo>
                  <a:cubicBezTo>
                    <a:pt x="11500" y="5388"/>
                    <a:pt x="11374" y="5293"/>
                    <a:pt x="11248" y="5230"/>
                  </a:cubicBezTo>
                  <a:cubicBezTo>
                    <a:pt x="11689" y="4537"/>
                    <a:pt x="11657" y="3718"/>
                    <a:pt x="11657" y="3687"/>
                  </a:cubicBezTo>
                  <a:cubicBezTo>
                    <a:pt x="11657" y="3497"/>
                    <a:pt x="11500" y="3371"/>
                    <a:pt x="11311" y="3308"/>
                  </a:cubicBezTo>
                  <a:cubicBezTo>
                    <a:pt x="11303" y="3308"/>
                    <a:pt x="11283" y="3308"/>
                    <a:pt x="11252" y="3308"/>
                  </a:cubicBezTo>
                  <a:cubicBezTo>
                    <a:pt x="11038" y="3308"/>
                    <a:pt x="10318" y="3332"/>
                    <a:pt x="9767" y="3718"/>
                  </a:cubicBezTo>
                  <a:cubicBezTo>
                    <a:pt x="9672" y="3592"/>
                    <a:pt x="9609" y="3529"/>
                    <a:pt x="9515" y="3403"/>
                  </a:cubicBezTo>
                  <a:lnTo>
                    <a:pt x="9011" y="2899"/>
                  </a:lnTo>
                  <a:cubicBezTo>
                    <a:pt x="8932" y="2820"/>
                    <a:pt x="8845" y="2781"/>
                    <a:pt x="8759" y="2781"/>
                  </a:cubicBezTo>
                  <a:cubicBezTo>
                    <a:pt x="8672" y="2781"/>
                    <a:pt x="8586" y="2820"/>
                    <a:pt x="8507" y="2899"/>
                  </a:cubicBezTo>
                  <a:cubicBezTo>
                    <a:pt x="8160" y="3245"/>
                    <a:pt x="8003" y="3718"/>
                    <a:pt x="8003" y="4159"/>
                  </a:cubicBezTo>
                  <a:cubicBezTo>
                    <a:pt x="7751" y="4033"/>
                    <a:pt x="7530" y="3907"/>
                    <a:pt x="7278" y="3844"/>
                  </a:cubicBezTo>
                  <a:cubicBezTo>
                    <a:pt x="7247" y="3844"/>
                    <a:pt x="7215" y="3844"/>
                    <a:pt x="7215" y="3781"/>
                  </a:cubicBezTo>
                  <a:cubicBezTo>
                    <a:pt x="6900" y="3466"/>
                    <a:pt x="6459" y="3214"/>
                    <a:pt x="5860" y="3088"/>
                  </a:cubicBezTo>
                  <a:cubicBezTo>
                    <a:pt x="6207" y="2773"/>
                    <a:pt x="6427" y="2300"/>
                    <a:pt x="6427" y="1796"/>
                  </a:cubicBezTo>
                  <a:cubicBezTo>
                    <a:pt x="6427" y="1576"/>
                    <a:pt x="6270" y="1418"/>
                    <a:pt x="6049" y="1418"/>
                  </a:cubicBezTo>
                  <a:lnTo>
                    <a:pt x="5356" y="1418"/>
                  </a:lnTo>
                  <a:cubicBezTo>
                    <a:pt x="5230" y="1418"/>
                    <a:pt x="5073" y="1418"/>
                    <a:pt x="4947" y="1481"/>
                  </a:cubicBezTo>
                  <a:cubicBezTo>
                    <a:pt x="4789" y="694"/>
                    <a:pt x="4159" y="126"/>
                    <a:pt x="4159" y="95"/>
                  </a:cubicBezTo>
                  <a:cubicBezTo>
                    <a:pt x="4112" y="32"/>
                    <a:pt x="4025" y="0"/>
                    <a:pt x="3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1"/>
            <p:cNvSpPr/>
            <p:nvPr/>
          </p:nvSpPr>
          <p:spPr>
            <a:xfrm>
              <a:off x="-18496300" y="2977800"/>
              <a:ext cx="33100" cy="31925"/>
            </a:xfrm>
            <a:custGeom>
              <a:avLst/>
              <a:gdLst/>
              <a:ahLst/>
              <a:cxnLst/>
              <a:rect l="l" t="t" r="r" b="b"/>
              <a:pathLst>
                <a:path w="1324" h="1277" extrusionOk="0">
                  <a:moveTo>
                    <a:pt x="914" y="0"/>
                  </a:moveTo>
                  <a:cubicBezTo>
                    <a:pt x="827" y="0"/>
                    <a:pt x="740" y="40"/>
                    <a:pt x="662" y="119"/>
                  </a:cubicBezTo>
                  <a:lnTo>
                    <a:pt x="158" y="654"/>
                  </a:lnTo>
                  <a:cubicBezTo>
                    <a:pt x="0" y="812"/>
                    <a:pt x="0" y="1001"/>
                    <a:pt x="158" y="1158"/>
                  </a:cubicBezTo>
                  <a:cubicBezTo>
                    <a:pt x="205" y="1237"/>
                    <a:pt x="291" y="1276"/>
                    <a:pt x="386" y="1276"/>
                  </a:cubicBezTo>
                  <a:cubicBezTo>
                    <a:pt x="480" y="1276"/>
                    <a:pt x="583" y="1237"/>
                    <a:pt x="662" y="1158"/>
                  </a:cubicBezTo>
                  <a:lnTo>
                    <a:pt x="1166" y="654"/>
                  </a:lnTo>
                  <a:cubicBezTo>
                    <a:pt x="1323" y="497"/>
                    <a:pt x="1323" y="276"/>
                    <a:pt x="1166" y="119"/>
                  </a:cubicBezTo>
                  <a:cubicBezTo>
                    <a:pt x="1087" y="40"/>
                    <a:pt x="1000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1"/>
            <p:cNvSpPr/>
            <p:nvPr/>
          </p:nvSpPr>
          <p:spPr>
            <a:xfrm>
              <a:off x="-18559325" y="3042375"/>
              <a:ext cx="33100" cy="31150"/>
            </a:xfrm>
            <a:custGeom>
              <a:avLst/>
              <a:gdLst/>
              <a:ahLst/>
              <a:cxnLst/>
              <a:rect l="l" t="t" r="r" b="b"/>
              <a:pathLst>
                <a:path w="1324" h="1246" extrusionOk="0">
                  <a:moveTo>
                    <a:pt x="902" y="1"/>
                  </a:moveTo>
                  <a:cubicBezTo>
                    <a:pt x="812" y="1"/>
                    <a:pt x="725" y="40"/>
                    <a:pt x="662" y="119"/>
                  </a:cubicBezTo>
                  <a:lnTo>
                    <a:pt x="158" y="623"/>
                  </a:lnTo>
                  <a:cubicBezTo>
                    <a:pt x="1" y="781"/>
                    <a:pt x="1" y="970"/>
                    <a:pt x="158" y="1127"/>
                  </a:cubicBezTo>
                  <a:cubicBezTo>
                    <a:pt x="237" y="1206"/>
                    <a:pt x="324" y="1245"/>
                    <a:pt x="410" y="1245"/>
                  </a:cubicBezTo>
                  <a:cubicBezTo>
                    <a:pt x="497" y="1245"/>
                    <a:pt x="583" y="1206"/>
                    <a:pt x="662" y="1127"/>
                  </a:cubicBezTo>
                  <a:lnTo>
                    <a:pt x="1166" y="623"/>
                  </a:lnTo>
                  <a:cubicBezTo>
                    <a:pt x="1324" y="465"/>
                    <a:pt x="1324" y="276"/>
                    <a:pt x="1166" y="119"/>
                  </a:cubicBezTo>
                  <a:cubicBezTo>
                    <a:pt x="1088" y="40"/>
                    <a:pt x="993" y="1"/>
                    <a:pt x="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1"/>
            <p:cNvSpPr/>
            <p:nvPr/>
          </p:nvSpPr>
          <p:spPr>
            <a:xfrm>
              <a:off x="-18559325" y="2991175"/>
              <a:ext cx="33100" cy="31150"/>
            </a:xfrm>
            <a:custGeom>
              <a:avLst/>
              <a:gdLst/>
              <a:ahLst/>
              <a:cxnLst/>
              <a:rect l="l" t="t" r="r" b="b"/>
              <a:pathLst>
                <a:path w="1324" h="1246" extrusionOk="0">
                  <a:moveTo>
                    <a:pt x="914" y="1"/>
                  </a:moveTo>
                  <a:cubicBezTo>
                    <a:pt x="828" y="1"/>
                    <a:pt x="741" y="40"/>
                    <a:pt x="662" y="119"/>
                  </a:cubicBezTo>
                  <a:lnTo>
                    <a:pt x="158" y="623"/>
                  </a:lnTo>
                  <a:cubicBezTo>
                    <a:pt x="1" y="781"/>
                    <a:pt x="1" y="970"/>
                    <a:pt x="158" y="1127"/>
                  </a:cubicBezTo>
                  <a:cubicBezTo>
                    <a:pt x="205" y="1206"/>
                    <a:pt x="292" y="1245"/>
                    <a:pt x="387" y="1245"/>
                  </a:cubicBezTo>
                  <a:cubicBezTo>
                    <a:pt x="481" y="1245"/>
                    <a:pt x="583" y="1206"/>
                    <a:pt x="662" y="1127"/>
                  </a:cubicBezTo>
                  <a:lnTo>
                    <a:pt x="1166" y="623"/>
                  </a:lnTo>
                  <a:cubicBezTo>
                    <a:pt x="1324" y="466"/>
                    <a:pt x="1324" y="277"/>
                    <a:pt x="1166" y="119"/>
                  </a:cubicBezTo>
                  <a:cubicBezTo>
                    <a:pt x="1088" y="40"/>
                    <a:pt x="1001" y="1"/>
                    <a:pt x="9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1"/>
            <p:cNvSpPr/>
            <p:nvPr/>
          </p:nvSpPr>
          <p:spPr>
            <a:xfrm>
              <a:off x="-18491575" y="3024275"/>
              <a:ext cx="33100" cy="31925"/>
            </a:xfrm>
            <a:custGeom>
              <a:avLst/>
              <a:gdLst/>
              <a:ahLst/>
              <a:cxnLst/>
              <a:rect l="l" t="t" r="r" b="b"/>
              <a:pathLst>
                <a:path w="1324" h="1277" extrusionOk="0">
                  <a:moveTo>
                    <a:pt x="902" y="0"/>
                  </a:moveTo>
                  <a:cubicBezTo>
                    <a:pt x="811" y="0"/>
                    <a:pt x="725" y="40"/>
                    <a:pt x="662" y="118"/>
                  </a:cubicBezTo>
                  <a:lnTo>
                    <a:pt x="158" y="654"/>
                  </a:lnTo>
                  <a:cubicBezTo>
                    <a:pt x="0" y="811"/>
                    <a:pt x="0" y="1000"/>
                    <a:pt x="158" y="1158"/>
                  </a:cubicBezTo>
                  <a:cubicBezTo>
                    <a:pt x="236" y="1237"/>
                    <a:pt x="323" y="1276"/>
                    <a:pt x="410" y="1276"/>
                  </a:cubicBezTo>
                  <a:cubicBezTo>
                    <a:pt x="496" y="1276"/>
                    <a:pt x="583" y="1237"/>
                    <a:pt x="662" y="1158"/>
                  </a:cubicBezTo>
                  <a:lnTo>
                    <a:pt x="1166" y="654"/>
                  </a:lnTo>
                  <a:cubicBezTo>
                    <a:pt x="1323" y="496"/>
                    <a:pt x="1323" y="276"/>
                    <a:pt x="1166" y="118"/>
                  </a:cubicBezTo>
                  <a:cubicBezTo>
                    <a:pt x="1087" y="40"/>
                    <a:pt x="99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1"/>
            <p:cNvSpPr/>
            <p:nvPr/>
          </p:nvSpPr>
          <p:spPr>
            <a:xfrm>
              <a:off x="-18522300" y="2928175"/>
              <a:ext cx="32300" cy="31125"/>
            </a:xfrm>
            <a:custGeom>
              <a:avLst/>
              <a:gdLst/>
              <a:ahLst/>
              <a:cxnLst/>
              <a:rect l="l" t="t" r="r" b="b"/>
              <a:pathLst>
                <a:path w="1292" h="1245" extrusionOk="0">
                  <a:moveTo>
                    <a:pt x="930" y="1"/>
                  </a:moveTo>
                  <a:cubicBezTo>
                    <a:pt x="835" y="1"/>
                    <a:pt x="741" y="40"/>
                    <a:pt x="662" y="119"/>
                  </a:cubicBezTo>
                  <a:lnTo>
                    <a:pt x="158" y="623"/>
                  </a:lnTo>
                  <a:cubicBezTo>
                    <a:pt x="0" y="780"/>
                    <a:pt x="0" y="969"/>
                    <a:pt x="158" y="1127"/>
                  </a:cubicBezTo>
                  <a:cubicBezTo>
                    <a:pt x="237" y="1206"/>
                    <a:pt x="331" y="1245"/>
                    <a:pt x="422" y="1245"/>
                  </a:cubicBezTo>
                  <a:cubicBezTo>
                    <a:pt x="512" y="1245"/>
                    <a:pt x="599" y="1206"/>
                    <a:pt x="662" y="1127"/>
                  </a:cubicBezTo>
                  <a:lnTo>
                    <a:pt x="1198" y="623"/>
                  </a:lnTo>
                  <a:cubicBezTo>
                    <a:pt x="1292" y="497"/>
                    <a:pt x="1292" y="276"/>
                    <a:pt x="1198" y="119"/>
                  </a:cubicBezTo>
                  <a:cubicBezTo>
                    <a:pt x="1119" y="40"/>
                    <a:pt x="1024" y="1"/>
                    <a:pt x="9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1"/>
            <p:cNvSpPr/>
            <p:nvPr/>
          </p:nvSpPr>
          <p:spPr>
            <a:xfrm>
              <a:off x="-18446700" y="3004375"/>
              <a:ext cx="33900" cy="31325"/>
            </a:xfrm>
            <a:custGeom>
              <a:avLst/>
              <a:gdLst/>
              <a:ahLst/>
              <a:cxnLst/>
              <a:rect l="l" t="t" r="r" b="b"/>
              <a:pathLst>
                <a:path w="1356" h="1253" extrusionOk="0">
                  <a:moveTo>
                    <a:pt x="922" y="1"/>
                  </a:moveTo>
                  <a:cubicBezTo>
                    <a:pt x="828" y="1"/>
                    <a:pt x="741" y="32"/>
                    <a:pt x="694" y="95"/>
                  </a:cubicBezTo>
                  <a:lnTo>
                    <a:pt x="158" y="599"/>
                  </a:lnTo>
                  <a:cubicBezTo>
                    <a:pt x="1" y="757"/>
                    <a:pt x="1" y="977"/>
                    <a:pt x="158" y="1135"/>
                  </a:cubicBezTo>
                  <a:cubicBezTo>
                    <a:pt x="253" y="1214"/>
                    <a:pt x="347" y="1253"/>
                    <a:pt x="438" y="1253"/>
                  </a:cubicBezTo>
                  <a:cubicBezTo>
                    <a:pt x="529" y="1253"/>
                    <a:pt x="615" y="1214"/>
                    <a:pt x="694" y="1135"/>
                  </a:cubicBezTo>
                  <a:lnTo>
                    <a:pt x="1198" y="599"/>
                  </a:lnTo>
                  <a:cubicBezTo>
                    <a:pt x="1356" y="442"/>
                    <a:pt x="1356" y="253"/>
                    <a:pt x="1198" y="95"/>
                  </a:cubicBezTo>
                  <a:cubicBezTo>
                    <a:pt x="1119" y="32"/>
                    <a:pt x="1017" y="1"/>
                    <a:pt x="9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1" name="Google Shape;1831;p51"/>
          <p:cNvGrpSpPr/>
          <p:nvPr/>
        </p:nvGrpSpPr>
        <p:grpSpPr>
          <a:xfrm rot="4493286">
            <a:off x="3053712" y="1743578"/>
            <a:ext cx="835856" cy="549528"/>
            <a:chOff x="267846" y="1861832"/>
            <a:chExt cx="835872" cy="549538"/>
          </a:xfrm>
        </p:grpSpPr>
        <p:sp>
          <p:nvSpPr>
            <p:cNvPr id="1832" name="Google Shape;1832;p51"/>
            <p:cNvSpPr/>
            <p:nvPr/>
          </p:nvSpPr>
          <p:spPr>
            <a:xfrm>
              <a:off x="267846" y="1941169"/>
              <a:ext cx="282667" cy="292718"/>
            </a:xfrm>
            <a:custGeom>
              <a:avLst/>
              <a:gdLst/>
              <a:ahLst/>
              <a:cxnLst/>
              <a:rect l="l" t="t" r="r" b="b"/>
              <a:pathLst>
                <a:path w="3937" h="4077" extrusionOk="0">
                  <a:moveTo>
                    <a:pt x="478" y="1"/>
                  </a:moveTo>
                  <a:cubicBezTo>
                    <a:pt x="404" y="1"/>
                    <a:pt x="332" y="23"/>
                    <a:pt x="267" y="77"/>
                  </a:cubicBezTo>
                  <a:cubicBezTo>
                    <a:pt x="234" y="144"/>
                    <a:pt x="200" y="211"/>
                    <a:pt x="200" y="277"/>
                  </a:cubicBezTo>
                  <a:cubicBezTo>
                    <a:pt x="0" y="1045"/>
                    <a:pt x="334" y="1879"/>
                    <a:pt x="867" y="2446"/>
                  </a:cubicBezTo>
                  <a:cubicBezTo>
                    <a:pt x="1401" y="3013"/>
                    <a:pt x="2135" y="3413"/>
                    <a:pt x="2835" y="3780"/>
                  </a:cubicBezTo>
                  <a:cubicBezTo>
                    <a:pt x="3100" y="3939"/>
                    <a:pt x="3386" y="4077"/>
                    <a:pt x="3693" y="4077"/>
                  </a:cubicBezTo>
                  <a:cubicBezTo>
                    <a:pt x="3773" y="4077"/>
                    <a:pt x="3854" y="4067"/>
                    <a:pt x="3936" y="4047"/>
                  </a:cubicBezTo>
                  <a:lnTo>
                    <a:pt x="3769" y="3580"/>
                  </a:lnTo>
                  <a:cubicBezTo>
                    <a:pt x="2969" y="2346"/>
                    <a:pt x="2035" y="1211"/>
                    <a:pt x="934" y="211"/>
                  </a:cubicBezTo>
                  <a:cubicBezTo>
                    <a:pt x="799" y="98"/>
                    <a:pt x="633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1"/>
            <p:cNvSpPr/>
            <p:nvPr/>
          </p:nvSpPr>
          <p:spPr>
            <a:xfrm>
              <a:off x="605515" y="1861832"/>
              <a:ext cx="498203" cy="549538"/>
            </a:xfrm>
            <a:custGeom>
              <a:avLst/>
              <a:gdLst/>
              <a:ahLst/>
              <a:cxnLst/>
              <a:rect l="l" t="t" r="r" b="b"/>
              <a:pathLst>
                <a:path w="6939" h="7654" extrusionOk="0">
                  <a:moveTo>
                    <a:pt x="1865" y="0"/>
                  </a:moveTo>
                  <a:cubicBezTo>
                    <a:pt x="1673" y="0"/>
                    <a:pt x="1481" y="28"/>
                    <a:pt x="1301" y="82"/>
                  </a:cubicBezTo>
                  <a:cubicBezTo>
                    <a:pt x="834" y="182"/>
                    <a:pt x="434" y="482"/>
                    <a:pt x="234" y="882"/>
                  </a:cubicBezTo>
                  <a:cubicBezTo>
                    <a:pt x="0" y="1382"/>
                    <a:pt x="67" y="1950"/>
                    <a:pt x="234" y="2450"/>
                  </a:cubicBezTo>
                  <a:cubicBezTo>
                    <a:pt x="1068" y="5352"/>
                    <a:pt x="3903" y="7587"/>
                    <a:pt x="6939" y="7654"/>
                  </a:cubicBezTo>
                  <a:lnTo>
                    <a:pt x="6638" y="7353"/>
                  </a:lnTo>
                  <a:cubicBezTo>
                    <a:pt x="4904" y="6286"/>
                    <a:pt x="3703" y="4385"/>
                    <a:pt x="3570" y="2350"/>
                  </a:cubicBezTo>
                  <a:cubicBezTo>
                    <a:pt x="3503" y="1749"/>
                    <a:pt x="3536" y="1116"/>
                    <a:pt x="3203" y="615"/>
                  </a:cubicBezTo>
                  <a:cubicBezTo>
                    <a:pt x="2910" y="201"/>
                    <a:pt x="2386" y="0"/>
                    <a:pt x="1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8" grpId="0" build="p"/>
      <p:bldP spid="1809" grpId="0" build="p"/>
      <p:bldP spid="1810" grpId="0" build="p"/>
      <p:bldP spid="1811" grpId="0" build="p"/>
      <p:bldP spid="1812" grpId="0" build="p"/>
      <p:bldP spid="181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Google Shape;2355;p59"/>
          <p:cNvSpPr txBox="1">
            <a:spLocks noGrp="1"/>
          </p:cNvSpPr>
          <p:nvPr>
            <p:ph type="title"/>
          </p:nvPr>
        </p:nvSpPr>
        <p:spPr>
          <a:xfrm>
            <a:off x="4180375" y="1521750"/>
            <a:ext cx="4250400" cy="14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 smtClean="0"/>
              <a:t>Thanks!</a:t>
            </a:r>
            <a:endParaRPr sz="8800" dirty="0"/>
          </a:p>
        </p:txBody>
      </p:sp>
      <p:sp>
        <p:nvSpPr>
          <p:cNvPr id="2356" name="Google Shape;2356;p59"/>
          <p:cNvSpPr txBox="1">
            <a:spLocks noGrp="1"/>
          </p:cNvSpPr>
          <p:nvPr>
            <p:ph type="body" idx="1"/>
          </p:nvPr>
        </p:nvSpPr>
        <p:spPr>
          <a:xfrm>
            <a:off x="4180375" y="2866552"/>
            <a:ext cx="4250400" cy="6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/>
              <a:t>Homework: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/>
              <a:t>Do the exercise in Work book</a:t>
            </a:r>
            <a:endParaRPr lang="en" sz="2400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/>
              <a:t>P</a:t>
            </a:r>
            <a:r>
              <a:rPr lang="en" sz="2400" dirty="0" smtClean="0"/>
              <a:t>repare for the next lesson</a:t>
            </a:r>
            <a:endParaRPr sz="2400" dirty="0"/>
          </a:p>
        </p:txBody>
      </p:sp>
      <p:grpSp>
        <p:nvGrpSpPr>
          <p:cNvPr id="2357" name="Google Shape;2357;p59"/>
          <p:cNvGrpSpPr/>
          <p:nvPr/>
        </p:nvGrpSpPr>
        <p:grpSpPr>
          <a:xfrm rot="1584409" flipH="1">
            <a:off x="910849" y="1950655"/>
            <a:ext cx="2467362" cy="2523023"/>
            <a:chOff x="829925" y="1659700"/>
            <a:chExt cx="2874873" cy="2939726"/>
          </a:xfrm>
        </p:grpSpPr>
        <p:sp>
          <p:nvSpPr>
            <p:cNvPr id="2358" name="Google Shape;2358;p59"/>
            <p:cNvSpPr/>
            <p:nvPr/>
          </p:nvSpPr>
          <p:spPr>
            <a:xfrm>
              <a:off x="829925" y="1824325"/>
              <a:ext cx="863741" cy="984123"/>
            </a:xfrm>
            <a:custGeom>
              <a:avLst/>
              <a:gdLst/>
              <a:ahLst/>
              <a:cxnLst/>
              <a:rect l="l" t="t" r="r" b="b"/>
              <a:pathLst>
                <a:path w="1435" h="1635" extrusionOk="0">
                  <a:moveTo>
                    <a:pt x="1" y="0"/>
                  </a:moveTo>
                  <a:cubicBezTo>
                    <a:pt x="1" y="300"/>
                    <a:pt x="1" y="601"/>
                    <a:pt x="134" y="834"/>
                  </a:cubicBezTo>
                  <a:cubicBezTo>
                    <a:pt x="234" y="1001"/>
                    <a:pt x="368" y="1101"/>
                    <a:pt x="501" y="1234"/>
                  </a:cubicBezTo>
                  <a:cubicBezTo>
                    <a:pt x="634" y="1335"/>
                    <a:pt x="801" y="1468"/>
                    <a:pt x="935" y="1601"/>
                  </a:cubicBezTo>
                  <a:lnTo>
                    <a:pt x="1402" y="1635"/>
                  </a:lnTo>
                  <a:cubicBezTo>
                    <a:pt x="1435" y="1401"/>
                    <a:pt x="1335" y="1134"/>
                    <a:pt x="1201" y="934"/>
                  </a:cubicBezTo>
                  <a:cubicBezTo>
                    <a:pt x="1068" y="734"/>
                    <a:pt x="868" y="567"/>
                    <a:pt x="668" y="401"/>
                  </a:cubicBezTo>
                  <a:cubicBezTo>
                    <a:pt x="534" y="300"/>
                    <a:pt x="401" y="200"/>
                    <a:pt x="201" y="134"/>
                  </a:cubicBezTo>
                  <a:cubicBezTo>
                    <a:pt x="134" y="100"/>
                    <a:pt x="34" y="10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9"/>
            <p:cNvSpPr/>
            <p:nvPr/>
          </p:nvSpPr>
          <p:spPr>
            <a:xfrm>
              <a:off x="2419118" y="3175910"/>
              <a:ext cx="1285680" cy="654276"/>
            </a:xfrm>
            <a:custGeom>
              <a:avLst/>
              <a:gdLst/>
              <a:ahLst/>
              <a:cxnLst/>
              <a:rect l="l" t="t" r="r" b="b"/>
              <a:pathLst>
                <a:path w="2136" h="1087" extrusionOk="0">
                  <a:moveTo>
                    <a:pt x="622" y="1"/>
                  </a:moveTo>
                  <a:cubicBezTo>
                    <a:pt x="415" y="1"/>
                    <a:pt x="208" y="40"/>
                    <a:pt x="1" y="63"/>
                  </a:cubicBezTo>
                  <a:lnTo>
                    <a:pt x="68" y="363"/>
                  </a:lnTo>
                  <a:cubicBezTo>
                    <a:pt x="301" y="697"/>
                    <a:pt x="635" y="930"/>
                    <a:pt x="1002" y="1030"/>
                  </a:cubicBezTo>
                  <a:cubicBezTo>
                    <a:pt x="1139" y="1068"/>
                    <a:pt x="1282" y="1086"/>
                    <a:pt x="1425" y="1086"/>
                  </a:cubicBezTo>
                  <a:cubicBezTo>
                    <a:pt x="1664" y="1086"/>
                    <a:pt x="1906" y="1034"/>
                    <a:pt x="2136" y="930"/>
                  </a:cubicBezTo>
                  <a:cubicBezTo>
                    <a:pt x="1869" y="463"/>
                    <a:pt x="1402" y="96"/>
                    <a:pt x="902" y="29"/>
                  </a:cubicBezTo>
                  <a:cubicBezTo>
                    <a:pt x="808" y="9"/>
                    <a:pt x="715" y="1"/>
                    <a:pt x="622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9"/>
            <p:cNvSpPr/>
            <p:nvPr/>
          </p:nvSpPr>
          <p:spPr>
            <a:xfrm>
              <a:off x="1094313" y="1659700"/>
              <a:ext cx="1365734" cy="1313368"/>
            </a:xfrm>
            <a:custGeom>
              <a:avLst/>
              <a:gdLst/>
              <a:ahLst/>
              <a:cxnLst/>
              <a:rect l="l" t="t" r="r" b="b"/>
              <a:pathLst>
                <a:path w="2269" h="2182" extrusionOk="0">
                  <a:moveTo>
                    <a:pt x="147" y="0"/>
                  </a:moveTo>
                  <a:cubicBezTo>
                    <a:pt x="100" y="0"/>
                    <a:pt x="58" y="31"/>
                    <a:pt x="34" y="80"/>
                  </a:cubicBezTo>
                  <a:cubicBezTo>
                    <a:pt x="0" y="113"/>
                    <a:pt x="0" y="213"/>
                    <a:pt x="0" y="280"/>
                  </a:cubicBezTo>
                  <a:cubicBezTo>
                    <a:pt x="34" y="947"/>
                    <a:pt x="301" y="1614"/>
                    <a:pt x="734" y="2115"/>
                  </a:cubicBezTo>
                  <a:lnTo>
                    <a:pt x="1001" y="2181"/>
                  </a:lnTo>
                  <a:cubicBezTo>
                    <a:pt x="1368" y="1981"/>
                    <a:pt x="1702" y="1748"/>
                    <a:pt x="2068" y="1481"/>
                  </a:cubicBezTo>
                  <a:cubicBezTo>
                    <a:pt x="2169" y="1414"/>
                    <a:pt x="2269" y="1314"/>
                    <a:pt x="2202" y="1247"/>
                  </a:cubicBezTo>
                  <a:cubicBezTo>
                    <a:pt x="2169" y="1181"/>
                    <a:pt x="2102" y="1181"/>
                    <a:pt x="2068" y="1181"/>
                  </a:cubicBezTo>
                  <a:cubicBezTo>
                    <a:pt x="2033" y="1175"/>
                    <a:pt x="1999" y="1172"/>
                    <a:pt x="1965" y="1172"/>
                  </a:cubicBezTo>
                  <a:cubicBezTo>
                    <a:pt x="1809" y="1172"/>
                    <a:pt x="1672" y="1232"/>
                    <a:pt x="1535" y="1314"/>
                  </a:cubicBezTo>
                  <a:cubicBezTo>
                    <a:pt x="1268" y="1414"/>
                    <a:pt x="1068" y="1614"/>
                    <a:pt x="868" y="1815"/>
                  </a:cubicBezTo>
                  <a:cubicBezTo>
                    <a:pt x="1068" y="1614"/>
                    <a:pt x="1268" y="1414"/>
                    <a:pt x="1468" y="1181"/>
                  </a:cubicBezTo>
                  <a:cubicBezTo>
                    <a:pt x="1601" y="1047"/>
                    <a:pt x="1702" y="914"/>
                    <a:pt x="1802" y="780"/>
                  </a:cubicBezTo>
                  <a:cubicBezTo>
                    <a:pt x="1935" y="547"/>
                    <a:pt x="2035" y="313"/>
                    <a:pt x="2035" y="47"/>
                  </a:cubicBezTo>
                  <a:lnTo>
                    <a:pt x="2035" y="47"/>
                  </a:lnTo>
                  <a:cubicBezTo>
                    <a:pt x="1668" y="347"/>
                    <a:pt x="1301" y="714"/>
                    <a:pt x="1034" y="1114"/>
                  </a:cubicBezTo>
                  <a:cubicBezTo>
                    <a:pt x="947" y="1219"/>
                    <a:pt x="869" y="1332"/>
                    <a:pt x="810" y="1455"/>
                  </a:cubicBezTo>
                  <a:lnTo>
                    <a:pt x="810" y="1455"/>
                  </a:lnTo>
                  <a:cubicBezTo>
                    <a:pt x="903" y="1139"/>
                    <a:pt x="986" y="818"/>
                    <a:pt x="1034" y="480"/>
                  </a:cubicBezTo>
                  <a:cubicBezTo>
                    <a:pt x="1068" y="347"/>
                    <a:pt x="1101" y="180"/>
                    <a:pt x="1001" y="47"/>
                  </a:cubicBezTo>
                  <a:cubicBezTo>
                    <a:pt x="1001" y="47"/>
                    <a:pt x="968" y="47"/>
                    <a:pt x="968" y="13"/>
                  </a:cubicBezTo>
                  <a:cubicBezTo>
                    <a:pt x="901" y="13"/>
                    <a:pt x="868" y="80"/>
                    <a:pt x="868" y="113"/>
                  </a:cubicBezTo>
                  <a:cubicBezTo>
                    <a:pt x="701" y="680"/>
                    <a:pt x="601" y="1247"/>
                    <a:pt x="634" y="1848"/>
                  </a:cubicBezTo>
                  <a:cubicBezTo>
                    <a:pt x="601" y="1514"/>
                    <a:pt x="534" y="1214"/>
                    <a:pt x="467" y="914"/>
                  </a:cubicBezTo>
                  <a:cubicBezTo>
                    <a:pt x="401" y="647"/>
                    <a:pt x="367" y="380"/>
                    <a:pt x="267" y="113"/>
                  </a:cubicBezTo>
                  <a:cubicBezTo>
                    <a:pt x="267" y="80"/>
                    <a:pt x="234" y="13"/>
                    <a:pt x="200" y="13"/>
                  </a:cubicBezTo>
                  <a:cubicBezTo>
                    <a:pt x="183" y="4"/>
                    <a:pt x="165" y="0"/>
                    <a:pt x="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9"/>
            <p:cNvSpPr/>
            <p:nvPr/>
          </p:nvSpPr>
          <p:spPr>
            <a:xfrm>
              <a:off x="1957453" y="3333610"/>
              <a:ext cx="583251" cy="1265817"/>
            </a:xfrm>
            <a:custGeom>
              <a:avLst/>
              <a:gdLst/>
              <a:ahLst/>
              <a:cxnLst/>
              <a:rect l="l" t="t" r="r" b="b"/>
              <a:pathLst>
                <a:path w="969" h="2103" extrusionOk="0">
                  <a:moveTo>
                    <a:pt x="501" y="1"/>
                  </a:moveTo>
                  <a:lnTo>
                    <a:pt x="234" y="68"/>
                  </a:lnTo>
                  <a:cubicBezTo>
                    <a:pt x="134" y="268"/>
                    <a:pt x="101" y="468"/>
                    <a:pt x="67" y="668"/>
                  </a:cubicBezTo>
                  <a:cubicBezTo>
                    <a:pt x="34" y="835"/>
                    <a:pt x="1" y="1035"/>
                    <a:pt x="34" y="1202"/>
                  </a:cubicBezTo>
                  <a:cubicBezTo>
                    <a:pt x="99" y="1560"/>
                    <a:pt x="387" y="1854"/>
                    <a:pt x="680" y="2085"/>
                  </a:cubicBezTo>
                  <a:lnTo>
                    <a:pt x="680" y="2085"/>
                  </a:lnTo>
                  <a:cubicBezTo>
                    <a:pt x="671" y="2063"/>
                    <a:pt x="678" y="2025"/>
                    <a:pt x="701" y="2002"/>
                  </a:cubicBezTo>
                  <a:cubicBezTo>
                    <a:pt x="901" y="1702"/>
                    <a:pt x="968" y="1335"/>
                    <a:pt x="935" y="968"/>
                  </a:cubicBezTo>
                  <a:cubicBezTo>
                    <a:pt x="901" y="601"/>
                    <a:pt x="768" y="268"/>
                    <a:pt x="501" y="1"/>
                  </a:cubicBezTo>
                  <a:close/>
                  <a:moveTo>
                    <a:pt x="680" y="2085"/>
                  </a:moveTo>
                  <a:cubicBezTo>
                    <a:pt x="683" y="2096"/>
                    <a:pt x="691" y="2102"/>
                    <a:pt x="701" y="2102"/>
                  </a:cubicBezTo>
                  <a:cubicBezTo>
                    <a:pt x="694" y="2097"/>
                    <a:pt x="687" y="2091"/>
                    <a:pt x="680" y="2085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9"/>
            <p:cNvSpPr/>
            <p:nvPr/>
          </p:nvSpPr>
          <p:spPr>
            <a:xfrm>
              <a:off x="1957453" y="2711236"/>
              <a:ext cx="1466253" cy="1566772"/>
            </a:xfrm>
            <a:custGeom>
              <a:avLst/>
              <a:gdLst/>
              <a:ahLst/>
              <a:cxnLst/>
              <a:rect l="l" t="t" r="r" b="b"/>
              <a:pathLst>
                <a:path w="2436" h="2603" extrusionOk="0">
                  <a:moveTo>
                    <a:pt x="1168" y="1"/>
                  </a:moveTo>
                  <a:cubicBezTo>
                    <a:pt x="1068" y="301"/>
                    <a:pt x="1035" y="668"/>
                    <a:pt x="1035" y="1002"/>
                  </a:cubicBezTo>
                  <a:cubicBezTo>
                    <a:pt x="868" y="668"/>
                    <a:pt x="534" y="434"/>
                    <a:pt x="167" y="368"/>
                  </a:cubicBezTo>
                  <a:lnTo>
                    <a:pt x="167" y="368"/>
                  </a:lnTo>
                  <a:cubicBezTo>
                    <a:pt x="334" y="635"/>
                    <a:pt x="568" y="901"/>
                    <a:pt x="835" y="1102"/>
                  </a:cubicBezTo>
                  <a:cubicBezTo>
                    <a:pt x="534" y="1102"/>
                    <a:pt x="167" y="1102"/>
                    <a:pt x="1" y="1368"/>
                  </a:cubicBezTo>
                  <a:cubicBezTo>
                    <a:pt x="151" y="1398"/>
                    <a:pt x="301" y="1415"/>
                    <a:pt x="447" y="1415"/>
                  </a:cubicBezTo>
                  <a:cubicBezTo>
                    <a:pt x="625" y="1415"/>
                    <a:pt x="797" y="1391"/>
                    <a:pt x="961" y="1338"/>
                  </a:cubicBezTo>
                  <a:lnTo>
                    <a:pt x="961" y="1338"/>
                  </a:lnTo>
                  <a:cubicBezTo>
                    <a:pt x="960" y="1338"/>
                    <a:pt x="960" y="1339"/>
                    <a:pt x="960" y="1339"/>
                  </a:cubicBezTo>
                  <a:lnTo>
                    <a:pt x="960" y="1339"/>
                  </a:lnTo>
                  <a:cubicBezTo>
                    <a:pt x="662" y="1505"/>
                    <a:pt x="333" y="1705"/>
                    <a:pt x="134" y="2002"/>
                  </a:cubicBezTo>
                  <a:cubicBezTo>
                    <a:pt x="101" y="2002"/>
                    <a:pt x="101" y="2036"/>
                    <a:pt x="101" y="2069"/>
                  </a:cubicBezTo>
                  <a:cubicBezTo>
                    <a:pt x="101" y="2136"/>
                    <a:pt x="201" y="2136"/>
                    <a:pt x="268" y="2136"/>
                  </a:cubicBezTo>
                  <a:cubicBezTo>
                    <a:pt x="533" y="2030"/>
                    <a:pt x="777" y="1860"/>
                    <a:pt x="966" y="1645"/>
                  </a:cubicBezTo>
                  <a:lnTo>
                    <a:pt x="966" y="1645"/>
                  </a:lnTo>
                  <a:cubicBezTo>
                    <a:pt x="985" y="1971"/>
                    <a:pt x="1045" y="2287"/>
                    <a:pt x="1135" y="2603"/>
                  </a:cubicBezTo>
                  <a:cubicBezTo>
                    <a:pt x="1235" y="2603"/>
                    <a:pt x="1268" y="2469"/>
                    <a:pt x="1268" y="2403"/>
                  </a:cubicBezTo>
                  <a:cubicBezTo>
                    <a:pt x="1288" y="2209"/>
                    <a:pt x="1285" y="2028"/>
                    <a:pt x="1259" y="1850"/>
                  </a:cubicBezTo>
                  <a:lnTo>
                    <a:pt x="1259" y="1850"/>
                  </a:lnTo>
                  <a:cubicBezTo>
                    <a:pt x="1346" y="2081"/>
                    <a:pt x="1484" y="2296"/>
                    <a:pt x="1635" y="2469"/>
                  </a:cubicBezTo>
                  <a:cubicBezTo>
                    <a:pt x="1703" y="2220"/>
                    <a:pt x="1617" y="1971"/>
                    <a:pt x="1482" y="1742"/>
                  </a:cubicBezTo>
                  <a:lnTo>
                    <a:pt x="1482" y="1742"/>
                  </a:lnTo>
                  <a:cubicBezTo>
                    <a:pt x="1617" y="1891"/>
                    <a:pt x="1787" y="2021"/>
                    <a:pt x="1969" y="2102"/>
                  </a:cubicBezTo>
                  <a:cubicBezTo>
                    <a:pt x="2002" y="2119"/>
                    <a:pt x="2052" y="2136"/>
                    <a:pt x="2098" y="2136"/>
                  </a:cubicBezTo>
                  <a:cubicBezTo>
                    <a:pt x="2144" y="2136"/>
                    <a:pt x="2186" y="2119"/>
                    <a:pt x="2202" y="2069"/>
                  </a:cubicBezTo>
                  <a:cubicBezTo>
                    <a:pt x="2202" y="2036"/>
                    <a:pt x="2169" y="1969"/>
                    <a:pt x="2136" y="1936"/>
                  </a:cubicBezTo>
                  <a:cubicBezTo>
                    <a:pt x="1990" y="1761"/>
                    <a:pt x="1794" y="1637"/>
                    <a:pt x="1591" y="1542"/>
                  </a:cubicBezTo>
                  <a:lnTo>
                    <a:pt x="1591" y="1542"/>
                  </a:lnTo>
                  <a:cubicBezTo>
                    <a:pt x="1775" y="1615"/>
                    <a:pt x="1982" y="1647"/>
                    <a:pt x="2186" y="1647"/>
                  </a:cubicBezTo>
                  <a:cubicBezTo>
                    <a:pt x="2259" y="1647"/>
                    <a:pt x="2332" y="1643"/>
                    <a:pt x="2402" y="1635"/>
                  </a:cubicBezTo>
                  <a:cubicBezTo>
                    <a:pt x="2436" y="1569"/>
                    <a:pt x="2369" y="1502"/>
                    <a:pt x="2302" y="1502"/>
                  </a:cubicBezTo>
                  <a:cubicBezTo>
                    <a:pt x="2035" y="1435"/>
                    <a:pt x="1735" y="1368"/>
                    <a:pt x="1468" y="1302"/>
                  </a:cubicBezTo>
                  <a:cubicBezTo>
                    <a:pt x="1802" y="1302"/>
                    <a:pt x="2202" y="1302"/>
                    <a:pt x="2436" y="1035"/>
                  </a:cubicBezTo>
                  <a:cubicBezTo>
                    <a:pt x="2298" y="1021"/>
                    <a:pt x="2159" y="1013"/>
                    <a:pt x="2024" y="1013"/>
                  </a:cubicBezTo>
                  <a:cubicBezTo>
                    <a:pt x="1832" y="1013"/>
                    <a:pt x="1644" y="1029"/>
                    <a:pt x="1468" y="1068"/>
                  </a:cubicBezTo>
                  <a:cubicBezTo>
                    <a:pt x="1769" y="901"/>
                    <a:pt x="2035" y="668"/>
                    <a:pt x="2236" y="368"/>
                  </a:cubicBezTo>
                  <a:lnTo>
                    <a:pt x="2236" y="368"/>
                  </a:lnTo>
                  <a:cubicBezTo>
                    <a:pt x="1975" y="446"/>
                    <a:pt x="1715" y="585"/>
                    <a:pt x="1518" y="785"/>
                  </a:cubicBezTo>
                  <a:lnTo>
                    <a:pt x="1518" y="785"/>
                  </a:lnTo>
                  <a:cubicBezTo>
                    <a:pt x="1669" y="587"/>
                    <a:pt x="1802" y="361"/>
                    <a:pt x="1802" y="134"/>
                  </a:cubicBezTo>
                  <a:lnTo>
                    <a:pt x="1802" y="134"/>
                  </a:lnTo>
                  <a:cubicBezTo>
                    <a:pt x="1468" y="234"/>
                    <a:pt x="1302" y="601"/>
                    <a:pt x="1202" y="935"/>
                  </a:cubicBezTo>
                  <a:cubicBezTo>
                    <a:pt x="1268" y="635"/>
                    <a:pt x="1268" y="301"/>
                    <a:pt x="1168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9"/>
            <p:cNvSpPr/>
            <p:nvPr/>
          </p:nvSpPr>
          <p:spPr>
            <a:xfrm>
              <a:off x="1194832" y="2309762"/>
              <a:ext cx="1887590" cy="1968246"/>
            </a:xfrm>
            <a:custGeom>
              <a:avLst/>
              <a:gdLst/>
              <a:ahLst/>
              <a:cxnLst/>
              <a:rect l="l" t="t" r="r" b="b"/>
              <a:pathLst>
                <a:path w="3136" h="3270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668" y="167"/>
                    <a:pt x="1468" y="501"/>
                    <a:pt x="1434" y="835"/>
                  </a:cubicBezTo>
                  <a:cubicBezTo>
                    <a:pt x="1334" y="568"/>
                    <a:pt x="1068" y="401"/>
                    <a:pt x="801" y="334"/>
                  </a:cubicBezTo>
                  <a:cubicBezTo>
                    <a:pt x="644" y="295"/>
                    <a:pt x="488" y="279"/>
                    <a:pt x="332" y="279"/>
                  </a:cubicBezTo>
                  <a:cubicBezTo>
                    <a:pt x="221" y="279"/>
                    <a:pt x="111" y="287"/>
                    <a:pt x="0" y="301"/>
                  </a:cubicBezTo>
                  <a:cubicBezTo>
                    <a:pt x="198" y="724"/>
                    <a:pt x="515" y="1076"/>
                    <a:pt x="931" y="1336"/>
                  </a:cubicBezTo>
                  <a:lnTo>
                    <a:pt x="931" y="1336"/>
                  </a:lnTo>
                  <a:cubicBezTo>
                    <a:pt x="788" y="1362"/>
                    <a:pt x="649" y="1420"/>
                    <a:pt x="534" y="1502"/>
                  </a:cubicBezTo>
                  <a:cubicBezTo>
                    <a:pt x="267" y="1702"/>
                    <a:pt x="100" y="2002"/>
                    <a:pt x="33" y="2336"/>
                  </a:cubicBezTo>
                  <a:cubicBezTo>
                    <a:pt x="131" y="2378"/>
                    <a:pt x="229" y="2396"/>
                    <a:pt x="327" y="2396"/>
                  </a:cubicBezTo>
                  <a:cubicBezTo>
                    <a:pt x="463" y="2396"/>
                    <a:pt x="598" y="2360"/>
                    <a:pt x="734" y="2302"/>
                  </a:cubicBezTo>
                  <a:cubicBezTo>
                    <a:pt x="934" y="2169"/>
                    <a:pt x="1101" y="2002"/>
                    <a:pt x="1268" y="1835"/>
                  </a:cubicBezTo>
                  <a:lnTo>
                    <a:pt x="1268" y="1835"/>
                  </a:lnTo>
                  <a:cubicBezTo>
                    <a:pt x="1201" y="2336"/>
                    <a:pt x="1368" y="2903"/>
                    <a:pt x="1735" y="3270"/>
                  </a:cubicBezTo>
                  <a:cubicBezTo>
                    <a:pt x="1868" y="2869"/>
                    <a:pt x="2002" y="2469"/>
                    <a:pt x="1835" y="2102"/>
                  </a:cubicBezTo>
                  <a:lnTo>
                    <a:pt x="1835" y="2102"/>
                  </a:lnTo>
                  <a:cubicBezTo>
                    <a:pt x="2102" y="2369"/>
                    <a:pt x="2469" y="2536"/>
                    <a:pt x="2869" y="2536"/>
                  </a:cubicBezTo>
                  <a:cubicBezTo>
                    <a:pt x="2835" y="2102"/>
                    <a:pt x="2435" y="1702"/>
                    <a:pt x="2002" y="1669"/>
                  </a:cubicBezTo>
                  <a:cubicBezTo>
                    <a:pt x="2402" y="1502"/>
                    <a:pt x="2802" y="1302"/>
                    <a:pt x="3136" y="1001"/>
                  </a:cubicBezTo>
                  <a:cubicBezTo>
                    <a:pt x="3025" y="912"/>
                    <a:pt x="2884" y="883"/>
                    <a:pt x="2733" y="883"/>
                  </a:cubicBezTo>
                  <a:cubicBezTo>
                    <a:pt x="2658" y="883"/>
                    <a:pt x="2580" y="890"/>
                    <a:pt x="2502" y="901"/>
                  </a:cubicBezTo>
                  <a:cubicBezTo>
                    <a:pt x="2302" y="935"/>
                    <a:pt x="2102" y="1035"/>
                    <a:pt x="1901" y="1135"/>
                  </a:cubicBezTo>
                  <a:cubicBezTo>
                    <a:pt x="2135" y="835"/>
                    <a:pt x="2068" y="368"/>
                    <a:pt x="1935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9"/>
            <p:cNvSpPr/>
            <p:nvPr/>
          </p:nvSpPr>
          <p:spPr>
            <a:xfrm>
              <a:off x="2057972" y="3047703"/>
              <a:ext cx="140847" cy="128207"/>
            </a:xfrm>
            <a:custGeom>
              <a:avLst/>
              <a:gdLst/>
              <a:ahLst/>
              <a:cxnLst/>
              <a:rect l="l" t="t" r="r" b="b"/>
              <a:pathLst>
                <a:path w="234" h="213" extrusionOk="0">
                  <a:moveTo>
                    <a:pt x="98" y="0"/>
                  </a:moveTo>
                  <a:cubicBezTo>
                    <a:pt x="45" y="0"/>
                    <a:pt x="0" y="54"/>
                    <a:pt x="0" y="109"/>
                  </a:cubicBezTo>
                  <a:cubicBezTo>
                    <a:pt x="0" y="109"/>
                    <a:pt x="0" y="109"/>
                    <a:pt x="34" y="142"/>
                  </a:cubicBezTo>
                  <a:cubicBezTo>
                    <a:pt x="34" y="184"/>
                    <a:pt x="72" y="212"/>
                    <a:pt x="117" y="212"/>
                  </a:cubicBezTo>
                  <a:cubicBezTo>
                    <a:pt x="145" y="212"/>
                    <a:pt x="175" y="201"/>
                    <a:pt x="201" y="176"/>
                  </a:cubicBezTo>
                  <a:cubicBezTo>
                    <a:pt x="234" y="109"/>
                    <a:pt x="201" y="42"/>
                    <a:pt x="134" y="9"/>
                  </a:cubicBezTo>
                  <a:cubicBezTo>
                    <a:pt x="122" y="3"/>
                    <a:pt x="109" y="0"/>
                    <a:pt x="98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5" name="Google Shape;2365;p59"/>
          <p:cNvGrpSpPr/>
          <p:nvPr/>
        </p:nvGrpSpPr>
        <p:grpSpPr>
          <a:xfrm rot="-718001">
            <a:off x="-357483" y="220192"/>
            <a:ext cx="5742365" cy="1104573"/>
            <a:chOff x="1655525" y="2966725"/>
            <a:chExt cx="2046475" cy="393650"/>
          </a:xfrm>
        </p:grpSpPr>
        <p:sp>
          <p:nvSpPr>
            <p:cNvPr id="2366" name="Google Shape;2366;p59"/>
            <p:cNvSpPr/>
            <p:nvPr/>
          </p:nvSpPr>
          <p:spPr>
            <a:xfrm>
              <a:off x="1709725" y="2993425"/>
              <a:ext cx="185150" cy="259900"/>
            </a:xfrm>
            <a:custGeom>
              <a:avLst/>
              <a:gdLst/>
              <a:ahLst/>
              <a:cxnLst/>
              <a:rect l="l" t="t" r="r" b="b"/>
              <a:pathLst>
                <a:path w="7406" h="10396" extrusionOk="0">
                  <a:moveTo>
                    <a:pt x="1735" y="0"/>
                  </a:moveTo>
                  <a:lnTo>
                    <a:pt x="1502" y="1101"/>
                  </a:lnTo>
                  <a:lnTo>
                    <a:pt x="1468" y="1268"/>
                  </a:lnTo>
                  <a:lnTo>
                    <a:pt x="1468" y="1368"/>
                  </a:lnTo>
                  <a:lnTo>
                    <a:pt x="1402" y="1668"/>
                  </a:lnTo>
                  <a:lnTo>
                    <a:pt x="1335" y="1968"/>
                  </a:lnTo>
                  <a:lnTo>
                    <a:pt x="1335" y="2035"/>
                  </a:lnTo>
                  <a:lnTo>
                    <a:pt x="1301" y="2168"/>
                  </a:lnTo>
                  <a:lnTo>
                    <a:pt x="1235" y="2535"/>
                  </a:lnTo>
                  <a:lnTo>
                    <a:pt x="1168" y="2902"/>
                  </a:lnTo>
                  <a:lnTo>
                    <a:pt x="1135" y="3002"/>
                  </a:lnTo>
                  <a:lnTo>
                    <a:pt x="801" y="4870"/>
                  </a:lnTo>
                  <a:lnTo>
                    <a:pt x="701" y="5337"/>
                  </a:lnTo>
                  <a:lnTo>
                    <a:pt x="701" y="5371"/>
                  </a:lnTo>
                  <a:lnTo>
                    <a:pt x="668" y="5471"/>
                  </a:lnTo>
                  <a:lnTo>
                    <a:pt x="601" y="5804"/>
                  </a:lnTo>
                  <a:lnTo>
                    <a:pt x="568" y="5971"/>
                  </a:lnTo>
                  <a:lnTo>
                    <a:pt x="568" y="6071"/>
                  </a:lnTo>
                  <a:lnTo>
                    <a:pt x="534" y="6238"/>
                  </a:lnTo>
                  <a:lnTo>
                    <a:pt x="468" y="6505"/>
                  </a:lnTo>
                  <a:lnTo>
                    <a:pt x="401" y="6838"/>
                  </a:lnTo>
                  <a:lnTo>
                    <a:pt x="1" y="8940"/>
                  </a:lnTo>
                  <a:lnTo>
                    <a:pt x="2736" y="7539"/>
                  </a:lnTo>
                  <a:lnTo>
                    <a:pt x="2769" y="7506"/>
                  </a:lnTo>
                  <a:lnTo>
                    <a:pt x="2803" y="7506"/>
                  </a:lnTo>
                  <a:lnTo>
                    <a:pt x="2836" y="7472"/>
                  </a:lnTo>
                  <a:lnTo>
                    <a:pt x="3303" y="7239"/>
                  </a:lnTo>
                  <a:lnTo>
                    <a:pt x="3703" y="7039"/>
                  </a:lnTo>
                  <a:lnTo>
                    <a:pt x="3870" y="6939"/>
                  </a:lnTo>
                  <a:lnTo>
                    <a:pt x="3903" y="6939"/>
                  </a:lnTo>
                  <a:lnTo>
                    <a:pt x="3937" y="6905"/>
                  </a:lnTo>
                  <a:cubicBezTo>
                    <a:pt x="3937" y="6905"/>
                    <a:pt x="3970" y="6939"/>
                    <a:pt x="3970" y="6972"/>
                  </a:cubicBezTo>
                  <a:cubicBezTo>
                    <a:pt x="3970" y="6972"/>
                    <a:pt x="4003" y="7005"/>
                    <a:pt x="4003" y="7005"/>
                  </a:cubicBezTo>
                  <a:cubicBezTo>
                    <a:pt x="4037" y="7072"/>
                    <a:pt x="4070" y="7139"/>
                    <a:pt x="4137" y="7205"/>
                  </a:cubicBezTo>
                  <a:cubicBezTo>
                    <a:pt x="4237" y="7372"/>
                    <a:pt x="4337" y="7572"/>
                    <a:pt x="4470" y="7772"/>
                  </a:cubicBezTo>
                  <a:cubicBezTo>
                    <a:pt x="4537" y="7873"/>
                    <a:pt x="4604" y="7973"/>
                    <a:pt x="4671" y="8073"/>
                  </a:cubicBezTo>
                  <a:cubicBezTo>
                    <a:pt x="4671" y="8073"/>
                    <a:pt x="4704" y="8106"/>
                    <a:pt x="4704" y="8106"/>
                  </a:cubicBezTo>
                  <a:cubicBezTo>
                    <a:pt x="4737" y="8173"/>
                    <a:pt x="4771" y="8206"/>
                    <a:pt x="4804" y="8239"/>
                  </a:cubicBezTo>
                  <a:cubicBezTo>
                    <a:pt x="5424" y="9231"/>
                    <a:pt x="6159" y="10395"/>
                    <a:pt x="6206" y="10395"/>
                  </a:cubicBezTo>
                  <a:cubicBezTo>
                    <a:pt x="6210" y="10395"/>
                    <a:pt x="6210" y="10389"/>
                    <a:pt x="6205" y="10374"/>
                  </a:cubicBezTo>
                  <a:cubicBezTo>
                    <a:pt x="6172" y="10274"/>
                    <a:pt x="6238" y="9707"/>
                    <a:pt x="6338" y="8840"/>
                  </a:cubicBezTo>
                  <a:cubicBezTo>
                    <a:pt x="6372" y="8773"/>
                    <a:pt x="6372" y="8706"/>
                    <a:pt x="6372" y="8606"/>
                  </a:cubicBezTo>
                  <a:cubicBezTo>
                    <a:pt x="6405" y="8473"/>
                    <a:pt x="6405" y="8306"/>
                    <a:pt x="6438" y="8139"/>
                  </a:cubicBezTo>
                  <a:cubicBezTo>
                    <a:pt x="6438" y="8073"/>
                    <a:pt x="6472" y="7973"/>
                    <a:pt x="6472" y="7906"/>
                  </a:cubicBezTo>
                  <a:cubicBezTo>
                    <a:pt x="6472" y="7873"/>
                    <a:pt x="6472" y="7873"/>
                    <a:pt x="6472" y="7839"/>
                  </a:cubicBezTo>
                  <a:cubicBezTo>
                    <a:pt x="6472" y="7772"/>
                    <a:pt x="6505" y="7739"/>
                    <a:pt x="6505" y="7672"/>
                  </a:cubicBezTo>
                  <a:cubicBezTo>
                    <a:pt x="6505" y="7572"/>
                    <a:pt x="6539" y="7439"/>
                    <a:pt x="6539" y="7339"/>
                  </a:cubicBezTo>
                  <a:cubicBezTo>
                    <a:pt x="6572" y="7205"/>
                    <a:pt x="6572" y="7105"/>
                    <a:pt x="6605" y="6972"/>
                  </a:cubicBezTo>
                  <a:cubicBezTo>
                    <a:pt x="6672" y="6305"/>
                    <a:pt x="6772" y="5571"/>
                    <a:pt x="6872" y="4870"/>
                  </a:cubicBezTo>
                  <a:cubicBezTo>
                    <a:pt x="6905" y="4770"/>
                    <a:pt x="6905" y="4637"/>
                    <a:pt x="6939" y="4537"/>
                  </a:cubicBezTo>
                  <a:cubicBezTo>
                    <a:pt x="6939" y="4503"/>
                    <a:pt x="6939" y="4503"/>
                    <a:pt x="6939" y="4470"/>
                  </a:cubicBezTo>
                  <a:cubicBezTo>
                    <a:pt x="6939" y="4403"/>
                    <a:pt x="6972" y="4303"/>
                    <a:pt x="6972" y="4237"/>
                  </a:cubicBezTo>
                  <a:cubicBezTo>
                    <a:pt x="6972" y="4170"/>
                    <a:pt x="7006" y="4137"/>
                    <a:pt x="7006" y="4070"/>
                  </a:cubicBezTo>
                  <a:cubicBezTo>
                    <a:pt x="7006" y="4036"/>
                    <a:pt x="7006" y="3970"/>
                    <a:pt x="7006" y="3936"/>
                  </a:cubicBezTo>
                  <a:cubicBezTo>
                    <a:pt x="7006" y="3936"/>
                    <a:pt x="7006" y="3903"/>
                    <a:pt x="7039" y="3870"/>
                  </a:cubicBezTo>
                  <a:cubicBezTo>
                    <a:pt x="7039" y="3770"/>
                    <a:pt x="7039" y="3703"/>
                    <a:pt x="7072" y="3603"/>
                  </a:cubicBezTo>
                  <a:cubicBezTo>
                    <a:pt x="7072" y="3536"/>
                    <a:pt x="7072" y="3469"/>
                    <a:pt x="7106" y="3403"/>
                  </a:cubicBezTo>
                  <a:cubicBezTo>
                    <a:pt x="7106" y="3336"/>
                    <a:pt x="7106" y="3236"/>
                    <a:pt x="7139" y="3136"/>
                  </a:cubicBezTo>
                  <a:cubicBezTo>
                    <a:pt x="7139" y="3069"/>
                    <a:pt x="7139" y="3002"/>
                    <a:pt x="7172" y="2936"/>
                  </a:cubicBezTo>
                  <a:cubicBezTo>
                    <a:pt x="7272" y="2269"/>
                    <a:pt x="7339" y="1701"/>
                    <a:pt x="7406" y="1268"/>
                  </a:cubicBezTo>
                  <a:cubicBezTo>
                    <a:pt x="5138" y="801"/>
                    <a:pt x="3236" y="367"/>
                    <a:pt x="1735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9"/>
            <p:cNvSpPr/>
            <p:nvPr/>
          </p:nvSpPr>
          <p:spPr>
            <a:xfrm>
              <a:off x="1939900" y="3043450"/>
              <a:ext cx="181800" cy="256875"/>
            </a:xfrm>
            <a:custGeom>
              <a:avLst/>
              <a:gdLst/>
              <a:ahLst/>
              <a:cxnLst/>
              <a:rect l="l" t="t" r="r" b="b"/>
              <a:pathLst>
                <a:path w="7272" h="10275" extrusionOk="0">
                  <a:moveTo>
                    <a:pt x="1968" y="1"/>
                  </a:moveTo>
                  <a:cubicBezTo>
                    <a:pt x="1835" y="501"/>
                    <a:pt x="1701" y="1135"/>
                    <a:pt x="1568" y="1835"/>
                  </a:cubicBezTo>
                  <a:cubicBezTo>
                    <a:pt x="1501" y="2035"/>
                    <a:pt x="1468" y="2269"/>
                    <a:pt x="1401" y="2469"/>
                  </a:cubicBezTo>
                  <a:cubicBezTo>
                    <a:pt x="1201" y="3470"/>
                    <a:pt x="967" y="4504"/>
                    <a:pt x="767" y="5505"/>
                  </a:cubicBezTo>
                  <a:cubicBezTo>
                    <a:pt x="701" y="5738"/>
                    <a:pt x="667" y="5972"/>
                    <a:pt x="601" y="6205"/>
                  </a:cubicBezTo>
                  <a:cubicBezTo>
                    <a:pt x="267" y="7840"/>
                    <a:pt x="0" y="9074"/>
                    <a:pt x="0" y="9074"/>
                  </a:cubicBezTo>
                  <a:lnTo>
                    <a:pt x="2035" y="7806"/>
                  </a:lnTo>
                  <a:lnTo>
                    <a:pt x="2535" y="7473"/>
                  </a:lnTo>
                  <a:lnTo>
                    <a:pt x="4303" y="6339"/>
                  </a:lnTo>
                  <a:lnTo>
                    <a:pt x="6338" y="10275"/>
                  </a:lnTo>
                  <a:lnTo>
                    <a:pt x="6471" y="8907"/>
                  </a:lnTo>
                  <a:lnTo>
                    <a:pt x="6571" y="7773"/>
                  </a:lnTo>
                  <a:lnTo>
                    <a:pt x="6838" y="5138"/>
                  </a:lnTo>
                  <a:lnTo>
                    <a:pt x="6972" y="3637"/>
                  </a:lnTo>
                  <a:lnTo>
                    <a:pt x="7272" y="868"/>
                  </a:lnTo>
                  <a:cubicBezTo>
                    <a:pt x="6271" y="701"/>
                    <a:pt x="5337" y="568"/>
                    <a:pt x="4437" y="401"/>
                  </a:cubicBezTo>
                  <a:cubicBezTo>
                    <a:pt x="4070" y="368"/>
                    <a:pt x="3703" y="301"/>
                    <a:pt x="3369" y="234"/>
                  </a:cubicBezTo>
                  <a:cubicBezTo>
                    <a:pt x="2869" y="167"/>
                    <a:pt x="2402" y="67"/>
                    <a:pt x="1968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9"/>
            <p:cNvSpPr/>
            <p:nvPr/>
          </p:nvSpPr>
          <p:spPr>
            <a:xfrm>
              <a:off x="2184225" y="3077650"/>
              <a:ext cx="185175" cy="246875"/>
            </a:xfrm>
            <a:custGeom>
              <a:avLst/>
              <a:gdLst/>
              <a:ahLst/>
              <a:cxnLst/>
              <a:rect l="l" t="t" r="r" b="b"/>
              <a:pathLst>
                <a:path w="7407" h="9875" extrusionOk="0">
                  <a:moveTo>
                    <a:pt x="935" y="0"/>
                  </a:moveTo>
                  <a:cubicBezTo>
                    <a:pt x="835" y="801"/>
                    <a:pt x="701" y="1935"/>
                    <a:pt x="601" y="3103"/>
                  </a:cubicBezTo>
                  <a:cubicBezTo>
                    <a:pt x="568" y="3369"/>
                    <a:pt x="534" y="3670"/>
                    <a:pt x="501" y="3936"/>
                  </a:cubicBezTo>
                  <a:cubicBezTo>
                    <a:pt x="434" y="4737"/>
                    <a:pt x="368" y="5504"/>
                    <a:pt x="301" y="6205"/>
                  </a:cubicBezTo>
                  <a:lnTo>
                    <a:pt x="301" y="6238"/>
                  </a:lnTo>
                  <a:cubicBezTo>
                    <a:pt x="268" y="6438"/>
                    <a:pt x="268" y="6672"/>
                    <a:pt x="234" y="6872"/>
                  </a:cubicBezTo>
                  <a:cubicBezTo>
                    <a:pt x="101" y="8206"/>
                    <a:pt x="1" y="9140"/>
                    <a:pt x="1" y="9140"/>
                  </a:cubicBezTo>
                  <a:lnTo>
                    <a:pt x="4671" y="7005"/>
                  </a:lnTo>
                  <a:lnTo>
                    <a:pt x="7306" y="9874"/>
                  </a:lnTo>
                  <a:lnTo>
                    <a:pt x="7306" y="8506"/>
                  </a:lnTo>
                  <a:lnTo>
                    <a:pt x="7339" y="7139"/>
                  </a:lnTo>
                  <a:lnTo>
                    <a:pt x="7373" y="4837"/>
                  </a:lnTo>
                  <a:lnTo>
                    <a:pt x="7373" y="3436"/>
                  </a:lnTo>
                  <a:lnTo>
                    <a:pt x="7406" y="734"/>
                  </a:lnTo>
                  <a:cubicBezTo>
                    <a:pt x="5138" y="501"/>
                    <a:pt x="2970" y="267"/>
                    <a:pt x="9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9"/>
            <p:cNvSpPr/>
            <p:nvPr/>
          </p:nvSpPr>
          <p:spPr>
            <a:xfrm>
              <a:off x="2456100" y="3104325"/>
              <a:ext cx="175150" cy="256050"/>
            </a:xfrm>
            <a:custGeom>
              <a:avLst/>
              <a:gdLst/>
              <a:ahLst/>
              <a:cxnLst/>
              <a:rect l="l" t="t" r="r" b="b"/>
              <a:pathLst>
                <a:path w="7006" h="10242" extrusionOk="0">
                  <a:moveTo>
                    <a:pt x="300" y="1"/>
                  </a:moveTo>
                  <a:cubicBezTo>
                    <a:pt x="267" y="401"/>
                    <a:pt x="267" y="901"/>
                    <a:pt x="234" y="1435"/>
                  </a:cubicBezTo>
                  <a:cubicBezTo>
                    <a:pt x="234" y="1635"/>
                    <a:pt x="234" y="1835"/>
                    <a:pt x="234" y="2036"/>
                  </a:cubicBezTo>
                  <a:cubicBezTo>
                    <a:pt x="200" y="2569"/>
                    <a:pt x="200" y="3136"/>
                    <a:pt x="167" y="3703"/>
                  </a:cubicBezTo>
                  <a:cubicBezTo>
                    <a:pt x="167" y="3837"/>
                    <a:pt x="167" y="3970"/>
                    <a:pt x="167" y="4104"/>
                  </a:cubicBezTo>
                  <a:cubicBezTo>
                    <a:pt x="134" y="4871"/>
                    <a:pt x="100" y="5638"/>
                    <a:pt x="100" y="6372"/>
                  </a:cubicBezTo>
                  <a:cubicBezTo>
                    <a:pt x="100" y="6539"/>
                    <a:pt x="100" y="6739"/>
                    <a:pt x="100" y="6906"/>
                  </a:cubicBezTo>
                  <a:cubicBezTo>
                    <a:pt x="67" y="7439"/>
                    <a:pt x="67" y="7940"/>
                    <a:pt x="34" y="8373"/>
                  </a:cubicBezTo>
                  <a:cubicBezTo>
                    <a:pt x="34" y="8473"/>
                    <a:pt x="34" y="8574"/>
                    <a:pt x="34" y="8674"/>
                  </a:cubicBezTo>
                  <a:cubicBezTo>
                    <a:pt x="34" y="9407"/>
                    <a:pt x="0" y="9874"/>
                    <a:pt x="0" y="9874"/>
                  </a:cubicBezTo>
                  <a:lnTo>
                    <a:pt x="1101" y="8774"/>
                  </a:lnTo>
                  <a:lnTo>
                    <a:pt x="1468" y="8373"/>
                  </a:lnTo>
                  <a:lnTo>
                    <a:pt x="2836" y="6939"/>
                  </a:lnTo>
                  <a:lnTo>
                    <a:pt x="3102" y="6639"/>
                  </a:lnTo>
                  <a:lnTo>
                    <a:pt x="3403" y="6939"/>
                  </a:lnTo>
                  <a:lnTo>
                    <a:pt x="5004" y="8407"/>
                  </a:lnTo>
                  <a:lnTo>
                    <a:pt x="5638" y="9007"/>
                  </a:lnTo>
                  <a:lnTo>
                    <a:pt x="6938" y="10241"/>
                  </a:lnTo>
                  <a:cubicBezTo>
                    <a:pt x="6938" y="10241"/>
                    <a:pt x="6938" y="9774"/>
                    <a:pt x="6938" y="9074"/>
                  </a:cubicBezTo>
                  <a:cubicBezTo>
                    <a:pt x="6938" y="8907"/>
                    <a:pt x="6972" y="8707"/>
                    <a:pt x="6972" y="8473"/>
                  </a:cubicBezTo>
                  <a:cubicBezTo>
                    <a:pt x="6972" y="8006"/>
                    <a:pt x="6972" y="7473"/>
                    <a:pt x="6972" y="6872"/>
                  </a:cubicBezTo>
                  <a:cubicBezTo>
                    <a:pt x="6972" y="6639"/>
                    <a:pt x="6972" y="6405"/>
                    <a:pt x="6972" y="6138"/>
                  </a:cubicBezTo>
                  <a:cubicBezTo>
                    <a:pt x="6972" y="5571"/>
                    <a:pt x="6972" y="5004"/>
                    <a:pt x="6972" y="4404"/>
                  </a:cubicBezTo>
                  <a:cubicBezTo>
                    <a:pt x="6972" y="4170"/>
                    <a:pt x="6972" y="3904"/>
                    <a:pt x="6972" y="3670"/>
                  </a:cubicBezTo>
                  <a:cubicBezTo>
                    <a:pt x="7005" y="3236"/>
                    <a:pt x="7005" y="2836"/>
                    <a:pt x="7005" y="2436"/>
                  </a:cubicBezTo>
                  <a:cubicBezTo>
                    <a:pt x="7005" y="2236"/>
                    <a:pt x="7005" y="2002"/>
                    <a:pt x="7005" y="1802"/>
                  </a:cubicBezTo>
                  <a:cubicBezTo>
                    <a:pt x="7005" y="1302"/>
                    <a:pt x="7005" y="835"/>
                    <a:pt x="7005" y="401"/>
                  </a:cubicBezTo>
                  <a:cubicBezTo>
                    <a:pt x="4704" y="301"/>
                    <a:pt x="2469" y="168"/>
                    <a:pt x="300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59"/>
            <p:cNvSpPr/>
            <p:nvPr/>
          </p:nvSpPr>
          <p:spPr>
            <a:xfrm>
              <a:off x="2716275" y="3117675"/>
              <a:ext cx="196825" cy="233525"/>
            </a:xfrm>
            <a:custGeom>
              <a:avLst/>
              <a:gdLst/>
              <a:ahLst/>
              <a:cxnLst/>
              <a:rect l="l" t="t" r="r" b="b"/>
              <a:pathLst>
                <a:path w="7873" h="9341" extrusionOk="0">
                  <a:moveTo>
                    <a:pt x="267" y="0"/>
                  </a:moveTo>
                  <a:cubicBezTo>
                    <a:pt x="201" y="3136"/>
                    <a:pt x="1" y="9340"/>
                    <a:pt x="1" y="9340"/>
                  </a:cubicBezTo>
                  <a:lnTo>
                    <a:pt x="4304" y="5771"/>
                  </a:lnTo>
                  <a:lnTo>
                    <a:pt x="7873" y="8640"/>
                  </a:lnTo>
                  <a:lnTo>
                    <a:pt x="6805" y="34"/>
                  </a:lnTo>
                  <a:cubicBezTo>
                    <a:pt x="6151" y="44"/>
                    <a:pt x="5502" y="48"/>
                    <a:pt x="4858" y="48"/>
                  </a:cubicBezTo>
                  <a:cubicBezTo>
                    <a:pt x="3303" y="48"/>
                    <a:pt x="1777" y="24"/>
                    <a:pt x="267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59"/>
            <p:cNvSpPr/>
            <p:nvPr/>
          </p:nvSpPr>
          <p:spPr>
            <a:xfrm>
              <a:off x="2997300" y="3106000"/>
              <a:ext cx="200175" cy="239350"/>
            </a:xfrm>
            <a:custGeom>
              <a:avLst/>
              <a:gdLst/>
              <a:ahLst/>
              <a:cxnLst/>
              <a:rect l="l" t="t" r="r" b="b"/>
              <a:pathLst>
                <a:path w="8007" h="9574" extrusionOk="0">
                  <a:moveTo>
                    <a:pt x="5838" y="0"/>
                  </a:moveTo>
                  <a:lnTo>
                    <a:pt x="4204" y="101"/>
                  </a:lnTo>
                  <a:lnTo>
                    <a:pt x="3537" y="134"/>
                  </a:lnTo>
                  <a:lnTo>
                    <a:pt x="2102" y="234"/>
                  </a:lnTo>
                  <a:lnTo>
                    <a:pt x="1469" y="267"/>
                  </a:lnTo>
                  <a:lnTo>
                    <a:pt x="1" y="367"/>
                  </a:lnTo>
                  <a:cubicBezTo>
                    <a:pt x="34" y="701"/>
                    <a:pt x="34" y="1168"/>
                    <a:pt x="68" y="1702"/>
                  </a:cubicBezTo>
                  <a:cubicBezTo>
                    <a:pt x="68" y="1902"/>
                    <a:pt x="101" y="2102"/>
                    <a:pt x="101" y="2302"/>
                  </a:cubicBezTo>
                  <a:cubicBezTo>
                    <a:pt x="134" y="2969"/>
                    <a:pt x="168" y="3670"/>
                    <a:pt x="201" y="4404"/>
                  </a:cubicBezTo>
                  <a:cubicBezTo>
                    <a:pt x="201" y="4604"/>
                    <a:pt x="234" y="4837"/>
                    <a:pt x="234" y="5071"/>
                  </a:cubicBezTo>
                  <a:cubicBezTo>
                    <a:pt x="301" y="6038"/>
                    <a:pt x="335" y="7005"/>
                    <a:pt x="368" y="7773"/>
                  </a:cubicBezTo>
                  <a:cubicBezTo>
                    <a:pt x="368" y="7939"/>
                    <a:pt x="401" y="8140"/>
                    <a:pt x="401" y="8306"/>
                  </a:cubicBezTo>
                  <a:cubicBezTo>
                    <a:pt x="435" y="9074"/>
                    <a:pt x="468" y="9574"/>
                    <a:pt x="468" y="9574"/>
                  </a:cubicBezTo>
                  <a:lnTo>
                    <a:pt x="3570" y="5638"/>
                  </a:lnTo>
                  <a:lnTo>
                    <a:pt x="4404" y="6305"/>
                  </a:lnTo>
                  <a:lnTo>
                    <a:pt x="4804" y="6639"/>
                  </a:lnTo>
                  <a:lnTo>
                    <a:pt x="6072" y="7673"/>
                  </a:lnTo>
                  <a:lnTo>
                    <a:pt x="6406" y="7939"/>
                  </a:lnTo>
                  <a:lnTo>
                    <a:pt x="8007" y="9207"/>
                  </a:lnTo>
                  <a:lnTo>
                    <a:pt x="8007" y="9207"/>
                  </a:lnTo>
                  <a:lnTo>
                    <a:pt x="7440" y="6739"/>
                  </a:lnTo>
                  <a:lnTo>
                    <a:pt x="7273" y="5971"/>
                  </a:lnTo>
                  <a:lnTo>
                    <a:pt x="6806" y="3970"/>
                  </a:lnTo>
                  <a:lnTo>
                    <a:pt x="6639" y="3203"/>
                  </a:lnTo>
                  <a:lnTo>
                    <a:pt x="6105" y="76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9"/>
            <p:cNvSpPr/>
            <p:nvPr/>
          </p:nvSpPr>
          <p:spPr>
            <a:xfrm>
              <a:off x="3232475" y="3078475"/>
              <a:ext cx="197675" cy="240200"/>
            </a:xfrm>
            <a:custGeom>
              <a:avLst/>
              <a:gdLst/>
              <a:ahLst/>
              <a:cxnLst/>
              <a:rect l="l" t="t" r="r" b="b"/>
              <a:pathLst>
                <a:path w="7907" h="9608" extrusionOk="0">
                  <a:moveTo>
                    <a:pt x="6272" y="1"/>
                  </a:moveTo>
                  <a:cubicBezTo>
                    <a:pt x="4170" y="301"/>
                    <a:pt x="2069" y="568"/>
                    <a:pt x="1" y="768"/>
                  </a:cubicBezTo>
                  <a:cubicBezTo>
                    <a:pt x="34" y="1135"/>
                    <a:pt x="101" y="1635"/>
                    <a:pt x="201" y="2169"/>
                  </a:cubicBezTo>
                  <a:cubicBezTo>
                    <a:pt x="301" y="2803"/>
                    <a:pt x="401" y="3470"/>
                    <a:pt x="501" y="4204"/>
                  </a:cubicBezTo>
                  <a:cubicBezTo>
                    <a:pt x="601" y="4737"/>
                    <a:pt x="668" y="5304"/>
                    <a:pt x="768" y="5838"/>
                  </a:cubicBezTo>
                  <a:cubicBezTo>
                    <a:pt x="901" y="6739"/>
                    <a:pt x="1035" y="7573"/>
                    <a:pt x="1135" y="8240"/>
                  </a:cubicBezTo>
                  <a:cubicBezTo>
                    <a:pt x="1268" y="9007"/>
                    <a:pt x="1335" y="9474"/>
                    <a:pt x="1335" y="9474"/>
                  </a:cubicBezTo>
                  <a:lnTo>
                    <a:pt x="1835" y="8106"/>
                  </a:lnTo>
                  <a:lnTo>
                    <a:pt x="2903" y="5304"/>
                  </a:lnTo>
                  <a:lnTo>
                    <a:pt x="5538" y="7573"/>
                  </a:lnTo>
                  <a:lnTo>
                    <a:pt x="7906" y="9608"/>
                  </a:lnTo>
                  <a:lnTo>
                    <a:pt x="7506" y="7306"/>
                  </a:lnTo>
                  <a:lnTo>
                    <a:pt x="7006" y="4370"/>
                  </a:lnTo>
                  <a:lnTo>
                    <a:pt x="6839" y="3303"/>
                  </a:lnTo>
                  <a:lnTo>
                    <a:pt x="6739" y="2803"/>
                  </a:lnTo>
                  <a:lnTo>
                    <a:pt x="6572" y="1702"/>
                  </a:lnTo>
                  <a:lnTo>
                    <a:pt x="6472" y="1035"/>
                  </a:lnTo>
                  <a:lnTo>
                    <a:pt x="6272" y="1"/>
                  </a:ln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9"/>
            <p:cNvSpPr/>
            <p:nvPr/>
          </p:nvSpPr>
          <p:spPr>
            <a:xfrm>
              <a:off x="3493500" y="3028450"/>
              <a:ext cx="208500" cy="260200"/>
            </a:xfrm>
            <a:custGeom>
              <a:avLst/>
              <a:gdLst/>
              <a:ahLst/>
              <a:cxnLst/>
              <a:rect l="l" t="t" r="r" b="b"/>
              <a:pathLst>
                <a:path w="8340" h="10408" extrusionOk="0">
                  <a:moveTo>
                    <a:pt x="6338" y="0"/>
                  </a:moveTo>
                  <a:cubicBezTo>
                    <a:pt x="4237" y="501"/>
                    <a:pt x="2102" y="934"/>
                    <a:pt x="0" y="1301"/>
                  </a:cubicBezTo>
                  <a:lnTo>
                    <a:pt x="1035" y="10408"/>
                  </a:lnTo>
                  <a:lnTo>
                    <a:pt x="3803" y="6572"/>
                  </a:lnTo>
                  <a:lnTo>
                    <a:pt x="8340" y="8973"/>
                  </a:lnTo>
                  <a:lnTo>
                    <a:pt x="6338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59"/>
            <p:cNvSpPr/>
            <p:nvPr/>
          </p:nvSpPr>
          <p:spPr>
            <a:xfrm>
              <a:off x="3164100" y="3017600"/>
              <a:ext cx="526225" cy="89250"/>
            </a:xfrm>
            <a:custGeom>
              <a:avLst/>
              <a:gdLst/>
              <a:ahLst/>
              <a:cxnLst/>
              <a:rect l="l" t="t" r="r" b="b"/>
              <a:pathLst>
                <a:path w="21049" h="3570" extrusionOk="0">
                  <a:moveTo>
                    <a:pt x="21015" y="1"/>
                  </a:moveTo>
                  <a:cubicBezTo>
                    <a:pt x="20448" y="134"/>
                    <a:pt x="19981" y="267"/>
                    <a:pt x="19481" y="368"/>
                  </a:cubicBezTo>
                  <a:cubicBezTo>
                    <a:pt x="17413" y="835"/>
                    <a:pt x="15311" y="1268"/>
                    <a:pt x="13176" y="1668"/>
                  </a:cubicBezTo>
                  <a:cubicBezTo>
                    <a:pt x="11842" y="1902"/>
                    <a:pt x="10441" y="2135"/>
                    <a:pt x="9007" y="2336"/>
                  </a:cubicBezTo>
                  <a:cubicBezTo>
                    <a:pt x="6939" y="2636"/>
                    <a:pt x="4837" y="2903"/>
                    <a:pt x="2702" y="3136"/>
                  </a:cubicBezTo>
                  <a:cubicBezTo>
                    <a:pt x="1802" y="3236"/>
                    <a:pt x="868" y="3303"/>
                    <a:pt x="0" y="3370"/>
                  </a:cubicBezTo>
                  <a:lnTo>
                    <a:pt x="34" y="3570"/>
                  </a:lnTo>
                  <a:cubicBezTo>
                    <a:pt x="901" y="3503"/>
                    <a:pt x="1802" y="3403"/>
                    <a:pt x="2736" y="3303"/>
                  </a:cubicBezTo>
                  <a:cubicBezTo>
                    <a:pt x="4837" y="3103"/>
                    <a:pt x="6972" y="2836"/>
                    <a:pt x="9040" y="2502"/>
                  </a:cubicBezTo>
                  <a:cubicBezTo>
                    <a:pt x="10441" y="2302"/>
                    <a:pt x="11842" y="2069"/>
                    <a:pt x="13210" y="1835"/>
                  </a:cubicBezTo>
                  <a:cubicBezTo>
                    <a:pt x="15345" y="1468"/>
                    <a:pt x="17446" y="1001"/>
                    <a:pt x="19514" y="534"/>
                  </a:cubicBezTo>
                  <a:cubicBezTo>
                    <a:pt x="20015" y="434"/>
                    <a:pt x="20482" y="301"/>
                    <a:pt x="21049" y="167"/>
                  </a:cubicBezTo>
                  <a:lnTo>
                    <a:pt x="21015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59"/>
            <p:cNvSpPr/>
            <p:nvPr/>
          </p:nvSpPr>
          <p:spPr>
            <a:xfrm>
              <a:off x="1655525" y="2966725"/>
              <a:ext cx="1490250" cy="154300"/>
            </a:xfrm>
            <a:custGeom>
              <a:avLst/>
              <a:gdLst/>
              <a:ahLst/>
              <a:cxnLst/>
              <a:rect l="l" t="t" r="r" b="b"/>
              <a:pathLst>
                <a:path w="59610" h="6172" extrusionOk="0">
                  <a:moveTo>
                    <a:pt x="34" y="1"/>
                  </a:moveTo>
                  <a:lnTo>
                    <a:pt x="0" y="168"/>
                  </a:lnTo>
                  <a:cubicBezTo>
                    <a:pt x="34" y="201"/>
                    <a:pt x="134" y="201"/>
                    <a:pt x="301" y="268"/>
                  </a:cubicBezTo>
                  <a:cubicBezTo>
                    <a:pt x="834" y="401"/>
                    <a:pt x="2068" y="735"/>
                    <a:pt x="3870" y="1168"/>
                  </a:cubicBezTo>
                  <a:cubicBezTo>
                    <a:pt x="5704" y="1602"/>
                    <a:pt x="7606" y="2036"/>
                    <a:pt x="9540" y="2436"/>
                  </a:cubicBezTo>
                  <a:cubicBezTo>
                    <a:pt x="10775" y="2669"/>
                    <a:pt x="12042" y="2903"/>
                    <a:pt x="13310" y="3136"/>
                  </a:cubicBezTo>
                  <a:cubicBezTo>
                    <a:pt x="13743" y="3236"/>
                    <a:pt x="14210" y="3303"/>
                    <a:pt x="14644" y="3370"/>
                  </a:cubicBezTo>
                  <a:lnTo>
                    <a:pt x="14711" y="3403"/>
                  </a:lnTo>
                  <a:cubicBezTo>
                    <a:pt x="15078" y="3437"/>
                    <a:pt x="15445" y="3503"/>
                    <a:pt x="15778" y="3570"/>
                  </a:cubicBezTo>
                  <a:cubicBezTo>
                    <a:pt x="16746" y="3737"/>
                    <a:pt x="17713" y="3870"/>
                    <a:pt x="18614" y="4037"/>
                  </a:cubicBezTo>
                  <a:cubicBezTo>
                    <a:pt x="19714" y="4204"/>
                    <a:pt x="20882" y="4371"/>
                    <a:pt x="22049" y="4504"/>
                  </a:cubicBezTo>
                  <a:cubicBezTo>
                    <a:pt x="24184" y="4804"/>
                    <a:pt x="26386" y="5038"/>
                    <a:pt x="28554" y="5271"/>
                  </a:cubicBezTo>
                  <a:cubicBezTo>
                    <a:pt x="29755" y="5371"/>
                    <a:pt x="30989" y="5505"/>
                    <a:pt x="32323" y="5605"/>
                  </a:cubicBezTo>
                  <a:cubicBezTo>
                    <a:pt x="34558" y="5772"/>
                    <a:pt x="36827" y="5905"/>
                    <a:pt x="38995" y="6005"/>
                  </a:cubicBezTo>
                  <a:cubicBezTo>
                    <a:pt x="40196" y="6072"/>
                    <a:pt x="41430" y="6105"/>
                    <a:pt x="42697" y="6139"/>
                  </a:cubicBezTo>
                  <a:cubicBezTo>
                    <a:pt x="43965" y="6172"/>
                    <a:pt x="45233" y="6172"/>
                    <a:pt x="46534" y="6172"/>
                  </a:cubicBezTo>
                  <a:cubicBezTo>
                    <a:pt x="47434" y="6172"/>
                    <a:pt x="48335" y="6172"/>
                    <a:pt x="49235" y="6139"/>
                  </a:cubicBezTo>
                  <a:cubicBezTo>
                    <a:pt x="50703" y="6139"/>
                    <a:pt x="52204" y="6072"/>
                    <a:pt x="53672" y="6005"/>
                  </a:cubicBezTo>
                  <a:cubicBezTo>
                    <a:pt x="54139" y="6005"/>
                    <a:pt x="54606" y="5972"/>
                    <a:pt x="55073" y="5972"/>
                  </a:cubicBezTo>
                  <a:lnTo>
                    <a:pt x="55740" y="5905"/>
                  </a:lnTo>
                  <a:cubicBezTo>
                    <a:pt x="56207" y="5905"/>
                    <a:pt x="56707" y="5872"/>
                    <a:pt x="57174" y="5838"/>
                  </a:cubicBezTo>
                  <a:cubicBezTo>
                    <a:pt x="57408" y="5805"/>
                    <a:pt x="57641" y="5805"/>
                    <a:pt x="57842" y="5805"/>
                  </a:cubicBezTo>
                  <a:cubicBezTo>
                    <a:pt x="58409" y="5738"/>
                    <a:pt x="58976" y="5705"/>
                    <a:pt x="59509" y="5672"/>
                  </a:cubicBezTo>
                  <a:lnTo>
                    <a:pt x="59610" y="5672"/>
                  </a:lnTo>
                  <a:lnTo>
                    <a:pt x="59610" y="5571"/>
                  </a:lnTo>
                  <a:lnTo>
                    <a:pt x="59576" y="5471"/>
                  </a:lnTo>
                  <a:lnTo>
                    <a:pt x="59509" y="5471"/>
                  </a:lnTo>
                  <a:cubicBezTo>
                    <a:pt x="58942" y="5538"/>
                    <a:pt x="58409" y="5571"/>
                    <a:pt x="57842" y="5605"/>
                  </a:cubicBezTo>
                  <a:cubicBezTo>
                    <a:pt x="57608" y="5638"/>
                    <a:pt x="57375" y="5638"/>
                    <a:pt x="57174" y="5638"/>
                  </a:cubicBezTo>
                  <a:cubicBezTo>
                    <a:pt x="56674" y="5672"/>
                    <a:pt x="56207" y="5705"/>
                    <a:pt x="55740" y="5738"/>
                  </a:cubicBezTo>
                  <a:lnTo>
                    <a:pt x="55073" y="5772"/>
                  </a:lnTo>
                  <a:cubicBezTo>
                    <a:pt x="54606" y="5805"/>
                    <a:pt x="54139" y="5805"/>
                    <a:pt x="53672" y="5838"/>
                  </a:cubicBezTo>
                  <a:cubicBezTo>
                    <a:pt x="52204" y="5905"/>
                    <a:pt x="50703" y="5938"/>
                    <a:pt x="49235" y="5972"/>
                  </a:cubicBezTo>
                  <a:cubicBezTo>
                    <a:pt x="48337" y="5986"/>
                    <a:pt x="47434" y="5994"/>
                    <a:pt x="46529" y="5994"/>
                  </a:cubicBezTo>
                  <a:cubicBezTo>
                    <a:pt x="45249" y="5994"/>
                    <a:pt x="43968" y="5977"/>
                    <a:pt x="42697" y="5938"/>
                  </a:cubicBezTo>
                  <a:cubicBezTo>
                    <a:pt x="41430" y="5905"/>
                    <a:pt x="40196" y="5872"/>
                    <a:pt x="39028" y="5838"/>
                  </a:cubicBezTo>
                  <a:cubicBezTo>
                    <a:pt x="36827" y="5738"/>
                    <a:pt x="34592" y="5605"/>
                    <a:pt x="32323" y="5405"/>
                  </a:cubicBezTo>
                  <a:cubicBezTo>
                    <a:pt x="31022" y="5305"/>
                    <a:pt x="29755" y="5205"/>
                    <a:pt x="28554" y="5071"/>
                  </a:cubicBezTo>
                  <a:cubicBezTo>
                    <a:pt x="26386" y="4871"/>
                    <a:pt x="24218" y="4604"/>
                    <a:pt x="22083" y="4337"/>
                  </a:cubicBezTo>
                  <a:cubicBezTo>
                    <a:pt x="20915" y="4170"/>
                    <a:pt x="19748" y="4004"/>
                    <a:pt x="18647" y="3837"/>
                  </a:cubicBezTo>
                  <a:cubicBezTo>
                    <a:pt x="17746" y="3703"/>
                    <a:pt x="16779" y="3570"/>
                    <a:pt x="15812" y="3403"/>
                  </a:cubicBezTo>
                  <a:cubicBezTo>
                    <a:pt x="15445" y="3337"/>
                    <a:pt x="15111" y="3270"/>
                    <a:pt x="14744" y="3203"/>
                  </a:cubicBezTo>
                  <a:lnTo>
                    <a:pt x="14677" y="3203"/>
                  </a:lnTo>
                  <a:cubicBezTo>
                    <a:pt x="14244" y="3136"/>
                    <a:pt x="13777" y="3036"/>
                    <a:pt x="13343" y="2970"/>
                  </a:cubicBezTo>
                  <a:cubicBezTo>
                    <a:pt x="12076" y="2736"/>
                    <a:pt x="10808" y="2503"/>
                    <a:pt x="9607" y="2236"/>
                  </a:cubicBezTo>
                  <a:cubicBezTo>
                    <a:pt x="7639" y="1869"/>
                    <a:pt x="5738" y="1435"/>
                    <a:pt x="3903" y="1002"/>
                  </a:cubicBezTo>
                  <a:cubicBezTo>
                    <a:pt x="2102" y="568"/>
                    <a:pt x="868" y="234"/>
                    <a:pt x="334" y="101"/>
                  </a:cubicBezTo>
                  <a:cubicBezTo>
                    <a:pt x="167" y="34"/>
                    <a:pt x="67" y="1"/>
                    <a:pt x="34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9"/>
            <p:cNvSpPr/>
            <p:nvPr/>
          </p:nvSpPr>
          <p:spPr>
            <a:xfrm>
              <a:off x="2461925" y="3140050"/>
              <a:ext cx="169325" cy="25175"/>
            </a:xfrm>
            <a:custGeom>
              <a:avLst/>
              <a:gdLst/>
              <a:ahLst/>
              <a:cxnLst/>
              <a:rect l="l" t="t" r="r" b="b"/>
              <a:pathLst>
                <a:path w="6773" h="1007" extrusionOk="0">
                  <a:moveTo>
                    <a:pt x="402" y="1"/>
                  </a:moveTo>
                  <a:cubicBezTo>
                    <a:pt x="268" y="1"/>
                    <a:pt x="134" y="2"/>
                    <a:pt x="1" y="6"/>
                  </a:cubicBezTo>
                  <a:cubicBezTo>
                    <a:pt x="1" y="206"/>
                    <a:pt x="1" y="406"/>
                    <a:pt x="1" y="607"/>
                  </a:cubicBezTo>
                  <a:cubicBezTo>
                    <a:pt x="1101" y="707"/>
                    <a:pt x="2236" y="707"/>
                    <a:pt x="3336" y="773"/>
                  </a:cubicBezTo>
                  <a:cubicBezTo>
                    <a:pt x="4471" y="840"/>
                    <a:pt x="5605" y="973"/>
                    <a:pt x="6772" y="1007"/>
                  </a:cubicBezTo>
                  <a:cubicBezTo>
                    <a:pt x="6772" y="807"/>
                    <a:pt x="6772" y="573"/>
                    <a:pt x="6772" y="373"/>
                  </a:cubicBezTo>
                  <a:cubicBezTo>
                    <a:pt x="5738" y="273"/>
                    <a:pt x="4704" y="240"/>
                    <a:pt x="3670" y="173"/>
                  </a:cubicBezTo>
                  <a:cubicBezTo>
                    <a:pt x="2629" y="113"/>
                    <a:pt x="1508" y="1"/>
                    <a:pt x="402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9"/>
            <p:cNvSpPr/>
            <p:nvPr/>
          </p:nvSpPr>
          <p:spPr>
            <a:xfrm>
              <a:off x="2460250" y="3194950"/>
              <a:ext cx="170150" cy="19875"/>
            </a:xfrm>
            <a:custGeom>
              <a:avLst/>
              <a:gdLst/>
              <a:ahLst/>
              <a:cxnLst/>
              <a:rect l="l" t="t" r="r" b="b"/>
              <a:pathLst>
                <a:path w="6806" h="795" extrusionOk="0">
                  <a:moveTo>
                    <a:pt x="5714" y="1"/>
                  </a:moveTo>
                  <a:cubicBezTo>
                    <a:pt x="4975" y="1"/>
                    <a:pt x="4226" y="45"/>
                    <a:pt x="3537" y="45"/>
                  </a:cubicBezTo>
                  <a:cubicBezTo>
                    <a:pt x="2336" y="45"/>
                    <a:pt x="1168" y="45"/>
                    <a:pt x="1" y="78"/>
                  </a:cubicBezTo>
                  <a:cubicBezTo>
                    <a:pt x="1" y="212"/>
                    <a:pt x="1" y="345"/>
                    <a:pt x="1" y="479"/>
                  </a:cubicBezTo>
                  <a:cubicBezTo>
                    <a:pt x="1168" y="545"/>
                    <a:pt x="2336" y="612"/>
                    <a:pt x="3537" y="645"/>
                  </a:cubicBezTo>
                  <a:cubicBezTo>
                    <a:pt x="4373" y="673"/>
                    <a:pt x="5350" y="794"/>
                    <a:pt x="6271" y="794"/>
                  </a:cubicBezTo>
                  <a:cubicBezTo>
                    <a:pt x="6452" y="794"/>
                    <a:pt x="6631" y="790"/>
                    <a:pt x="6806" y="779"/>
                  </a:cubicBezTo>
                  <a:cubicBezTo>
                    <a:pt x="6806" y="545"/>
                    <a:pt x="6806" y="279"/>
                    <a:pt x="6806" y="45"/>
                  </a:cubicBezTo>
                  <a:cubicBezTo>
                    <a:pt x="6450" y="12"/>
                    <a:pt x="6083" y="1"/>
                    <a:pt x="5714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9"/>
            <p:cNvSpPr/>
            <p:nvPr/>
          </p:nvSpPr>
          <p:spPr>
            <a:xfrm>
              <a:off x="2458600" y="3257775"/>
              <a:ext cx="171800" cy="20875"/>
            </a:xfrm>
            <a:custGeom>
              <a:avLst/>
              <a:gdLst/>
              <a:ahLst/>
              <a:cxnLst/>
              <a:rect l="l" t="t" r="r" b="b"/>
              <a:pathLst>
                <a:path w="6872" h="835" extrusionOk="0">
                  <a:moveTo>
                    <a:pt x="6872" y="0"/>
                  </a:moveTo>
                  <a:cubicBezTo>
                    <a:pt x="5804" y="34"/>
                    <a:pt x="4737" y="101"/>
                    <a:pt x="3670" y="134"/>
                  </a:cubicBezTo>
                  <a:cubicBezTo>
                    <a:pt x="3269" y="145"/>
                    <a:pt x="2862" y="145"/>
                    <a:pt x="2451" y="145"/>
                  </a:cubicBezTo>
                  <a:cubicBezTo>
                    <a:pt x="1631" y="145"/>
                    <a:pt x="801" y="145"/>
                    <a:pt x="0" y="234"/>
                  </a:cubicBezTo>
                  <a:cubicBezTo>
                    <a:pt x="0" y="401"/>
                    <a:pt x="0" y="601"/>
                    <a:pt x="0" y="768"/>
                  </a:cubicBezTo>
                  <a:cubicBezTo>
                    <a:pt x="451" y="818"/>
                    <a:pt x="909" y="834"/>
                    <a:pt x="1368" y="834"/>
                  </a:cubicBezTo>
                  <a:cubicBezTo>
                    <a:pt x="1827" y="834"/>
                    <a:pt x="2285" y="818"/>
                    <a:pt x="2736" y="801"/>
                  </a:cubicBezTo>
                  <a:lnTo>
                    <a:pt x="3303" y="801"/>
                  </a:lnTo>
                  <a:cubicBezTo>
                    <a:pt x="3436" y="801"/>
                    <a:pt x="3569" y="768"/>
                    <a:pt x="3670" y="768"/>
                  </a:cubicBezTo>
                  <a:cubicBezTo>
                    <a:pt x="4737" y="768"/>
                    <a:pt x="5804" y="768"/>
                    <a:pt x="6872" y="734"/>
                  </a:cubicBezTo>
                  <a:cubicBezTo>
                    <a:pt x="6872" y="501"/>
                    <a:pt x="6872" y="267"/>
                    <a:pt x="6872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9"/>
            <p:cNvSpPr/>
            <p:nvPr/>
          </p:nvSpPr>
          <p:spPr>
            <a:xfrm>
              <a:off x="2581175" y="3314475"/>
              <a:ext cx="49225" cy="16700"/>
            </a:xfrm>
            <a:custGeom>
              <a:avLst/>
              <a:gdLst/>
              <a:ahLst/>
              <a:cxnLst/>
              <a:rect l="l" t="t" r="r" b="b"/>
              <a:pathLst>
                <a:path w="1969" h="668" extrusionOk="0">
                  <a:moveTo>
                    <a:pt x="1" y="1"/>
                  </a:moveTo>
                  <a:lnTo>
                    <a:pt x="635" y="601"/>
                  </a:lnTo>
                  <a:cubicBezTo>
                    <a:pt x="1035" y="635"/>
                    <a:pt x="1402" y="668"/>
                    <a:pt x="1769" y="668"/>
                  </a:cubicBezTo>
                  <a:lnTo>
                    <a:pt x="1935" y="668"/>
                  </a:lnTo>
                  <a:cubicBezTo>
                    <a:pt x="1935" y="501"/>
                    <a:pt x="1935" y="301"/>
                    <a:pt x="1969" y="67"/>
                  </a:cubicBezTo>
                  <a:lnTo>
                    <a:pt x="1969" y="67"/>
                  </a:lnTo>
                  <a:cubicBezTo>
                    <a:pt x="1862" y="74"/>
                    <a:pt x="1755" y="77"/>
                    <a:pt x="1649" y="77"/>
                  </a:cubicBezTo>
                  <a:cubicBezTo>
                    <a:pt x="1223" y="77"/>
                    <a:pt x="801" y="34"/>
                    <a:pt x="401" y="34"/>
                  </a:cubicBezTo>
                  <a:cubicBezTo>
                    <a:pt x="268" y="1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59"/>
            <p:cNvSpPr/>
            <p:nvPr/>
          </p:nvSpPr>
          <p:spPr>
            <a:xfrm>
              <a:off x="2751300" y="3151900"/>
              <a:ext cx="28375" cy="26225"/>
            </a:xfrm>
            <a:custGeom>
              <a:avLst/>
              <a:gdLst/>
              <a:ahLst/>
              <a:cxnLst/>
              <a:rect l="l" t="t" r="r" b="b"/>
              <a:pathLst>
                <a:path w="1135" h="1049" extrusionOk="0">
                  <a:moveTo>
                    <a:pt x="530" y="0"/>
                  </a:moveTo>
                  <a:cubicBezTo>
                    <a:pt x="464" y="0"/>
                    <a:pt x="398" y="11"/>
                    <a:pt x="334" y="32"/>
                  </a:cubicBezTo>
                  <a:cubicBezTo>
                    <a:pt x="167" y="133"/>
                    <a:pt x="1" y="333"/>
                    <a:pt x="1" y="533"/>
                  </a:cubicBezTo>
                  <a:cubicBezTo>
                    <a:pt x="34" y="700"/>
                    <a:pt x="101" y="866"/>
                    <a:pt x="267" y="966"/>
                  </a:cubicBezTo>
                  <a:cubicBezTo>
                    <a:pt x="351" y="1022"/>
                    <a:pt x="446" y="1049"/>
                    <a:pt x="541" y="1049"/>
                  </a:cubicBezTo>
                  <a:cubicBezTo>
                    <a:pt x="673" y="1049"/>
                    <a:pt x="804" y="997"/>
                    <a:pt x="901" y="900"/>
                  </a:cubicBezTo>
                  <a:cubicBezTo>
                    <a:pt x="935" y="900"/>
                    <a:pt x="935" y="866"/>
                    <a:pt x="935" y="866"/>
                  </a:cubicBezTo>
                  <a:cubicBezTo>
                    <a:pt x="1135" y="700"/>
                    <a:pt x="1135" y="366"/>
                    <a:pt x="935" y="199"/>
                  </a:cubicBezTo>
                  <a:cubicBezTo>
                    <a:pt x="935" y="166"/>
                    <a:pt x="935" y="166"/>
                    <a:pt x="901" y="166"/>
                  </a:cubicBezTo>
                  <a:cubicBezTo>
                    <a:pt x="810" y="52"/>
                    <a:pt x="672" y="0"/>
                    <a:pt x="530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9"/>
            <p:cNvSpPr/>
            <p:nvPr/>
          </p:nvSpPr>
          <p:spPr>
            <a:xfrm>
              <a:off x="2848875" y="3148825"/>
              <a:ext cx="26700" cy="26450"/>
            </a:xfrm>
            <a:custGeom>
              <a:avLst/>
              <a:gdLst/>
              <a:ahLst/>
              <a:cxnLst/>
              <a:rect l="l" t="t" r="r" b="b"/>
              <a:pathLst>
                <a:path w="1068" h="1058" extrusionOk="0">
                  <a:moveTo>
                    <a:pt x="502" y="0"/>
                  </a:moveTo>
                  <a:cubicBezTo>
                    <a:pt x="424" y="0"/>
                    <a:pt x="345" y="16"/>
                    <a:pt x="267" y="55"/>
                  </a:cubicBezTo>
                  <a:cubicBezTo>
                    <a:pt x="234" y="89"/>
                    <a:pt x="201" y="122"/>
                    <a:pt x="167" y="155"/>
                  </a:cubicBezTo>
                  <a:cubicBezTo>
                    <a:pt x="100" y="222"/>
                    <a:pt x="67" y="322"/>
                    <a:pt x="34" y="422"/>
                  </a:cubicBezTo>
                  <a:cubicBezTo>
                    <a:pt x="0" y="622"/>
                    <a:pt x="67" y="889"/>
                    <a:pt x="267" y="989"/>
                  </a:cubicBezTo>
                  <a:cubicBezTo>
                    <a:pt x="355" y="1033"/>
                    <a:pt x="455" y="1058"/>
                    <a:pt x="554" y="1058"/>
                  </a:cubicBezTo>
                  <a:cubicBezTo>
                    <a:pt x="681" y="1058"/>
                    <a:pt x="807" y="1017"/>
                    <a:pt x="901" y="923"/>
                  </a:cubicBezTo>
                  <a:cubicBezTo>
                    <a:pt x="901" y="889"/>
                    <a:pt x="901" y="889"/>
                    <a:pt x="901" y="889"/>
                  </a:cubicBezTo>
                  <a:cubicBezTo>
                    <a:pt x="1001" y="789"/>
                    <a:pt x="1068" y="656"/>
                    <a:pt x="1068" y="522"/>
                  </a:cubicBezTo>
                  <a:cubicBezTo>
                    <a:pt x="1068" y="389"/>
                    <a:pt x="1001" y="289"/>
                    <a:pt x="901" y="155"/>
                  </a:cubicBezTo>
                  <a:cubicBezTo>
                    <a:pt x="868" y="89"/>
                    <a:pt x="734" y="22"/>
                    <a:pt x="668" y="22"/>
                  </a:cubicBezTo>
                  <a:cubicBezTo>
                    <a:pt x="612" y="8"/>
                    <a:pt x="557" y="0"/>
                    <a:pt x="502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9"/>
            <p:cNvSpPr/>
            <p:nvPr/>
          </p:nvSpPr>
          <p:spPr>
            <a:xfrm>
              <a:off x="2800500" y="3210250"/>
              <a:ext cx="25875" cy="25025"/>
            </a:xfrm>
            <a:custGeom>
              <a:avLst/>
              <a:gdLst/>
              <a:ahLst/>
              <a:cxnLst/>
              <a:rect l="l" t="t" r="r" b="b"/>
              <a:pathLst>
                <a:path w="1035" h="1001" extrusionOk="0">
                  <a:moveTo>
                    <a:pt x="534" y="0"/>
                  </a:moveTo>
                  <a:cubicBezTo>
                    <a:pt x="268" y="0"/>
                    <a:pt x="1" y="234"/>
                    <a:pt x="1" y="500"/>
                  </a:cubicBezTo>
                  <a:cubicBezTo>
                    <a:pt x="34" y="767"/>
                    <a:pt x="234" y="1001"/>
                    <a:pt x="534" y="1001"/>
                  </a:cubicBezTo>
                  <a:cubicBezTo>
                    <a:pt x="801" y="1001"/>
                    <a:pt x="1035" y="767"/>
                    <a:pt x="1035" y="500"/>
                  </a:cubicBezTo>
                  <a:cubicBezTo>
                    <a:pt x="1035" y="234"/>
                    <a:pt x="801" y="0"/>
                    <a:pt x="534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9"/>
            <p:cNvSpPr/>
            <p:nvPr/>
          </p:nvSpPr>
          <p:spPr>
            <a:xfrm>
              <a:off x="2762150" y="3260275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cubicBezTo>
                    <a:pt x="0" y="1"/>
                    <a:pt x="0" y="1"/>
                    <a:pt x="34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9"/>
            <p:cNvSpPr/>
            <p:nvPr/>
          </p:nvSpPr>
          <p:spPr>
            <a:xfrm>
              <a:off x="2867225" y="3252775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1" y="0"/>
                  </a:moveTo>
                  <a:cubicBezTo>
                    <a:pt x="234" y="0"/>
                    <a:pt x="0" y="234"/>
                    <a:pt x="0" y="501"/>
                  </a:cubicBezTo>
                  <a:cubicBezTo>
                    <a:pt x="0" y="768"/>
                    <a:pt x="234" y="1001"/>
                    <a:pt x="501" y="1001"/>
                  </a:cubicBezTo>
                  <a:cubicBezTo>
                    <a:pt x="767" y="1001"/>
                    <a:pt x="1001" y="768"/>
                    <a:pt x="1001" y="501"/>
                  </a:cubicBezTo>
                  <a:cubicBezTo>
                    <a:pt x="1001" y="234"/>
                    <a:pt x="767" y="0"/>
                    <a:pt x="501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9"/>
            <p:cNvSpPr/>
            <p:nvPr/>
          </p:nvSpPr>
          <p:spPr>
            <a:xfrm>
              <a:off x="2998975" y="3111825"/>
              <a:ext cx="50900" cy="51750"/>
            </a:xfrm>
            <a:custGeom>
              <a:avLst/>
              <a:gdLst/>
              <a:ahLst/>
              <a:cxnLst/>
              <a:rect l="l" t="t" r="r" b="b"/>
              <a:pathLst>
                <a:path w="2036" h="2070" extrusionOk="0">
                  <a:moveTo>
                    <a:pt x="2035" y="1"/>
                  </a:moveTo>
                  <a:cubicBezTo>
                    <a:pt x="2024" y="1"/>
                    <a:pt x="2017" y="1"/>
                    <a:pt x="2012" y="2"/>
                  </a:cubicBezTo>
                  <a:lnTo>
                    <a:pt x="2012" y="2"/>
                  </a:lnTo>
                  <a:lnTo>
                    <a:pt x="2035" y="1"/>
                  </a:lnTo>
                  <a:close/>
                  <a:moveTo>
                    <a:pt x="2012" y="2"/>
                  </a:moveTo>
                  <a:lnTo>
                    <a:pt x="1402" y="34"/>
                  </a:lnTo>
                  <a:cubicBezTo>
                    <a:pt x="1402" y="34"/>
                    <a:pt x="1368" y="34"/>
                    <a:pt x="1368" y="68"/>
                  </a:cubicBezTo>
                  <a:cubicBezTo>
                    <a:pt x="1001" y="401"/>
                    <a:pt x="634" y="802"/>
                    <a:pt x="268" y="1168"/>
                  </a:cubicBezTo>
                  <a:cubicBezTo>
                    <a:pt x="201" y="1269"/>
                    <a:pt x="101" y="1335"/>
                    <a:pt x="1" y="1469"/>
                  </a:cubicBezTo>
                  <a:cubicBezTo>
                    <a:pt x="1" y="1669"/>
                    <a:pt x="34" y="1869"/>
                    <a:pt x="34" y="2069"/>
                  </a:cubicBezTo>
                  <a:cubicBezTo>
                    <a:pt x="101" y="2002"/>
                    <a:pt x="167" y="1936"/>
                    <a:pt x="201" y="1902"/>
                  </a:cubicBezTo>
                  <a:cubicBezTo>
                    <a:pt x="501" y="1535"/>
                    <a:pt x="835" y="1202"/>
                    <a:pt x="1135" y="868"/>
                  </a:cubicBezTo>
                  <a:cubicBezTo>
                    <a:pt x="1435" y="568"/>
                    <a:pt x="1702" y="301"/>
                    <a:pt x="2002" y="34"/>
                  </a:cubicBezTo>
                  <a:cubicBezTo>
                    <a:pt x="2002" y="12"/>
                    <a:pt x="2002" y="5"/>
                    <a:pt x="2012" y="2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9"/>
            <p:cNvSpPr/>
            <p:nvPr/>
          </p:nvSpPr>
          <p:spPr>
            <a:xfrm>
              <a:off x="3002325" y="3108500"/>
              <a:ext cx="100075" cy="124275"/>
            </a:xfrm>
            <a:custGeom>
              <a:avLst/>
              <a:gdLst/>
              <a:ahLst/>
              <a:cxnLst/>
              <a:rect l="l" t="t" r="r" b="b"/>
              <a:pathLst>
                <a:path w="4003" h="4971" extrusionOk="0">
                  <a:moveTo>
                    <a:pt x="4003" y="1"/>
                  </a:moveTo>
                  <a:lnTo>
                    <a:pt x="3336" y="34"/>
                  </a:lnTo>
                  <a:cubicBezTo>
                    <a:pt x="3302" y="67"/>
                    <a:pt x="3302" y="67"/>
                    <a:pt x="3302" y="67"/>
                  </a:cubicBezTo>
                  <a:cubicBezTo>
                    <a:pt x="2635" y="868"/>
                    <a:pt x="2035" y="1702"/>
                    <a:pt x="1401" y="2502"/>
                  </a:cubicBezTo>
                  <a:cubicBezTo>
                    <a:pt x="934" y="3103"/>
                    <a:pt x="467" y="3670"/>
                    <a:pt x="0" y="4304"/>
                  </a:cubicBezTo>
                  <a:cubicBezTo>
                    <a:pt x="0" y="4537"/>
                    <a:pt x="33" y="4737"/>
                    <a:pt x="33" y="4971"/>
                  </a:cubicBezTo>
                  <a:cubicBezTo>
                    <a:pt x="667" y="4170"/>
                    <a:pt x="1301" y="3336"/>
                    <a:pt x="1935" y="2536"/>
                  </a:cubicBezTo>
                  <a:cubicBezTo>
                    <a:pt x="2602" y="1702"/>
                    <a:pt x="3302" y="868"/>
                    <a:pt x="3970" y="34"/>
                  </a:cubicBezTo>
                  <a:cubicBezTo>
                    <a:pt x="3970" y="34"/>
                    <a:pt x="4003" y="1"/>
                    <a:pt x="4003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9"/>
            <p:cNvSpPr/>
            <p:nvPr/>
          </p:nvSpPr>
          <p:spPr>
            <a:xfrm>
              <a:off x="3006475" y="3106000"/>
              <a:ext cx="143475" cy="207675"/>
            </a:xfrm>
            <a:custGeom>
              <a:avLst/>
              <a:gdLst/>
              <a:ahLst/>
              <a:cxnLst/>
              <a:rect l="l" t="t" r="r" b="b"/>
              <a:pathLst>
                <a:path w="5739" h="8307" extrusionOk="0">
                  <a:moveTo>
                    <a:pt x="5572" y="0"/>
                  </a:moveTo>
                  <a:cubicBezTo>
                    <a:pt x="5138" y="534"/>
                    <a:pt x="4771" y="1135"/>
                    <a:pt x="4371" y="1635"/>
                  </a:cubicBezTo>
                  <a:cubicBezTo>
                    <a:pt x="3737" y="2536"/>
                    <a:pt x="3070" y="3403"/>
                    <a:pt x="2436" y="4270"/>
                  </a:cubicBezTo>
                  <a:cubicBezTo>
                    <a:pt x="1569" y="5404"/>
                    <a:pt x="735" y="6538"/>
                    <a:pt x="1" y="7773"/>
                  </a:cubicBezTo>
                  <a:cubicBezTo>
                    <a:pt x="1" y="7939"/>
                    <a:pt x="34" y="8140"/>
                    <a:pt x="34" y="8306"/>
                  </a:cubicBezTo>
                  <a:cubicBezTo>
                    <a:pt x="902" y="7039"/>
                    <a:pt x="1836" y="5838"/>
                    <a:pt x="2736" y="4637"/>
                  </a:cubicBezTo>
                  <a:cubicBezTo>
                    <a:pt x="3370" y="3837"/>
                    <a:pt x="4004" y="3003"/>
                    <a:pt x="4604" y="2169"/>
                  </a:cubicBezTo>
                  <a:cubicBezTo>
                    <a:pt x="4971" y="1702"/>
                    <a:pt x="5371" y="1235"/>
                    <a:pt x="5738" y="768"/>
                  </a:cubicBezTo>
                  <a:lnTo>
                    <a:pt x="5572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9"/>
            <p:cNvSpPr/>
            <p:nvPr/>
          </p:nvSpPr>
          <p:spPr>
            <a:xfrm>
              <a:off x="3108225" y="3186050"/>
              <a:ext cx="59225" cy="85925"/>
            </a:xfrm>
            <a:custGeom>
              <a:avLst/>
              <a:gdLst/>
              <a:ahLst/>
              <a:cxnLst/>
              <a:rect l="l" t="t" r="r" b="b"/>
              <a:pathLst>
                <a:path w="2369" h="3437" extrusionOk="0">
                  <a:moveTo>
                    <a:pt x="2202" y="1"/>
                  </a:moveTo>
                  <a:cubicBezTo>
                    <a:pt x="2102" y="201"/>
                    <a:pt x="2002" y="401"/>
                    <a:pt x="1902" y="568"/>
                  </a:cubicBezTo>
                  <a:cubicBezTo>
                    <a:pt x="1468" y="1202"/>
                    <a:pt x="968" y="1802"/>
                    <a:pt x="501" y="2436"/>
                  </a:cubicBezTo>
                  <a:cubicBezTo>
                    <a:pt x="334" y="2669"/>
                    <a:pt x="167" y="2903"/>
                    <a:pt x="0" y="3103"/>
                  </a:cubicBezTo>
                  <a:lnTo>
                    <a:pt x="367" y="3437"/>
                  </a:lnTo>
                  <a:cubicBezTo>
                    <a:pt x="568" y="3170"/>
                    <a:pt x="768" y="2936"/>
                    <a:pt x="1001" y="2669"/>
                  </a:cubicBezTo>
                  <a:cubicBezTo>
                    <a:pt x="1502" y="2069"/>
                    <a:pt x="1935" y="1402"/>
                    <a:pt x="2369" y="768"/>
                  </a:cubicBezTo>
                  <a:lnTo>
                    <a:pt x="2202" y="1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9"/>
            <p:cNvSpPr/>
            <p:nvPr/>
          </p:nvSpPr>
          <p:spPr>
            <a:xfrm>
              <a:off x="3237475" y="3104325"/>
              <a:ext cx="165975" cy="79250"/>
            </a:xfrm>
            <a:custGeom>
              <a:avLst/>
              <a:gdLst/>
              <a:ahLst/>
              <a:cxnLst/>
              <a:rect l="l" t="t" r="r" b="b"/>
              <a:pathLst>
                <a:path w="6639" h="3170" extrusionOk="0">
                  <a:moveTo>
                    <a:pt x="6272" y="1"/>
                  </a:moveTo>
                  <a:cubicBezTo>
                    <a:pt x="4170" y="201"/>
                    <a:pt x="1969" y="468"/>
                    <a:pt x="1" y="1135"/>
                  </a:cubicBezTo>
                  <a:cubicBezTo>
                    <a:pt x="101" y="1735"/>
                    <a:pt x="201" y="2436"/>
                    <a:pt x="301" y="3170"/>
                  </a:cubicBezTo>
                  <a:cubicBezTo>
                    <a:pt x="1302" y="3003"/>
                    <a:pt x="2269" y="2869"/>
                    <a:pt x="3270" y="2703"/>
                  </a:cubicBezTo>
                  <a:cubicBezTo>
                    <a:pt x="4183" y="2555"/>
                    <a:pt x="5278" y="2252"/>
                    <a:pt x="6257" y="2252"/>
                  </a:cubicBezTo>
                  <a:cubicBezTo>
                    <a:pt x="6387" y="2252"/>
                    <a:pt x="6514" y="2257"/>
                    <a:pt x="6639" y="2269"/>
                  </a:cubicBezTo>
                  <a:lnTo>
                    <a:pt x="6539" y="1769"/>
                  </a:lnTo>
                  <a:lnTo>
                    <a:pt x="6372" y="668"/>
                  </a:lnTo>
                  <a:lnTo>
                    <a:pt x="6272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9"/>
            <p:cNvSpPr/>
            <p:nvPr/>
          </p:nvSpPr>
          <p:spPr>
            <a:xfrm>
              <a:off x="3251650" y="3187725"/>
              <a:ext cx="168500" cy="96750"/>
            </a:xfrm>
            <a:custGeom>
              <a:avLst/>
              <a:gdLst/>
              <a:ahLst/>
              <a:cxnLst/>
              <a:rect l="l" t="t" r="r" b="b"/>
              <a:pathLst>
                <a:path w="6740" h="3870" extrusionOk="0">
                  <a:moveTo>
                    <a:pt x="6099" y="1027"/>
                  </a:moveTo>
                  <a:cubicBezTo>
                    <a:pt x="6123" y="1027"/>
                    <a:pt x="6125" y="1048"/>
                    <a:pt x="6139" y="1101"/>
                  </a:cubicBezTo>
                  <a:cubicBezTo>
                    <a:pt x="5979" y="1133"/>
                    <a:pt x="5820" y="1135"/>
                    <a:pt x="5661" y="1164"/>
                  </a:cubicBezTo>
                  <a:lnTo>
                    <a:pt x="5661" y="1164"/>
                  </a:lnTo>
                  <a:cubicBezTo>
                    <a:pt x="5687" y="1155"/>
                    <a:pt x="5712" y="1135"/>
                    <a:pt x="5738" y="1135"/>
                  </a:cubicBezTo>
                  <a:cubicBezTo>
                    <a:pt x="5978" y="1075"/>
                    <a:pt x="6063" y="1027"/>
                    <a:pt x="6099" y="1027"/>
                  </a:cubicBezTo>
                  <a:close/>
                  <a:moveTo>
                    <a:pt x="6239" y="0"/>
                  </a:moveTo>
                  <a:cubicBezTo>
                    <a:pt x="6039" y="0"/>
                    <a:pt x="5838" y="67"/>
                    <a:pt x="5638" y="134"/>
                  </a:cubicBezTo>
                  <a:cubicBezTo>
                    <a:pt x="3804" y="568"/>
                    <a:pt x="1802" y="834"/>
                    <a:pt x="1" y="1468"/>
                  </a:cubicBezTo>
                  <a:cubicBezTo>
                    <a:pt x="134" y="2369"/>
                    <a:pt x="268" y="3203"/>
                    <a:pt x="368" y="3870"/>
                  </a:cubicBezTo>
                  <a:cubicBezTo>
                    <a:pt x="535" y="3837"/>
                    <a:pt x="701" y="3803"/>
                    <a:pt x="868" y="3770"/>
                  </a:cubicBezTo>
                  <a:cubicBezTo>
                    <a:pt x="935" y="3770"/>
                    <a:pt x="1002" y="3770"/>
                    <a:pt x="1068" y="3736"/>
                  </a:cubicBezTo>
                  <a:lnTo>
                    <a:pt x="2136" y="934"/>
                  </a:lnTo>
                  <a:lnTo>
                    <a:pt x="4771" y="3203"/>
                  </a:lnTo>
                  <a:cubicBezTo>
                    <a:pt x="5004" y="3169"/>
                    <a:pt x="5238" y="3136"/>
                    <a:pt x="5471" y="3103"/>
                  </a:cubicBezTo>
                  <a:cubicBezTo>
                    <a:pt x="5805" y="3036"/>
                    <a:pt x="6339" y="3069"/>
                    <a:pt x="6739" y="2936"/>
                  </a:cubicBezTo>
                  <a:lnTo>
                    <a:pt x="6239" y="0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9"/>
            <p:cNvSpPr/>
            <p:nvPr/>
          </p:nvSpPr>
          <p:spPr>
            <a:xfrm>
              <a:off x="3528525" y="3088475"/>
              <a:ext cx="25875" cy="25050"/>
            </a:xfrm>
            <a:custGeom>
              <a:avLst/>
              <a:gdLst/>
              <a:ahLst/>
              <a:cxnLst/>
              <a:rect l="l" t="t" r="r" b="b"/>
              <a:pathLst>
                <a:path w="1035" h="1002" extrusionOk="0">
                  <a:moveTo>
                    <a:pt x="534" y="1"/>
                  </a:moveTo>
                  <a:cubicBezTo>
                    <a:pt x="267" y="1"/>
                    <a:pt x="0" y="201"/>
                    <a:pt x="34" y="501"/>
                  </a:cubicBezTo>
                  <a:cubicBezTo>
                    <a:pt x="34" y="768"/>
                    <a:pt x="234" y="1002"/>
                    <a:pt x="534" y="1002"/>
                  </a:cubicBezTo>
                  <a:cubicBezTo>
                    <a:pt x="801" y="1002"/>
                    <a:pt x="1035" y="768"/>
                    <a:pt x="1035" y="501"/>
                  </a:cubicBezTo>
                  <a:cubicBezTo>
                    <a:pt x="1035" y="201"/>
                    <a:pt x="801" y="1"/>
                    <a:pt x="534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59"/>
            <p:cNvSpPr/>
            <p:nvPr/>
          </p:nvSpPr>
          <p:spPr>
            <a:xfrm>
              <a:off x="3620250" y="3071450"/>
              <a:ext cx="28375" cy="30725"/>
            </a:xfrm>
            <a:custGeom>
              <a:avLst/>
              <a:gdLst/>
              <a:ahLst/>
              <a:cxnLst/>
              <a:rect l="l" t="t" r="r" b="b"/>
              <a:pathLst>
                <a:path w="1135" h="1229" extrusionOk="0">
                  <a:moveTo>
                    <a:pt x="580" y="0"/>
                  </a:moveTo>
                  <a:cubicBezTo>
                    <a:pt x="350" y="0"/>
                    <a:pt x="124" y="155"/>
                    <a:pt x="67" y="382"/>
                  </a:cubicBezTo>
                  <a:cubicBezTo>
                    <a:pt x="34" y="482"/>
                    <a:pt x="1" y="549"/>
                    <a:pt x="1" y="649"/>
                  </a:cubicBezTo>
                  <a:cubicBezTo>
                    <a:pt x="1" y="682"/>
                    <a:pt x="34" y="715"/>
                    <a:pt x="34" y="749"/>
                  </a:cubicBezTo>
                  <a:cubicBezTo>
                    <a:pt x="1" y="749"/>
                    <a:pt x="34" y="782"/>
                    <a:pt x="34" y="815"/>
                  </a:cubicBezTo>
                  <a:cubicBezTo>
                    <a:pt x="34" y="1047"/>
                    <a:pt x="210" y="1229"/>
                    <a:pt x="431" y="1229"/>
                  </a:cubicBezTo>
                  <a:cubicBezTo>
                    <a:pt x="465" y="1229"/>
                    <a:pt x="499" y="1224"/>
                    <a:pt x="534" y="1216"/>
                  </a:cubicBezTo>
                  <a:cubicBezTo>
                    <a:pt x="601" y="1182"/>
                    <a:pt x="668" y="1182"/>
                    <a:pt x="735" y="1149"/>
                  </a:cubicBezTo>
                  <a:cubicBezTo>
                    <a:pt x="768" y="1116"/>
                    <a:pt x="801" y="1082"/>
                    <a:pt x="835" y="1082"/>
                  </a:cubicBezTo>
                  <a:cubicBezTo>
                    <a:pt x="968" y="949"/>
                    <a:pt x="1035" y="815"/>
                    <a:pt x="1068" y="682"/>
                  </a:cubicBezTo>
                  <a:cubicBezTo>
                    <a:pt x="1135" y="415"/>
                    <a:pt x="1001" y="82"/>
                    <a:pt x="701" y="15"/>
                  </a:cubicBezTo>
                  <a:cubicBezTo>
                    <a:pt x="661" y="5"/>
                    <a:pt x="621" y="0"/>
                    <a:pt x="580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59"/>
            <p:cNvSpPr/>
            <p:nvPr/>
          </p:nvSpPr>
          <p:spPr>
            <a:xfrm>
              <a:off x="3574400" y="3125775"/>
              <a:ext cx="27525" cy="29450"/>
            </a:xfrm>
            <a:custGeom>
              <a:avLst/>
              <a:gdLst/>
              <a:ahLst/>
              <a:cxnLst/>
              <a:rect l="l" t="t" r="r" b="b"/>
              <a:pathLst>
                <a:path w="1101" h="1178" extrusionOk="0">
                  <a:moveTo>
                    <a:pt x="547" y="1"/>
                  </a:moveTo>
                  <a:cubicBezTo>
                    <a:pt x="380" y="1"/>
                    <a:pt x="217" y="76"/>
                    <a:pt x="134" y="244"/>
                  </a:cubicBezTo>
                  <a:cubicBezTo>
                    <a:pt x="33" y="377"/>
                    <a:pt x="33" y="477"/>
                    <a:pt x="0" y="644"/>
                  </a:cubicBezTo>
                  <a:cubicBezTo>
                    <a:pt x="0" y="911"/>
                    <a:pt x="267" y="1178"/>
                    <a:pt x="534" y="1178"/>
                  </a:cubicBezTo>
                  <a:cubicBezTo>
                    <a:pt x="801" y="1144"/>
                    <a:pt x="1034" y="944"/>
                    <a:pt x="1068" y="677"/>
                  </a:cubicBezTo>
                  <a:cubicBezTo>
                    <a:pt x="1101" y="577"/>
                    <a:pt x="1101" y="477"/>
                    <a:pt x="1068" y="377"/>
                  </a:cubicBezTo>
                  <a:cubicBezTo>
                    <a:pt x="1034" y="244"/>
                    <a:pt x="934" y="110"/>
                    <a:pt x="834" y="77"/>
                  </a:cubicBezTo>
                  <a:cubicBezTo>
                    <a:pt x="747" y="27"/>
                    <a:pt x="646" y="1"/>
                    <a:pt x="547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9"/>
            <p:cNvSpPr/>
            <p:nvPr/>
          </p:nvSpPr>
          <p:spPr>
            <a:xfrm>
              <a:off x="3534350" y="3182225"/>
              <a:ext cx="29225" cy="26800"/>
            </a:xfrm>
            <a:custGeom>
              <a:avLst/>
              <a:gdLst/>
              <a:ahLst/>
              <a:cxnLst/>
              <a:rect l="l" t="t" r="r" b="b"/>
              <a:pathLst>
                <a:path w="1169" h="1072" extrusionOk="0">
                  <a:moveTo>
                    <a:pt x="591" y="0"/>
                  </a:moveTo>
                  <a:cubicBezTo>
                    <a:pt x="537" y="0"/>
                    <a:pt x="483" y="8"/>
                    <a:pt x="435" y="20"/>
                  </a:cubicBezTo>
                  <a:cubicBezTo>
                    <a:pt x="335" y="54"/>
                    <a:pt x="201" y="154"/>
                    <a:pt x="134" y="254"/>
                  </a:cubicBezTo>
                  <a:cubicBezTo>
                    <a:pt x="1" y="521"/>
                    <a:pt x="68" y="821"/>
                    <a:pt x="335" y="988"/>
                  </a:cubicBezTo>
                  <a:cubicBezTo>
                    <a:pt x="335" y="988"/>
                    <a:pt x="368" y="988"/>
                    <a:pt x="368" y="1021"/>
                  </a:cubicBezTo>
                  <a:cubicBezTo>
                    <a:pt x="451" y="1054"/>
                    <a:pt x="526" y="1071"/>
                    <a:pt x="601" y="1071"/>
                  </a:cubicBezTo>
                  <a:cubicBezTo>
                    <a:pt x="676" y="1071"/>
                    <a:pt x="752" y="1054"/>
                    <a:pt x="835" y="1021"/>
                  </a:cubicBezTo>
                  <a:cubicBezTo>
                    <a:pt x="968" y="988"/>
                    <a:pt x="1102" y="854"/>
                    <a:pt x="1135" y="687"/>
                  </a:cubicBezTo>
                  <a:cubicBezTo>
                    <a:pt x="1135" y="654"/>
                    <a:pt x="1135" y="621"/>
                    <a:pt x="1168" y="554"/>
                  </a:cubicBezTo>
                  <a:cubicBezTo>
                    <a:pt x="1102" y="354"/>
                    <a:pt x="1002" y="187"/>
                    <a:pt x="868" y="87"/>
                  </a:cubicBezTo>
                  <a:cubicBezTo>
                    <a:pt x="784" y="24"/>
                    <a:pt x="686" y="0"/>
                    <a:pt x="591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9"/>
            <p:cNvSpPr/>
            <p:nvPr/>
          </p:nvSpPr>
          <p:spPr>
            <a:xfrm>
              <a:off x="3632775" y="3167350"/>
              <a:ext cx="28375" cy="30400"/>
            </a:xfrm>
            <a:custGeom>
              <a:avLst/>
              <a:gdLst/>
              <a:ahLst/>
              <a:cxnLst/>
              <a:rect l="l" t="t" r="r" b="b"/>
              <a:pathLst>
                <a:path w="1135" h="1216" extrusionOk="0">
                  <a:moveTo>
                    <a:pt x="582" y="0"/>
                  </a:moveTo>
                  <a:cubicBezTo>
                    <a:pt x="358" y="0"/>
                    <a:pt x="152" y="155"/>
                    <a:pt x="67" y="382"/>
                  </a:cubicBezTo>
                  <a:cubicBezTo>
                    <a:pt x="33" y="482"/>
                    <a:pt x="0" y="582"/>
                    <a:pt x="0" y="715"/>
                  </a:cubicBezTo>
                  <a:cubicBezTo>
                    <a:pt x="0" y="916"/>
                    <a:pt x="134" y="1149"/>
                    <a:pt x="367" y="1216"/>
                  </a:cubicBezTo>
                  <a:lnTo>
                    <a:pt x="667" y="1216"/>
                  </a:lnTo>
                  <a:cubicBezTo>
                    <a:pt x="801" y="1182"/>
                    <a:pt x="867" y="1082"/>
                    <a:pt x="967" y="982"/>
                  </a:cubicBezTo>
                  <a:cubicBezTo>
                    <a:pt x="1034" y="882"/>
                    <a:pt x="1034" y="749"/>
                    <a:pt x="1068" y="649"/>
                  </a:cubicBezTo>
                  <a:cubicBezTo>
                    <a:pt x="1134" y="382"/>
                    <a:pt x="1001" y="82"/>
                    <a:pt x="701" y="15"/>
                  </a:cubicBezTo>
                  <a:cubicBezTo>
                    <a:pt x="661" y="5"/>
                    <a:pt x="621" y="0"/>
                    <a:pt x="582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9"/>
            <p:cNvSpPr/>
            <p:nvPr/>
          </p:nvSpPr>
          <p:spPr>
            <a:xfrm>
              <a:off x="2190075" y="3180200"/>
              <a:ext cx="177650" cy="110125"/>
            </a:xfrm>
            <a:custGeom>
              <a:avLst/>
              <a:gdLst/>
              <a:ahLst/>
              <a:cxnLst/>
              <a:rect l="l" t="t" r="r" b="b"/>
              <a:pathLst>
                <a:path w="7106" h="4405" extrusionOk="0">
                  <a:moveTo>
                    <a:pt x="4339" y="1"/>
                  </a:moveTo>
                  <a:cubicBezTo>
                    <a:pt x="4327" y="1"/>
                    <a:pt x="4315" y="1"/>
                    <a:pt x="4303" y="1"/>
                  </a:cubicBezTo>
                  <a:cubicBezTo>
                    <a:pt x="3336" y="35"/>
                    <a:pt x="2168" y="768"/>
                    <a:pt x="1368" y="1235"/>
                  </a:cubicBezTo>
                  <a:cubicBezTo>
                    <a:pt x="934" y="1502"/>
                    <a:pt x="501" y="1836"/>
                    <a:pt x="67" y="2103"/>
                  </a:cubicBezTo>
                  <a:lnTo>
                    <a:pt x="67" y="2136"/>
                  </a:lnTo>
                  <a:cubicBezTo>
                    <a:pt x="34" y="2336"/>
                    <a:pt x="34" y="2570"/>
                    <a:pt x="0" y="2770"/>
                  </a:cubicBezTo>
                  <a:cubicBezTo>
                    <a:pt x="167" y="2670"/>
                    <a:pt x="334" y="2536"/>
                    <a:pt x="501" y="2436"/>
                  </a:cubicBezTo>
                  <a:cubicBezTo>
                    <a:pt x="1335" y="1869"/>
                    <a:pt x="2202" y="1369"/>
                    <a:pt x="3136" y="969"/>
                  </a:cubicBezTo>
                  <a:cubicBezTo>
                    <a:pt x="3493" y="833"/>
                    <a:pt x="3772" y="722"/>
                    <a:pt x="4040" y="722"/>
                  </a:cubicBezTo>
                  <a:cubicBezTo>
                    <a:pt x="4297" y="722"/>
                    <a:pt x="4543" y="824"/>
                    <a:pt x="4837" y="1102"/>
                  </a:cubicBezTo>
                  <a:cubicBezTo>
                    <a:pt x="5237" y="1469"/>
                    <a:pt x="5538" y="2003"/>
                    <a:pt x="5838" y="2436"/>
                  </a:cubicBezTo>
                  <a:cubicBezTo>
                    <a:pt x="6305" y="3070"/>
                    <a:pt x="6672" y="3737"/>
                    <a:pt x="7072" y="4404"/>
                  </a:cubicBezTo>
                  <a:lnTo>
                    <a:pt x="7105" y="3037"/>
                  </a:lnTo>
                  <a:cubicBezTo>
                    <a:pt x="6805" y="2570"/>
                    <a:pt x="6472" y="2136"/>
                    <a:pt x="6171" y="1702"/>
                  </a:cubicBezTo>
                  <a:cubicBezTo>
                    <a:pt x="5711" y="1111"/>
                    <a:pt x="5154" y="1"/>
                    <a:pt x="4339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9"/>
            <p:cNvSpPr/>
            <p:nvPr/>
          </p:nvSpPr>
          <p:spPr>
            <a:xfrm>
              <a:off x="2197575" y="3089475"/>
              <a:ext cx="170975" cy="109125"/>
            </a:xfrm>
            <a:custGeom>
              <a:avLst/>
              <a:gdLst/>
              <a:ahLst/>
              <a:cxnLst/>
              <a:rect l="l" t="t" r="r" b="b"/>
              <a:pathLst>
                <a:path w="6839" h="4365" extrusionOk="0">
                  <a:moveTo>
                    <a:pt x="4344" y="1"/>
                  </a:moveTo>
                  <a:cubicBezTo>
                    <a:pt x="4277" y="1"/>
                    <a:pt x="4212" y="19"/>
                    <a:pt x="4170" y="61"/>
                  </a:cubicBezTo>
                  <a:cubicBezTo>
                    <a:pt x="2869" y="928"/>
                    <a:pt x="1401" y="1729"/>
                    <a:pt x="67" y="2630"/>
                  </a:cubicBezTo>
                  <a:cubicBezTo>
                    <a:pt x="34" y="2896"/>
                    <a:pt x="0" y="3197"/>
                    <a:pt x="0" y="3463"/>
                  </a:cubicBezTo>
                  <a:cubicBezTo>
                    <a:pt x="1435" y="2663"/>
                    <a:pt x="2836" y="1629"/>
                    <a:pt x="4237" y="762"/>
                  </a:cubicBezTo>
                  <a:cubicBezTo>
                    <a:pt x="5071" y="1962"/>
                    <a:pt x="5905" y="3263"/>
                    <a:pt x="6839" y="4364"/>
                  </a:cubicBezTo>
                  <a:lnTo>
                    <a:pt x="6839" y="2963"/>
                  </a:lnTo>
                  <a:cubicBezTo>
                    <a:pt x="6105" y="1962"/>
                    <a:pt x="5304" y="1028"/>
                    <a:pt x="4570" y="94"/>
                  </a:cubicBezTo>
                  <a:cubicBezTo>
                    <a:pt x="4532" y="36"/>
                    <a:pt x="4437" y="1"/>
                    <a:pt x="4344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59"/>
            <p:cNvSpPr/>
            <p:nvPr/>
          </p:nvSpPr>
          <p:spPr>
            <a:xfrm>
              <a:off x="1954900" y="3181050"/>
              <a:ext cx="48400" cy="57575"/>
            </a:xfrm>
            <a:custGeom>
              <a:avLst/>
              <a:gdLst/>
              <a:ahLst/>
              <a:cxnLst/>
              <a:rect l="l" t="t" r="r" b="b"/>
              <a:pathLst>
                <a:path w="1936" h="2303" extrusionOk="0">
                  <a:moveTo>
                    <a:pt x="167" y="1"/>
                  </a:moveTo>
                  <a:cubicBezTo>
                    <a:pt x="101" y="234"/>
                    <a:pt x="67" y="468"/>
                    <a:pt x="1" y="701"/>
                  </a:cubicBezTo>
                  <a:cubicBezTo>
                    <a:pt x="468" y="1235"/>
                    <a:pt x="968" y="1769"/>
                    <a:pt x="1435" y="2302"/>
                  </a:cubicBezTo>
                  <a:lnTo>
                    <a:pt x="1935" y="1969"/>
                  </a:lnTo>
                  <a:cubicBezTo>
                    <a:pt x="1368" y="1302"/>
                    <a:pt x="801" y="601"/>
                    <a:pt x="167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59"/>
            <p:cNvSpPr/>
            <p:nvPr/>
          </p:nvSpPr>
          <p:spPr>
            <a:xfrm>
              <a:off x="1975750" y="3089325"/>
              <a:ext cx="128450" cy="176825"/>
            </a:xfrm>
            <a:custGeom>
              <a:avLst/>
              <a:gdLst/>
              <a:ahLst/>
              <a:cxnLst/>
              <a:rect l="l" t="t" r="r" b="b"/>
              <a:pathLst>
                <a:path w="5138" h="7073" extrusionOk="0">
                  <a:moveTo>
                    <a:pt x="134" y="0"/>
                  </a:moveTo>
                  <a:cubicBezTo>
                    <a:pt x="67" y="200"/>
                    <a:pt x="34" y="434"/>
                    <a:pt x="0" y="634"/>
                  </a:cubicBezTo>
                  <a:cubicBezTo>
                    <a:pt x="768" y="1768"/>
                    <a:pt x="1568" y="2869"/>
                    <a:pt x="2402" y="3936"/>
                  </a:cubicBezTo>
                  <a:cubicBezTo>
                    <a:pt x="2936" y="4637"/>
                    <a:pt x="3536" y="5304"/>
                    <a:pt x="4103" y="6005"/>
                  </a:cubicBezTo>
                  <a:cubicBezTo>
                    <a:pt x="4404" y="6338"/>
                    <a:pt x="4704" y="6672"/>
                    <a:pt x="4971" y="7005"/>
                  </a:cubicBezTo>
                  <a:cubicBezTo>
                    <a:pt x="5004" y="7039"/>
                    <a:pt x="5004" y="7039"/>
                    <a:pt x="5037" y="7072"/>
                  </a:cubicBezTo>
                  <a:lnTo>
                    <a:pt x="5137" y="5938"/>
                  </a:lnTo>
                  <a:cubicBezTo>
                    <a:pt x="4637" y="5404"/>
                    <a:pt x="4137" y="4870"/>
                    <a:pt x="3670" y="4303"/>
                  </a:cubicBezTo>
                  <a:cubicBezTo>
                    <a:pt x="2469" y="2902"/>
                    <a:pt x="1268" y="1468"/>
                    <a:pt x="134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9"/>
            <p:cNvSpPr/>
            <p:nvPr/>
          </p:nvSpPr>
          <p:spPr>
            <a:xfrm>
              <a:off x="2024125" y="3049300"/>
              <a:ext cx="90075" cy="122600"/>
            </a:xfrm>
            <a:custGeom>
              <a:avLst/>
              <a:gdLst/>
              <a:ahLst/>
              <a:cxnLst/>
              <a:rect l="l" t="t" r="r" b="b"/>
              <a:pathLst>
                <a:path w="3603" h="4904" extrusionOk="0">
                  <a:moveTo>
                    <a:pt x="0" y="0"/>
                  </a:moveTo>
                  <a:cubicBezTo>
                    <a:pt x="367" y="601"/>
                    <a:pt x="767" y="1201"/>
                    <a:pt x="1168" y="1768"/>
                  </a:cubicBezTo>
                  <a:cubicBezTo>
                    <a:pt x="1868" y="2769"/>
                    <a:pt x="2502" y="3870"/>
                    <a:pt x="3336" y="4804"/>
                  </a:cubicBezTo>
                  <a:cubicBezTo>
                    <a:pt x="3369" y="4837"/>
                    <a:pt x="3403" y="4870"/>
                    <a:pt x="3469" y="4904"/>
                  </a:cubicBezTo>
                  <a:lnTo>
                    <a:pt x="3603" y="3403"/>
                  </a:lnTo>
                  <a:cubicBezTo>
                    <a:pt x="3503" y="3303"/>
                    <a:pt x="3403" y="3202"/>
                    <a:pt x="3336" y="3102"/>
                  </a:cubicBezTo>
                  <a:cubicBezTo>
                    <a:pt x="2936" y="2535"/>
                    <a:pt x="2502" y="2002"/>
                    <a:pt x="2102" y="1468"/>
                  </a:cubicBezTo>
                  <a:cubicBezTo>
                    <a:pt x="1768" y="1034"/>
                    <a:pt x="1401" y="601"/>
                    <a:pt x="1068" y="167"/>
                  </a:cubicBezTo>
                  <a:cubicBezTo>
                    <a:pt x="701" y="134"/>
                    <a:pt x="334" y="67"/>
                    <a:pt x="0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9"/>
            <p:cNvSpPr/>
            <p:nvPr/>
          </p:nvSpPr>
          <p:spPr>
            <a:xfrm>
              <a:off x="1738075" y="3020950"/>
              <a:ext cx="150975" cy="94250"/>
            </a:xfrm>
            <a:custGeom>
              <a:avLst/>
              <a:gdLst/>
              <a:ahLst/>
              <a:cxnLst/>
              <a:rect l="l" t="t" r="r" b="b"/>
              <a:pathLst>
                <a:path w="6039" h="3770" extrusionOk="0">
                  <a:moveTo>
                    <a:pt x="368" y="0"/>
                  </a:moveTo>
                  <a:lnTo>
                    <a:pt x="334" y="167"/>
                  </a:lnTo>
                  <a:lnTo>
                    <a:pt x="334" y="267"/>
                  </a:lnTo>
                  <a:lnTo>
                    <a:pt x="268" y="567"/>
                  </a:lnTo>
                  <a:lnTo>
                    <a:pt x="201" y="867"/>
                  </a:lnTo>
                  <a:lnTo>
                    <a:pt x="201" y="934"/>
                  </a:lnTo>
                  <a:lnTo>
                    <a:pt x="167" y="1067"/>
                  </a:lnTo>
                  <a:lnTo>
                    <a:pt x="101" y="1434"/>
                  </a:lnTo>
                  <a:lnTo>
                    <a:pt x="34" y="1801"/>
                  </a:lnTo>
                  <a:lnTo>
                    <a:pt x="1" y="1901"/>
                  </a:lnTo>
                  <a:cubicBezTo>
                    <a:pt x="768" y="2202"/>
                    <a:pt x="1535" y="2535"/>
                    <a:pt x="2336" y="2802"/>
                  </a:cubicBezTo>
                  <a:cubicBezTo>
                    <a:pt x="3170" y="3069"/>
                    <a:pt x="4037" y="3236"/>
                    <a:pt x="4871" y="3469"/>
                  </a:cubicBezTo>
                  <a:cubicBezTo>
                    <a:pt x="4904" y="3536"/>
                    <a:pt x="5004" y="3569"/>
                    <a:pt x="5071" y="3569"/>
                  </a:cubicBezTo>
                  <a:cubicBezTo>
                    <a:pt x="5138" y="3603"/>
                    <a:pt x="5204" y="3603"/>
                    <a:pt x="5238" y="3603"/>
                  </a:cubicBezTo>
                  <a:cubicBezTo>
                    <a:pt x="5405" y="3669"/>
                    <a:pt x="5571" y="3736"/>
                    <a:pt x="5738" y="3769"/>
                  </a:cubicBezTo>
                  <a:cubicBezTo>
                    <a:pt x="5771" y="3669"/>
                    <a:pt x="5771" y="3536"/>
                    <a:pt x="5805" y="3436"/>
                  </a:cubicBezTo>
                  <a:cubicBezTo>
                    <a:pt x="5805" y="3402"/>
                    <a:pt x="5805" y="3402"/>
                    <a:pt x="5805" y="3369"/>
                  </a:cubicBezTo>
                  <a:cubicBezTo>
                    <a:pt x="5838" y="3302"/>
                    <a:pt x="5872" y="3236"/>
                    <a:pt x="5838" y="3136"/>
                  </a:cubicBezTo>
                  <a:cubicBezTo>
                    <a:pt x="5838" y="3069"/>
                    <a:pt x="5872" y="3036"/>
                    <a:pt x="5872" y="2969"/>
                  </a:cubicBezTo>
                  <a:cubicBezTo>
                    <a:pt x="5872" y="2935"/>
                    <a:pt x="5872" y="2869"/>
                    <a:pt x="5872" y="2835"/>
                  </a:cubicBezTo>
                  <a:cubicBezTo>
                    <a:pt x="5872" y="2835"/>
                    <a:pt x="5872" y="2802"/>
                    <a:pt x="5905" y="2769"/>
                  </a:cubicBezTo>
                  <a:cubicBezTo>
                    <a:pt x="5905" y="2669"/>
                    <a:pt x="5905" y="2602"/>
                    <a:pt x="5938" y="2502"/>
                  </a:cubicBezTo>
                  <a:cubicBezTo>
                    <a:pt x="5938" y="2435"/>
                    <a:pt x="5938" y="2368"/>
                    <a:pt x="5972" y="2302"/>
                  </a:cubicBezTo>
                  <a:cubicBezTo>
                    <a:pt x="5972" y="2235"/>
                    <a:pt x="5972" y="2135"/>
                    <a:pt x="6005" y="2035"/>
                  </a:cubicBezTo>
                  <a:cubicBezTo>
                    <a:pt x="6005" y="1968"/>
                    <a:pt x="6005" y="1901"/>
                    <a:pt x="6038" y="1835"/>
                  </a:cubicBezTo>
                  <a:cubicBezTo>
                    <a:pt x="5138" y="1501"/>
                    <a:pt x="4204" y="1201"/>
                    <a:pt x="3270" y="934"/>
                  </a:cubicBezTo>
                  <a:cubicBezTo>
                    <a:pt x="2336" y="567"/>
                    <a:pt x="1368" y="267"/>
                    <a:pt x="368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9"/>
            <p:cNvSpPr/>
            <p:nvPr/>
          </p:nvSpPr>
          <p:spPr>
            <a:xfrm>
              <a:off x="1719725" y="3115175"/>
              <a:ext cx="155150" cy="99250"/>
            </a:xfrm>
            <a:custGeom>
              <a:avLst/>
              <a:gdLst/>
              <a:ahLst/>
              <a:cxnLst/>
              <a:rect l="l" t="t" r="r" b="b"/>
              <a:pathLst>
                <a:path w="6206" h="3970" extrusionOk="0">
                  <a:moveTo>
                    <a:pt x="401" y="0"/>
                  </a:moveTo>
                  <a:lnTo>
                    <a:pt x="301" y="467"/>
                  </a:lnTo>
                  <a:lnTo>
                    <a:pt x="301" y="501"/>
                  </a:lnTo>
                  <a:lnTo>
                    <a:pt x="268" y="601"/>
                  </a:lnTo>
                  <a:lnTo>
                    <a:pt x="201" y="934"/>
                  </a:lnTo>
                  <a:lnTo>
                    <a:pt x="168" y="1101"/>
                  </a:lnTo>
                  <a:lnTo>
                    <a:pt x="168" y="1201"/>
                  </a:lnTo>
                  <a:lnTo>
                    <a:pt x="134" y="1368"/>
                  </a:lnTo>
                  <a:lnTo>
                    <a:pt x="68" y="1635"/>
                  </a:lnTo>
                  <a:lnTo>
                    <a:pt x="1" y="1968"/>
                  </a:lnTo>
                  <a:cubicBezTo>
                    <a:pt x="768" y="2202"/>
                    <a:pt x="1569" y="2435"/>
                    <a:pt x="2336" y="2669"/>
                  </a:cubicBezTo>
                  <a:lnTo>
                    <a:pt x="2369" y="2636"/>
                  </a:lnTo>
                  <a:lnTo>
                    <a:pt x="2403" y="2636"/>
                  </a:lnTo>
                  <a:lnTo>
                    <a:pt x="2436" y="2602"/>
                  </a:lnTo>
                  <a:lnTo>
                    <a:pt x="2903" y="2369"/>
                  </a:lnTo>
                  <a:lnTo>
                    <a:pt x="3303" y="2169"/>
                  </a:lnTo>
                  <a:lnTo>
                    <a:pt x="3470" y="2069"/>
                  </a:lnTo>
                  <a:lnTo>
                    <a:pt x="3503" y="2069"/>
                  </a:lnTo>
                  <a:lnTo>
                    <a:pt x="3537" y="2035"/>
                  </a:lnTo>
                  <a:cubicBezTo>
                    <a:pt x="3537" y="2035"/>
                    <a:pt x="3570" y="2069"/>
                    <a:pt x="3570" y="2102"/>
                  </a:cubicBezTo>
                  <a:cubicBezTo>
                    <a:pt x="3570" y="2102"/>
                    <a:pt x="3603" y="2135"/>
                    <a:pt x="3603" y="2135"/>
                  </a:cubicBezTo>
                  <a:cubicBezTo>
                    <a:pt x="3637" y="2202"/>
                    <a:pt x="3670" y="2269"/>
                    <a:pt x="3737" y="2335"/>
                  </a:cubicBezTo>
                  <a:cubicBezTo>
                    <a:pt x="3837" y="2502"/>
                    <a:pt x="3937" y="2702"/>
                    <a:pt x="4070" y="2902"/>
                  </a:cubicBezTo>
                  <a:cubicBezTo>
                    <a:pt x="4137" y="3003"/>
                    <a:pt x="4204" y="3103"/>
                    <a:pt x="4271" y="3203"/>
                  </a:cubicBezTo>
                  <a:cubicBezTo>
                    <a:pt x="4271" y="3203"/>
                    <a:pt x="4304" y="3236"/>
                    <a:pt x="4304" y="3236"/>
                  </a:cubicBezTo>
                  <a:cubicBezTo>
                    <a:pt x="4337" y="3303"/>
                    <a:pt x="4371" y="3336"/>
                    <a:pt x="4371" y="3369"/>
                  </a:cubicBezTo>
                  <a:lnTo>
                    <a:pt x="4404" y="3369"/>
                  </a:lnTo>
                  <a:cubicBezTo>
                    <a:pt x="4904" y="3603"/>
                    <a:pt x="5405" y="3836"/>
                    <a:pt x="5938" y="3970"/>
                  </a:cubicBezTo>
                  <a:cubicBezTo>
                    <a:pt x="5972" y="3903"/>
                    <a:pt x="5972" y="3836"/>
                    <a:pt x="5972" y="3736"/>
                  </a:cubicBezTo>
                  <a:cubicBezTo>
                    <a:pt x="6005" y="3603"/>
                    <a:pt x="6005" y="3436"/>
                    <a:pt x="6038" y="3269"/>
                  </a:cubicBezTo>
                  <a:cubicBezTo>
                    <a:pt x="6038" y="3203"/>
                    <a:pt x="6072" y="3103"/>
                    <a:pt x="6072" y="3036"/>
                  </a:cubicBezTo>
                  <a:cubicBezTo>
                    <a:pt x="6072" y="3003"/>
                    <a:pt x="6072" y="3003"/>
                    <a:pt x="6072" y="2969"/>
                  </a:cubicBezTo>
                  <a:cubicBezTo>
                    <a:pt x="6072" y="2902"/>
                    <a:pt x="6105" y="2869"/>
                    <a:pt x="6105" y="2802"/>
                  </a:cubicBezTo>
                  <a:cubicBezTo>
                    <a:pt x="6105" y="2702"/>
                    <a:pt x="6139" y="2569"/>
                    <a:pt x="6139" y="2469"/>
                  </a:cubicBezTo>
                  <a:cubicBezTo>
                    <a:pt x="6172" y="2335"/>
                    <a:pt x="6172" y="2235"/>
                    <a:pt x="6205" y="2102"/>
                  </a:cubicBezTo>
                  <a:cubicBezTo>
                    <a:pt x="4271" y="1368"/>
                    <a:pt x="2336" y="634"/>
                    <a:pt x="401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3" name="Google Shape;2403;p59"/>
          <p:cNvGrpSpPr/>
          <p:nvPr/>
        </p:nvGrpSpPr>
        <p:grpSpPr>
          <a:xfrm rot="-4806491" flipH="1">
            <a:off x="7798004" y="820519"/>
            <a:ext cx="835928" cy="549575"/>
            <a:chOff x="267846" y="1861832"/>
            <a:chExt cx="835872" cy="549538"/>
          </a:xfrm>
        </p:grpSpPr>
        <p:sp>
          <p:nvSpPr>
            <p:cNvPr id="2404" name="Google Shape;2404;p59"/>
            <p:cNvSpPr/>
            <p:nvPr/>
          </p:nvSpPr>
          <p:spPr>
            <a:xfrm>
              <a:off x="267846" y="1941169"/>
              <a:ext cx="282667" cy="292718"/>
            </a:xfrm>
            <a:custGeom>
              <a:avLst/>
              <a:gdLst/>
              <a:ahLst/>
              <a:cxnLst/>
              <a:rect l="l" t="t" r="r" b="b"/>
              <a:pathLst>
                <a:path w="3937" h="4077" extrusionOk="0">
                  <a:moveTo>
                    <a:pt x="478" y="1"/>
                  </a:moveTo>
                  <a:cubicBezTo>
                    <a:pt x="404" y="1"/>
                    <a:pt x="332" y="23"/>
                    <a:pt x="267" y="77"/>
                  </a:cubicBezTo>
                  <a:cubicBezTo>
                    <a:pt x="234" y="144"/>
                    <a:pt x="200" y="211"/>
                    <a:pt x="200" y="277"/>
                  </a:cubicBezTo>
                  <a:cubicBezTo>
                    <a:pt x="0" y="1045"/>
                    <a:pt x="334" y="1879"/>
                    <a:pt x="867" y="2446"/>
                  </a:cubicBezTo>
                  <a:cubicBezTo>
                    <a:pt x="1401" y="3013"/>
                    <a:pt x="2135" y="3413"/>
                    <a:pt x="2835" y="3780"/>
                  </a:cubicBezTo>
                  <a:cubicBezTo>
                    <a:pt x="3100" y="3939"/>
                    <a:pt x="3386" y="4077"/>
                    <a:pt x="3693" y="4077"/>
                  </a:cubicBezTo>
                  <a:cubicBezTo>
                    <a:pt x="3773" y="4077"/>
                    <a:pt x="3854" y="4067"/>
                    <a:pt x="3936" y="4047"/>
                  </a:cubicBezTo>
                  <a:lnTo>
                    <a:pt x="3769" y="3580"/>
                  </a:lnTo>
                  <a:cubicBezTo>
                    <a:pt x="2969" y="2346"/>
                    <a:pt x="2035" y="1211"/>
                    <a:pt x="934" y="211"/>
                  </a:cubicBezTo>
                  <a:cubicBezTo>
                    <a:pt x="799" y="98"/>
                    <a:pt x="633" y="1"/>
                    <a:pt x="4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9"/>
            <p:cNvSpPr/>
            <p:nvPr/>
          </p:nvSpPr>
          <p:spPr>
            <a:xfrm>
              <a:off x="605515" y="1861832"/>
              <a:ext cx="498203" cy="549538"/>
            </a:xfrm>
            <a:custGeom>
              <a:avLst/>
              <a:gdLst/>
              <a:ahLst/>
              <a:cxnLst/>
              <a:rect l="l" t="t" r="r" b="b"/>
              <a:pathLst>
                <a:path w="6939" h="7654" extrusionOk="0">
                  <a:moveTo>
                    <a:pt x="1865" y="0"/>
                  </a:moveTo>
                  <a:cubicBezTo>
                    <a:pt x="1673" y="0"/>
                    <a:pt x="1481" y="28"/>
                    <a:pt x="1301" y="82"/>
                  </a:cubicBezTo>
                  <a:cubicBezTo>
                    <a:pt x="834" y="182"/>
                    <a:pt x="434" y="482"/>
                    <a:pt x="234" y="882"/>
                  </a:cubicBezTo>
                  <a:cubicBezTo>
                    <a:pt x="0" y="1382"/>
                    <a:pt x="67" y="1950"/>
                    <a:pt x="234" y="2450"/>
                  </a:cubicBezTo>
                  <a:cubicBezTo>
                    <a:pt x="1068" y="5352"/>
                    <a:pt x="3903" y="7587"/>
                    <a:pt x="6939" y="7654"/>
                  </a:cubicBezTo>
                  <a:lnTo>
                    <a:pt x="6638" y="7353"/>
                  </a:lnTo>
                  <a:cubicBezTo>
                    <a:pt x="4904" y="6286"/>
                    <a:pt x="3703" y="4385"/>
                    <a:pt x="3570" y="2350"/>
                  </a:cubicBezTo>
                  <a:cubicBezTo>
                    <a:pt x="3503" y="1749"/>
                    <a:pt x="3536" y="1116"/>
                    <a:pt x="3203" y="615"/>
                  </a:cubicBezTo>
                  <a:cubicBezTo>
                    <a:pt x="2910" y="201"/>
                    <a:pt x="2386" y="0"/>
                    <a:pt x="18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6" name="Google Shape;2406;p59"/>
          <p:cNvSpPr/>
          <p:nvPr/>
        </p:nvSpPr>
        <p:spPr>
          <a:xfrm rot="-2560973">
            <a:off x="4495925" y="3592818"/>
            <a:ext cx="498183" cy="702374"/>
          </a:xfrm>
          <a:custGeom>
            <a:avLst/>
            <a:gdLst/>
            <a:ahLst/>
            <a:cxnLst/>
            <a:rect l="l" t="t" r="r" b="b"/>
            <a:pathLst>
              <a:path w="6939" h="7654" extrusionOk="0">
                <a:moveTo>
                  <a:pt x="1865" y="0"/>
                </a:moveTo>
                <a:cubicBezTo>
                  <a:pt x="1673" y="0"/>
                  <a:pt x="1481" y="28"/>
                  <a:pt x="1301" y="82"/>
                </a:cubicBezTo>
                <a:cubicBezTo>
                  <a:pt x="834" y="182"/>
                  <a:pt x="434" y="482"/>
                  <a:pt x="234" y="882"/>
                </a:cubicBezTo>
                <a:cubicBezTo>
                  <a:pt x="0" y="1382"/>
                  <a:pt x="67" y="1950"/>
                  <a:pt x="234" y="2450"/>
                </a:cubicBezTo>
                <a:cubicBezTo>
                  <a:pt x="1068" y="5352"/>
                  <a:pt x="3903" y="7587"/>
                  <a:pt x="6939" y="7654"/>
                </a:cubicBezTo>
                <a:lnTo>
                  <a:pt x="6638" y="7353"/>
                </a:lnTo>
                <a:cubicBezTo>
                  <a:pt x="4904" y="6286"/>
                  <a:pt x="3703" y="4385"/>
                  <a:pt x="3570" y="2350"/>
                </a:cubicBezTo>
                <a:cubicBezTo>
                  <a:pt x="3503" y="1749"/>
                  <a:pt x="3536" y="1116"/>
                  <a:pt x="3203" y="615"/>
                </a:cubicBezTo>
                <a:cubicBezTo>
                  <a:pt x="2910" y="201"/>
                  <a:pt x="2386" y="0"/>
                  <a:pt x="1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" grpId="0"/>
      <p:bldP spid="235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46"/>
          <p:cNvSpPr txBox="1">
            <a:spLocks noGrp="1"/>
          </p:cNvSpPr>
          <p:nvPr>
            <p:ph type="title"/>
          </p:nvPr>
        </p:nvSpPr>
        <p:spPr>
          <a:xfrm>
            <a:off x="3808072" y="1329750"/>
            <a:ext cx="4622704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/>
              <a:t>Guess </a:t>
            </a:r>
            <a:br>
              <a:rPr lang="en" sz="6000" dirty="0" smtClean="0"/>
            </a:br>
            <a:r>
              <a:rPr lang="en" sz="6000" dirty="0" smtClean="0"/>
              <a:t>the words</a:t>
            </a:r>
            <a:endParaRPr sz="6000" dirty="0"/>
          </a:p>
        </p:txBody>
      </p:sp>
      <p:sp>
        <p:nvSpPr>
          <p:cNvPr id="1582" name="Google Shape;1582;p46"/>
          <p:cNvSpPr txBox="1">
            <a:spLocks noGrp="1"/>
          </p:cNvSpPr>
          <p:nvPr>
            <p:ph type="subTitle" idx="1"/>
          </p:nvPr>
        </p:nvSpPr>
        <p:spPr>
          <a:xfrm>
            <a:off x="4749287" y="2685669"/>
            <a:ext cx="3681313" cy="9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2000" dirty="0" smtClean="0"/>
              <a:t>Work in 4 team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 smtClean="0"/>
              <a:t>G</a:t>
            </a:r>
            <a:r>
              <a:rPr lang="en" sz="2000" dirty="0" smtClean="0"/>
              <a:t>uess the words base on the given letters and pictures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 smtClean="0"/>
              <a:t>O</a:t>
            </a:r>
            <a:r>
              <a:rPr lang="en" sz="2000" dirty="0" smtClean="0"/>
              <a:t>ne correct word = 1 point</a:t>
            </a:r>
          </a:p>
        </p:txBody>
      </p:sp>
      <p:grpSp>
        <p:nvGrpSpPr>
          <p:cNvPr id="1583" name="Google Shape;1583;p46"/>
          <p:cNvGrpSpPr/>
          <p:nvPr/>
        </p:nvGrpSpPr>
        <p:grpSpPr>
          <a:xfrm>
            <a:off x="4291551" y="853457"/>
            <a:ext cx="1094367" cy="1578612"/>
            <a:chOff x="-143049" y="1785632"/>
            <a:chExt cx="1094367" cy="1578612"/>
          </a:xfrm>
        </p:grpSpPr>
        <p:sp>
          <p:nvSpPr>
            <p:cNvPr id="1584" name="Google Shape;1584;p46"/>
            <p:cNvSpPr/>
            <p:nvPr/>
          </p:nvSpPr>
          <p:spPr>
            <a:xfrm rot="1333269">
              <a:off x="257568" y="2964020"/>
              <a:ext cx="191699" cy="378013"/>
            </a:xfrm>
            <a:custGeom>
              <a:avLst/>
              <a:gdLst/>
              <a:ahLst/>
              <a:cxnLst/>
              <a:rect l="l" t="t" r="r" b="b"/>
              <a:pathLst>
                <a:path w="2670" h="5265" extrusionOk="0">
                  <a:moveTo>
                    <a:pt x="2269" y="0"/>
                  </a:moveTo>
                  <a:cubicBezTo>
                    <a:pt x="1635" y="467"/>
                    <a:pt x="1101" y="1034"/>
                    <a:pt x="668" y="1701"/>
                  </a:cubicBezTo>
                  <a:cubicBezTo>
                    <a:pt x="301" y="2235"/>
                    <a:pt x="1" y="2869"/>
                    <a:pt x="1" y="3536"/>
                  </a:cubicBezTo>
                  <a:cubicBezTo>
                    <a:pt x="1" y="4203"/>
                    <a:pt x="334" y="4870"/>
                    <a:pt x="935" y="5171"/>
                  </a:cubicBezTo>
                  <a:cubicBezTo>
                    <a:pt x="1053" y="5218"/>
                    <a:pt x="1170" y="5265"/>
                    <a:pt x="1300" y="5265"/>
                  </a:cubicBezTo>
                  <a:cubicBezTo>
                    <a:pt x="1354" y="5265"/>
                    <a:pt x="1410" y="5257"/>
                    <a:pt x="1468" y="5237"/>
                  </a:cubicBezTo>
                  <a:cubicBezTo>
                    <a:pt x="1702" y="5171"/>
                    <a:pt x="1869" y="4970"/>
                    <a:pt x="1969" y="4770"/>
                  </a:cubicBezTo>
                  <a:cubicBezTo>
                    <a:pt x="2669" y="3436"/>
                    <a:pt x="1869" y="1735"/>
                    <a:pt x="2469" y="367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6"/>
            <p:cNvSpPr/>
            <p:nvPr/>
          </p:nvSpPr>
          <p:spPr>
            <a:xfrm rot="1333269">
              <a:off x="-100362" y="2770335"/>
              <a:ext cx="402424" cy="304780"/>
            </a:xfrm>
            <a:custGeom>
              <a:avLst/>
              <a:gdLst/>
              <a:ahLst/>
              <a:cxnLst/>
              <a:rect l="l" t="t" r="r" b="b"/>
              <a:pathLst>
                <a:path w="5605" h="4245" extrusionOk="0">
                  <a:moveTo>
                    <a:pt x="3687" y="0"/>
                  </a:moveTo>
                  <a:cubicBezTo>
                    <a:pt x="2891" y="0"/>
                    <a:pt x="2109" y="145"/>
                    <a:pt x="1434" y="562"/>
                  </a:cubicBezTo>
                  <a:cubicBezTo>
                    <a:pt x="567" y="1096"/>
                    <a:pt x="33" y="2097"/>
                    <a:pt x="0" y="3131"/>
                  </a:cubicBezTo>
                  <a:cubicBezTo>
                    <a:pt x="0" y="3564"/>
                    <a:pt x="167" y="4131"/>
                    <a:pt x="634" y="4231"/>
                  </a:cubicBezTo>
                  <a:cubicBezTo>
                    <a:pt x="674" y="4240"/>
                    <a:pt x="713" y="4244"/>
                    <a:pt x="753" y="4244"/>
                  </a:cubicBezTo>
                  <a:cubicBezTo>
                    <a:pt x="1012" y="4244"/>
                    <a:pt x="1261" y="4067"/>
                    <a:pt x="1434" y="3864"/>
                  </a:cubicBezTo>
                  <a:cubicBezTo>
                    <a:pt x="1635" y="3631"/>
                    <a:pt x="1735" y="3331"/>
                    <a:pt x="1868" y="3031"/>
                  </a:cubicBezTo>
                  <a:cubicBezTo>
                    <a:pt x="2535" y="1630"/>
                    <a:pt x="4036" y="629"/>
                    <a:pt x="5604" y="562"/>
                  </a:cubicBezTo>
                  <a:lnTo>
                    <a:pt x="5304" y="162"/>
                  </a:lnTo>
                  <a:cubicBezTo>
                    <a:pt x="4777" y="67"/>
                    <a:pt x="4228" y="0"/>
                    <a:pt x="3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6"/>
            <p:cNvSpPr/>
            <p:nvPr/>
          </p:nvSpPr>
          <p:spPr>
            <a:xfrm>
              <a:off x="453115" y="1785632"/>
              <a:ext cx="498203" cy="549538"/>
            </a:xfrm>
            <a:custGeom>
              <a:avLst/>
              <a:gdLst/>
              <a:ahLst/>
              <a:cxnLst/>
              <a:rect l="l" t="t" r="r" b="b"/>
              <a:pathLst>
                <a:path w="6939" h="7654" extrusionOk="0">
                  <a:moveTo>
                    <a:pt x="1865" y="0"/>
                  </a:moveTo>
                  <a:cubicBezTo>
                    <a:pt x="1673" y="0"/>
                    <a:pt x="1481" y="28"/>
                    <a:pt x="1301" y="82"/>
                  </a:cubicBezTo>
                  <a:cubicBezTo>
                    <a:pt x="834" y="182"/>
                    <a:pt x="434" y="482"/>
                    <a:pt x="234" y="882"/>
                  </a:cubicBezTo>
                  <a:cubicBezTo>
                    <a:pt x="0" y="1382"/>
                    <a:pt x="67" y="1950"/>
                    <a:pt x="234" y="2450"/>
                  </a:cubicBezTo>
                  <a:cubicBezTo>
                    <a:pt x="1068" y="5352"/>
                    <a:pt x="3903" y="7587"/>
                    <a:pt x="6939" y="7654"/>
                  </a:cubicBezTo>
                  <a:lnTo>
                    <a:pt x="6638" y="7353"/>
                  </a:lnTo>
                  <a:cubicBezTo>
                    <a:pt x="4904" y="6286"/>
                    <a:pt x="3703" y="4385"/>
                    <a:pt x="3570" y="2350"/>
                  </a:cubicBezTo>
                  <a:cubicBezTo>
                    <a:pt x="3503" y="1749"/>
                    <a:pt x="3536" y="1116"/>
                    <a:pt x="3203" y="615"/>
                  </a:cubicBezTo>
                  <a:cubicBezTo>
                    <a:pt x="2910" y="201"/>
                    <a:pt x="2386" y="0"/>
                    <a:pt x="1865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7" name="Google Shape;1587;p46"/>
          <p:cNvGrpSpPr/>
          <p:nvPr/>
        </p:nvGrpSpPr>
        <p:grpSpPr>
          <a:xfrm>
            <a:off x="1364876" y="2063360"/>
            <a:ext cx="2428708" cy="2711470"/>
            <a:chOff x="2607000" y="2432075"/>
            <a:chExt cx="896500" cy="1000875"/>
          </a:xfrm>
        </p:grpSpPr>
        <p:sp>
          <p:nvSpPr>
            <p:cNvPr id="1588" name="Google Shape;1588;p46"/>
            <p:cNvSpPr/>
            <p:nvPr/>
          </p:nvSpPr>
          <p:spPr>
            <a:xfrm>
              <a:off x="2698750" y="2952950"/>
              <a:ext cx="143550" cy="28175"/>
            </a:xfrm>
            <a:custGeom>
              <a:avLst/>
              <a:gdLst/>
              <a:ahLst/>
              <a:cxnLst/>
              <a:rect l="l" t="t" r="r" b="b"/>
              <a:pathLst>
                <a:path w="5742" h="1127" extrusionOk="0">
                  <a:moveTo>
                    <a:pt x="3591" y="1"/>
                  </a:moveTo>
                  <a:cubicBezTo>
                    <a:pt x="2052" y="1"/>
                    <a:pt x="0" y="1120"/>
                    <a:pt x="0" y="1120"/>
                  </a:cubicBezTo>
                  <a:cubicBezTo>
                    <a:pt x="0" y="1120"/>
                    <a:pt x="282" y="1126"/>
                    <a:pt x="711" y="1126"/>
                  </a:cubicBezTo>
                  <a:cubicBezTo>
                    <a:pt x="2265" y="1126"/>
                    <a:pt x="5742" y="1044"/>
                    <a:pt x="4670" y="286"/>
                  </a:cubicBezTo>
                  <a:cubicBezTo>
                    <a:pt x="4381" y="81"/>
                    <a:pt x="4004" y="1"/>
                    <a:pt x="3591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6"/>
            <p:cNvSpPr/>
            <p:nvPr/>
          </p:nvSpPr>
          <p:spPr>
            <a:xfrm>
              <a:off x="2868850" y="2830275"/>
              <a:ext cx="142200" cy="27550"/>
            </a:xfrm>
            <a:custGeom>
              <a:avLst/>
              <a:gdLst/>
              <a:ahLst/>
              <a:cxnLst/>
              <a:rect l="l" t="t" r="r" b="b"/>
              <a:pathLst>
                <a:path w="5688" h="1102" extrusionOk="0">
                  <a:moveTo>
                    <a:pt x="3574" y="0"/>
                  </a:moveTo>
                  <a:cubicBezTo>
                    <a:pt x="2037" y="0"/>
                    <a:pt x="1" y="1090"/>
                    <a:pt x="1" y="1090"/>
                  </a:cubicBezTo>
                  <a:cubicBezTo>
                    <a:pt x="1" y="1090"/>
                    <a:pt x="398" y="1101"/>
                    <a:pt x="965" y="1101"/>
                  </a:cubicBezTo>
                  <a:cubicBezTo>
                    <a:pt x="2610" y="1101"/>
                    <a:pt x="5688" y="1009"/>
                    <a:pt x="4671" y="290"/>
                  </a:cubicBezTo>
                  <a:cubicBezTo>
                    <a:pt x="4377" y="82"/>
                    <a:pt x="3994" y="0"/>
                    <a:pt x="3574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6"/>
            <p:cNvSpPr/>
            <p:nvPr/>
          </p:nvSpPr>
          <p:spPr>
            <a:xfrm>
              <a:off x="3016475" y="2755650"/>
              <a:ext cx="143575" cy="27825"/>
            </a:xfrm>
            <a:custGeom>
              <a:avLst/>
              <a:gdLst/>
              <a:ahLst/>
              <a:cxnLst/>
              <a:rect l="l" t="t" r="r" b="b"/>
              <a:pathLst>
                <a:path w="5743" h="1113" extrusionOk="0">
                  <a:moveTo>
                    <a:pt x="3607" y="0"/>
                  </a:moveTo>
                  <a:cubicBezTo>
                    <a:pt x="2067" y="0"/>
                    <a:pt x="0" y="1106"/>
                    <a:pt x="0" y="1106"/>
                  </a:cubicBezTo>
                  <a:cubicBezTo>
                    <a:pt x="0" y="1106"/>
                    <a:pt x="282" y="1113"/>
                    <a:pt x="711" y="1113"/>
                  </a:cubicBezTo>
                  <a:cubicBezTo>
                    <a:pt x="2265" y="1113"/>
                    <a:pt x="5742" y="1031"/>
                    <a:pt x="4670" y="273"/>
                  </a:cubicBezTo>
                  <a:cubicBezTo>
                    <a:pt x="4384" y="77"/>
                    <a:pt x="4014" y="0"/>
                    <a:pt x="3607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6"/>
            <p:cNvSpPr/>
            <p:nvPr/>
          </p:nvSpPr>
          <p:spPr>
            <a:xfrm>
              <a:off x="2858850" y="3004550"/>
              <a:ext cx="142525" cy="27450"/>
            </a:xfrm>
            <a:custGeom>
              <a:avLst/>
              <a:gdLst/>
              <a:ahLst/>
              <a:cxnLst/>
              <a:rect l="l" t="t" r="r" b="b"/>
              <a:pathLst>
                <a:path w="5701" h="1098" extrusionOk="0">
                  <a:moveTo>
                    <a:pt x="3544" y="1"/>
                  </a:moveTo>
                  <a:cubicBezTo>
                    <a:pt x="2016" y="1"/>
                    <a:pt x="1" y="1091"/>
                    <a:pt x="1" y="1091"/>
                  </a:cubicBezTo>
                  <a:cubicBezTo>
                    <a:pt x="1" y="1091"/>
                    <a:pt x="297" y="1097"/>
                    <a:pt x="743" y="1097"/>
                  </a:cubicBezTo>
                  <a:cubicBezTo>
                    <a:pt x="2305" y="1097"/>
                    <a:pt x="5701" y="1017"/>
                    <a:pt x="4637" y="290"/>
                  </a:cubicBezTo>
                  <a:cubicBezTo>
                    <a:pt x="4343" y="83"/>
                    <a:pt x="3962" y="1"/>
                    <a:pt x="3544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6"/>
            <p:cNvSpPr/>
            <p:nvPr/>
          </p:nvSpPr>
          <p:spPr>
            <a:xfrm>
              <a:off x="3005625" y="2929500"/>
              <a:ext cx="142200" cy="27550"/>
            </a:xfrm>
            <a:custGeom>
              <a:avLst/>
              <a:gdLst/>
              <a:ahLst/>
              <a:cxnLst/>
              <a:rect l="l" t="t" r="r" b="b"/>
              <a:pathLst>
                <a:path w="5688" h="1102" extrusionOk="0">
                  <a:moveTo>
                    <a:pt x="3573" y="1"/>
                  </a:moveTo>
                  <a:cubicBezTo>
                    <a:pt x="2036" y="1"/>
                    <a:pt x="0" y="1091"/>
                    <a:pt x="0" y="1091"/>
                  </a:cubicBezTo>
                  <a:cubicBezTo>
                    <a:pt x="0" y="1091"/>
                    <a:pt x="397" y="1102"/>
                    <a:pt x="965" y="1102"/>
                  </a:cubicBezTo>
                  <a:cubicBezTo>
                    <a:pt x="2610" y="1102"/>
                    <a:pt x="5687" y="1009"/>
                    <a:pt x="4670" y="290"/>
                  </a:cubicBezTo>
                  <a:cubicBezTo>
                    <a:pt x="4377" y="82"/>
                    <a:pt x="3994" y="1"/>
                    <a:pt x="3573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6"/>
            <p:cNvSpPr/>
            <p:nvPr/>
          </p:nvSpPr>
          <p:spPr>
            <a:xfrm>
              <a:off x="3155725" y="2632625"/>
              <a:ext cx="143375" cy="27450"/>
            </a:xfrm>
            <a:custGeom>
              <a:avLst/>
              <a:gdLst/>
              <a:ahLst/>
              <a:cxnLst/>
              <a:rect l="l" t="t" r="r" b="b"/>
              <a:pathLst>
                <a:path w="5735" h="1098" extrusionOk="0">
                  <a:moveTo>
                    <a:pt x="3573" y="1"/>
                  </a:moveTo>
                  <a:cubicBezTo>
                    <a:pt x="2037" y="1"/>
                    <a:pt x="1" y="1091"/>
                    <a:pt x="1" y="1091"/>
                  </a:cubicBezTo>
                  <a:cubicBezTo>
                    <a:pt x="1" y="1091"/>
                    <a:pt x="299" y="1097"/>
                    <a:pt x="748" y="1097"/>
                  </a:cubicBezTo>
                  <a:cubicBezTo>
                    <a:pt x="2318" y="1097"/>
                    <a:pt x="5735" y="1016"/>
                    <a:pt x="4671" y="290"/>
                  </a:cubicBezTo>
                  <a:cubicBezTo>
                    <a:pt x="4377" y="82"/>
                    <a:pt x="3994" y="1"/>
                    <a:pt x="3573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6"/>
            <p:cNvSpPr/>
            <p:nvPr/>
          </p:nvSpPr>
          <p:spPr>
            <a:xfrm>
              <a:off x="2717075" y="3114650"/>
              <a:ext cx="142200" cy="27550"/>
            </a:xfrm>
            <a:custGeom>
              <a:avLst/>
              <a:gdLst/>
              <a:ahLst/>
              <a:cxnLst/>
              <a:rect l="l" t="t" r="r" b="b"/>
              <a:pathLst>
                <a:path w="5688" h="1102" extrusionOk="0">
                  <a:moveTo>
                    <a:pt x="3574" y="0"/>
                  </a:moveTo>
                  <a:cubicBezTo>
                    <a:pt x="2037" y="0"/>
                    <a:pt x="1" y="1090"/>
                    <a:pt x="1" y="1090"/>
                  </a:cubicBezTo>
                  <a:cubicBezTo>
                    <a:pt x="1" y="1090"/>
                    <a:pt x="398" y="1101"/>
                    <a:pt x="965" y="1101"/>
                  </a:cubicBezTo>
                  <a:cubicBezTo>
                    <a:pt x="2610" y="1101"/>
                    <a:pt x="5688" y="1009"/>
                    <a:pt x="4671" y="289"/>
                  </a:cubicBezTo>
                  <a:cubicBezTo>
                    <a:pt x="4377" y="82"/>
                    <a:pt x="3994" y="0"/>
                    <a:pt x="3574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6"/>
            <p:cNvSpPr/>
            <p:nvPr/>
          </p:nvSpPr>
          <p:spPr>
            <a:xfrm>
              <a:off x="3144050" y="2816100"/>
              <a:ext cx="143375" cy="27425"/>
            </a:xfrm>
            <a:custGeom>
              <a:avLst/>
              <a:gdLst/>
              <a:ahLst/>
              <a:cxnLst/>
              <a:rect l="l" t="t" r="r" b="b"/>
              <a:pathLst>
                <a:path w="5735" h="1097" extrusionOk="0">
                  <a:moveTo>
                    <a:pt x="3573" y="0"/>
                  </a:moveTo>
                  <a:cubicBezTo>
                    <a:pt x="2037" y="0"/>
                    <a:pt x="1" y="1090"/>
                    <a:pt x="1" y="1090"/>
                  </a:cubicBezTo>
                  <a:cubicBezTo>
                    <a:pt x="1" y="1090"/>
                    <a:pt x="299" y="1097"/>
                    <a:pt x="748" y="1097"/>
                  </a:cubicBezTo>
                  <a:cubicBezTo>
                    <a:pt x="2318" y="1097"/>
                    <a:pt x="5735" y="1016"/>
                    <a:pt x="4671" y="290"/>
                  </a:cubicBezTo>
                  <a:cubicBezTo>
                    <a:pt x="4377" y="82"/>
                    <a:pt x="3994" y="0"/>
                    <a:pt x="3573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6"/>
            <p:cNvSpPr/>
            <p:nvPr/>
          </p:nvSpPr>
          <p:spPr>
            <a:xfrm>
              <a:off x="3291675" y="2741125"/>
              <a:ext cx="143550" cy="28175"/>
            </a:xfrm>
            <a:custGeom>
              <a:avLst/>
              <a:gdLst/>
              <a:ahLst/>
              <a:cxnLst/>
              <a:rect l="l" t="t" r="r" b="b"/>
              <a:pathLst>
                <a:path w="5742" h="1127" extrusionOk="0">
                  <a:moveTo>
                    <a:pt x="3591" y="1"/>
                  </a:moveTo>
                  <a:cubicBezTo>
                    <a:pt x="2052" y="1"/>
                    <a:pt x="0" y="1120"/>
                    <a:pt x="0" y="1120"/>
                  </a:cubicBezTo>
                  <a:cubicBezTo>
                    <a:pt x="0" y="1120"/>
                    <a:pt x="282" y="1127"/>
                    <a:pt x="711" y="1127"/>
                  </a:cubicBezTo>
                  <a:cubicBezTo>
                    <a:pt x="2265" y="1127"/>
                    <a:pt x="5742" y="1045"/>
                    <a:pt x="4670" y="286"/>
                  </a:cubicBezTo>
                  <a:cubicBezTo>
                    <a:pt x="4381" y="82"/>
                    <a:pt x="4004" y="1"/>
                    <a:pt x="3591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6"/>
            <p:cNvSpPr/>
            <p:nvPr/>
          </p:nvSpPr>
          <p:spPr>
            <a:xfrm>
              <a:off x="2915550" y="3192200"/>
              <a:ext cx="142200" cy="27550"/>
            </a:xfrm>
            <a:custGeom>
              <a:avLst/>
              <a:gdLst/>
              <a:ahLst/>
              <a:cxnLst/>
              <a:rect l="l" t="t" r="r" b="b"/>
              <a:pathLst>
                <a:path w="5688" h="1102" extrusionOk="0">
                  <a:moveTo>
                    <a:pt x="3574" y="0"/>
                  </a:moveTo>
                  <a:cubicBezTo>
                    <a:pt x="2037" y="0"/>
                    <a:pt x="1" y="1090"/>
                    <a:pt x="1" y="1090"/>
                  </a:cubicBezTo>
                  <a:cubicBezTo>
                    <a:pt x="1" y="1090"/>
                    <a:pt x="398" y="1101"/>
                    <a:pt x="965" y="1101"/>
                  </a:cubicBezTo>
                  <a:cubicBezTo>
                    <a:pt x="2610" y="1101"/>
                    <a:pt x="5688" y="1009"/>
                    <a:pt x="4671" y="290"/>
                  </a:cubicBezTo>
                  <a:cubicBezTo>
                    <a:pt x="4377" y="82"/>
                    <a:pt x="3994" y="0"/>
                    <a:pt x="3574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6"/>
            <p:cNvSpPr/>
            <p:nvPr/>
          </p:nvSpPr>
          <p:spPr>
            <a:xfrm>
              <a:off x="3061500" y="3073775"/>
              <a:ext cx="143375" cy="27450"/>
            </a:xfrm>
            <a:custGeom>
              <a:avLst/>
              <a:gdLst/>
              <a:ahLst/>
              <a:cxnLst/>
              <a:rect l="l" t="t" r="r" b="b"/>
              <a:pathLst>
                <a:path w="5735" h="1098" extrusionOk="0">
                  <a:moveTo>
                    <a:pt x="3573" y="1"/>
                  </a:moveTo>
                  <a:cubicBezTo>
                    <a:pt x="2036" y="1"/>
                    <a:pt x="0" y="1091"/>
                    <a:pt x="0" y="1091"/>
                  </a:cubicBezTo>
                  <a:cubicBezTo>
                    <a:pt x="0" y="1091"/>
                    <a:pt x="299" y="1097"/>
                    <a:pt x="747" y="1097"/>
                  </a:cubicBezTo>
                  <a:cubicBezTo>
                    <a:pt x="2318" y="1097"/>
                    <a:pt x="5734" y="1016"/>
                    <a:pt x="4670" y="290"/>
                  </a:cubicBezTo>
                  <a:cubicBezTo>
                    <a:pt x="4377" y="82"/>
                    <a:pt x="3994" y="1"/>
                    <a:pt x="3573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6"/>
            <p:cNvSpPr/>
            <p:nvPr/>
          </p:nvSpPr>
          <p:spPr>
            <a:xfrm>
              <a:off x="2992275" y="2569350"/>
              <a:ext cx="143575" cy="28175"/>
            </a:xfrm>
            <a:custGeom>
              <a:avLst/>
              <a:gdLst/>
              <a:ahLst/>
              <a:cxnLst/>
              <a:rect l="l" t="t" r="r" b="b"/>
              <a:pathLst>
                <a:path w="5743" h="1127" extrusionOk="0">
                  <a:moveTo>
                    <a:pt x="3579" y="0"/>
                  </a:moveTo>
                  <a:cubicBezTo>
                    <a:pt x="2032" y="0"/>
                    <a:pt x="1" y="1120"/>
                    <a:pt x="1" y="1120"/>
                  </a:cubicBezTo>
                  <a:cubicBezTo>
                    <a:pt x="1" y="1120"/>
                    <a:pt x="283" y="1126"/>
                    <a:pt x="712" y="1126"/>
                  </a:cubicBezTo>
                  <a:cubicBezTo>
                    <a:pt x="2265" y="1126"/>
                    <a:pt x="5743" y="1044"/>
                    <a:pt x="4671" y="286"/>
                  </a:cubicBezTo>
                  <a:cubicBezTo>
                    <a:pt x="4374" y="81"/>
                    <a:pt x="3994" y="0"/>
                    <a:pt x="3579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6"/>
            <p:cNvSpPr/>
            <p:nvPr/>
          </p:nvSpPr>
          <p:spPr>
            <a:xfrm>
              <a:off x="2938900" y="2627350"/>
              <a:ext cx="506225" cy="241025"/>
            </a:xfrm>
            <a:custGeom>
              <a:avLst/>
              <a:gdLst/>
              <a:ahLst/>
              <a:cxnLst/>
              <a:rect l="l" t="t" r="r" b="b"/>
              <a:pathLst>
                <a:path w="20249" h="9641" extrusionOk="0">
                  <a:moveTo>
                    <a:pt x="2836" y="1"/>
                  </a:moveTo>
                  <a:lnTo>
                    <a:pt x="2703" y="67"/>
                  </a:lnTo>
                  <a:lnTo>
                    <a:pt x="1" y="1402"/>
                  </a:lnTo>
                  <a:lnTo>
                    <a:pt x="34" y="1435"/>
                  </a:lnTo>
                  <a:lnTo>
                    <a:pt x="1302" y="3803"/>
                  </a:lnTo>
                  <a:lnTo>
                    <a:pt x="16479" y="9641"/>
                  </a:lnTo>
                  <a:lnTo>
                    <a:pt x="20249" y="8740"/>
                  </a:lnTo>
                  <a:lnTo>
                    <a:pt x="18781" y="4370"/>
                  </a:lnTo>
                  <a:lnTo>
                    <a:pt x="5838" y="835"/>
                  </a:lnTo>
                  <a:lnTo>
                    <a:pt x="2836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6"/>
            <p:cNvSpPr/>
            <p:nvPr/>
          </p:nvSpPr>
          <p:spPr>
            <a:xfrm>
              <a:off x="2938900" y="2629025"/>
              <a:ext cx="506225" cy="216850"/>
            </a:xfrm>
            <a:custGeom>
              <a:avLst/>
              <a:gdLst/>
              <a:ahLst/>
              <a:cxnLst/>
              <a:rect l="l" t="t" r="r" b="b"/>
              <a:pathLst>
                <a:path w="20249" h="8674" extrusionOk="0">
                  <a:moveTo>
                    <a:pt x="2703" y="0"/>
                  </a:moveTo>
                  <a:lnTo>
                    <a:pt x="1" y="1335"/>
                  </a:lnTo>
                  <a:lnTo>
                    <a:pt x="34" y="1368"/>
                  </a:lnTo>
                  <a:lnTo>
                    <a:pt x="20249" y="8673"/>
                  </a:lnTo>
                  <a:lnTo>
                    <a:pt x="18781" y="4303"/>
                  </a:lnTo>
                  <a:lnTo>
                    <a:pt x="5838" y="768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6"/>
            <p:cNvSpPr/>
            <p:nvPr/>
          </p:nvSpPr>
          <p:spPr>
            <a:xfrm>
              <a:off x="2901375" y="2719925"/>
              <a:ext cx="478700" cy="268550"/>
            </a:xfrm>
            <a:custGeom>
              <a:avLst/>
              <a:gdLst/>
              <a:ahLst/>
              <a:cxnLst/>
              <a:rect l="l" t="t" r="r" b="b"/>
              <a:pathLst>
                <a:path w="19148" h="10742" extrusionOk="0">
                  <a:moveTo>
                    <a:pt x="2870" y="0"/>
                  </a:moveTo>
                  <a:lnTo>
                    <a:pt x="2769" y="67"/>
                  </a:lnTo>
                  <a:lnTo>
                    <a:pt x="1" y="1168"/>
                  </a:lnTo>
                  <a:lnTo>
                    <a:pt x="34" y="1201"/>
                  </a:lnTo>
                  <a:lnTo>
                    <a:pt x="1035" y="3670"/>
                  </a:lnTo>
                  <a:lnTo>
                    <a:pt x="15379" y="10741"/>
                  </a:lnTo>
                  <a:lnTo>
                    <a:pt x="19148" y="10174"/>
                  </a:lnTo>
                  <a:lnTo>
                    <a:pt x="18080" y="5704"/>
                  </a:lnTo>
                  <a:lnTo>
                    <a:pt x="5738" y="1068"/>
                  </a:lnTo>
                  <a:lnTo>
                    <a:pt x="2870" y="0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6"/>
            <p:cNvSpPr/>
            <p:nvPr/>
          </p:nvSpPr>
          <p:spPr>
            <a:xfrm>
              <a:off x="2901375" y="2721600"/>
              <a:ext cx="478700" cy="252700"/>
            </a:xfrm>
            <a:custGeom>
              <a:avLst/>
              <a:gdLst/>
              <a:ahLst/>
              <a:cxnLst/>
              <a:rect l="l" t="t" r="r" b="b"/>
              <a:pathLst>
                <a:path w="19148" h="10108" extrusionOk="0">
                  <a:moveTo>
                    <a:pt x="2769" y="0"/>
                  </a:moveTo>
                  <a:lnTo>
                    <a:pt x="1" y="1101"/>
                  </a:lnTo>
                  <a:lnTo>
                    <a:pt x="34" y="1134"/>
                  </a:lnTo>
                  <a:lnTo>
                    <a:pt x="19148" y="10107"/>
                  </a:lnTo>
                  <a:lnTo>
                    <a:pt x="19148" y="10107"/>
                  </a:lnTo>
                  <a:lnTo>
                    <a:pt x="18080" y="5637"/>
                  </a:lnTo>
                  <a:lnTo>
                    <a:pt x="5738" y="1001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6"/>
            <p:cNvSpPr/>
            <p:nvPr/>
          </p:nvSpPr>
          <p:spPr>
            <a:xfrm>
              <a:off x="2860525" y="2810825"/>
              <a:ext cx="438675" cy="287725"/>
            </a:xfrm>
            <a:custGeom>
              <a:avLst/>
              <a:gdLst/>
              <a:ahLst/>
              <a:cxnLst/>
              <a:rect l="l" t="t" r="r" b="b"/>
              <a:pathLst>
                <a:path w="17547" h="11509" extrusionOk="0">
                  <a:moveTo>
                    <a:pt x="2702" y="0"/>
                  </a:moveTo>
                  <a:lnTo>
                    <a:pt x="2569" y="34"/>
                  </a:lnTo>
                  <a:lnTo>
                    <a:pt x="0" y="167"/>
                  </a:lnTo>
                  <a:lnTo>
                    <a:pt x="0" y="234"/>
                  </a:lnTo>
                  <a:lnTo>
                    <a:pt x="701" y="2635"/>
                  </a:lnTo>
                  <a:lnTo>
                    <a:pt x="13810" y="11442"/>
                  </a:lnTo>
                  <a:lnTo>
                    <a:pt x="17546" y="11508"/>
                  </a:lnTo>
                  <a:lnTo>
                    <a:pt x="16946" y="7239"/>
                  </a:lnTo>
                  <a:lnTo>
                    <a:pt x="13477" y="5371"/>
                  </a:lnTo>
                  <a:lnTo>
                    <a:pt x="5604" y="1068"/>
                  </a:lnTo>
                  <a:lnTo>
                    <a:pt x="3536" y="300"/>
                  </a:lnTo>
                  <a:lnTo>
                    <a:pt x="2702" y="0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6"/>
            <p:cNvSpPr/>
            <p:nvPr/>
          </p:nvSpPr>
          <p:spPr>
            <a:xfrm>
              <a:off x="2860525" y="2806650"/>
              <a:ext cx="438675" cy="291900"/>
            </a:xfrm>
            <a:custGeom>
              <a:avLst/>
              <a:gdLst/>
              <a:ahLst/>
              <a:cxnLst/>
              <a:rect l="l" t="t" r="r" b="b"/>
              <a:pathLst>
                <a:path w="17547" h="11676" extrusionOk="0">
                  <a:moveTo>
                    <a:pt x="2569" y="0"/>
                  </a:moveTo>
                  <a:lnTo>
                    <a:pt x="0" y="334"/>
                  </a:lnTo>
                  <a:lnTo>
                    <a:pt x="0" y="401"/>
                  </a:lnTo>
                  <a:lnTo>
                    <a:pt x="17546" y="11675"/>
                  </a:lnTo>
                  <a:lnTo>
                    <a:pt x="16946" y="7406"/>
                  </a:lnTo>
                  <a:lnTo>
                    <a:pt x="16912" y="7272"/>
                  </a:lnTo>
                  <a:lnTo>
                    <a:pt x="13477" y="5538"/>
                  </a:lnTo>
                  <a:lnTo>
                    <a:pt x="3536" y="467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6"/>
            <p:cNvSpPr/>
            <p:nvPr/>
          </p:nvSpPr>
          <p:spPr>
            <a:xfrm>
              <a:off x="2818000" y="2856675"/>
              <a:ext cx="409475" cy="368625"/>
            </a:xfrm>
            <a:custGeom>
              <a:avLst/>
              <a:gdLst/>
              <a:ahLst/>
              <a:cxnLst/>
              <a:rect l="l" t="t" r="r" b="b"/>
              <a:pathLst>
                <a:path w="16379" h="14745" extrusionOk="0">
                  <a:moveTo>
                    <a:pt x="167" y="1"/>
                  </a:moveTo>
                  <a:lnTo>
                    <a:pt x="0" y="1836"/>
                  </a:lnTo>
                  <a:lnTo>
                    <a:pt x="12676" y="14745"/>
                  </a:lnTo>
                  <a:lnTo>
                    <a:pt x="16378" y="14078"/>
                  </a:lnTo>
                  <a:lnTo>
                    <a:pt x="16378" y="14011"/>
                  </a:lnTo>
                  <a:lnTo>
                    <a:pt x="15511" y="9608"/>
                  </a:lnTo>
                  <a:lnTo>
                    <a:pt x="2402" y="801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6"/>
            <p:cNvSpPr/>
            <p:nvPr/>
          </p:nvSpPr>
          <p:spPr>
            <a:xfrm>
              <a:off x="2818000" y="2856675"/>
              <a:ext cx="409475" cy="368625"/>
            </a:xfrm>
            <a:custGeom>
              <a:avLst/>
              <a:gdLst/>
              <a:ahLst/>
              <a:cxnLst/>
              <a:rect l="l" t="t" r="r" b="b"/>
              <a:pathLst>
                <a:path w="16379" h="14745" extrusionOk="0">
                  <a:moveTo>
                    <a:pt x="167" y="1"/>
                  </a:moveTo>
                  <a:lnTo>
                    <a:pt x="0" y="1836"/>
                  </a:lnTo>
                  <a:lnTo>
                    <a:pt x="12676" y="14745"/>
                  </a:lnTo>
                  <a:lnTo>
                    <a:pt x="16378" y="14078"/>
                  </a:lnTo>
                  <a:lnTo>
                    <a:pt x="16378" y="14011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6"/>
            <p:cNvSpPr/>
            <p:nvPr/>
          </p:nvSpPr>
          <p:spPr>
            <a:xfrm>
              <a:off x="2763775" y="2872525"/>
              <a:ext cx="371125" cy="435350"/>
            </a:xfrm>
            <a:custGeom>
              <a:avLst/>
              <a:gdLst/>
              <a:ahLst/>
              <a:cxnLst/>
              <a:rect l="l" t="t" r="r" b="b"/>
              <a:pathLst>
                <a:path w="14845" h="17414" extrusionOk="0">
                  <a:moveTo>
                    <a:pt x="635" y="1"/>
                  </a:moveTo>
                  <a:lnTo>
                    <a:pt x="1" y="1969"/>
                  </a:lnTo>
                  <a:lnTo>
                    <a:pt x="9207" y="17413"/>
                  </a:lnTo>
                  <a:lnTo>
                    <a:pt x="14678" y="17413"/>
                  </a:lnTo>
                  <a:lnTo>
                    <a:pt x="14845" y="14111"/>
                  </a:lnTo>
                  <a:lnTo>
                    <a:pt x="2069" y="1235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6"/>
            <p:cNvSpPr/>
            <p:nvPr/>
          </p:nvSpPr>
          <p:spPr>
            <a:xfrm>
              <a:off x="2779625" y="2872525"/>
              <a:ext cx="355275" cy="435350"/>
            </a:xfrm>
            <a:custGeom>
              <a:avLst/>
              <a:gdLst/>
              <a:ahLst/>
              <a:cxnLst/>
              <a:rect l="l" t="t" r="r" b="b"/>
              <a:pathLst>
                <a:path w="14211" h="17414" extrusionOk="0">
                  <a:moveTo>
                    <a:pt x="1" y="1"/>
                  </a:moveTo>
                  <a:lnTo>
                    <a:pt x="14044" y="17413"/>
                  </a:lnTo>
                  <a:lnTo>
                    <a:pt x="14211" y="14111"/>
                  </a:lnTo>
                  <a:lnTo>
                    <a:pt x="1435" y="1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6"/>
            <p:cNvSpPr/>
            <p:nvPr/>
          </p:nvSpPr>
          <p:spPr>
            <a:xfrm>
              <a:off x="2938900" y="2433775"/>
              <a:ext cx="564600" cy="325375"/>
            </a:xfrm>
            <a:custGeom>
              <a:avLst/>
              <a:gdLst/>
              <a:ahLst/>
              <a:cxnLst/>
              <a:rect l="l" t="t" r="r" b="b"/>
              <a:pathLst>
                <a:path w="22584" h="13015" extrusionOk="0">
                  <a:moveTo>
                    <a:pt x="2619" y="0"/>
                  </a:moveTo>
                  <a:cubicBezTo>
                    <a:pt x="2421" y="0"/>
                    <a:pt x="2230" y="31"/>
                    <a:pt x="2069" y="138"/>
                  </a:cubicBezTo>
                  <a:cubicBezTo>
                    <a:pt x="1836" y="338"/>
                    <a:pt x="1702" y="639"/>
                    <a:pt x="1602" y="939"/>
                  </a:cubicBezTo>
                  <a:cubicBezTo>
                    <a:pt x="1002" y="2640"/>
                    <a:pt x="535" y="4408"/>
                    <a:pt x="168" y="6176"/>
                  </a:cubicBezTo>
                  <a:cubicBezTo>
                    <a:pt x="68" y="6643"/>
                    <a:pt x="1" y="7177"/>
                    <a:pt x="301" y="7577"/>
                  </a:cubicBezTo>
                  <a:cubicBezTo>
                    <a:pt x="501" y="7810"/>
                    <a:pt x="835" y="7944"/>
                    <a:pt x="1135" y="8044"/>
                  </a:cubicBezTo>
                  <a:cubicBezTo>
                    <a:pt x="4571" y="9111"/>
                    <a:pt x="8240" y="9078"/>
                    <a:pt x="11609" y="10279"/>
                  </a:cubicBezTo>
                  <a:cubicBezTo>
                    <a:pt x="14353" y="11237"/>
                    <a:pt x="16899" y="13015"/>
                    <a:pt x="19801" y="13015"/>
                  </a:cubicBezTo>
                  <a:cubicBezTo>
                    <a:pt x="19828" y="13015"/>
                    <a:pt x="19855" y="13014"/>
                    <a:pt x="19882" y="13014"/>
                  </a:cubicBezTo>
                  <a:cubicBezTo>
                    <a:pt x="20149" y="13014"/>
                    <a:pt x="20416" y="12981"/>
                    <a:pt x="20649" y="12847"/>
                  </a:cubicBezTo>
                  <a:cubicBezTo>
                    <a:pt x="20883" y="12681"/>
                    <a:pt x="20983" y="12414"/>
                    <a:pt x="21116" y="12147"/>
                  </a:cubicBezTo>
                  <a:cubicBezTo>
                    <a:pt x="21917" y="10245"/>
                    <a:pt x="22584" y="8244"/>
                    <a:pt x="22484" y="6209"/>
                  </a:cubicBezTo>
                  <a:cubicBezTo>
                    <a:pt x="22450" y="5909"/>
                    <a:pt x="22417" y="5642"/>
                    <a:pt x="22250" y="5409"/>
                  </a:cubicBezTo>
                  <a:cubicBezTo>
                    <a:pt x="22117" y="5175"/>
                    <a:pt x="21850" y="5108"/>
                    <a:pt x="21683" y="4942"/>
                  </a:cubicBezTo>
                  <a:cubicBezTo>
                    <a:pt x="21183" y="4408"/>
                    <a:pt x="15279" y="2907"/>
                    <a:pt x="13310" y="2507"/>
                  </a:cubicBezTo>
                  <a:cubicBezTo>
                    <a:pt x="11342" y="2106"/>
                    <a:pt x="4738" y="205"/>
                    <a:pt x="3136" y="38"/>
                  </a:cubicBezTo>
                  <a:cubicBezTo>
                    <a:pt x="2967" y="23"/>
                    <a:pt x="2790" y="0"/>
                    <a:pt x="2619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6"/>
            <p:cNvSpPr/>
            <p:nvPr/>
          </p:nvSpPr>
          <p:spPr>
            <a:xfrm>
              <a:off x="2607000" y="2884975"/>
              <a:ext cx="415325" cy="547975"/>
            </a:xfrm>
            <a:custGeom>
              <a:avLst/>
              <a:gdLst/>
              <a:ahLst/>
              <a:cxnLst/>
              <a:rect l="l" t="t" r="r" b="b"/>
              <a:pathLst>
                <a:path w="16613" h="21919" extrusionOk="0">
                  <a:moveTo>
                    <a:pt x="5572" y="1"/>
                  </a:moveTo>
                  <a:cubicBezTo>
                    <a:pt x="5086" y="1"/>
                    <a:pt x="4544" y="414"/>
                    <a:pt x="4137" y="770"/>
                  </a:cubicBezTo>
                  <a:cubicBezTo>
                    <a:pt x="3270" y="1571"/>
                    <a:pt x="2302" y="2205"/>
                    <a:pt x="1268" y="2705"/>
                  </a:cubicBezTo>
                  <a:cubicBezTo>
                    <a:pt x="901" y="2872"/>
                    <a:pt x="501" y="3039"/>
                    <a:pt x="268" y="3405"/>
                  </a:cubicBezTo>
                  <a:cubicBezTo>
                    <a:pt x="1" y="3806"/>
                    <a:pt x="101" y="4339"/>
                    <a:pt x="201" y="4806"/>
                  </a:cubicBezTo>
                  <a:cubicBezTo>
                    <a:pt x="1368" y="9443"/>
                    <a:pt x="5138" y="13012"/>
                    <a:pt x="6806" y="17482"/>
                  </a:cubicBezTo>
                  <a:cubicBezTo>
                    <a:pt x="7206" y="18616"/>
                    <a:pt x="7539" y="19817"/>
                    <a:pt x="8273" y="20751"/>
                  </a:cubicBezTo>
                  <a:cubicBezTo>
                    <a:pt x="8797" y="21388"/>
                    <a:pt x="9630" y="21839"/>
                    <a:pt x="10425" y="21839"/>
                  </a:cubicBezTo>
                  <a:cubicBezTo>
                    <a:pt x="10515" y="21839"/>
                    <a:pt x="10605" y="21833"/>
                    <a:pt x="10693" y="21821"/>
                  </a:cubicBezTo>
                  <a:lnTo>
                    <a:pt x="10693" y="21821"/>
                  </a:lnTo>
                  <a:lnTo>
                    <a:pt x="10442" y="21919"/>
                  </a:lnTo>
                  <a:cubicBezTo>
                    <a:pt x="11909" y="21518"/>
                    <a:pt x="13377" y="21018"/>
                    <a:pt x="14778" y="20384"/>
                  </a:cubicBezTo>
                  <a:cubicBezTo>
                    <a:pt x="15212" y="20217"/>
                    <a:pt x="15679" y="19984"/>
                    <a:pt x="15945" y="19617"/>
                  </a:cubicBezTo>
                  <a:cubicBezTo>
                    <a:pt x="16613" y="18750"/>
                    <a:pt x="16079" y="17482"/>
                    <a:pt x="15512" y="16548"/>
                  </a:cubicBezTo>
                  <a:cubicBezTo>
                    <a:pt x="12476" y="11244"/>
                    <a:pt x="9441" y="5941"/>
                    <a:pt x="6372" y="637"/>
                  </a:cubicBezTo>
                  <a:cubicBezTo>
                    <a:pt x="6272" y="437"/>
                    <a:pt x="6172" y="270"/>
                    <a:pt x="6005" y="136"/>
                  </a:cubicBezTo>
                  <a:cubicBezTo>
                    <a:pt x="5870" y="41"/>
                    <a:pt x="5724" y="1"/>
                    <a:pt x="5572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6"/>
            <p:cNvSpPr/>
            <p:nvPr/>
          </p:nvSpPr>
          <p:spPr>
            <a:xfrm>
              <a:off x="2978950" y="2462225"/>
              <a:ext cx="482850" cy="232225"/>
            </a:xfrm>
            <a:custGeom>
              <a:avLst/>
              <a:gdLst/>
              <a:ahLst/>
              <a:cxnLst/>
              <a:rect l="l" t="t" r="r" b="b"/>
              <a:pathLst>
                <a:path w="19314" h="9289" extrusionOk="0">
                  <a:moveTo>
                    <a:pt x="1268" y="1"/>
                  </a:moveTo>
                  <a:cubicBezTo>
                    <a:pt x="801" y="1569"/>
                    <a:pt x="400" y="3137"/>
                    <a:pt x="67" y="4704"/>
                  </a:cubicBezTo>
                  <a:cubicBezTo>
                    <a:pt x="33" y="4871"/>
                    <a:pt x="0" y="5038"/>
                    <a:pt x="100" y="5171"/>
                  </a:cubicBezTo>
                  <a:cubicBezTo>
                    <a:pt x="167" y="5371"/>
                    <a:pt x="400" y="5405"/>
                    <a:pt x="600" y="5472"/>
                  </a:cubicBezTo>
                  <a:cubicBezTo>
                    <a:pt x="801" y="5505"/>
                    <a:pt x="1001" y="5538"/>
                    <a:pt x="1234" y="5572"/>
                  </a:cubicBezTo>
                  <a:lnTo>
                    <a:pt x="1568" y="5672"/>
                  </a:lnTo>
                  <a:cubicBezTo>
                    <a:pt x="2001" y="5738"/>
                    <a:pt x="2435" y="5838"/>
                    <a:pt x="2835" y="5939"/>
                  </a:cubicBezTo>
                  <a:cubicBezTo>
                    <a:pt x="2969" y="5939"/>
                    <a:pt x="3069" y="5972"/>
                    <a:pt x="3169" y="6005"/>
                  </a:cubicBezTo>
                  <a:cubicBezTo>
                    <a:pt x="3669" y="6105"/>
                    <a:pt x="4170" y="6205"/>
                    <a:pt x="4703" y="6305"/>
                  </a:cubicBezTo>
                  <a:cubicBezTo>
                    <a:pt x="4803" y="6339"/>
                    <a:pt x="4904" y="6339"/>
                    <a:pt x="5037" y="6372"/>
                  </a:cubicBezTo>
                  <a:cubicBezTo>
                    <a:pt x="5504" y="6472"/>
                    <a:pt x="5971" y="6572"/>
                    <a:pt x="6438" y="6639"/>
                  </a:cubicBezTo>
                  <a:cubicBezTo>
                    <a:pt x="6571" y="6672"/>
                    <a:pt x="6671" y="6706"/>
                    <a:pt x="6772" y="6706"/>
                  </a:cubicBezTo>
                  <a:cubicBezTo>
                    <a:pt x="7105" y="6772"/>
                    <a:pt x="7405" y="6839"/>
                    <a:pt x="7706" y="6906"/>
                  </a:cubicBezTo>
                  <a:cubicBezTo>
                    <a:pt x="7839" y="6906"/>
                    <a:pt x="7939" y="6939"/>
                    <a:pt x="8039" y="6973"/>
                  </a:cubicBezTo>
                  <a:cubicBezTo>
                    <a:pt x="8173" y="6973"/>
                    <a:pt x="8273" y="7006"/>
                    <a:pt x="8373" y="7006"/>
                  </a:cubicBezTo>
                  <a:cubicBezTo>
                    <a:pt x="8773" y="7106"/>
                    <a:pt x="9173" y="7173"/>
                    <a:pt x="9540" y="7239"/>
                  </a:cubicBezTo>
                  <a:cubicBezTo>
                    <a:pt x="9674" y="7273"/>
                    <a:pt x="9774" y="7273"/>
                    <a:pt x="9874" y="7306"/>
                  </a:cubicBezTo>
                  <a:cubicBezTo>
                    <a:pt x="10374" y="7406"/>
                    <a:pt x="10841" y="7506"/>
                    <a:pt x="11342" y="7606"/>
                  </a:cubicBezTo>
                  <a:cubicBezTo>
                    <a:pt x="11442" y="7606"/>
                    <a:pt x="11575" y="7640"/>
                    <a:pt x="11675" y="7673"/>
                  </a:cubicBezTo>
                  <a:cubicBezTo>
                    <a:pt x="12142" y="7773"/>
                    <a:pt x="12609" y="7873"/>
                    <a:pt x="13076" y="7973"/>
                  </a:cubicBezTo>
                  <a:cubicBezTo>
                    <a:pt x="13210" y="8007"/>
                    <a:pt x="13310" y="8040"/>
                    <a:pt x="13410" y="8073"/>
                  </a:cubicBezTo>
                  <a:cubicBezTo>
                    <a:pt x="14043" y="8207"/>
                    <a:pt x="14677" y="8374"/>
                    <a:pt x="15311" y="8574"/>
                  </a:cubicBezTo>
                  <a:cubicBezTo>
                    <a:pt x="15411" y="8607"/>
                    <a:pt x="15511" y="8640"/>
                    <a:pt x="15645" y="8674"/>
                  </a:cubicBezTo>
                  <a:cubicBezTo>
                    <a:pt x="16045" y="8807"/>
                    <a:pt x="16445" y="8941"/>
                    <a:pt x="16845" y="9107"/>
                  </a:cubicBezTo>
                  <a:cubicBezTo>
                    <a:pt x="16879" y="9141"/>
                    <a:pt x="16946" y="9141"/>
                    <a:pt x="17012" y="9174"/>
                  </a:cubicBezTo>
                  <a:cubicBezTo>
                    <a:pt x="17046" y="9208"/>
                    <a:pt x="17112" y="9208"/>
                    <a:pt x="17146" y="9241"/>
                  </a:cubicBezTo>
                  <a:cubicBezTo>
                    <a:pt x="17240" y="9264"/>
                    <a:pt x="17334" y="9288"/>
                    <a:pt x="17429" y="9288"/>
                  </a:cubicBezTo>
                  <a:cubicBezTo>
                    <a:pt x="17468" y="9288"/>
                    <a:pt x="17507" y="9284"/>
                    <a:pt x="17546" y="9274"/>
                  </a:cubicBezTo>
                  <a:cubicBezTo>
                    <a:pt x="17880" y="9208"/>
                    <a:pt x="18046" y="8841"/>
                    <a:pt x="18146" y="8540"/>
                  </a:cubicBezTo>
                  <a:cubicBezTo>
                    <a:pt x="18447" y="7706"/>
                    <a:pt x="18747" y="6906"/>
                    <a:pt x="19047" y="6072"/>
                  </a:cubicBezTo>
                  <a:cubicBezTo>
                    <a:pt x="19180" y="5705"/>
                    <a:pt x="19314" y="5305"/>
                    <a:pt x="19180" y="4938"/>
                  </a:cubicBezTo>
                  <a:cubicBezTo>
                    <a:pt x="19080" y="4704"/>
                    <a:pt x="18914" y="4504"/>
                    <a:pt x="18680" y="4371"/>
                  </a:cubicBezTo>
                  <a:cubicBezTo>
                    <a:pt x="18580" y="4337"/>
                    <a:pt x="18480" y="4271"/>
                    <a:pt x="18380" y="4237"/>
                  </a:cubicBezTo>
                  <a:cubicBezTo>
                    <a:pt x="18046" y="4137"/>
                    <a:pt x="17679" y="4104"/>
                    <a:pt x="17346" y="4071"/>
                  </a:cubicBezTo>
                  <a:lnTo>
                    <a:pt x="17279" y="4071"/>
                  </a:lnTo>
                  <a:cubicBezTo>
                    <a:pt x="17212" y="4071"/>
                    <a:pt x="17146" y="4037"/>
                    <a:pt x="17046" y="4037"/>
                  </a:cubicBezTo>
                  <a:cubicBezTo>
                    <a:pt x="16946" y="4037"/>
                    <a:pt x="16845" y="4004"/>
                    <a:pt x="16712" y="4004"/>
                  </a:cubicBezTo>
                  <a:cubicBezTo>
                    <a:pt x="16579" y="3970"/>
                    <a:pt x="16479" y="3937"/>
                    <a:pt x="16345" y="3937"/>
                  </a:cubicBezTo>
                  <a:cubicBezTo>
                    <a:pt x="15911" y="3837"/>
                    <a:pt x="15511" y="3737"/>
                    <a:pt x="15078" y="3604"/>
                  </a:cubicBezTo>
                  <a:cubicBezTo>
                    <a:pt x="14977" y="3570"/>
                    <a:pt x="14877" y="3537"/>
                    <a:pt x="14744" y="3503"/>
                  </a:cubicBezTo>
                  <a:cubicBezTo>
                    <a:pt x="14310" y="3370"/>
                    <a:pt x="13843" y="3237"/>
                    <a:pt x="13376" y="3103"/>
                  </a:cubicBezTo>
                  <a:cubicBezTo>
                    <a:pt x="13243" y="3070"/>
                    <a:pt x="13109" y="3003"/>
                    <a:pt x="12943" y="2970"/>
                  </a:cubicBezTo>
                  <a:cubicBezTo>
                    <a:pt x="12843" y="2936"/>
                    <a:pt x="12743" y="2903"/>
                    <a:pt x="12609" y="2903"/>
                  </a:cubicBezTo>
                  <a:cubicBezTo>
                    <a:pt x="12442" y="2836"/>
                    <a:pt x="12276" y="2803"/>
                    <a:pt x="12109" y="2770"/>
                  </a:cubicBezTo>
                  <a:cubicBezTo>
                    <a:pt x="12042" y="2770"/>
                    <a:pt x="11975" y="2736"/>
                    <a:pt x="11909" y="2736"/>
                  </a:cubicBezTo>
                  <a:cubicBezTo>
                    <a:pt x="11675" y="2703"/>
                    <a:pt x="11408" y="2636"/>
                    <a:pt x="11175" y="2603"/>
                  </a:cubicBezTo>
                  <a:cubicBezTo>
                    <a:pt x="11075" y="2603"/>
                    <a:pt x="10941" y="2569"/>
                    <a:pt x="10841" y="2569"/>
                  </a:cubicBezTo>
                  <a:cubicBezTo>
                    <a:pt x="10474" y="2503"/>
                    <a:pt x="10107" y="2469"/>
                    <a:pt x="9774" y="2403"/>
                  </a:cubicBezTo>
                  <a:cubicBezTo>
                    <a:pt x="9707" y="2403"/>
                    <a:pt x="9640" y="2403"/>
                    <a:pt x="9607" y="2369"/>
                  </a:cubicBezTo>
                  <a:cubicBezTo>
                    <a:pt x="9473" y="2369"/>
                    <a:pt x="9373" y="2336"/>
                    <a:pt x="9240" y="2336"/>
                  </a:cubicBezTo>
                  <a:cubicBezTo>
                    <a:pt x="9040" y="2269"/>
                    <a:pt x="8806" y="2236"/>
                    <a:pt x="8573" y="2202"/>
                  </a:cubicBezTo>
                  <a:cubicBezTo>
                    <a:pt x="8406" y="2136"/>
                    <a:pt x="8206" y="2102"/>
                    <a:pt x="8006" y="2036"/>
                  </a:cubicBezTo>
                  <a:cubicBezTo>
                    <a:pt x="8006" y="2036"/>
                    <a:pt x="7972" y="2036"/>
                    <a:pt x="7939" y="2002"/>
                  </a:cubicBezTo>
                  <a:cubicBezTo>
                    <a:pt x="7839" y="1969"/>
                    <a:pt x="7706" y="1936"/>
                    <a:pt x="7605" y="1902"/>
                  </a:cubicBezTo>
                  <a:cubicBezTo>
                    <a:pt x="7305" y="1802"/>
                    <a:pt x="6972" y="1669"/>
                    <a:pt x="6671" y="1569"/>
                  </a:cubicBezTo>
                  <a:cubicBezTo>
                    <a:pt x="6605" y="1535"/>
                    <a:pt x="6538" y="1502"/>
                    <a:pt x="6471" y="1469"/>
                  </a:cubicBezTo>
                  <a:cubicBezTo>
                    <a:pt x="6338" y="1435"/>
                    <a:pt x="6238" y="1402"/>
                    <a:pt x="6104" y="1335"/>
                  </a:cubicBezTo>
                  <a:cubicBezTo>
                    <a:pt x="6004" y="1302"/>
                    <a:pt x="5871" y="1268"/>
                    <a:pt x="5771" y="1235"/>
                  </a:cubicBezTo>
                  <a:cubicBezTo>
                    <a:pt x="5704" y="1202"/>
                    <a:pt x="5604" y="1168"/>
                    <a:pt x="5537" y="1135"/>
                  </a:cubicBezTo>
                  <a:cubicBezTo>
                    <a:pt x="5137" y="1002"/>
                    <a:pt x="4703" y="868"/>
                    <a:pt x="4303" y="735"/>
                  </a:cubicBezTo>
                  <a:cubicBezTo>
                    <a:pt x="4203" y="701"/>
                    <a:pt x="4103" y="668"/>
                    <a:pt x="3970" y="635"/>
                  </a:cubicBezTo>
                  <a:cubicBezTo>
                    <a:pt x="3803" y="601"/>
                    <a:pt x="3603" y="535"/>
                    <a:pt x="3436" y="501"/>
                  </a:cubicBezTo>
                  <a:cubicBezTo>
                    <a:pt x="3236" y="435"/>
                    <a:pt x="3036" y="401"/>
                    <a:pt x="2835" y="334"/>
                  </a:cubicBezTo>
                  <a:cubicBezTo>
                    <a:pt x="2735" y="301"/>
                    <a:pt x="2635" y="268"/>
                    <a:pt x="2502" y="268"/>
                  </a:cubicBezTo>
                  <a:cubicBezTo>
                    <a:pt x="2335" y="201"/>
                    <a:pt x="2135" y="168"/>
                    <a:pt x="1935" y="134"/>
                  </a:cubicBezTo>
                  <a:cubicBezTo>
                    <a:pt x="1735" y="68"/>
                    <a:pt x="1501" y="34"/>
                    <a:pt x="1301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6"/>
            <p:cNvSpPr/>
            <p:nvPr/>
          </p:nvSpPr>
          <p:spPr>
            <a:xfrm>
              <a:off x="3009800" y="2468900"/>
              <a:ext cx="40050" cy="135125"/>
            </a:xfrm>
            <a:custGeom>
              <a:avLst/>
              <a:gdLst/>
              <a:ahLst/>
              <a:cxnLst/>
              <a:rect l="l" t="t" r="r" b="b"/>
              <a:pathLst>
                <a:path w="1602" h="5405" extrusionOk="0">
                  <a:moveTo>
                    <a:pt x="1268" y="1"/>
                  </a:moveTo>
                  <a:cubicBezTo>
                    <a:pt x="801" y="1735"/>
                    <a:pt x="367" y="3537"/>
                    <a:pt x="0" y="5305"/>
                  </a:cubicBezTo>
                  <a:lnTo>
                    <a:pt x="334" y="5405"/>
                  </a:lnTo>
                  <a:cubicBezTo>
                    <a:pt x="701" y="3603"/>
                    <a:pt x="1101" y="1835"/>
                    <a:pt x="1601" y="67"/>
                  </a:cubicBezTo>
                  <a:cubicBezTo>
                    <a:pt x="1501" y="34"/>
                    <a:pt x="1401" y="1"/>
                    <a:pt x="1268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6"/>
            <p:cNvSpPr/>
            <p:nvPr/>
          </p:nvSpPr>
          <p:spPr>
            <a:xfrm>
              <a:off x="3049825" y="2478075"/>
              <a:ext cx="36725" cy="134300"/>
            </a:xfrm>
            <a:custGeom>
              <a:avLst/>
              <a:gdLst/>
              <a:ahLst/>
              <a:cxnLst/>
              <a:rect l="l" t="t" r="r" b="b"/>
              <a:pathLst>
                <a:path w="1469" h="5372" extrusionOk="0">
                  <a:moveTo>
                    <a:pt x="1135" y="1"/>
                  </a:moveTo>
                  <a:cubicBezTo>
                    <a:pt x="768" y="1769"/>
                    <a:pt x="401" y="3537"/>
                    <a:pt x="0" y="5305"/>
                  </a:cubicBezTo>
                  <a:cubicBezTo>
                    <a:pt x="134" y="5305"/>
                    <a:pt x="234" y="5338"/>
                    <a:pt x="334" y="5371"/>
                  </a:cubicBezTo>
                  <a:cubicBezTo>
                    <a:pt x="734" y="3603"/>
                    <a:pt x="1101" y="1869"/>
                    <a:pt x="1468" y="101"/>
                  </a:cubicBezTo>
                  <a:cubicBezTo>
                    <a:pt x="1368" y="67"/>
                    <a:pt x="1268" y="34"/>
                    <a:pt x="1135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6"/>
            <p:cNvSpPr/>
            <p:nvPr/>
          </p:nvSpPr>
          <p:spPr>
            <a:xfrm>
              <a:off x="3096525" y="2493100"/>
              <a:ext cx="35050" cy="128450"/>
            </a:xfrm>
            <a:custGeom>
              <a:avLst/>
              <a:gdLst/>
              <a:ahLst/>
              <a:cxnLst/>
              <a:rect l="l" t="t" r="r" b="b"/>
              <a:pathLst>
                <a:path w="1402" h="5138" extrusionOk="0">
                  <a:moveTo>
                    <a:pt x="1068" y="0"/>
                  </a:moveTo>
                  <a:cubicBezTo>
                    <a:pt x="834" y="667"/>
                    <a:pt x="768" y="1368"/>
                    <a:pt x="634" y="2102"/>
                  </a:cubicBezTo>
                  <a:cubicBezTo>
                    <a:pt x="467" y="3102"/>
                    <a:pt x="67" y="4036"/>
                    <a:pt x="0" y="5070"/>
                  </a:cubicBezTo>
                  <a:cubicBezTo>
                    <a:pt x="100" y="5104"/>
                    <a:pt x="201" y="5104"/>
                    <a:pt x="334" y="5137"/>
                  </a:cubicBezTo>
                  <a:cubicBezTo>
                    <a:pt x="401" y="4237"/>
                    <a:pt x="734" y="3403"/>
                    <a:pt x="901" y="2535"/>
                  </a:cubicBezTo>
                  <a:cubicBezTo>
                    <a:pt x="1068" y="1701"/>
                    <a:pt x="1135" y="901"/>
                    <a:pt x="1401" y="100"/>
                  </a:cubicBezTo>
                  <a:cubicBezTo>
                    <a:pt x="1301" y="67"/>
                    <a:pt x="1168" y="33"/>
                    <a:pt x="1068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6"/>
            <p:cNvSpPr/>
            <p:nvPr/>
          </p:nvSpPr>
          <p:spPr>
            <a:xfrm>
              <a:off x="3139875" y="2509775"/>
              <a:ext cx="37575" cy="120100"/>
            </a:xfrm>
            <a:custGeom>
              <a:avLst/>
              <a:gdLst/>
              <a:ahLst/>
              <a:cxnLst/>
              <a:rect l="l" t="t" r="r" b="b"/>
              <a:pathLst>
                <a:path w="1503" h="4804" extrusionOk="0">
                  <a:moveTo>
                    <a:pt x="1168" y="0"/>
                  </a:moveTo>
                  <a:cubicBezTo>
                    <a:pt x="668" y="1568"/>
                    <a:pt x="301" y="3136"/>
                    <a:pt x="1" y="4737"/>
                  </a:cubicBezTo>
                  <a:cubicBezTo>
                    <a:pt x="134" y="4770"/>
                    <a:pt x="234" y="4804"/>
                    <a:pt x="335" y="4804"/>
                  </a:cubicBezTo>
                  <a:cubicBezTo>
                    <a:pt x="635" y="3236"/>
                    <a:pt x="1002" y="1668"/>
                    <a:pt x="1502" y="100"/>
                  </a:cubicBezTo>
                  <a:cubicBezTo>
                    <a:pt x="1402" y="67"/>
                    <a:pt x="1269" y="34"/>
                    <a:pt x="1168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6"/>
            <p:cNvSpPr/>
            <p:nvPr/>
          </p:nvSpPr>
          <p:spPr>
            <a:xfrm>
              <a:off x="3179925" y="2520600"/>
              <a:ext cx="38375" cy="116775"/>
            </a:xfrm>
            <a:custGeom>
              <a:avLst/>
              <a:gdLst/>
              <a:ahLst/>
              <a:cxnLst/>
              <a:rect l="l" t="t" r="r" b="b"/>
              <a:pathLst>
                <a:path w="1535" h="4671" extrusionOk="0">
                  <a:moveTo>
                    <a:pt x="1201" y="1"/>
                  </a:moveTo>
                  <a:cubicBezTo>
                    <a:pt x="734" y="1502"/>
                    <a:pt x="334" y="3070"/>
                    <a:pt x="0" y="4638"/>
                  </a:cubicBezTo>
                  <a:cubicBezTo>
                    <a:pt x="134" y="4638"/>
                    <a:pt x="234" y="4671"/>
                    <a:pt x="334" y="4671"/>
                  </a:cubicBezTo>
                  <a:cubicBezTo>
                    <a:pt x="667" y="3137"/>
                    <a:pt x="1068" y="1569"/>
                    <a:pt x="1535" y="34"/>
                  </a:cubicBezTo>
                  <a:cubicBezTo>
                    <a:pt x="1434" y="34"/>
                    <a:pt x="1334" y="1"/>
                    <a:pt x="1201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6"/>
            <p:cNvSpPr/>
            <p:nvPr/>
          </p:nvSpPr>
          <p:spPr>
            <a:xfrm>
              <a:off x="3217450" y="2526450"/>
              <a:ext cx="40875" cy="118450"/>
            </a:xfrm>
            <a:custGeom>
              <a:avLst/>
              <a:gdLst/>
              <a:ahLst/>
              <a:cxnLst/>
              <a:rect l="l" t="t" r="r" b="b"/>
              <a:pathLst>
                <a:path w="1635" h="4738" extrusionOk="0">
                  <a:moveTo>
                    <a:pt x="1301" y="0"/>
                  </a:moveTo>
                  <a:cubicBezTo>
                    <a:pt x="1034" y="601"/>
                    <a:pt x="867" y="1235"/>
                    <a:pt x="701" y="1902"/>
                  </a:cubicBezTo>
                  <a:cubicBezTo>
                    <a:pt x="467" y="2769"/>
                    <a:pt x="400" y="3870"/>
                    <a:pt x="0" y="4670"/>
                  </a:cubicBezTo>
                  <a:cubicBezTo>
                    <a:pt x="134" y="4704"/>
                    <a:pt x="234" y="4704"/>
                    <a:pt x="334" y="4737"/>
                  </a:cubicBezTo>
                  <a:cubicBezTo>
                    <a:pt x="601" y="4137"/>
                    <a:pt x="667" y="3436"/>
                    <a:pt x="834" y="2802"/>
                  </a:cubicBezTo>
                  <a:cubicBezTo>
                    <a:pt x="1034" y="1868"/>
                    <a:pt x="1301" y="934"/>
                    <a:pt x="1635" y="34"/>
                  </a:cubicBezTo>
                  <a:cubicBezTo>
                    <a:pt x="1535" y="34"/>
                    <a:pt x="1401" y="0"/>
                    <a:pt x="1301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6"/>
            <p:cNvSpPr/>
            <p:nvPr/>
          </p:nvSpPr>
          <p:spPr>
            <a:xfrm>
              <a:off x="3262475" y="2534800"/>
              <a:ext cx="40050" cy="119275"/>
            </a:xfrm>
            <a:custGeom>
              <a:avLst/>
              <a:gdLst/>
              <a:ahLst/>
              <a:cxnLst/>
              <a:rect l="l" t="t" r="r" b="b"/>
              <a:pathLst>
                <a:path w="1602" h="4771" extrusionOk="0">
                  <a:moveTo>
                    <a:pt x="1268" y="0"/>
                  </a:moveTo>
                  <a:cubicBezTo>
                    <a:pt x="801" y="1534"/>
                    <a:pt x="367" y="3102"/>
                    <a:pt x="1" y="4703"/>
                  </a:cubicBezTo>
                  <a:cubicBezTo>
                    <a:pt x="101" y="4703"/>
                    <a:pt x="234" y="4737"/>
                    <a:pt x="334" y="4770"/>
                  </a:cubicBezTo>
                  <a:cubicBezTo>
                    <a:pt x="701" y="3169"/>
                    <a:pt x="1135" y="1601"/>
                    <a:pt x="1602" y="67"/>
                  </a:cubicBezTo>
                  <a:cubicBezTo>
                    <a:pt x="1502" y="33"/>
                    <a:pt x="1402" y="0"/>
                    <a:pt x="1268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6"/>
            <p:cNvSpPr/>
            <p:nvPr/>
          </p:nvSpPr>
          <p:spPr>
            <a:xfrm>
              <a:off x="3305850" y="2549800"/>
              <a:ext cx="50050" cy="114275"/>
            </a:xfrm>
            <a:custGeom>
              <a:avLst/>
              <a:gdLst/>
              <a:ahLst/>
              <a:cxnLst/>
              <a:rect l="l" t="t" r="r" b="b"/>
              <a:pathLst>
                <a:path w="2002" h="4571" extrusionOk="0">
                  <a:moveTo>
                    <a:pt x="1668" y="0"/>
                  </a:moveTo>
                  <a:cubicBezTo>
                    <a:pt x="1034" y="1468"/>
                    <a:pt x="467" y="2936"/>
                    <a:pt x="0" y="4470"/>
                  </a:cubicBezTo>
                  <a:cubicBezTo>
                    <a:pt x="134" y="4504"/>
                    <a:pt x="234" y="4537"/>
                    <a:pt x="334" y="4570"/>
                  </a:cubicBezTo>
                  <a:cubicBezTo>
                    <a:pt x="801" y="3036"/>
                    <a:pt x="1368" y="1568"/>
                    <a:pt x="2002" y="101"/>
                  </a:cubicBezTo>
                  <a:cubicBezTo>
                    <a:pt x="1901" y="67"/>
                    <a:pt x="1801" y="34"/>
                    <a:pt x="1668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6"/>
            <p:cNvSpPr/>
            <p:nvPr/>
          </p:nvSpPr>
          <p:spPr>
            <a:xfrm>
              <a:off x="3361725" y="2562300"/>
              <a:ext cx="43375" cy="116775"/>
            </a:xfrm>
            <a:custGeom>
              <a:avLst/>
              <a:gdLst/>
              <a:ahLst/>
              <a:cxnLst/>
              <a:rect l="l" t="t" r="r" b="b"/>
              <a:pathLst>
                <a:path w="1735" h="4671" extrusionOk="0">
                  <a:moveTo>
                    <a:pt x="1401" y="1"/>
                  </a:moveTo>
                  <a:cubicBezTo>
                    <a:pt x="867" y="1502"/>
                    <a:pt x="400" y="3036"/>
                    <a:pt x="0" y="4571"/>
                  </a:cubicBezTo>
                  <a:cubicBezTo>
                    <a:pt x="100" y="4604"/>
                    <a:pt x="200" y="4637"/>
                    <a:pt x="334" y="4671"/>
                  </a:cubicBezTo>
                  <a:cubicBezTo>
                    <a:pt x="734" y="3103"/>
                    <a:pt x="1201" y="1569"/>
                    <a:pt x="1735" y="34"/>
                  </a:cubicBezTo>
                  <a:cubicBezTo>
                    <a:pt x="1635" y="34"/>
                    <a:pt x="1534" y="1"/>
                    <a:pt x="1401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6"/>
            <p:cNvSpPr/>
            <p:nvPr/>
          </p:nvSpPr>
          <p:spPr>
            <a:xfrm>
              <a:off x="3400075" y="2568150"/>
              <a:ext cx="45900" cy="125100"/>
            </a:xfrm>
            <a:custGeom>
              <a:avLst/>
              <a:gdLst/>
              <a:ahLst/>
              <a:cxnLst/>
              <a:rect l="l" t="t" r="r" b="b"/>
              <a:pathLst>
                <a:path w="1836" h="5004" extrusionOk="0">
                  <a:moveTo>
                    <a:pt x="1535" y="0"/>
                  </a:moveTo>
                  <a:cubicBezTo>
                    <a:pt x="1068" y="1635"/>
                    <a:pt x="401" y="3203"/>
                    <a:pt x="0" y="4870"/>
                  </a:cubicBezTo>
                  <a:cubicBezTo>
                    <a:pt x="34" y="4904"/>
                    <a:pt x="101" y="4904"/>
                    <a:pt x="167" y="4937"/>
                  </a:cubicBezTo>
                  <a:cubicBezTo>
                    <a:pt x="201" y="4971"/>
                    <a:pt x="267" y="4971"/>
                    <a:pt x="301" y="5004"/>
                  </a:cubicBezTo>
                  <a:cubicBezTo>
                    <a:pt x="701" y="3336"/>
                    <a:pt x="1368" y="1768"/>
                    <a:pt x="1835" y="134"/>
                  </a:cubicBezTo>
                  <a:cubicBezTo>
                    <a:pt x="1735" y="100"/>
                    <a:pt x="1635" y="34"/>
                    <a:pt x="1535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6"/>
            <p:cNvSpPr/>
            <p:nvPr/>
          </p:nvSpPr>
          <p:spPr>
            <a:xfrm>
              <a:off x="3097350" y="2490600"/>
              <a:ext cx="48400" cy="75075"/>
            </a:xfrm>
            <a:custGeom>
              <a:avLst/>
              <a:gdLst/>
              <a:ahLst/>
              <a:cxnLst/>
              <a:rect l="l" t="t" r="r" b="b"/>
              <a:pathLst>
                <a:path w="1936" h="3003" extrusionOk="0">
                  <a:moveTo>
                    <a:pt x="768" y="0"/>
                  </a:moveTo>
                  <a:lnTo>
                    <a:pt x="1" y="2802"/>
                  </a:lnTo>
                  <a:lnTo>
                    <a:pt x="868" y="3002"/>
                  </a:lnTo>
                  <a:lnTo>
                    <a:pt x="1935" y="434"/>
                  </a:lnTo>
                  <a:cubicBezTo>
                    <a:pt x="1869" y="400"/>
                    <a:pt x="1802" y="367"/>
                    <a:pt x="1735" y="334"/>
                  </a:cubicBezTo>
                  <a:cubicBezTo>
                    <a:pt x="1602" y="300"/>
                    <a:pt x="1502" y="234"/>
                    <a:pt x="1368" y="200"/>
                  </a:cubicBezTo>
                  <a:cubicBezTo>
                    <a:pt x="1268" y="167"/>
                    <a:pt x="1135" y="133"/>
                    <a:pt x="1035" y="100"/>
                  </a:cubicBezTo>
                  <a:cubicBezTo>
                    <a:pt x="968" y="67"/>
                    <a:pt x="868" y="33"/>
                    <a:pt x="768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6"/>
            <p:cNvSpPr/>
            <p:nvPr/>
          </p:nvSpPr>
          <p:spPr>
            <a:xfrm>
              <a:off x="3179075" y="2517275"/>
              <a:ext cx="44225" cy="65900"/>
            </a:xfrm>
            <a:custGeom>
              <a:avLst/>
              <a:gdLst/>
              <a:ahLst/>
              <a:cxnLst/>
              <a:rect l="l" t="t" r="r" b="b"/>
              <a:pathLst>
                <a:path w="1769" h="2636" extrusionOk="0">
                  <a:moveTo>
                    <a:pt x="568" y="0"/>
                  </a:moveTo>
                  <a:lnTo>
                    <a:pt x="1" y="2402"/>
                  </a:lnTo>
                  <a:lnTo>
                    <a:pt x="1135" y="2636"/>
                  </a:lnTo>
                  <a:lnTo>
                    <a:pt x="1769" y="201"/>
                  </a:lnTo>
                  <a:cubicBezTo>
                    <a:pt x="1702" y="201"/>
                    <a:pt x="1635" y="201"/>
                    <a:pt x="1569" y="167"/>
                  </a:cubicBezTo>
                  <a:cubicBezTo>
                    <a:pt x="1468" y="167"/>
                    <a:pt x="1368" y="134"/>
                    <a:pt x="1235" y="134"/>
                  </a:cubicBezTo>
                  <a:cubicBezTo>
                    <a:pt x="1035" y="67"/>
                    <a:pt x="801" y="34"/>
                    <a:pt x="568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6"/>
            <p:cNvSpPr/>
            <p:nvPr/>
          </p:nvSpPr>
          <p:spPr>
            <a:xfrm>
              <a:off x="3264150" y="2530625"/>
              <a:ext cx="49225" cy="69225"/>
            </a:xfrm>
            <a:custGeom>
              <a:avLst/>
              <a:gdLst/>
              <a:ahLst/>
              <a:cxnLst/>
              <a:rect l="l" t="t" r="r" b="b"/>
              <a:pathLst>
                <a:path w="1969" h="2769" extrusionOk="0">
                  <a:moveTo>
                    <a:pt x="501" y="0"/>
                  </a:moveTo>
                  <a:cubicBezTo>
                    <a:pt x="334" y="701"/>
                    <a:pt x="0" y="2602"/>
                    <a:pt x="0" y="2602"/>
                  </a:cubicBezTo>
                  <a:lnTo>
                    <a:pt x="1134" y="2769"/>
                  </a:lnTo>
                  <a:cubicBezTo>
                    <a:pt x="1134" y="2769"/>
                    <a:pt x="1701" y="1168"/>
                    <a:pt x="1968" y="367"/>
                  </a:cubicBezTo>
                  <a:cubicBezTo>
                    <a:pt x="1835" y="334"/>
                    <a:pt x="1701" y="267"/>
                    <a:pt x="1535" y="234"/>
                  </a:cubicBezTo>
                  <a:cubicBezTo>
                    <a:pt x="1435" y="200"/>
                    <a:pt x="1335" y="167"/>
                    <a:pt x="1201" y="167"/>
                  </a:cubicBezTo>
                  <a:cubicBezTo>
                    <a:pt x="1034" y="100"/>
                    <a:pt x="868" y="67"/>
                    <a:pt x="701" y="34"/>
                  </a:cubicBezTo>
                  <a:cubicBezTo>
                    <a:pt x="634" y="34"/>
                    <a:pt x="567" y="0"/>
                    <a:pt x="501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6"/>
            <p:cNvSpPr/>
            <p:nvPr/>
          </p:nvSpPr>
          <p:spPr>
            <a:xfrm>
              <a:off x="3373400" y="2560650"/>
              <a:ext cx="39200" cy="60900"/>
            </a:xfrm>
            <a:custGeom>
              <a:avLst/>
              <a:gdLst/>
              <a:ahLst/>
              <a:cxnLst/>
              <a:rect l="l" t="t" r="r" b="b"/>
              <a:pathLst>
                <a:path w="1568" h="2436" extrusionOk="0">
                  <a:moveTo>
                    <a:pt x="567" y="0"/>
                  </a:moveTo>
                  <a:cubicBezTo>
                    <a:pt x="367" y="734"/>
                    <a:pt x="0" y="2102"/>
                    <a:pt x="0" y="2102"/>
                  </a:cubicBezTo>
                  <a:lnTo>
                    <a:pt x="1001" y="2435"/>
                  </a:lnTo>
                  <a:lnTo>
                    <a:pt x="1568" y="134"/>
                  </a:lnTo>
                  <a:lnTo>
                    <a:pt x="1501" y="134"/>
                  </a:lnTo>
                  <a:cubicBezTo>
                    <a:pt x="1434" y="134"/>
                    <a:pt x="1368" y="100"/>
                    <a:pt x="1268" y="100"/>
                  </a:cubicBezTo>
                  <a:cubicBezTo>
                    <a:pt x="1168" y="100"/>
                    <a:pt x="1067" y="67"/>
                    <a:pt x="934" y="67"/>
                  </a:cubicBezTo>
                  <a:cubicBezTo>
                    <a:pt x="801" y="33"/>
                    <a:pt x="701" y="0"/>
                    <a:pt x="567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6"/>
            <p:cNvSpPr/>
            <p:nvPr/>
          </p:nvSpPr>
          <p:spPr>
            <a:xfrm>
              <a:off x="3013125" y="2465575"/>
              <a:ext cx="51725" cy="83425"/>
            </a:xfrm>
            <a:custGeom>
              <a:avLst/>
              <a:gdLst/>
              <a:ahLst/>
              <a:cxnLst/>
              <a:rect l="l" t="t" r="r" b="b"/>
              <a:pathLst>
                <a:path w="2069" h="3337" extrusionOk="0">
                  <a:moveTo>
                    <a:pt x="568" y="0"/>
                  </a:moveTo>
                  <a:cubicBezTo>
                    <a:pt x="368" y="801"/>
                    <a:pt x="1" y="3136"/>
                    <a:pt x="1" y="3136"/>
                  </a:cubicBezTo>
                  <a:lnTo>
                    <a:pt x="1135" y="3336"/>
                  </a:lnTo>
                  <a:cubicBezTo>
                    <a:pt x="1135" y="3336"/>
                    <a:pt x="1802" y="1301"/>
                    <a:pt x="2069" y="367"/>
                  </a:cubicBezTo>
                  <a:cubicBezTo>
                    <a:pt x="1869" y="301"/>
                    <a:pt x="1669" y="234"/>
                    <a:pt x="1468" y="200"/>
                  </a:cubicBezTo>
                  <a:cubicBezTo>
                    <a:pt x="1368" y="167"/>
                    <a:pt x="1268" y="134"/>
                    <a:pt x="1135" y="134"/>
                  </a:cubicBezTo>
                  <a:cubicBezTo>
                    <a:pt x="968" y="67"/>
                    <a:pt x="768" y="34"/>
                    <a:pt x="568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6"/>
            <p:cNvSpPr/>
            <p:nvPr/>
          </p:nvSpPr>
          <p:spPr>
            <a:xfrm>
              <a:off x="2662050" y="3001800"/>
              <a:ext cx="28375" cy="22525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6"/>
            <p:cNvSpPr/>
            <p:nvPr/>
          </p:nvSpPr>
          <p:spPr>
            <a:xfrm>
              <a:off x="2693725" y="3067675"/>
              <a:ext cx="29225" cy="22525"/>
            </a:xfrm>
            <a:custGeom>
              <a:avLst/>
              <a:gdLst/>
              <a:ahLst/>
              <a:cxnLst/>
              <a:rect l="l" t="t" r="r" b="b"/>
              <a:pathLst>
                <a:path w="1169" h="901" extrusionOk="0">
                  <a:moveTo>
                    <a:pt x="568" y="0"/>
                  </a:moveTo>
                  <a:cubicBezTo>
                    <a:pt x="1" y="0"/>
                    <a:pt x="1" y="901"/>
                    <a:pt x="568" y="901"/>
                  </a:cubicBezTo>
                  <a:cubicBezTo>
                    <a:pt x="1168" y="901"/>
                    <a:pt x="1168" y="0"/>
                    <a:pt x="568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6"/>
            <p:cNvSpPr/>
            <p:nvPr/>
          </p:nvSpPr>
          <p:spPr>
            <a:xfrm>
              <a:off x="2733775" y="3147500"/>
              <a:ext cx="23375" cy="24425"/>
            </a:xfrm>
            <a:custGeom>
              <a:avLst/>
              <a:gdLst/>
              <a:ahLst/>
              <a:cxnLst/>
              <a:rect l="l" t="t" r="r" b="b"/>
              <a:pathLst>
                <a:path w="935" h="977" extrusionOk="0">
                  <a:moveTo>
                    <a:pt x="525" y="1"/>
                  </a:moveTo>
                  <a:cubicBezTo>
                    <a:pt x="505" y="1"/>
                    <a:pt x="485" y="3"/>
                    <a:pt x="467" y="10"/>
                  </a:cubicBezTo>
                  <a:cubicBezTo>
                    <a:pt x="200" y="10"/>
                    <a:pt x="33" y="176"/>
                    <a:pt x="0" y="443"/>
                  </a:cubicBezTo>
                  <a:cubicBezTo>
                    <a:pt x="0" y="477"/>
                    <a:pt x="0" y="510"/>
                    <a:pt x="0" y="543"/>
                  </a:cubicBezTo>
                  <a:cubicBezTo>
                    <a:pt x="0" y="643"/>
                    <a:pt x="67" y="777"/>
                    <a:pt x="133" y="843"/>
                  </a:cubicBezTo>
                  <a:cubicBezTo>
                    <a:pt x="200" y="944"/>
                    <a:pt x="334" y="977"/>
                    <a:pt x="467" y="977"/>
                  </a:cubicBezTo>
                  <a:cubicBezTo>
                    <a:pt x="734" y="977"/>
                    <a:pt x="867" y="777"/>
                    <a:pt x="901" y="543"/>
                  </a:cubicBezTo>
                  <a:cubicBezTo>
                    <a:pt x="901" y="510"/>
                    <a:pt x="901" y="477"/>
                    <a:pt x="901" y="443"/>
                  </a:cubicBezTo>
                  <a:cubicBezTo>
                    <a:pt x="934" y="343"/>
                    <a:pt x="867" y="210"/>
                    <a:pt x="767" y="110"/>
                  </a:cubicBezTo>
                  <a:cubicBezTo>
                    <a:pt x="713" y="55"/>
                    <a:pt x="614" y="1"/>
                    <a:pt x="525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6"/>
            <p:cNvSpPr/>
            <p:nvPr/>
          </p:nvSpPr>
          <p:spPr>
            <a:xfrm>
              <a:off x="2765450" y="3228775"/>
              <a:ext cx="29225" cy="24950"/>
            </a:xfrm>
            <a:custGeom>
              <a:avLst/>
              <a:gdLst/>
              <a:ahLst/>
              <a:cxnLst/>
              <a:rect l="l" t="t" r="r" b="b"/>
              <a:pathLst>
                <a:path w="1169" h="998" extrusionOk="0">
                  <a:moveTo>
                    <a:pt x="525" y="0"/>
                  </a:moveTo>
                  <a:cubicBezTo>
                    <a:pt x="362" y="0"/>
                    <a:pt x="192" y="90"/>
                    <a:pt x="101" y="228"/>
                  </a:cubicBezTo>
                  <a:cubicBezTo>
                    <a:pt x="1" y="428"/>
                    <a:pt x="67" y="695"/>
                    <a:pt x="267" y="828"/>
                  </a:cubicBezTo>
                  <a:cubicBezTo>
                    <a:pt x="334" y="861"/>
                    <a:pt x="401" y="895"/>
                    <a:pt x="434" y="928"/>
                  </a:cubicBezTo>
                  <a:cubicBezTo>
                    <a:pt x="505" y="975"/>
                    <a:pt x="589" y="998"/>
                    <a:pt x="673" y="998"/>
                  </a:cubicBezTo>
                  <a:cubicBezTo>
                    <a:pt x="826" y="998"/>
                    <a:pt x="982" y="924"/>
                    <a:pt x="1068" y="795"/>
                  </a:cubicBezTo>
                  <a:cubicBezTo>
                    <a:pt x="1168" y="561"/>
                    <a:pt x="1101" y="294"/>
                    <a:pt x="901" y="161"/>
                  </a:cubicBezTo>
                  <a:cubicBezTo>
                    <a:pt x="835" y="128"/>
                    <a:pt x="801" y="94"/>
                    <a:pt x="734" y="61"/>
                  </a:cubicBezTo>
                  <a:cubicBezTo>
                    <a:pt x="672" y="19"/>
                    <a:pt x="599" y="0"/>
                    <a:pt x="525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6"/>
            <p:cNvSpPr/>
            <p:nvPr/>
          </p:nvSpPr>
          <p:spPr>
            <a:xfrm>
              <a:off x="2805475" y="3290325"/>
              <a:ext cx="25050" cy="22750"/>
            </a:xfrm>
            <a:custGeom>
              <a:avLst/>
              <a:gdLst/>
              <a:ahLst/>
              <a:cxnLst/>
              <a:rect l="l" t="t" r="r" b="b"/>
              <a:pathLst>
                <a:path w="1002" h="910" extrusionOk="0">
                  <a:moveTo>
                    <a:pt x="468" y="1"/>
                  </a:moveTo>
                  <a:cubicBezTo>
                    <a:pt x="368" y="1"/>
                    <a:pt x="234" y="67"/>
                    <a:pt x="134" y="134"/>
                  </a:cubicBezTo>
                  <a:cubicBezTo>
                    <a:pt x="67" y="234"/>
                    <a:pt x="1" y="334"/>
                    <a:pt x="1" y="468"/>
                  </a:cubicBezTo>
                  <a:cubicBezTo>
                    <a:pt x="34" y="734"/>
                    <a:pt x="201" y="868"/>
                    <a:pt x="468" y="901"/>
                  </a:cubicBezTo>
                  <a:lnTo>
                    <a:pt x="568" y="901"/>
                  </a:lnTo>
                  <a:cubicBezTo>
                    <a:pt x="586" y="907"/>
                    <a:pt x="604" y="910"/>
                    <a:pt x="624" y="910"/>
                  </a:cubicBezTo>
                  <a:cubicBezTo>
                    <a:pt x="713" y="910"/>
                    <a:pt x="813" y="850"/>
                    <a:pt x="868" y="768"/>
                  </a:cubicBezTo>
                  <a:cubicBezTo>
                    <a:pt x="935" y="701"/>
                    <a:pt x="1001" y="568"/>
                    <a:pt x="1001" y="468"/>
                  </a:cubicBezTo>
                  <a:cubicBezTo>
                    <a:pt x="1001" y="201"/>
                    <a:pt x="801" y="34"/>
                    <a:pt x="568" y="34"/>
                  </a:cubicBezTo>
                  <a:cubicBezTo>
                    <a:pt x="534" y="1"/>
                    <a:pt x="501" y="1"/>
                    <a:pt x="468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6"/>
            <p:cNvSpPr/>
            <p:nvPr/>
          </p:nvSpPr>
          <p:spPr>
            <a:xfrm>
              <a:off x="2838850" y="3358700"/>
              <a:ext cx="29200" cy="22550"/>
            </a:xfrm>
            <a:custGeom>
              <a:avLst/>
              <a:gdLst/>
              <a:ahLst/>
              <a:cxnLst/>
              <a:rect l="l" t="t" r="r" b="b"/>
              <a:pathLst>
                <a:path w="1168" h="902" extrusionOk="0">
                  <a:moveTo>
                    <a:pt x="567" y="1"/>
                  </a:moveTo>
                  <a:cubicBezTo>
                    <a:pt x="0" y="1"/>
                    <a:pt x="0" y="902"/>
                    <a:pt x="567" y="902"/>
                  </a:cubicBezTo>
                  <a:cubicBezTo>
                    <a:pt x="1168" y="902"/>
                    <a:pt x="1168" y="1"/>
                    <a:pt x="567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6"/>
            <p:cNvSpPr/>
            <p:nvPr/>
          </p:nvSpPr>
          <p:spPr>
            <a:xfrm>
              <a:off x="2732925" y="3007625"/>
              <a:ext cx="25050" cy="24200"/>
            </a:xfrm>
            <a:custGeom>
              <a:avLst/>
              <a:gdLst/>
              <a:ahLst/>
              <a:cxnLst/>
              <a:rect l="l" t="t" r="r" b="b"/>
              <a:pathLst>
                <a:path w="1002" h="968" extrusionOk="0">
                  <a:moveTo>
                    <a:pt x="468" y="1"/>
                  </a:moveTo>
                  <a:cubicBezTo>
                    <a:pt x="368" y="1"/>
                    <a:pt x="234" y="34"/>
                    <a:pt x="134" y="134"/>
                  </a:cubicBezTo>
                  <a:cubicBezTo>
                    <a:pt x="67" y="201"/>
                    <a:pt x="1" y="301"/>
                    <a:pt x="1" y="434"/>
                  </a:cubicBezTo>
                  <a:cubicBezTo>
                    <a:pt x="34" y="568"/>
                    <a:pt x="67" y="668"/>
                    <a:pt x="134" y="768"/>
                  </a:cubicBezTo>
                  <a:cubicBezTo>
                    <a:pt x="167" y="801"/>
                    <a:pt x="201" y="834"/>
                    <a:pt x="234" y="868"/>
                  </a:cubicBezTo>
                  <a:cubicBezTo>
                    <a:pt x="301" y="935"/>
                    <a:pt x="434" y="968"/>
                    <a:pt x="534" y="968"/>
                  </a:cubicBezTo>
                  <a:cubicBezTo>
                    <a:pt x="668" y="968"/>
                    <a:pt x="801" y="935"/>
                    <a:pt x="868" y="868"/>
                  </a:cubicBezTo>
                  <a:cubicBezTo>
                    <a:pt x="935" y="768"/>
                    <a:pt x="1001" y="668"/>
                    <a:pt x="1001" y="534"/>
                  </a:cubicBezTo>
                  <a:cubicBezTo>
                    <a:pt x="1001" y="401"/>
                    <a:pt x="935" y="301"/>
                    <a:pt x="868" y="234"/>
                  </a:cubicBezTo>
                  <a:cubicBezTo>
                    <a:pt x="835" y="201"/>
                    <a:pt x="801" y="167"/>
                    <a:pt x="768" y="134"/>
                  </a:cubicBezTo>
                  <a:cubicBezTo>
                    <a:pt x="701" y="34"/>
                    <a:pt x="568" y="1"/>
                    <a:pt x="468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6"/>
            <p:cNvSpPr/>
            <p:nvPr/>
          </p:nvSpPr>
          <p:spPr>
            <a:xfrm>
              <a:off x="2761275" y="3081850"/>
              <a:ext cx="28375" cy="22525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1" y="0"/>
                    <a:pt x="1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6"/>
            <p:cNvSpPr/>
            <p:nvPr/>
          </p:nvSpPr>
          <p:spPr>
            <a:xfrm>
              <a:off x="2799650" y="3171075"/>
              <a:ext cx="28375" cy="22550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1"/>
                  </a:moveTo>
                  <a:cubicBezTo>
                    <a:pt x="0" y="1"/>
                    <a:pt x="0" y="901"/>
                    <a:pt x="567" y="901"/>
                  </a:cubicBezTo>
                  <a:cubicBezTo>
                    <a:pt x="1134" y="901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6"/>
            <p:cNvSpPr/>
            <p:nvPr/>
          </p:nvSpPr>
          <p:spPr>
            <a:xfrm>
              <a:off x="2833000" y="3236625"/>
              <a:ext cx="31725" cy="25700"/>
            </a:xfrm>
            <a:custGeom>
              <a:avLst/>
              <a:gdLst/>
              <a:ahLst/>
              <a:cxnLst/>
              <a:rect l="l" t="t" r="r" b="b"/>
              <a:pathLst>
                <a:path w="1269" h="1028" extrusionOk="0">
                  <a:moveTo>
                    <a:pt x="487" y="1"/>
                  </a:moveTo>
                  <a:cubicBezTo>
                    <a:pt x="457" y="1"/>
                    <a:pt x="428" y="5"/>
                    <a:pt x="401" y="14"/>
                  </a:cubicBezTo>
                  <a:cubicBezTo>
                    <a:pt x="267" y="47"/>
                    <a:pt x="167" y="147"/>
                    <a:pt x="134" y="214"/>
                  </a:cubicBezTo>
                  <a:cubicBezTo>
                    <a:pt x="1" y="414"/>
                    <a:pt x="67" y="748"/>
                    <a:pt x="267" y="848"/>
                  </a:cubicBezTo>
                  <a:cubicBezTo>
                    <a:pt x="367" y="881"/>
                    <a:pt x="468" y="914"/>
                    <a:pt x="534" y="948"/>
                  </a:cubicBezTo>
                  <a:cubicBezTo>
                    <a:pt x="632" y="997"/>
                    <a:pt x="712" y="1028"/>
                    <a:pt x="800" y="1028"/>
                  </a:cubicBezTo>
                  <a:cubicBezTo>
                    <a:pt x="832" y="1028"/>
                    <a:pt x="865" y="1023"/>
                    <a:pt x="901" y="1014"/>
                  </a:cubicBezTo>
                  <a:cubicBezTo>
                    <a:pt x="1001" y="981"/>
                    <a:pt x="1101" y="914"/>
                    <a:pt x="1168" y="814"/>
                  </a:cubicBezTo>
                  <a:cubicBezTo>
                    <a:pt x="1268" y="614"/>
                    <a:pt x="1235" y="281"/>
                    <a:pt x="1001" y="181"/>
                  </a:cubicBezTo>
                  <a:cubicBezTo>
                    <a:pt x="901" y="147"/>
                    <a:pt x="834" y="114"/>
                    <a:pt x="734" y="80"/>
                  </a:cubicBezTo>
                  <a:cubicBezTo>
                    <a:pt x="661" y="32"/>
                    <a:pt x="570" y="1"/>
                    <a:pt x="487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6"/>
            <p:cNvSpPr/>
            <p:nvPr/>
          </p:nvSpPr>
          <p:spPr>
            <a:xfrm>
              <a:off x="2872200" y="3291150"/>
              <a:ext cx="25050" cy="25050"/>
            </a:xfrm>
            <a:custGeom>
              <a:avLst/>
              <a:gdLst/>
              <a:ahLst/>
              <a:cxnLst/>
              <a:rect l="l" t="t" r="r" b="b"/>
              <a:pathLst>
                <a:path w="1002" h="1002" extrusionOk="0">
                  <a:moveTo>
                    <a:pt x="467" y="1"/>
                  </a:moveTo>
                  <a:cubicBezTo>
                    <a:pt x="334" y="1"/>
                    <a:pt x="200" y="34"/>
                    <a:pt x="134" y="134"/>
                  </a:cubicBezTo>
                  <a:cubicBezTo>
                    <a:pt x="67" y="201"/>
                    <a:pt x="0" y="301"/>
                    <a:pt x="0" y="435"/>
                  </a:cubicBezTo>
                  <a:cubicBezTo>
                    <a:pt x="0" y="568"/>
                    <a:pt x="67" y="668"/>
                    <a:pt x="134" y="768"/>
                  </a:cubicBezTo>
                  <a:cubicBezTo>
                    <a:pt x="167" y="802"/>
                    <a:pt x="200" y="835"/>
                    <a:pt x="234" y="868"/>
                  </a:cubicBezTo>
                  <a:cubicBezTo>
                    <a:pt x="301" y="935"/>
                    <a:pt x="434" y="1002"/>
                    <a:pt x="534" y="1002"/>
                  </a:cubicBezTo>
                  <a:cubicBezTo>
                    <a:pt x="634" y="1002"/>
                    <a:pt x="768" y="935"/>
                    <a:pt x="868" y="868"/>
                  </a:cubicBezTo>
                  <a:cubicBezTo>
                    <a:pt x="934" y="768"/>
                    <a:pt x="1001" y="668"/>
                    <a:pt x="968" y="535"/>
                  </a:cubicBezTo>
                  <a:cubicBezTo>
                    <a:pt x="968" y="401"/>
                    <a:pt x="934" y="335"/>
                    <a:pt x="868" y="234"/>
                  </a:cubicBezTo>
                  <a:cubicBezTo>
                    <a:pt x="834" y="201"/>
                    <a:pt x="801" y="168"/>
                    <a:pt x="768" y="134"/>
                  </a:cubicBezTo>
                  <a:cubicBezTo>
                    <a:pt x="701" y="34"/>
                    <a:pt x="567" y="1"/>
                    <a:pt x="467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6"/>
            <p:cNvSpPr/>
            <p:nvPr/>
          </p:nvSpPr>
          <p:spPr>
            <a:xfrm>
              <a:off x="2738775" y="2948425"/>
              <a:ext cx="29200" cy="22525"/>
            </a:xfrm>
            <a:custGeom>
              <a:avLst/>
              <a:gdLst/>
              <a:ahLst/>
              <a:cxnLst/>
              <a:rect l="l" t="t" r="r" b="b"/>
              <a:pathLst>
                <a:path w="1168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68" y="901"/>
                    <a:pt x="1168" y="0"/>
                    <a:pt x="567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6"/>
            <p:cNvSpPr/>
            <p:nvPr/>
          </p:nvSpPr>
          <p:spPr>
            <a:xfrm>
              <a:off x="2787125" y="3027650"/>
              <a:ext cx="29225" cy="21700"/>
            </a:xfrm>
            <a:custGeom>
              <a:avLst/>
              <a:gdLst/>
              <a:ahLst/>
              <a:cxnLst/>
              <a:rect l="l" t="t" r="r" b="b"/>
              <a:pathLst>
                <a:path w="1169" h="868" extrusionOk="0">
                  <a:moveTo>
                    <a:pt x="601" y="0"/>
                  </a:moveTo>
                  <a:cubicBezTo>
                    <a:pt x="34" y="0"/>
                    <a:pt x="1" y="867"/>
                    <a:pt x="601" y="867"/>
                  </a:cubicBezTo>
                  <a:cubicBezTo>
                    <a:pt x="1168" y="867"/>
                    <a:pt x="1168" y="0"/>
                    <a:pt x="601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6"/>
            <p:cNvSpPr/>
            <p:nvPr/>
          </p:nvSpPr>
          <p:spPr>
            <a:xfrm>
              <a:off x="2824650" y="3106875"/>
              <a:ext cx="29225" cy="22525"/>
            </a:xfrm>
            <a:custGeom>
              <a:avLst/>
              <a:gdLst/>
              <a:ahLst/>
              <a:cxnLst/>
              <a:rect l="l" t="t" r="r" b="b"/>
              <a:pathLst>
                <a:path w="1169" h="901" extrusionOk="0">
                  <a:moveTo>
                    <a:pt x="568" y="0"/>
                  </a:moveTo>
                  <a:cubicBezTo>
                    <a:pt x="1" y="0"/>
                    <a:pt x="1" y="901"/>
                    <a:pt x="568" y="901"/>
                  </a:cubicBezTo>
                  <a:cubicBezTo>
                    <a:pt x="1168" y="901"/>
                    <a:pt x="1168" y="0"/>
                    <a:pt x="568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6"/>
            <p:cNvSpPr/>
            <p:nvPr/>
          </p:nvSpPr>
          <p:spPr>
            <a:xfrm>
              <a:off x="2868850" y="3189425"/>
              <a:ext cx="28400" cy="22550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0"/>
                  </a:moveTo>
                  <a:cubicBezTo>
                    <a:pt x="1" y="0"/>
                    <a:pt x="1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6"/>
            <p:cNvSpPr/>
            <p:nvPr/>
          </p:nvSpPr>
          <p:spPr>
            <a:xfrm>
              <a:off x="2906375" y="3256075"/>
              <a:ext cx="30050" cy="25125"/>
            </a:xfrm>
            <a:custGeom>
              <a:avLst/>
              <a:gdLst/>
              <a:ahLst/>
              <a:cxnLst/>
              <a:rect l="l" t="t" r="r" b="b"/>
              <a:pathLst>
                <a:path w="1202" h="1005" extrusionOk="0">
                  <a:moveTo>
                    <a:pt x="498" y="0"/>
                  </a:moveTo>
                  <a:cubicBezTo>
                    <a:pt x="347" y="0"/>
                    <a:pt x="199" y="74"/>
                    <a:pt x="134" y="203"/>
                  </a:cubicBezTo>
                  <a:cubicBezTo>
                    <a:pt x="1" y="437"/>
                    <a:pt x="68" y="703"/>
                    <a:pt x="301" y="837"/>
                  </a:cubicBezTo>
                  <a:cubicBezTo>
                    <a:pt x="335" y="870"/>
                    <a:pt x="401" y="904"/>
                    <a:pt x="468" y="937"/>
                  </a:cubicBezTo>
                  <a:cubicBezTo>
                    <a:pt x="537" y="983"/>
                    <a:pt x="617" y="1005"/>
                    <a:pt x="697" y="1005"/>
                  </a:cubicBezTo>
                  <a:cubicBezTo>
                    <a:pt x="851" y="1005"/>
                    <a:pt x="1003" y="924"/>
                    <a:pt x="1068" y="770"/>
                  </a:cubicBezTo>
                  <a:cubicBezTo>
                    <a:pt x="1202" y="570"/>
                    <a:pt x="1135" y="303"/>
                    <a:pt x="902" y="170"/>
                  </a:cubicBezTo>
                  <a:cubicBezTo>
                    <a:pt x="868" y="136"/>
                    <a:pt x="802" y="103"/>
                    <a:pt x="735" y="70"/>
                  </a:cubicBezTo>
                  <a:cubicBezTo>
                    <a:pt x="664" y="22"/>
                    <a:pt x="580" y="0"/>
                    <a:pt x="498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6"/>
            <p:cNvSpPr/>
            <p:nvPr/>
          </p:nvSpPr>
          <p:spPr>
            <a:xfrm>
              <a:off x="2930575" y="3334525"/>
              <a:ext cx="29200" cy="22550"/>
            </a:xfrm>
            <a:custGeom>
              <a:avLst/>
              <a:gdLst/>
              <a:ahLst/>
              <a:cxnLst/>
              <a:rect l="l" t="t" r="r" b="b"/>
              <a:pathLst>
                <a:path w="1168" h="902" extrusionOk="0">
                  <a:moveTo>
                    <a:pt x="601" y="1"/>
                  </a:moveTo>
                  <a:cubicBezTo>
                    <a:pt x="0" y="1"/>
                    <a:pt x="0" y="901"/>
                    <a:pt x="601" y="901"/>
                  </a:cubicBezTo>
                  <a:cubicBezTo>
                    <a:pt x="1168" y="901"/>
                    <a:pt x="1168" y="1"/>
                    <a:pt x="601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6"/>
            <p:cNvSpPr/>
            <p:nvPr/>
          </p:nvSpPr>
          <p:spPr>
            <a:xfrm>
              <a:off x="3161575" y="2432075"/>
              <a:ext cx="183475" cy="95450"/>
            </a:xfrm>
            <a:custGeom>
              <a:avLst/>
              <a:gdLst/>
              <a:ahLst/>
              <a:cxnLst/>
              <a:rect l="l" t="t" r="r" b="b"/>
              <a:pathLst>
                <a:path w="7339" h="3818" extrusionOk="0">
                  <a:moveTo>
                    <a:pt x="1237" y="0"/>
                  </a:moveTo>
                  <a:cubicBezTo>
                    <a:pt x="1082" y="0"/>
                    <a:pt x="925" y="28"/>
                    <a:pt x="767" y="106"/>
                  </a:cubicBezTo>
                  <a:cubicBezTo>
                    <a:pt x="67" y="440"/>
                    <a:pt x="0" y="1274"/>
                    <a:pt x="0" y="1941"/>
                  </a:cubicBezTo>
                  <a:cubicBezTo>
                    <a:pt x="17" y="2158"/>
                    <a:pt x="192" y="2266"/>
                    <a:pt x="359" y="2266"/>
                  </a:cubicBezTo>
                  <a:cubicBezTo>
                    <a:pt x="526" y="2266"/>
                    <a:pt x="684" y="2158"/>
                    <a:pt x="667" y="1941"/>
                  </a:cubicBezTo>
                  <a:cubicBezTo>
                    <a:pt x="667" y="1407"/>
                    <a:pt x="634" y="1474"/>
                    <a:pt x="1234" y="1107"/>
                  </a:cubicBezTo>
                  <a:cubicBezTo>
                    <a:pt x="1584" y="880"/>
                    <a:pt x="1693" y="806"/>
                    <a:pt x="1858" y="806"/>
                  </a:cubicBezTo>
                  <a:cubicBezTo>
                    <a:pt x="1960" y="806"/>
                    <a:pt x="2085" y="835"/>
                    <a:pt x="2302" y="873"/>
                  </a:cubicBezTo>
                  <a:cubicBezTo>
                    <a:pt x="2869" y="1007"/>
                    <a:pt x="3469" y="1107"/>
                    <a:pt x="4037" y="1240"/>
                  </a:cubicBezTo>
                  <a:cubicBezTo>
                    <a:pt x="4537" y="1340"/>
                    <a:pt x="5137" y="1374"/>
                    <a:pt x="5604" y="1574"/>
                  </a:cubicBezTo>
                  <a:cubicBezTo>
                    <a:pt x="5971" y="1707"/>
                    <a:pt x="6305" y="1841"/>
                    <a:pt x="6472" y="2308"/>
                  </a:cubicBezTo>
                  <a:cubicBezTo>
                    <a:pt x="6538" y="2575"/>
                    <a:pt x="6438" y="3175"/>
                    <a:pt x="6405" y="3375"/>
                  </a:cubicBezTo>
                  <a:cubicBezTo>
                    <a:pt x="6364" y="3640"/>
                    <a:pt x="6584" y="3817"/>
                    <a:pt x="6777" y="3817"/>
                  </a:cubicBezTo>
                  <a:cubicBezTo>
                    <a:pt x="6900" y="3817"/>
                    <a:pt x="7013" y="3744"/>
                    <a:pt x="7039" y="3575"/>
                  </a:cubicBezTo>
                  <a:cubicBezTo>
                    <a:pt x="7172" y="2908"/>
                    <a:pt x="7339" y="1807"/>
                    <a:pt x="6805" y="1274"/>
                  </a:cubicBezTo>
                  <a:cubicBezTo>
                    <a:pt x="6505" y="973"/>
                    <a:pt x="6005" y="940"/>
                    <a:pt x="5604" y="873"/>
                  </a:cubicBezTo>
                  <a:cubicBezTo>
                    <a:pt x="4971" y="740"/>
                    <a:pt x="4337" y="606"/>
                    <a:pt x="3703" y="473"/>
                  </a:cubicBezTo>
                  <a:cubicBezTo>
                    <a:pt x="3102" y="340"/>
                    <a:pt x="2535" y="240"/>
                    <a:pt x="1935" y="106"/>
                  </a:cubicBezTo>
                  <a:cubicBezTo>
                    <a:pt x="1712" y="66"/>
                    <a:pt x="1477" y="0"/>
                    <a:pt x="1237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6"/>
            <p:cNvSpPr/>
            <p:nvPr/>
          </p:nvSpPr>
          <p:spPr>
            <a:xfrm>
              <a:off x="2626175" y="3120550"/>
              <a:ext cx="165150" cy="196050"/>
            </a:xfrm>
            <a:custGeom>
              <a:avLst/>
              <a:gdLst/>
              <a:ahLst/>
              <a:cxnLst/>
              <a:rect l="l" t="t" r="r" b="b"/>
              <a:pathLst>
                <a:path w="6606" h="7842" extrusionOk="0">
                  <a:moveTo>
                    <a:pt x="1880" y="1"/>
                  </a:moveTo>
                  <a:cubicBezTo>
                    <a:pt x="1187" y="1"/>
                    <a:pt x="416" y="171"/>
                    <a:pt x="168" y="887"/>
                  </a:cubicBezTo>
                  <a:cubicBezTo>
                    <a:pt x="1" y="1321"/>
                    <a:pt x="168" y="1721"/>
                    <a:pt x="335" y="2088"/>
                  </a:cubicBezTo>
                  <a:cubicBezTo>
                    <a:pt x="635" y="2789"/>
                    <a:pt x="1002" y="3489"/>
                    <a:pt x="1302" y="4190"/>
                  </a:cubicBezTo>
                  <a:cubicBezTo>
                    <a:pt x="1635" y="4890"/>
                    <a:pt x="1969" y="5591"/>
                    <a:pt x="2269" y="6291"/>
                  </a:cubicBezTo>
                  <a:cubicBezTo>
                    <a:pt x="2469" y="6725"/>
                    <a:pt x="2636" y="7325"/>
                    <a:pt x="3036" y="7626"/>
                  </a:cubicBezTo>
                  <a:cubicBezTo>
                    <a:pt x="3265" y="7781"/>
                    <a:pt x="3551" y="7841"/>
                    <a:pt x="3864" y="7841"/>
                  </a:cubicBezTo>
                  <a:cubicBezTo>
                    <a:pt x="4547" y="7841"/>
                    <a:pt x="5356" y="7553"/>
                    <a:pt x="5958" y="7343"/>
                  </a:cubicBezTo>
                  <a:lnTo>
                    <a:pt x="5958" y="7343"/>
                  </a:lnTo>
                  <a:cubicBezTo>
                    <a:pt x="6006" y="7481"/>
                    <a:pt x="6139" y="7551"/>
                    <a:pt x="6272" y="7551"/>
                  </a:cubicBezTo>
                  <a:cubicBezTo>
                    <a:pt x="6439" y="7551"/>
                    <a:pt x="6606" y="7442"/>
                    <a:pt x="6606" y="7225"/>
                  </a:cubicBezTo>
                  <a:cubicBezTo>
                    <a:pt x="6606" y="7025"/>
                    <a:pt x="6606" y="6992"/>
                    <a:pt x="6539" y="6792"/>
                  </a:cubicBezTo>
                  <a:cubicBezTo>
                    <a:pt x="6484" y="6655"/>
                    <a:pt x="6362" y="6541"/>
                    <a:pt x="6210" y="6541"/>
                  </a:cubicBezTo>
                  <a:cubicBezTo>
                    <a:pt x="6176" y="6541"/>
                    <a:pt x="6141" y="6546"/>
                    <a:pt x="6105" y="6558"/>
                  </a:cubicBezTo>
                  <a:cubicBezTo>
                    <a:pt x="5705" y="6692"/>
                    <a:pt x="5271" y="6825"/>
                    <a:pt x="4838" y="6925"/>
                  </a:cubicBezTo>
                  <a:cubicBezTo>
                    <a:pt x="4591" y="6987"/>
                    <a:pt x="4003" y="7162"/>
                    <a:pt x="3731" y="7162"/>
                  </a:cubicBezTo>
                  <a:cubicBezTo>
                    <a:pt x="3708" y="7162"/>
                    <a:pt x="3688" y="7161"/>
                    <a:pt x="3670" y="7159"/>
                  </a:cubicBezTo>
                  <a:cubicBezTo>
                    <a:pt x="3070" y="6992"/>
                    <a:pt x="2636" y="5491"/>
                    <a:pt x="2403" y="4990"/>
                  </a:cubicBezTo>
                  <a:cubicBezTo>
                    <a:pt x="2069" y="4223"/>
                    <a:pt x="1702" y="3489"/>
                    <a:pt x="1369" y="2722"/>
                  </a:cubicBezTo>
                  <a:cubicBezTo>
                    <a:pt x="1235" y="2422"/>
                    <a:pt x="968" y="2055"/>
                    <a:pt x="935" y="1755"/>
                  </a:cubicBezTo>
                  <a:cubicBezTo>
                    <a:pt x="784" y="825"/>
                    <a:pt x="1201" y="652"/>
                    <a:pt x="1744" y="652"/>
                  </a:cubicBezTo>
                  <a:cubicBezTo>
                    <a:pt x="1922" y="652"/>
                    <a:pt x="2113" y="671"/>
                    <a:pt x="2303" y="687"/>
                  </a:cubicBezTo>
                  <a:cubicBezTo>
                    <a:pt x="2313" y="688"/>
                    <a:pt x="2324" y="688"/>
                    <a:pt x="2334" y="688"/>
                  </a:cubicBezTo>
                  <a:cubicBezTo>
                    <a:pt x="2736" y="688"/>
                    <a:pt x="2726" y="53"/>
                    <a:pt x="2303" y="20"/>
                  </a:cubicBezTo>
                  <a:cubicBezTo>
                    <a:pt x="2169" y="9"/>
                    <a:pt x="2026" y="1"/>
                    <a:pt x="1880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788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1" grpId="0"/>
      <p:bldP spid="158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Google Shape;2469;p63"/>
          <p:cNvSpPr txBox="1">
            <a:spLocks noGrp="1"/>
          </p:cNvSpPr>
          <p:nvPr>
            <p:ph type="subTitle" idx="2"/>
          </p:nvPr>
        </p:nvSpPr>
        <p:spPr>
          <a:xfrm>
            <a:off x="5971734" y="2152914"/>
            <a:ext cx="266298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/</a:t>
            </a:r>
            <a:r>
              <a:rPr lang="en-US" dirty="0" err="1"/>
              <a:t>dʒɔɪn</a:t>
            </a:r>
            <a:r>
              <a:rPr lang="en-US" dirty="0" smtClean="0"/>
              <a:t>/</a:t>
            </a:r>
          </a:p>
          <a:p>
            <a:pPr marL="0" lvl="0" indent="0"/>
            <a:r>
              <a:rPr lang="en-US" dirty="0"/>
              <a:t>to get involved in an activity or journey with another person or group</a:t>
            </a:r>
            <a:endParaRPr dirty="0"/>
          </a:p>
        </p:txBody>
      </p:sp>
      <p:sp>
        <p:nvSpPr>
          <p:cNvPr id="2470" name="Google Shape;2470;p63"/>
          <p:cNvSpPr txBox="1">
            <a:spLocks noGrp="1"/>
          </p:cNvSpPr>
          <p:nvPr>
            <p:ph type="title" idx="3"/>
          </p:nvPr>
        </p:nvSpPr>
        <p:spPr>
          <a:xfrm>
            <a:off x="5971734" y="1676451"/>
            <a:ext cx="2662981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ECBE31"/>
                </a:solidFill>
              </a:rPr>
              <a:t>Join</a:t>
            </a:r>
            <a:endParaRPr dirty="0">
              <a:solidFill>
                <a:srgbClr val="ECBE31"/>
              </a:solidFill>
            </a:endParaRPr>
          </a:p>
        </p:txBody>
      </p:sp>
      <p:grpSp>
        <p:nvGrpSpPr>
          <p:cNvPr id="2529" name="Google Shape;2529;p63"/>
          <p:cNvGrpSpPr/>
          <p:nvPr/>
        </p:nvGrpSpPr>
        <p:grpSpPr>
          <a:xfrm rot="-9925307" flipH="1">
            <a:off x="5172265" y="3591977"/>
            <a:ext cx="656673" cy="658682"/>
            <a:chOff x="-143049" y="2705558"/>
            <a:chExt cx="656677" cy="658686"/>
          </a:xfrm>
        </p:grpSpPr>
        <p:sp>
          <p:nvSpPr>
            <p:cNvPr id="2530" name="Google Shape;2530;p63"/>
            <p:cNvSpPr/>
            <p:nvPr/>
          </p:nvSpPr>
          <p:spPr>
            <a:xfrm rot="1333269">
              <a:off x="257568" y="2964020"/>
              <a:ext cx="191699" cy="378013"/>
            </a:xfrm>
            <a:custGeom>
              <a:avLst/>
              <a:gdLst/>
              <a:ahLst/>
              <a:cxnLst/>
              <a:rect l="l" t="t" r="r" b="b"/>
              <a:pathLst>
                <a:path w="2670" h="5265" extrusionOk="0">
                  <a:moveTo>
                    <a:pt x="2269" y="0"/>
                  </a:moveTo>
                  <a:cubicBezTo>
                    <a:pt x="1635" y="467"/>
                    <a:pt x="1101" y="1034"/>
                    <a:pt x="668" y="1701"/>
                  </a:cubicBezTo>
                  <a:cubicBezTo>
                    <a:pt x="301" y="2235"/>
                    <a:pt x="1" y="2869"/>
                    <a:pt x="1" y="3536"/>
                  </a:cubicBezTo>
                  <a:cubicBezTo>
                    <a:pt x="1" y="4203"/>
                    <a:pt x="334" y="4870"/>
                    <a:pt x="935" y="5171"/>
                  </a:cubicBezTo>
                  <a:cubicBezTo>
                    <a:pt x="1053" y="5218"/>
                    <a:pt x="1170" y="5265"/>
                    <a:pt x="1300" y="5265"/>
                  </a:cubicBezTo>
                  <a:cubicBezTo>
                    <a:pt x="1354" y="5265"/>
                    <a:pt x="1410" y="5257"/>
                    <a:pt x="1468" y="5237"/>
                  </a:cubicBezTo>
                  <a:cubicBezTo>
                    <a:pt x="1702" y="5171"/>
                    <a:pt x="1869" y="4970"/>
                    <a:pt x="1969" y="4770"/>
                  </a:cubicBezTo>
                  <a:cubicBezTo>
                    <a:pt x="2669" y="3436"/>
                    <a:pt x="1869" y="1735"/>
                    <a:pt x="2469" y="367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3"/>
            <p:cNvSpPr/>
            <p:nvPr/>
          </p:nvSpPr>
          <p:spPr>
            <a:xfrm rot="1333269">
              <a:off x="-100362" y="2770335"/>
              <a:ext cx="402424" cy="304780"/>
            </a:xfrm>
            <a:custGeom>
              <a:avLst/>
              <a:gdLst/>
              <a:ahLst/>
              <a:cxnLst/>
              <a:rect l="l" t="t" r="r" b="b"/>
              <a:pathLst>
                <a:path w="5605" h="4245" extrusionOk="0">
                  <a:moveTo>
                    <a:pt x="3687" y="0"/>
                  </a:moveTo>
                  <a:cubicBezTo>
                    <a:pt x="2891" y="0"/>
                    <a:pt x="2109" y="145"/>
                    <a:pt x="1434" y="562"/>
                  </a:cubicBezTo>
                  <a:cubicBezTo>
                    <a:pt x="567" y="1096"/>
                    <a:pt x="33" y="2097"/>
                    <a:pt x="0" y="3131"/>
                  </a:cubicBezTo>
                  <a:cubicBezTo>
                    <a:pt x="0" y="3564"/>
                    <a:pt x="167" y="4131"/>
                    <a:pt x="634" y="4231"/>
                  </a:cubicBezTo>
                  <a:cubicBezTo>
                    <a:pt x="674" y="4240"/>
                    <a:pt x="713" y="4244"/>
                    <a:pt x="753" y="4244"/>
                  </a:cubicBezTo>
                  <a:cubicBezTo>
                    <a:pt x="1012" y="4244"/>
                    <a:pt x="1261" y="4067"/>
                    <a:pt x="1434" y="3864"/>
                  </a:cubicBezTo>
                  <a:cubicBezTo>
                    <a:pt x="1635" y="3631"/>
                    <a:pt x="1735" y="3331"/>
                    <a:pt x="1868" y="3031"/>
                  </a:cubicBezTo>
                  <a:cubicBezTo>
                    <a:pt x="2535" y="1630"/>
                    <a:pt x="4036" y="629"/>
                    <a:pt x="5604" y="562"/>
                  </a:cubicBezTo>
                  <a:lnTo>
                    <a:pt x="5304" y="162"/>
                  </a:lnTo>
                  <a:cubicBezTo>
                    <a:pt x="4777" y="67"/>
                    <a:pt x="4228" y="0"/>
                    <a:pt x="36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2" name="Google Shape;2532;p63"/>
          <p:cNvSpPr/>
          <p:nvPr/>
        </p:nvSpPr>
        <p:spPr>
          <a:xfrm rot="-3273000" flipH="1">
            <a:off x="4828039" y="1681467"/>
            <a:ext cx="498179" cy="702386"/>
          </a:xfrm>
          <a:custGeom>
            <a:avLst/>
            <a:gdLst/>
            <a:ahLst/>
            <a:cxnLst/>
            <a:rect l="l" t="t" r="r" b="b"/>
            <a:pathLst>
              <a:path w="6939" h="7654" extrusionOk="0">
                <a:moveTo>
                  <a:pt x="1865" y="0"/>
                </a:moveTo>
                <a:cubicBezTo>
                  <a:pt x="1673" y="0"/>
                  <a:pt x="1481" y="28"/>
                  <a:pt x="1301" y="82"/>
                </a:cubicBezTo>
                <a:cubicBezTo>
                  <a:pt x="834" y="182"/>
                  <a:pt x="434" y="482"/>
                  <a:pt x="234" y="882"/>
                </a:cubicBezTo>
                <a:cubicBezTo>
                  <a:pt x="0" y="1382"/>
                  <a:pt x="67" y="1950"/>
                  <a:pt x="234" y="2450"/>
                </a:cubicBezTo>
                <a:cubicBezTo>
                  <a:pt x="1068" y="5352"/>
                  <a:pt x="3903" y="7587"/>
                  <a:pt x="6939" y="7654"/>
                </a:cubicBezTo>
                <a:lnTo>
                  <a:pt x="6638" y="7353"/>
                </a:lnTo>
                <a:cubicBezTo>
                  <a:pt x="4904" y="6286"/>
                  <a:pt x="3703" y="4385"/>
                  <a:pt x="3570" y="2350"/>
                </a:cubicBezTo>
                <a:cubicBezTo>
                  <a:pt x="3503" y="1749"/>
                  <a:pt x="3536" y="1116"/>
                  <a:pt x="3203" y="615"/>
                </a:cubicBezTo>
                <a:cubicBezTo>
                  <a:pt x="2910" y="201"/>
                  <a:pt x="2386" y="0"/>
                  <a:pt x="18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16;p70"/>
          <p:cNvSpPr/>
          <p:nvPr/>
        </p:nvSpPr>
        <p:spPr>
          <a:xfrm rot="3301114">
            <a:off x="269054" y="148800"/>
            <a:ext cx="498193" cy="702368"/>
          </a:xfrm>
          <a:custGeom>
            <a:avLst/>
            <a:gdLst/>
            <a:ahLst/>
            <a:cxnLst/>
            <a:rect l="l" t="t" r="r" b="b"/>
            <a:pathLst>
              <a:path w="6939" h="7654" extrusionOk="0">
                <a:moveTo>
                  <a:pt x="1865" y="0"/>
                </a:moveTo>
                <a:cubicBezTo>
                  <a:pt x="1673" y="0"/>
                  <a:pt x="1481" y="28"/>
                  <a:pt x="1301" y="82"/>
                </a:cubicBezTo>
                <a:cubicBezTo>
                  <a:pt x="834" y="182"/>
                  <a:pt x="434" y="482"/>
                  <a:pt x="234" y="882"/>
                </a:cubicBezTo>
                <a:cubicBezTo>
                  <a:pt x="0" y="1382"/>
                  <a:pt x="67" y="1950"/>
                  <a:pt x="234" y="2450"/>
                </a:cubicBezTo>
                <a:cubicBezTo>
                  <a:pt x="1068" y="5352"/>
                  <a:pt x="3903" y="7587"/>
                  <a:pt x="6939" y="7654"/>
                </a:cubicBezTo>
                <a:lnTo>
                  <a:pt x="6638" y="7353"/>
                </a:lnTo>
                <a:cubicBezTo>
                  <a:pt x="4904" y="6286"/>
                  <a:pt x="3703" y="4385"/>
                  <a:pt x="3570" y="2350"/>
                </a:cubicBezTo>
                <a:cubicBezTo>
                  <a:pt x="3503" y="1749"/>
                  <a:pt x="3536" y="1116"/>
                  <a:pt x="3203" y="615"/>
                </a:cubicBezTo>
                <a:cubicBezTo>
                  <a:pt x="2910" y="201"/>
                  <a:pt x="2386" y="0"/>
                  <a:pt x="1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7" name="Google Shape;2357;p59"/>
          <p:cNvGrpSpPr/>
          <p:nvPr/>
        </p:nvGrpSpPr>
        <p:grpSpPr>
          <a:xfrm rot="5117380" flipH="1">
            <a:off x="7230687" y="442917"/>
            <a:ext cx="1430752" cy="1463030"/>
            <a:chOff x="829925" y="1659700"/>
            <a:chExt cx="2874873" cy="2939726"/>
          </a:xfrm>
        </p:grpSpPr>
        <p:sp>
          <p:nvSpPr>
            <p:cNvPr id="288" name="Google Shape;2358;p59"/>
            <p:cNvSpPr/>
            <p:nvPr/>
          </p:nvSpPr>
          <p:spPr>
            <a:xfrm>
              <a:off x="829925" y="1824325"/>
              <a:ext cx="863741" cy="984123"/>
            </a:xfrm>
            <a:custGeom>
              <a:avLst/>
              <a:gdLst/>
              <a:ahLst/>
              <a:cxnLst/>
              <a:rect l="l" t="t" r="r" b="b"/>
              <a:pathLst>
                <a:path w="1435" h="1635" extrusionOk="0">
                  <a:moveTo>
                    <a:pt x="1" y="0"/>
                  </a:moveTo>
                  <a:cubicBezTo>
                    <a:pt x="1" y="300"/>
                    <a:pt x="1" y="601"/>
                    <a:pt x="134" y="834"/>
                  </a:cubicBezTo>
                  <a:cubicBezTo>
                    <a:pt x="234" y="1001"/>
                    <a:pt x="368" y="1101"/>
                    <a:pt x="501" y="1234"/>
                  </a:cubicBezTo>
                  <a:cubicBezTo>
                    <a:pt x="634" y="1335"/>
                    <a:pt x="801" y="1468"/>
                    <a:pt x="935" y="1601"/>
                  </a:cubicBezTo>
                  <a:lnTo>
                    <a:pt x="1402" y="1635"/>
                  </a:lnTo>
                  <a:cubicBezTo>
                    <a:pt x="1435" y="1401"/>
                    <a:pt x="1335" y="1134"/>
                    <a:pt x="1201" y="934"/>
                  </a:cubicBezTo>
                  <a:cubicBezTo>
                    <a:pt x="1068" y="734"/>
                    <a:pt x="868" y="567"/>
                    <a:pt x="668" y="401"/>
                  </a:cubicBezTo>
                  <a:cubicBezTo>
                    <a:pt x="534" y="300"/>
                    <a:pt x="401" y="200"/>
                    <a:pt x="201" y="134"/>
                  </a:cubicBezTo>
                  <a:cubicBezTo>
                    <a:pt x="134" y="100"/>
                    <a:pt x="34" y="10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359;p59"/>
            <p:cNvSpPr/>
            <p:nvPr/>
          </p:nvSpPr>
          <p:spPr>
            <a:xfrm>
              <a:off x="2419118" y="3175910"/>
              <a:ext cx="1285680" cy="654276"/>
            </a:xfrm>
            <a:custGeom>
              <a:avLst/>
              <a:gdLst/>
              <a:ahLst/>
              <a:cxnLst/>
              <a:rect l="l" t="t" r="r" b="b"/>
              <a:pathLst>
                <a:path w="2136" h="1087" extrusionOk="0">
                  <a:moveTo>
                    <a:pt x="622" y="1"/>
                  </a:moveTo>
                  <a:cubicBezTo>
                    <a:pt x="415" y="1"/>
                    <a:pt x="208" y="40"/>
                    <a:pt x="1" y="63"/>
                  </a:cubicBezTo>
                  <a:lnTo>
                    <a:pt x="68" y="363"/>
                  </a:lnTo>
                  <a:cubicBezTo>
                    <a:pt x="301" y="697"/>
                    <a:pt x="635" y="930"/>
                    <a:pt x="1002" y="1030"/>
                  </a:cubicBezTo>
                  <a:cubicBezTo>
                    <a:pt x="1139" y="1068"/>
                    <a:pt x="1282" y="1086"/>
                    <a:pt x="1425" y="1086"/>
                  </a:cubicBezTo>
                  <a:cubicBezTo>
                    <a:pt x="1664" y="1086"/>
                    <a:pt x="1906" y="1034"/>
                    <a:pt x="2136" y="930"/>
                  </a:cubicBezTo>
                  <a:cubicBezTo>
                    <a:pt x="1869" y="463"/>
                    <a:pt x="1402" y="96"/>
                    <a:pt x="902" y="29"/>
                  </a:cubicBezTo>
                  <a:cubicBezTo>
                    <a:pt x="808" y="9"/>
                    <a:pt x="715" y="1"/>
                    <a:pt x="622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360;p59"/>
            <p:cNvSpPr/>
            <p:nvPr/>
          </p:nvSpPr>
          <p:spPr>
            <a:xfrm>
              <a:off x="1094313" y="1659700"/>
              <a:ext cx="1365734" cy="1313368"/>
            </a:xfrm>
            <a:custGeom>
              <a:avLst/>
              <a:gdLst/>
              <a:ahLst/>
              <a:cxnLst/>
              <a:rect l="l" t="t" r="r" b="b"/>
              <a:pathLst>
                <a:path w="2269" h="2182" extrusionOk="0">
                  <a:moveTo>
                    <a:pt x="147" y="0"/>
                  </a:moveTo>
                  <a:cubicBezTo>
                    <a:pt x="100" y="0"/>
                    <a:pt x="58" y="31"/>
                    <a:pt x="34" y="80"/>
                  </a:cubicBezTo>
                  <a:cubicBezTo>
                    <a:pt x="0" y="113"/>
                    <a:pt x="0" y="213"/>
                    <a:pt x="0" y="280"/>
                  </a:cubicBezTo>
                  <a:cubicBezTo>
                    <a:pt x="34" y="947"/>
                    <a:pt x="301" y="1614"/>
                    <a:pt x="734" y="2115"/>
                  </a:cubicBezTo>
                  <a:lnTo>
                    <a:pt x="1001" y="2181"/>
                  </a:lnTo>
                  <a:cubicBezTo>
                    <a:pt x="1368" y="1981"/>
                    <a:pt x="1702" y="1748"/>
                    <a:pt x="2068" y="1481"/>
                  </a:cubicBezTo>
                  <a:cubicBezTo>
                    <a:pt x="2169" y="1414"/>
                    <a:pt x="2269" y="1314"/>
                    <a:pt x="2202" y="1247"/>
                  </a:cubicBezTo>
                  <a:cubicBezTo>
                    <a:pt x="2169" y="1181"/>
                    <a:pt x="2102" y="1181"/>
                    <a:pt x="2068" y="1181"/>
                  </a:cubicBezTo>
                  <a:cubicBezTo>
                    <a:pt x="2033" y="1175"/>
                    <a:pt x="1999" y="1172"/>
                    <a:pt x="1965" y="1172"/>
                  </a:cubicBezTo>
                  <a:cubicBezTo>
                    <a:pt x="1809" y="1172"/>
                    <a:pt x="1672" y="1232"/>
                    <a:pt x="1535" y="1314"/>
                  </a:cubicBezTo>
                  <a:cubicBezTo>
                    <a:pt x="1268" y="1414"/>
                    <a:pt x="1068" y="1614"/>
                    <a:pt x="868" y="1815"/>
                  </a:cubicBezTo>
                  <a:cubicBezTo>
                    <a:pt x="1068" y="1614"/>
                    <a:pt x="1268" y="1414"/>
                    <a:pt x="1468" y="1181"/>
                  </a:cubicBezTo>
                  <a:cubicBezTo>
                    <a:pt x="1601" y="1047"/>
                    <a:pt x="1702" y="914"/>
                    <a:pt x="1802" y="780"/>
                  </a:cubicBezTo>
                  <a:cubicBezTo>
                    <a:pt x="1935" y="547"/>
                    <a:pt x="2035" y="313"/>
                    <a:pt x="2035" y="47"/>
                  </a:cubicBezTo>
                  <a:lnTo>
                    <a:pt x="2035" y="47"/>
                  </a:lnTo>
                  <a:cubicBezTo>
                    <a:pt x="1668" y="347"/>
                    <a:pt x="1301" y="714"/>
                    <a:pt x="1034" y="1114"/>
                  </a:cubicBezTo>
                  <a:cubicBezTo>
                    <a:pt x="947" y="1219"/>
                    <a:pt x="869" y="1332"/>
                    <a:pt x="810" y="1455"/>
                  </a:cubicBezTo>
                  <a:lnTo>
                    <a:pt x="810" y="1455"/>
                  </a:lnTo>
                  <a:cubicBezTo>
                    <a:pt x="903" y="1139"/>
                    <a:pt x="986" y="818"/>
                    <a:pt x="1034" y="480"/>
                  </a:cubicBezTo>
                  <a:cubicBezTo>
                    <a:pt x="1068" y="347"/>
                    <a:pt x="1101" y="180"/>
                    <a:pt x="1001" y="47"/>
                  </a:cubicBezTo>
                  <a:cubicBezTo>
                    <a:pt x="1001" y="47"/>
                    <a:pt x="968" y="47"/>
                    <a:pt x="968" y="13"/>
                  </a:cubicBezTo>
                  <a:cubicBezTo>
                    <a:pt x="901" y="13"/>
                    <a:pt x="868" y="80"/>
                    <a:pt x="868" y="113"/>
                  </a:cubicBezTo>
                  <a:cubicBezTo>
                    <a:pt x="701" y="680"/>
                    <a:pt x="601" y="1247"/>
                    <a:pt x="634" y="1848"/>
                  </a:cubicBezTo>
                  <a:cubicBezTo>
                    <a:pt x="601" y="1514"/>
                    <a:pt x="534" y="1214"/>
                    <a:pt x="467" y="914"/>
                  </a:cubicBezTo>
                  <a:cubicBezTo>
                    <a:pt x="401" y="647"/>
                    <a:pt x="367" y="380"/>
                    <a:pt x="267" y="113"/>
                  </a:cubicBezTo>
                  <a:cubicBezTo>
                    <a:pt x="267" y="80"/>
                    <a:pt x="234" y="13"/>
                    <a:pt x="200" y="13"/>
                  </a:cubicBezTo>
                  <a:cubicBezTo>
                    <a:pt x="183" y="4"/>
                    <a:pt x="165" y="0"/>
                    <a:pt x="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361;p59"/>
            <p:cNvSpPr/>
            <p:nvPr/>
          </p:nvSpPr>
          <p:spPr>
            <a:xfrm>
              <a:off x="1957453" y="3333610"/>
              <a:ext cx="583251" cy="1265817"/>
            </a:xfrm>
            <a:custGeom>
              <a:avLst/>
              <a:gdLst/>
              <a:ahLst/>
              <a:cxnLst/>
              <a:rect l="l" t="t" r="r" b="b"/>
              <a:pathLst>
                <a:path w="969" h="2103" extrusionOk="0">
                  <a:moveTo>
                    <a:pt x="501" y="1"/>
                  </a:moveTo>
                  <a:lnTo>
                    <a:pt x="234" y="68"/>
                  </a:lnTo>
                  <a:cubicBezTo>
                    <a:pt x="134" y="268"/>
                    <a:pt x="101" y="468"/>
                    <a:pt x="67" y="668"/>
                  </a:cubicBezTo>
                  <a:cubicBezTo>
                    <a:pt x="34" y="835"/>
                    <a:pt x="1" y="1035"/>
                    <a:pt x="34" y="1202"/>
                  </a:cubicBezTo>
                  <a:cubicBezTo>
                    <a:pt x="99" y="1560"/>
                    <a:pt x="387" y="1854"/>
                    <a:pt x="680" y="2085"/>
                  </a:cubicBezTo>
                  <a:lnTo>
                    <a:pt x="680" y="2085"/>
                  </a:lnTo>
                  <a:cubicBezTo>
                    <a:pt x="671" y="2063"/>
                    <a:pt x="678" y="2025"/>
                    <a:pt x="701" y="2002"/>
                  </a:cubicBezTo>
                  <a:cubicBezTo>
                    <a:pt x="901" y="1702"/>
                    <a:pt x="968" y="1335"/>
                    <a:pt x="935" y="968"/>
                  </a:cubicBezTo>
                  <a:cubicBezTo>
                    <a:pt x="901" y="601"/>
                    <a:pt x="768" y="268"/>
                    <a:pt x="501" y="1"/>
                  </a:cubicBezTo>
                  <a:close/>
                  <a:moveTo>
                    <a:pt x="680" y="2085"/>
                  </a:moveTo>
                  <a:cubicBezTo>
                    <a:pt x="683" y="2096"/>
                    <a:pt x="691" y="2102"/>
                    <a:pt x="701" y="2102"/>
                  </a:cubicBezTo>
                  <a:cubicBezTo>
                    <a:pt x="694" y="2097"/>
                    <a:pt x="687" y="2091"/>
                    <a:pt x="680" y="2085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362;p59"/>
            <p:cNvSpPr/>
            <p:nvPr/>
          </p:nvSpPr>
          <p:spPr>
            <a:xfrm>
              <a:off x="1957453" y="2711236"/>
              <a:ext cx="1466253" cy="1566772"/>
            </a:xfrm>
            <a:custGeom>
              <a:avLst/>
              <a:gdLst/>
              <a:ahLst/>
              <a:cxnLst/>
              <a:rect l="l" t="t" r="r" b="b"/>
              <a:pathLst>
                <a:path w="2436" h="2603" extrusionOk="0">
                  <a:moveTo>
                    <a:pt x="1168" y="1"/>
                  </a:moveTo>
                  <a:cubicBezTo>
                    <a:pt x="1068" y="301"/>
                    <a:pt x="1035" y="668"/>
                    <a:pt x="1035" y="1002"/>
                  </a:cubicBezTo>
                  <a:cubicBezTo>
                    <a:pt x="868" y="668"/>
                    <a:pt x="534" y="434"/>
                    <a:pt x="167" y="368"/>
                  </a:cubicBezTo>
                  <a:lnTo>
                    <a:pt x="167" y="368"/>
                  </a:lnTo>
                  <a:cubicBezTo>
                    <a:pt x="334" y="635"/>
                    <a:pt x="568" y="901"/>
                    <a:pt x="835" y="1102"/>
                  </a:cubicBezTo>
                  <a:cubicBezTo>
                    <a:pt x="534" y="1102"/>
                    <a:pt x="167" y="1102"/>
                    <a:pt x="1" y="1368"/>
                  </a:cubicBezTo>
                  <a:cubicBezTo>
                    <a:pt x="151" y="1398"/>
                    <a:pt x="301" y="1415"/>
                    <a:pt x="447" y="1415"/>
                  </a:cubicBezTo>
                  <a:cubicBezTo>
                    <a:pt x="625" y="1415"/>
                    <a:pt x="797" y="1391"/>
                    <a:pt x="961" y="1338"/>
                  </a:cubicBezTo>
                  <a:lnTo>
                    <a:pt x="961" y="1338"/>
                  </a:lnTo>
                  <a:cubicBezTo>
                    <a:pt x="960" y="1338"/>
                    <a:pt x="960" y="1339"/>
                    <a:pt x="960" y="1339"/>
                  </a:cubicBezTo>
                  <a:lnTo>
                    <a:pt x="960" y="1339"/>
                  </a:lnTo>
                  <a:cubicBezTo>
                    <a:pt x="662" y="1505"/>
                    <a:pt x="333" y="1705"/>
                    <a:pt x="134" y="2002"/>
                  </a:cubicBezTo>
                  <a:cubicBezTo>
                    <a:pt x="101" y="2002"/>
                    <a:pt x="101" y="2036"/>
                    <a:pt x="101" y="2069"/>
                  </a:cubicBezTo>
                  <a:cubicBezTo>
                    <a:pt x="101" y="2136"/>
                    <a:pt x="201" y="2136"/>
                    <a:pt x="268" y="2136"/>
                  </a:cubicBezTo>
                  <a:cubicBezTo>
                    <a:pt x="533" y="2030"/>
                    <a:pt x="777" y="1860"/>
                    <a:pt x="966" y="1645"/>
                  </a:cubicBezTo>
                  <a:lnTo>
                    <a:pt x="966" y="1645"/>
                  </a:lnTo>
                  <a:cubicBezTo>
                    <a:pt x="985" y="1971"/>
                    <a:pt x="1045" y="2287"/>
                    <a:pt x="1135" y="2603"/>
                  </a:cubicBezTo>
                  <a:cubicBezTo>
                    <a:pt x="1235" y="2603"/>
                    <a:pt x="1268" y="2469"/>
                    <a:pt x="1268" y="2403"/>
                  </a:cubicBezTo>
                  <a:cubicBezTo>
                    <a:pt x="1288" y="2209"/>
                    <a:pt x="1285" y="2028"/>
                    <a:pt x="1259" y="1850"/>
                  </a:cubicBezTo>
                  <a:lnTo>
                    <a:pt x="1259" y="1850"/>
                  </a:lnTo>
                  <a:cubicBezTo>
                    <a:pt x="1346" y="2081"/>
                    <a:pt x="1484" y="2296"/>
                    <a:pt x="1635" y="2469"/>
                  </a:cubicBezTo>
                  <a:cubicBezTo>
                    <a:pt x="1703" y="2220"/>
                    <a:pt x="1617" y="1971"/>
                    <a:pt x="1482" y="1742"/>
                  </a:cubicBezTo>
                  <a:lnTo>
                    <a:pt x="1482" y="1742"/>
                  </a:lnTo>
                  <a:cubicBezTo>
                    <a:pt x="1617" y="1891"/>
                    <a:pt x="1787" y="2021"/>
                    <a:pt x="1969" y="2102"/>
                  </a:cubicBezTo>
                  <a:cubicBezTo>
                    <a:pt x="2002" y="2119"/>
                    <a:pt x="2052" y="2136"/>
                    <a:pt x="2098" y="2136"/>
                  </a:cubicBezTo>
                  <a:cubicBezTo>
                    <a:pt x="2144" y="2136"/>
                    <a:pt x="2186" y="2119"/>
                    <a:pt x="2202" y="2069"/>
                  </a:cubicBezTo>
                  <a:cubicBezTo>
                    <a:pt x="2202" y="2036"/>
                    <a:pt x="2169" y="1969"/>
                    <a:pt x="2136" y="1936"/>
                  </a:cubicBezTo>
                  <a:cubicBezTo>
                    <a:pt x="1990" y="1761"/>
                    <a:pt x="1794" y="1637"/>
                    <a:pt x="1591" y="1542"/>
                  </a:cubicBezTo>
                  <a:lnTo>
                    <a:pt x="1591" y="1542"/>
                  </a:lnTo>
                  <a:cubicBezTo>
                    <a:pt x="1775" y="1615"/>
                    <a:pt x="1982" y="1647"/>
                    <a:pt x="2186" y="1647"/>
                  </a:cubicBezTo>
                  <a:cubicBezTo>
                    <a:pt x="2259" y="1647"/>
                    <a:pt x="2332" y="1643"/>
                    <a:pt x="2402" y="1635"/>
                  </a:cubicBezTo>
                  <a:cubicBezTo>
                    <a:pt x="2436" y="1569"/>
                    <a:pt x="2369" y="1502"/>
                    <a:pt x="2302" y="1502"/>
                  </a:cubicBezTo>
                  <a:cubicBezTo>
                    <a:pt x="2035" y="1435"/>
                    <a:pt x="1735" y="1368"/>
                    <a:pt x="1468" y="1302"/>
                  </a:cubicBezTo>
                  <a:cubicBezTo>
                    <a:pt x="1802" y="1302"/>
                    <a:pt x="2202" y="1302"/>
                    <a:pt x="2436" y="1035"/>
                  </a:cubicBezTo>
                  <a:cubicBezTo>
                    <a:pt x="2298" y="1021"/>
                    <a:pt x="2159" y="1013"/>
                    <a:pt x="2024" y="1013"/>
                  </a:cubicBezTo>
                  <a:cubicBezTo>
                    <a:pt x="1832" y="1013"/>
                    <a:pt x="1644" y="1029"/>
                    <a:pt x="1468" y="1068"/>
                  </a:cubicBezTo>
                  <a:cubicBezTo>
                    <a:pt x="1769" y="901"/>
                    <a:pt x="2035" y="668"/>
                    <a:pt x="2236" y="368"/>
                  </a:cubicBezTo>
                  <a:lnTo>
                    <a:pt x="2236" y="368"/>
                  </a:lnTo>
                  <a:cubicBezTo>
                    <a:pt x="1975" y="446"/>
                    <a:pt x="1715" y="585"/>
                    <a:pt x="1518" y="785"/>
                  </a:cubicBezTo>
                  <a:lnTo>
                    <a:pt x="1518" y="785"/>
                  </a:lnTo>
                  <a:cubicBezTo>
                    <a:pt x="1669" y="587"/>
                    <a:pt x="1802" y="361"/>
                    <a:pt x="1802" y="134"/>
                  </a:cubicBezTo>
                  <a:lnTo>
                    <a:pt x="1802" y="134"/>
                  </a:lnTo>
                  <a:cubicBezTo>
                    <a:pt x="1468" y="234"/>
                    <a:pt x="1302" y="601"/>
                    <a:pt x="1202" y="935"/>
                  </a:cubicBezTo>
                  <a:cubicBezTo>
                    <a:pt x="1268" y="635"/>
                    <a:pt x="1268" y="301"/>
                    <a:pt x="1168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363;p59"/>
            <p:cNvSpPr/>
            <p:nvPr/>
          </p:nvSpPr>
          <p:spPr>
            <a:xfrm>
              <a:off x="1194832" y="2309762"/>
              <a:ext cx="1887590" cy="1968246"/>
            </a:xfrm>
            <a:custGeom>
              <a:avLst/>
              <a:gdLst/>
              <a:ahLst/>
              <a:cxnLst/>
              <a:rect l="l" t="t" r="r" b="b"/>
              <a:pathLst>
                <a:path w="3136" h="3270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668" y="167"/>
                    <a:pt x="1468" y="501"/>
                    <a:pt x="1434" y="835"/>
                  </a:cubicBezTo>
                  <a:cubicBezTo>
                    <a:pt x="1334" y="568"/>
                    <a:pt x="1068" y="401"/>
                    <a:pt x="801" y="334"/>
                  </a:cubicBezTo>
                  <a:cubicBezTo>
                    <a:pt x="644" y="295"/>
                    <a:pt x="488" y="279"/>
                    <a:pt x="332" y="279"/>
                  </a:cubicBezTo>
                  <a:cubicBezTo>
                    <a:pt x="221" y="279"/>
                    <a:pt x="111" y="287"/>
                    <a:pt x="0" y="301"/>
                  </a:cubicBezTo>
                  <a:cubicBezTo>
                    <a:pt x="198" y="724"/>
                    <a:pt x="515" y="1076"/>
                    <a:pt x="931" y="1336"/>
                  </a:cubicBezTo>
                  <a:lnTo>
                    <a:pt x="931" y="1336"/>
                  </a:lnTo>
                  <a:cubicBezTo>
                    <a:pt x="788" y="1362"/>
                    <a:pt x="649" y="1420"/>
                    <a:pt x="534" y="1502"/>
                  </a:cubicBezTo>
                  <a:cubicBezTo>
                    <a:pt x="267" y="1702"/>
                    <a:pt x="100" y="2002"/>
                    <a:pt x="33" y="2336"/>
                  </a:cubicBezTo>
                  <a:cubicBezTo>
                    <a:pt x="131" y="2378"/>
                    <a:pt x="229" y="2396"/>
                    <a:pt x="327" y="2396"/>
                  </a:cubicBezTo>
                  <a:cubicBezTo>
                    <a:pt x="463" y="2396"/>
                    <a:pt x="598" y="2360"/>
                    <a:pt x="734" y="2302"/>
                  </a:cubicBezTo>
                  <a:cubicBezTo>
                    <a:pt x="934" y="2169"/>
                    <a:pt x="1101" y="2002"/>
                    <a:pt x="1268" y="1835"/>
                  </a:cubicBezTo>
                  <a:lnTo>
                    <a:pt x="1268" y="1835"/>
                  </a:lnTo>
                  <a:cubicBezTo>
                    <a:pt x="1201" y="2336"/>
                    <a:pt x="1368" y="2903"/>
                    <a:pt x="1735" y="3270"/>
                  </a:cubicBezTo>
                  <a:cubicBezTo>
                    <a:pt x="1868" y="2869"/>
                    <a:pt x="2002" y="2469"/>
                    <a:pt x="1835" y="2102"/>
                  </a:cubicBezTo>
                  <a:lnTo>
                    <a:pt x="1835" y="2102"/>
                  </a:lnTo>
                  <a:cubicBezTo>
                    <a:pt x="2102" y="2369"/>
                    <a:pt x="2469" y="2536"/>
                    <a:pt x="2869" y="2536"/>
                  </a:cubicBezTo>
                  <a:cubicBezTo>
                    <a:pt x="2835" y="2102"/>
                    <a:pt x="2435" y="1702"/>
                    <a:pt x="2002" y="1669"/>
                  </a:cubicBezTo>
                  <a:cubicBezTo>
                    <a:pt x="2402" y="1502"/>
                    <a:pt x="2802" y="1302"/>
                    <a:pt x="3136" y="1001"/>
                  </a:cubicBezTo>
                  <a:cubicBezTo>
                    <a:pt x="3025" y="912"/>
                    <a:pt x="2884" y="883"/>
                    <a:pt x="2733" y="883"/>
                  </a:cubicBezTo>
                  <a:cubicBezTo>
                    <a:pt x="2658" y="883"/>
                    <a:pt x="2580" y="890"/>
                    <a:pt x="2502" y="901"/>
                  </a:cubicBezTo>
                  <a:cubicBezTo>
                    <a:pt x="2302" y="935"/>
                    <a:pt x="2102" y="1035"/>
                    <a:pt x="1901" y="1135"/>
                  </a:cubicBezTo>
                  <a:cubicBezTo>
                    <a:pt x="2135" y="835"/>
                    <a:pt x="2068" y="368"/>
                    <a:pt x="1935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364;p59"/>
            <p:cNvSpPr/>
            <p:nvPr/>
          </p:nvSpPr>
          <p:spPr>
            <a:xfrm>
              <a:off x="2057972" y="3047703"/>
              <a:ext cx="140847" cy="128207"/>
            </a:xfrm>
            <a:custGeom>
              <a:avLst/>
              <a:gdLst/>
              <a:ahLst/>
              <a:cxnLst/>
              <a:rect l="l" t="t" r="r" b="b"/>
              <a:pathLst>
                <a:path w="234" h="213" extrusionOk="0">
                  <a:moveTo>
                    <a:pt x="98" y="0"/>
                  </a:moveTo>
                  <a:cubicBezTo>
                    <a:pt x="45" y="0"/>
                    <a:pt x="0" y="54"/>
                    <a:pt x="0" y="109"/>
                  </a:cubicBezTo>
                  <a:cubicBezTo>
                    <a:pt x="0" y="109"/>
                    <a:pt x="0" y="109"/>
                    <a:pt x="34" y="142"/>
                  </a:cubicBezTo>
                  <a:cubicBezTo>
                    <a:pt x="34" y="184"/>
                    <a:pt x="72" y="212"/>
                    <a:pt x="117" y="212"/>
                  </a:cubicBezTo>
                  <a:cubicBezTo>
                    <a:pt x="145" y="212"/>
                    <a:pt x="175" y="201"/>
                    <a:pt x="201" y="176"/>
                  </a:cubicBezTo>
                  <a:cubicBezTo>
                    <a:pt x="234" y="109"/>
                    <a:pt x="201" y="42"/>
                    <a:pt x="134" y="9"/>
                  </a:cubicBezTo>
                  <a:cubicBezTo>
                    <a:pt x="122" y="3"/>
                    <a:pt x="109" y="0"/>
                    <a:pt x="98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" name="Google Shape;2730;p70"/>
          <p:cNvGrpSpPr/>
          <p:nvPr/>
        </p:nvGrpSpPr>
        <p:grpSpPr>
          <a:xfrm flipH="1">
            <a:off x="7623872" y="3145456"/>
            <a:ext cx="1520128" cy="2609972"/>
            <a:chOff x="4432950" y="1500000"/>
            <a:chExt cx="1853850" cy="3112700"/>
          </a:xfrm>
        </p:grpSpPr>
        <p:sp>
          <p:nvSpPr>
            <p:cNvPr id="296" name="Google Shape;2731;p70"/>
            <p:cNvSpPr/>
            <p:nvPr/>
          </p:nvSpPr>
          <p:spPr>
            <a:xfrm>
              <a:off x="4814875" y="2496375"/>
              <a:ext cx="316075" cy="118175"/>
            </a:xfrm>
            <a:custGeom>
              <a:avLst/>
              <a:gdLst/>
              <a:ahLst/>
              <a:cxnLst/>
              <a:rect l="l" t="t" r="r" b="b"/>
              <a:pathLst>
                <a:path w="12643" h="4727" extrusionOk="0">
                  <a:moveTo>
                    <a:pt x="12576" y="0"/>
                  </a:moveTo>
                  <a:cubicBezTo>
                    <a:pt x="12576" y="0"/>
                    <a:pt x="10646" y="414"/>
                    <a:pt x="8441" y="414"/>
                  </a:cubicBezTo>
                  <a:cubicBezTo>
                    <a:pt x="8221" y="414"/>
                    <a:pt x="7997" y="410"/>
                    <a:pt x="7773" y="401"/>
                  </a:cubicBezTo>
                  <a:cubicBezTo>
                    <a:pt x="7561" y="392"/>
                    <a:pt x="7345" y="387"/>
                    <a:pt x="7127" y="387"/>
                  </a:cubicBezTo>
                  <a:cubicBezTo>
                    <a:pt x="4809" y="387"/>
                    <a:pt x="2196" y="969"/>
                    <a:pt x="1" y="4170"/>
                  </a:cubicBezTo>
                  <a:cubicBezTo>
                    <a:pt x="616" y="4566"/>
                    <a:pt x="1375" y="4727"/>
                    <a:pt x="2207" y="4727"/>
                  </a:cubicBezTo>
                  <a:cubicBezTo>
                    <a:pt x="5299" y="4727"/>
                    <a:pt x="9396" y="2506"/>
                    <a:pt x="10842" y="1902"/>
                  </a:cubicBezTo>
                  <a:cubicBezTo>
                    <a:pt x="12643" y="1135"/>
                    <a:pt x="12576" y="0"/>
                    <a:pt x="12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732;p70"/>
            <p:cNvSpPr/>
            <p:nvPr/>
          </p:nvSpPr>
          <p:spPr>
            <a:xfrm>
              <a:off x="4706475" y="2523900"/>
              <a:ext cx="422825" cy="234350"/>
            </a:xfrm>
            <a:custGeom>
              <a:avLst/>
              <a:gdLst/>
              <a:ahLst/>
              <a:cxnLst/>
              <a:rect l="l" t="t" r="r" b="b"/>
              <a:pathLst>
                <a:path w="16913" h="9374" extrusionOk="0">
                  <a:moveTo>
                    <a:pt x="15478" y="0"/>
                  </a:moveTo>
                  <a:cubicBezTo>
                    <a:pt x="15478" y="0"/>
                    <a:pt x="10308" y="3336"/>
                    <a:pt x="5904" y="4170"/>
                  </a:cubicBezTo>
                  <a:cubicBezTo>
                    <a:pt x="1535" y="5004"/>
                    <a:pt x="0" y="9374"/>
                    <a:pt x="0" y="9374"/>
                  </a:cubicBezTo>
                  <a:cubicBezTo>
                    <a:pt x="0" y="9374"/>
                    <a:pt x="5804" y="8973"/>
                    <a:pt x="8706" y="7172"/>
                  </a:cubicBezTo>
                  <a:cubicBezTo>
                    <a:pt x="11575" y="5337"/>
                    <a:pt x="16912" y="701"/>
                    <a:pt x="16912" y="701"/>
                  </a:cubicBezTo>
                  <a:lnTo>
                    <a:pt x="154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733;p70"/>
            <p:cNvSpPr/>
            <p:nvPr/>
          </p:nvSpPr>
          <p:spPr>
            <a:xfrm>
              <a:off x="5248525" y="3195300"/>
              <a:ext cx="329425" cy="1417400"/>
            </a:xfrm>
            <a:custGeom>
              <a:avLst/>
              <a:gdLst/>
              <a:ahLst/>
              <a:cxnLst/>
              <a:rect l="l" t="t" r="r" b="b"/>
              <a:pathLst>
                <a:path w="13177" h="56696" extrusionOk="0">
                  <a:moveTo>
                    <a:pt x="13176" y="1"/>
                  </a:moveTo>
                  <a:lnTo>
                    <a:pt x="4437" y="668"/>
                  </a:lnTo>
                  <a:lnTo>
                    <a:pt x="3970" y="5939"/>
                  </a:lnTo>
                  <a:cubicBezTo>
                    <a:pt x="1135" y="10408"/>
                    <a:pt x="567" y="20249"/>
                    <a:pt x="901" y="25686"/>
                  </a:cubicBezTo>
                  <a:cubicBezTo>
                    <a:pt x="1268" y="31157"/>
                    <a:pt x="1602" y="45267"/>
                    <a:pt x="1435" y="48436"/>
                  </a:cubicBezTo>
                  <a:cubicBezTo>
                    <a:pt x="1201" y="49737"/>
                    <a:pt x="601" y="49903"/>
                    <a:pt x="301" y="51605"/>
                  </a:cubicBezTo>
                  <a:cubicBezTo>
                    <a:pt x="0" y="53306"/>
                    <a:pt x="567" y="56008"/>
                    <a:pt x="567" y="56008"/>
                  </a:cubicBezTo>
                  <a:lnTo>
                    <a:pt x="1368" y="56008"/>
                  </a:lnTo>
                  <a:lnTo>
                    <a:pt x="1368" y="52072"/>
                  </a:lnTo>
                  <a:cubicBezTo>
                    <a:pt x="1368" y="52072"/>
                    <a:pt x="2769" y="54140"/>
                    <a:pt x="4137" y="55207"/>
                  </a:cubicBezTo>
                  <a:cubicBezTo>
                    <a:pt x="5112" y="55987"/>
                    <a:pt x="6905" y="56696"/>
                    <a:pt x="7827" y="56696"/>
                  </a:cubicBezTo>
                  <a:cubicBezTo>
                    <a:pt x="8167" y="56696"/>
                    <a:pt x="8388" y="56599"/>
                    <a:pt x="8406" y="56375"/>
                  </a:cubicBezTo>
                  <a:cubicBezTo>
                    <a:pt x="8473" y="55574"/>
                    <a:pt x="7072" y="54673"/>
                    <a:pt x="6472" y="53706"/>
                  </a:cubicBezTo>
                  <a:cubicBezTo>
                    <a:pt x="5905" y="52772"/>
                    <a:pt x="4770" y="51071"/>
                    <a:pt x="4737" y="49770"/>
                  </a:cubicBezTo>
                  <a:cubicBezTo>
                    <a:pt x="4537" y="45467"/>
                    <a:pt x="13176" y="1"/>
                    <a:pt x="13176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734;p70"/>
            <p:cNvSpPr/>
            <p:nvPr/>
          </p:nvSpPr>
          <p:spPr>
            <a:xfrm>
              <a:off x="5248525" y="4442025"/>
              <a:ext cx="211850" cy="170675"/>
            </a:xfrm>
            <a:custGeom>
              <a:avLst/>
              <a:gdLst/>
              <a:ahLst/>
              <a:cxnLst/>
              <a:rect l="l" t="t" r="r" b="b"/>
              <a:pathLst>
                <a:path w="8474" h="6827" extrusionOk="0">
                  <a:moveTo>
                    <a:pt x="901" y="1"/>
                  </a:moveTo>
                  <a:cubicBezTo>
                    <a:pt x="701" y="401"/>
                    <a:pt x="467" y="868"/>
                    <a:pt x="301" y="1736"/>
                  </a:cubicBezTo>
                  <a:cubicBezTo>
                    <a:pt x="0" y="3437"/>
                    <a:pt x="567" y="6139"/>
                    <a:pt x="567" y="6139"/>
                  </a:cubicBezTo>
                  <a:lnTo>
                    <a:pt x="1368" y="6139"/>
                  </a:lnTo>
                  <a:lnTo>
                    <a:pt x="1368" y="2203"/>
                  </a:lnTo>
                  <a:cubicBezTo>
                    <a:pt x="1368" y="2203"/>
                    <a:pt x="2769" y="4271"/>
                    <a:pt x="4137" y="5338"/>
                  </a:cubicBezTo>
                  <a:cubicBezTo>
                    <a:pt x="5112" y="6118"/>
                    <a:pt x="6905" y="6827"/>
                    <a:pt x="7827" y="6827"/>
                  </a:cubicBezTo>
                  <a:cubicBezTo>
                    <a:pt x="8167" y="6827"/>
                    <a:pt x="8388" y="6730"/>
                    <a:pt x="8406" y="6506"/>
                  </a:cubicBezTo>
                  <a:cubicBezTo>
                    <a:pt x="8473" y="5705"/>
                    <a:pt x="7072" y="4804"/>
                    <a:pt x="6472" y="3837"/>
                  </a:cubicBezTo>
                  <a:cubicBezTo>
                    <a:pt x="6205" y="3370"/>
                    <a:pt x="5771" y="2736"/>
                    <a:pt x="5438" y="2069"/>
                  </a:cubicBezTo>
                  <a:cubicBezTo>
                    <a:pt x="4888" y="2305"/>
                    <a:pt x="4338" y="2931"/>
                    <a:pt x="3820" y="2931"/>
                  </a:cubicBezTo>
                  <a:cubicBezTo>
                    <a:pt x="3678" y="2931"/>
                    <a:pt x="3539" y="2884"/>
                    <a:pt x="3403" y="2770"/>
                  </a:cubicBezTo>
                  <a:cubicBezTo>
                    <a:pt x="2702" y="2169"/>
                    <a:pt x="1735" y="435"/>
                    <a:pt x="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735;p70"/>
            <p:cNvSpPr/>
            <p:nvPr/>
          </p:nvSpPr>
          <p:spPr>
            <a:xfrm>
              <a:off x="4432950" y="3159450"/>
              <a:ext cx="757225" cy="1353000"/>
            </a:xfrm>
            <a:custGeom>
              <a:avLst/>
              <a:gdLst/>
              <a:ahLst/>
              <a:cxnLst/>
              <a:rect l="l" t="t" r="r" b="b"/>
              <a:pathLst>
                <a:path w="30289" h="54120" extrusionOk="0">
                  <a:moveTo>
                    <a:pt x="21816" y="1"/>
                  </a:moveTo>
                  <a:lnTo>
                    <a:pt x="19647" y="4837"/>
                  </a:lnTo>
                  <a:cubicBezTo>
                    <a:pt x="15511" y="8140"/>
                    <a:pt x="11742" y="17213"/>
                    <a:pt x="10274" y="22483"/>
                  </a:cubicBezTo>
                  <a:cubicBezTo>
                    <a:pt x="8840" y="27754"/>
                    <a:pt x="4537" y="41230"/>
                    <a:pt x="3302" y="44166"/>
                  </a:cubicBezTo>
                  <a:cubicBezTo>
                    <a:pt x="2669" y="45300"/>
                    <a:pt x="2068" y="45266"/>
                    <a:pt x="1201" y="46767"/>
                  </a:cubicBezTo>
                  <a:cubicBezTo>
                    <a:pt x="367" y="48268"/>
                    <a:pt x="0" y="51004"/>
                    <a:pt x="0" y="51004"/>
                  </a:cubicBezTo>
                  <a:lnTo>
                    <a:pt x="767" y="51271"/>
                  </a:lnTo>
                  <a:lnTo>
                    <a:pt x="2068" y="47568"/>
                  </a:lnTo>
                  <a:cubicBezTo>
                    <a:pt x="2068" y="47568"/>
                    <a:pt x="2702" y="50003"/>
                    <a:pt x="3636" y="51437"/>
                  </a:cubicBezTo>
                  <a:cubicBezTo>
                    <a:pt x="4418" y="52638"/>
                    <a:pt x="6229" y="54120"/>
                    <a:pt x="6993" y="54120"/>
                  </a:cubicBezTo>
                  <a:cubicBezTo>
                    <a:pt x="7142" y="54120"/>
                    <a:pt x="7251" y="54064"/>
                    <a:pt x="7305" y="53939"/>
                  </a:cubicBezTo>
                  <a:cubicBezTo>
                    <a:pt x="7639" y="53172"/>
                    <a:pt x="6571" y="51904"/>
                    <a:pt x="6338" y="50804"/>
                  </a:cubicBezTo>
                  <a:cubicBezTo>
                    <a:pt x="6104" y="49703"/>
                    <a:pt x="5604" y="47735"/>
                    <a:pt x="6004" y="46501"/>
                  </a:cubicBezTo>
                  <a:cubicBezTo>
                    <a:pt x="7239" y="42364"/>
                    <a:pt x="30288" y="2269"/>
                    <a:pt x="30288" y="2269"/>
                  </a:cubicBezTo>
                  <a:lnTo>
                    <a:pt x="21816" y="1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736;p70"/>
            <p:cNvSpPr/>
            <p:nvPr/>
          </p:nvSpPr>
          <p:spPr>
            <a:xfrm>
              <a:off x="4432950" y="4291925"/>
              <a:ext cx="190975" cy="220525"/>
            </a:xfrm>
            <a:custGeom>
              <a:avLst/>
              <a:gdLst/>
              <a:ahLst/>
              <a:cxnLst/>
              <a:rect l="l" t="t" r="r" b="b"/>
              <a:pathLst>
                <a:path w="7639" h="8821" extrusionOk="0">
                  <a:moveTo>
                    <a:pt x="2368" y="1"/>
                  </a:moveTo>
                  <a:cubicBezTo>
                    <a:pt x="2002" y="334"/>
                    <a:pt x="1635" y="701"/>
                    <a:pt x="1201" y="1468"/>
                  </a:cubicBezTo>
                  <a:cubicBezTo>
                    <a:pt x="367" y="2969"/>
                    <a:pt x="0" y="5705"/>
                    <a:pt x="0" y="5705"/>
                  </a:cubicBezTo>
                  <a:lnTo>
                    <a:pt x="767" y="5972"/>
                  </a:lnTo>
                  <a:lnTo>
                    <a:pt x="2068" y="2269"/>
                  </a:lnTo>
                  <a:cubicBezTo>
                    <a:pt x="2068" y="2269"/>
                    <a:pt x="2702" y="4704"/>
                    <a:pt x="3636" y="6138"/>
                  </a:cubicBezTo>
                  <a:cubicBezTo>
                    <a:pt x="4418" y="7339"/>
                    <a:pt x="6229" y="8821"/>
                    <a:pt x="6993" y="8821"/>
                  </a:cubicBezTo>
                  <a:cubicBezTo>
                    <a:pt x="7142" y="8821"/>
                    <a:pt x="7251" y="8765"/>
                    <a:pt x="7305" y="8640"/>
                  </a:cubicBezTo>
                  <a:cubicBezTo>
                    <a:pt x="7639" y="7873"/>
                    <a:pt x="6571" y="6605"/>
                    <a:pt x="6338" y="5505"/>
                  </a:cubicBezTo>
                  <a:cubicBezTo>
                    <a:pt x="6238" y="4971"/>
                    <a:pt x="6038" y="4204"/>
                    <a:pt x="5938" y="3470"/>
                  </a:cubicBezTo>
                  <a:cubicBezTo>
                    <a:pt x="5447" y="3513"/>
                    <a:pt x="4874" y="3788"/>
                    <a:pt x="4420" y="3788"/>
                  </a:cubicBezTo>
                  <a:cubicBezTo>
                    <a:pt x="4164" y="3788"/>
                    <a:pt x="3947" y="3701"/>
                    <a:pt x="3803" y="3436"/>
                  </a:cubicBezTo>
                  <a:cubicBezTo>
                    <a:pt x="3336" y="2636"/>
                    <a:pt x="2969" y="735"/>
                    <a:pt x="2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737;p70"/>
            <p:cNvSpPr/>
            <p:nvPr/>
          </p:nvSpPr>
          <p:spPr>
            <a:xfrm>
              <a:off x="4538025" y="3259425"/>
              <a:ext cx="1234225" cy="417950"/>
            </a:xfrm>
            <a:custGeom>
              <a:avLst/>
              <a:gdLst/>
              <a:ahLst/>
              <a:cxnLst/>
              <a:rect l="l" t="t" r="r" b="b"/>
              <a:pathLst>
                <a:path w="49369" h="16718" extrusionOk="0">
                  <a:moveTo>
                    <a:pt x="1168" y="0"/>
                  </a:moveTo>
                  <a:cubicBezTo>
                    <a:pt x="1168" y="0"/>
                    <a:pt x="0" y="1835"/>
                    <a:pt x="567" y="3303"/>
                  </a:cubicBezTo>
                  <a:cubicBezTo>
                    <a:pt x="1134" y="4770"/>
                    <a:pt x="2635" y="5137"/>
                    <a:pt x="3403" y="6105"/>
                  </a:cubicBezTo>
                  <a:cubicBezTo>
                    <a:pt x="4170" y="7105"/>
                    <a:pt x="4703" y="8807"/>
                    <a:pt x="6338" y="9274"/>
                  </a:cubicBezTo>
                  <a:cubicBezTo>
                    <a:pt x="7972" y="9741"/>
                    <a:pt x="9507" y="9707"/>
                    <a:pt x="10541" y="11041"/>
                  </a:cubicBezTo>
                  <a:cubicBezTo>
                    <a:pt x="11575" y="12342"/>
                    <a:pt x="11809" y="12676"/>
                    <a:pt x="13143" y="12976"/>
                  </a:cubicBezTo>
                  <a:cubicBezTo>
                    <a:pt x="14477" y="13276"/>
                    <a:pt x="16145" y="12909"/>
                    <a:pt x="17413" y="13510"/>
                  </a:cubicBezTo>
                  <a:cubicBezTo>
                    <a:pt x="18713" y="14110"/>
                    <a:pt x="19080" y="15278"/>
                    <a:pt x="21082" y="15745"/>
                  </a:cubicBezTo>
                  <a:cubicBezTo>
                    <a:pt x="21436" y="15826"/>
                    <a:pt x="21772" y="15859"/>
                    <a:pt x="22095" y="15859"/>
                  </a:cubicBezTo>
                  <a:cubicBezTo>
                    <a:pt x="23450" y="15859"/>
                    <a:pt x="24556" y="15279"/>
                    <a:pt x="25632" y="15279"/>
                  </a:cubicBezTo>
                  <a:cubicBezTo>
                    <a:pt x="25773" y="15279"/>
                    <a:pt x="25912" y="15289"/>
                    <a:pt x="26052" y="15311"/>
                  </a:cubicBezTo>
                  <a:cubicBezTo>
                    <a:pt x="27520" y="15578"/>
                    <a:pt x="28921" y="16512"/>
                    <a:pt x="31256" y="16679"/>
                  </a:cubicBezTo>
                  <a:cubicBezTo>
                    <a:pt x="31404" y="16689"/>
                    <a:pt x="31549" y="16694"/>
                    <a:pt x="31691" y="16694"/>
                  </a:cubicBezTo>
                  <a:cubicBezTo>
                    <a:pt x="33609" y="16694"/>
                    <a:pt x="34913" y="15789"/>
                    <a:pt x="36009" y="15789"/>
                  </a:cubicBezTo>
                  <a:cubicBezTo>
                    <a:pt x="36105" y="15789"/>
                    <a:pt x="36200" y="15796"/>
                    <a:pt x="36293" y="15812"/>
                  </a:cubicBezTo>
                  <a:cubicBezTo>
                    <a:pt x="37527" y="15978"/>
                    <a:pt x="37594" y="16345"/>
                    <a:pt x="39895" y="16679"/>
                  </a:cubicBezTo>
                  <a:cubicBezTo>
                    <a:pt x="40075" y="16705"/>
                    <a:pt x="40245" y="16717"/>
                    <a:pt x="40407" y="16717"/>
                  </a:cubicBezTo>
                  <a:cubicBezTo>
                    <a:pt x="42288" y="16717"/>
                    <a:pt x="43034" y="15070"/>
                    <a:pt x="44232" y="14978"/>
                  </a:cubicBezTo>
                  <a:cubicBezTo>
                    <a:pt x="44739" y="14924"/>
                    <a:pt x="45166" y="14924"/>
                    <a:pt x="45589" y="14924"/>
                  </a:cubicBezTo>
                  <a:cubicBezTo>
                    <a:pt x="46225" y="14924"/>
                    <a:pt x="46854" y="14924"/>
                    <a:pt x="47734" y="14744"/>
                  </a:cubicBezTo>
                  <a:cubicBezTo>
                    <a:pt x="49202" y="14444"/>
                    <a:pt x="49369" y="11042"/>
                    <a:pt x="49369" y="11041"/>
                  </a:cubicBezTo>
                  <a:lnTo>
                    <a:pt x="49369" y="11041"/>
                  </a:lnTo>
                  <a:cubicBezTo>
                    <a:pt x="49368" y="11042"/>
                    <a:pt x="42914" y="14150"/>
                    <a:pt x="34225" y="14150"/>
                  </a:cubicBezTo>
                  <a:cubicBezTo>
                    <a:pt x="32113" y="14150"/>
                    <a:pt x="29869" y="13966"/>
                    <a:pt x="27553" y="13510"/>
                  </a:cubicBezTo>
                  <a:cubicBezTo>
                    <a:pt x="15745" y="11175"/>
                    <a:pt x="8039" y="8706"/>
                    <a:pt x="1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2738;p70"/>
            <p:cNvSpPr/>
            <p:nvPr/>
          </p:nvSpPr>
          <p:spPr>
            <a:xfrm>
              <a:off x="4552200" y="2540575"/>
              <a:ext cx="1228400" cy="1087325"/>
            </a:xfrm>
            <a:custGeom>
              <a:avLst/>
              <a:gdLst/>
              <a:ahLst/>
              <a:cxnLst/>
              <a:rect l="l" t="t" r="r" b="b"/>
              <a:pathLst>
                <a:path w="49136" h="43493" extrusionOk="0">
                  <a:moveTo>
                    <a:pt x="21649" y="0"/>
                  </a:moveTo>
                  <a:cubicBezTo>
                    <a:pt x="21649" y="0"/>
                    <a:pt x="9173" y="5905"/>
                    <a:pt x="0" y="29021"/>
                  </a:cubicBezTo>
                  <a:cubicBezTo>
                    <a:pt x="0" y="29021"/>
                    <a:pt x="2769" y="37927"/>
                    <a:pt x="21015" y="42030"/>
                  </a:cubicBezTo>
                  <a:cubicBezTo>
                    <a:pt x="25760" y="43097"/>
                    <a:pt x="29939" y="43492"/>
                    <a:pt x="33525" y="43492"/>
                  </a:cubicBezTo>
                  <a:cubicBezTo>
                    <a:pt x="43729" y="43492"/>
                    <a:pt x="49135" y="40296"/>
                    <a:pt x="49135" y="40296"/>
                  </a:cubicBezTo>
                  <a:cubicBezTo>
                    <a:pt x="49135" y="40296"/>
                    <a:pt x="48768" y="34458"/>
                    <a:pt x="46500" y="25852"/>
                  </a:cubicBezTo>
                  <a:cubicBezTo>
                    <a:pt x="43531" y="14611"/>
                    <a:pt x="35259" y="1802"/>
                    <a:pt x="35259" y="1802"/>
                  </a:cubicBezTo>
                  <a:lnTo>
                    <a:pt x="216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2739;p70"/>
            <p:cNvSpPr/>
            <p:nvPr/>
          </p:nvSpPr>
          <p:spPr>
            <a:xfrm>
              <a:off x="4781525" y="2794075"/>
              <a:ext cx="53400" cy="107600"/>
            </a:xfrm>
            <a:custGeom>
              <a:avLst/>
              <a:gdLst/>
              <a:ahLst/>
              <a:cxnLst/>
              <a:rect l="l" t="t" r="r" b="b"/>
              <a:pathLst>
                <a:path w="2136" h="4304" extrusionOk="0">
                  <a:moveTo>
                    <a:pt x="1335" y="1"/>
                  </a:moveTo>
                  <a:cubicBezTo>
                    <a:pt x="901" y="568"/>
                    <a:pt x="434" y="1168"/>
                    <a:pt x="0" y="1802"/>
                  </a:cubicBezTo>
                  <a:cubicBezTo>
                    <a:pt x="34" y="3270"/>
                    <a:pt x="768" y="4304"/>
                    <a:pt x="768" y="4304"/>
                  </a:cubicBezTo>
                  <a:cubicBezTo>
                    <a:pt x="768" y="4304"/>
                    <a:pt x="2135" y="1836"/>
                    <a:pt x="1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740;p70"/>
            <p:cNvSpPr/>
            <p:nvPr/>
          </p:nvSpPr>
          <p:spPr>
            <a:xfrm>
              <a:off x="4756500" y="2915850"/>
              <a:ext cx="79250" cy="129275"/>
            </a:xfrm>
            <a:custGeom>
              <a:avLst/>
              <a:gdLst/>
              <a:ahLst/>
              <a:cxnLst/>
              <a:rect l="l" t="t" r="r" b="b"/>
              <a:pathLst>
                <a:path w="3170" h="5171" extrusionOk="0">
                  <a:moveTo>
                    <a:pt x="1769" y="0"/>
                  </a:moveTo>
                  <a:cubicBezTo>
                    <a:pt x="1" y="2669"/>
                    <a:pt x="1769" y="5170"/>
                    <a:pt x="1769" y="5170"/>
                  </a:cubicBezTo>
                  <a:cubicBezTo>
                    <a:pt x="1769" y="5170"/>
                    <a:pt x="3170" y="2268"/>
                    <a:pt x="1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741;p70"/>
            <p:cNvSpPr/>
            <p:nvPr/>
          </p:nvSpPr>
          <p:spPr>
            <a:xfrm>
              <a:off x="4808200" y="2883125"/>
              <a:ext cx="128450" cy="41900"/>
            </a:xfrm>
            <a:custGeom>
              <a:avLst/>
              <a:gdLst/>
              <a:ahLst/>
              <a:cxnLst/>
              <a:rect l="l" t="t" r="r" b="b"/>
              <a:pathLst>
                <a:path w="5138" h="1676" extrusionOk="0">
                  <a:moveTo>
                    <a:pt x="2576" y="1"/>
                  </a:moveTo>
                  <a:cubicBezTo>
                    <a:pt x="1053" y="1"/>
                    <a:pt x="1" y="1009"/>
                    <a:pt x="1" y="1009"/>
                  </a:cubicBezTo>
                  <a:cubicBezTo>
                    <a:pt x="1" y="1009"/>
                    <a:pt x="979" y="1676"/>
                    <a:pt x="2501" y="1676"/>
                  </a:cubicBezTo>
                  <a:cubicBezTo>
                    <a:pt x="3262" y="1676"/>
                    <a:pt x="4159" y="1509"/>
                    <a:pt x="5138" y="1009"/>
                  </a:cubicBezTo>
                  <a:cubicBezTo>
                    <a:pt x="4215" y="253"/>
                    <a:pt x="3337" y="1"/>
                    <a:pt x="25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2742;p70"/>
            <p:cNvSpPr/>
            <p:nvPr/>
          </p:nvSpPr>
          <p:spPr>
            <a:xfrm>
              <a:off x="4951650" y="2659000"/>
              <a:ext cx="252700" cy="253525"/>
            </a:xfrm>
            <a:custGeom>
              <a:avLst/>
              <a:gdLst/>
              <a:ahLst/>
              <a:cxnLst/>
              <a:rect l="l" t="t" r="r" b="b"/>
              <a:pathLst>
                <a:path w="10108" h="10141" extrusionOk="0">
                  <a:moveTo>
                    <a:pt x="7005" y="0"/>
                  </a:moveTo>
                  <a:cubicBezTo>
                    <a:pt x="4370" y="1835"/>
                    <a:pt x="5137" y="4803"/>
                    <a:pt x="5137" y="4803"/>
                  </a:cubicBezTo>
                  <a:cubicBezTo>
                    <a:pt x="5137" y="4803"/>
                    <a:pt x="8106" y="2335"/>
                    <a:pt x="7005" y="0"/>
                  </a:cubicBezTo>
                  <a:close/>
                  <a:moveTo>
                    <a:pt x="314" y="3058"/>
                  </a:moveTo>
                  <a:cubicBezTo>
                    <a:pt x="115" y="3058"/>
                    <a:pt x="0" y="3069"/>
                    <a:pt x="0" y="3069"/>
                  </a:cubicBezTo>
                  <a:cubicBezTo>
                    <a:pt x="0" y="3069"/>
                    <a:pt x="1103" y="5127"/>
                    <a:pt x="3477" y="5127"/>
                  </a:cubicBezTo>
                  <a:cubicBezTo>
                    <a:pt x="3872" y="5127"/>
                    <a:pt x="4303" y="5070"/>
                    <a:pt x="4770" y="4937"/>
                  </a:cubicBezTo>
                  <a:cubicBezTo>
                    <a:pt x="3249" y="3229"/>
                    <a:pt x="1109" y="3058"/>
                    <a:pt x="314" y="3058"/>
                  </a:cubicBezTo>
                  <a:close/>
                  <a:moveTo>
                    <a:pt x="6740" y="4917"/>
                  </a:moveTo>
                  <a:cubicBezTo>
                    <a:pt x="5911" y="4917"/>
                    <a:pt x="5304" y="5170"/>
                    <a:pt x="5304" y="5170"/>
                  </a:cubicBezTo>
                  <a:cubicBezTo>
                    <a:pt x="5304" y="5170"/>
                    <a:pt x="6601" y="7073"/>
                    <a:pt x="9436" y="7073"/>
                  </a:cubicBezTo>
                  <a:cubicBezTo>
                    <a:pt x="9651" y="7073"/>
                    <a:pt x="9875" y="7062"/>
                    <a:pt x="10107" y="7038"/>
                  </a:cubicBezTo>
                  <a:cubicBezTo>
                    <a:pt x="9130" y="5305"/>
                    <a:pt x="7765" y="4917"/>
                    <a:pt x="6740" y="4917"/>
                  </a:cubicBezTo>
                  <a:close/>
                  <a:moveTo>
                    <a:pt x="4904" y="5337"/>
                  </a:moveTo>
                  <a:lnTo>
                    <a:pt x="4904" y="5337"/>
                  </a:lnTo>
                  <a:cubicBezTo>
                    <a:pt x="2302" y="7172"/>
                    <a:pt x="3036" y="10141"/>
                    <a:pt x="3036" y="10141"/>
                  </a:cubicBezTo>
                  <a:cubicBezTo>
                    <a:pt x="3036" y="10141"/>
                    <a:pt x="5371" y="7939"/>
                    <a:pt x="4904" y="53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2743;p70"/>
            <p:cNvSpPr/>
            <p:nvPr/>
          </p:nvSpPr>
          <p:spPr>
            <a:xfrm>
              <a:off x="4939125" y="2979225"/>
              <a:ext cx="263550" cy="263550"/>
            </a:xfrm>
            <a:custGeom>
              <a:avLst/>
              <a:gdLst/>
              <a:ahLst/>
              <a:cxnLst/>
              <a:rect l="l" t="t" r="r" b="b"/>
              <a:pathLst>
                <a:path w="10542" h="10542" extrusionOk="0">
                  <a:moveTo>
                    <a:pt x="3937" y="0"/>
                  </a:moveTo>
                  <a:lnTo>
                    <a:pt x="3937" y="0"/>
                  </a:lnTo>
                  <a:cubicBezTo>
                    <a:pt x="2870" y="3002"/>
                    <a:pt x="5205" y="5004"/>
                    <a:pt x="5205" y="5004"/>
                  </a:cubicBezTo>
                  <a:cubicBezTo>
                    <a:pt x="5205" y="5004"/>
                    <a:pt x="6205" y="1268"/>
                    <a:pt x="3937" y="0"/>
                  </a:cubicBezTo>
                  <a:close/>
                  <a:moveTo>
                    <a:pt x="8650" y="3473"/>
                  </a:moveTo>
                  <a:cubicBezTo>
                    <a:pt x="6635" y="3473"/>
                    <a:pt x="5572" y="5171"/>
                    <a:pt x="5572" y="5171"/>
                  </a:cubicBezTo>
                  <a:cubicBezTo>
                    <a:pt x="5572" y="5171"/>
                    <a:pt x="6100" y="5371"/>
                    <a:pt x="6916" y="5371"/>
                  </a:cubicBezTo>
                  <a:cubicBezTo>
                    <a:pt x="7864" y="5371"/>
                    <a:pt x="9198" y="5101"/>
                    <a:pt x="10542" y="3936"/>
                  </a:cubicBezTo>
                  <a:cubicBezTo>
                    <a:pt x="9840" y="3603"/>
                    <a:pt x="9208" y="3473"/>
                    <a:pt x="8650" y="3473"/>
                  </a:cubicBezTo>
                  <a:close/>
                  <a:moveTo>
                    <a:pt x="3828" y="5173"/>
                  </a:moveTo>
                  <a:cubicBezTo>
                    <a:pt x="1610" y="5173"/>
                    <a:pt x="1" y="6538"/>
                    <a:pt x="1" y="6538"/>
                  </a:cubicBezTo>
                  <a:cubicBezTo>
                    <a:pt x="1" y="6538"/>
                    <a:pt x="754" y="6910"/>
                    <a:pt x="1781" y="6910"/>
                  </a:cubicBezTo>
                  <a:cubicBezTo>
                    <a:pt x="2746" y="6910"/>
                    <a:pt x="3954" y="6581"/>
                    <a:pt x="5004" y="5304"/>
                  </a:cubicBezTo>
                  <a:cubicBezTo>
                    <a:pt x="4598" y="5212"/>
                    <a:pt x="4204" y="5173"/>
                    <a:pt x="3828" y="5173"/>
                  </a:cubicBezTo>
                  <a:close/>
                  <a:moveTo>
                    <a:pt x="5338" y="5537"/>
                  </a:moveTo>
                  <a:cubicBezTo>
                    <a:pt x="4271" y="8573"/>
                    <a:pt x="6572" y="10541"/>
                    <a:pt x="6572" y="10541"/>
                  </a:cubicBezTo>
                  <a:cubicBezTo>
                    <a:pt x="6572" y="10541"/>
                    <a:pt x="7206" y="7405"/>
                    <a:pt x="5338" y="55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2744;p70"/>
            <p:cNvSpPr/>
            <p:nvPr/>
          </p:nvSpPr>
          <p:spPr>
            <a:xfrm>
              <a:off x="4676450" y="3118475"/>
              <a:ext cx="264375" cy="264400"/>
            </a:xfrm>
            <a:custGeom>
              <a:avLst/>
              <a:gdLst/>
              <a:ahLst/>
              <a:cxnLst/>
              <a:rect l="l" t="t" r="r" b="b"/>
              <a:pathLst>
                <a:path w="10575" h="10576" extrusionOk="0">
                  <a:moveTo>
                    <a:pt x="6472" y="1"/>
                  </a:moveTo>
                  <a:cubicBezTo>
                    <a:pt x="4137" y="2202"/>
                    <a:pt x="5338" y="5004"/>
                    <a:pt x="5338" y="5004"/>
                  </a:cubicBezTo>
                  <a:cubicBezTo>
                    <a:pt x="5338" y="5004"/>
                    <a:pt x="7873" y="2136"/>
                    <a:pt x="6472" y="1"/>
                  </a:cubicBezTo>
                  <a:close/>
                  <a:moveTo>
                    <a:pt x="1290" y="3939"/>
                  </a:moveTo>
                  <a:cubicBezTo>
                    <a:pt x="519" y="3939"/>
                    <a:pt x="0" y="4070"/>
                    <a:pt x="0" y="4070"/>
                  </a:cubicBezTo>
                  <a:cubicBezTo>
                    <a:pt x="0" y="4070"/>
                    <a:pt x="1168" y="5627"/>
                    <a:pt x="3165" y="5627"/>
                  </a:cubicBezTo>
                  <a:cubicBezTo>
                    <a:pt x="3717" y="5627"/>
                    <a:pt x="4332" y="5508"/>
                    <a:pt x="5004" y="5205"/>
                  </a:cubicBezTo>
                  <a:cubicBezTo>
                    <a:pt x="3737" y="4164"/>
                    <a:pt x="2298" y="3939"/>
                    <a:pt x="1290" y="3939"/>
                  </a:cubicBezTo>
                  <a:close/>
                  <a:moveTo>
                    <a:pt x="7520" y="4832"/>
                  </a:moveTo>
                  <a:cubicBezTo>
                    <a:pt x="6405" y="4832"/>
                    <a:pt x="5571" y="5338"/>
                    <a:pt x="5571" y="5338"/>
                  </a:cubicBezTo>
                  <a:cubicBezTo>
                    <a:pt x="5571" y="5338"/>
                    <a:pt x="6798" y="6678"/>
                    <a:pt x="9026" y="6678"/>
                  </a:cubicBezTo>
                  <a:cubicBezTo>
                    <a:pt x="9498" y="6678"/>
                    <a:pt x="10015" y="6618"/>
                    <a:pt x="10575" y="6472"/>
                  </a:cubicBezTo>
                  <a:cubicBezTo>
                    <a:pt x="9574" y="5183"/>
                    <a:pt x="8449" y="4832"/>
                    <a:pt x="7520" y="4832"/>
                  </a:cubicBezTo>
                  <a:close/>
                  <a:moveTo>
                    <a:pt x="5204" y="5571"/>
                  </a:moveTo>
                  <a:cubicBezTo>
                    <a:pt x="2869" y="7773"/>
                    <a:pt x="4070" y="10575"/>
                    <a:pt x="4070" y="10575"/>
                  </a:cubicBezTo>
                  <a:cubicBezTo>
                    <a:pt x="4070" y="10575"/>
                    <a:pt x="6038" y="8073"/>
                    <a:pt x="5204" y="55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2745;p70"/>
            <p:cNvSpPr/>
            <p:nvPr/>
          </p:nvSpPr>
          <p:spPr>
            <a:xfrm>
              <a:off x="4992500" y="3349475"/>
              <a:ext cx="89250" cy="110100"/>
            </a:xfrm>
            <a:custGeom>
              <a:avLst/>
              <a:gdLst/>
              <a:ahLst/>
              <a:cxnLst/>
              <a:rect l="l" t="t" r="r" b="b"/>
              <a:pathLst>
                <a:path w="3570" h="4404" extrusionOk="0">
                  <a:moveTo>
                    <a:pt x="2903" y="1"/>
                  </a:moveTo>
                  <a:lnTo>
                    <a:pt x="2903" y="1"/>
                  </a:lnTo>
                  <a:cubicBezTo>
                    <a:pt x="1" y="1368"/>
                    <a:pt x="234" y="4404"/>
                    <a:pt x="234" y="4404"/>
                  </a:cubicBezTo>
                  <a:cubicBezTo>
                    <a:pt x="234" y="4404"/>
                    <a:pt x="3570" y="2469"/>
                    <a:pt x="29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746;p70"/>
            <p:cNvSpPr/>
            <p:nvPr/>
          </p:nvSpPr>
          <p:spPr>
            <a:xfrm>
              <a:off x="4879100" y="3395350"/>
              <a:ext cx="110100" cy="66675"/>
            </a:xfrm>
            <a:custGeom>
              <a:avLst/>
              <a:gdLst/>
              <a:ahLst/>
              <a:cxnLst/>
              <a:rect l="l" t="t" r="r" b="b"/>
              <a:pathLst>
                <a:path w="4404" h="2667" extrusionOk="0">
                  <a:moveTo>
                    <a:pt x="0" y="0"/>
                  </a:moveTo>
                  <a:cubicBezTo>
                    <a:pt x="0" y="0"/>
                    <a:pt x="919" y="2667"/>
                    <a:pt x="3844" y="2667"/>
                  </a:cubicBezTo>
                  <a:cubicBezTo>
                    <a:pt x="4023" y="2667"/>
                    <a:pt x="4209" y="2657"/>
                    <a:pt x="4403" y="2636"/>
                  </a:cubicBezTo>
                  <a:cubicBezTo>
                    <a:pt x="2869" y="20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747;p70"/>
            <p:cNvSpPr/>
            <p:nvPr/>
          </p:nvSpPr>
          <p:spPr>
            <a:xfrm>
              <a:off x="4928300" y="3471225"/>
              <a:ext cx="63400" cy="85925"/>
            </a:xfrm>
            <a:custGeom>
              <a:avLst/>
              <a:gdLst/>
              <a:ahLst/>
              <a:cxnLst/>
              <a:rect l="l" t="t" r="r" b="b"/>
              <a:pathLst>
                <a:path w="2536" h="3437" extrusionOk="0">
                  <a:moveTo>
                    <a:pt x="2502" y="1"/>
                  </a:moveTo>
                  <a:cubicBezTo>
                    <a:pt x="868" y="802"/>
                    <a:pt x="234" y="2136"/>
                    <a:pt x="0" y="3137"/>
                  </a:cubicBezTo>
                  <a:cubicBezTo>
                    <a:pt x="334" y="3237"/>
                    <a:pt x="667" y="3337"/>
                    <a:pt x="1001" y="3437"/>
                  </a:cubicBezTo>
                  <a:cubicBezTo>
                    <a:pt x="1701" y="2670"/>
                    <a:pt x="2535" y="1469"/>
                    <a:pt x="2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2748;p70"/>
            <p:cNvSpPr/>
            <p:nvPr/>
          </p:nvSpPr>
          <p:spPr>
            <a:xfrm>
              <a:off x="5001675" y="3467225"/>
              <a:ext cx="110100" cy="68250"/>
            </a:xfrm>
            <a:custGeom>
              <a:avLst/>
              <a:gdLst/>
              <a:ahLst/>
              <a:cxnLst/>
              <a:rect l="l" t="t" r="r" b="b"/>
              <a:pathLst>
                <a:path w="4404" h="2730" extrusionOk="0">
                  <a:moveTo>
                    <a:pt x="698" y="0"/>
                  </a:moveTo>
                  <a:cubicBezTo>
                    <a:pt x="277" y="0"/>
                    <a:pt x="1" y="61"/>
                    <a:pt x="1" y="61"/>
                  </a:cubicBezTo>
                  <a:cubicBezTo>
                    <a:pt x="1" y="61"/>
                    <a:pt x="1101" y="2496"/>
                    <a:pt x="4404" y="2729"/>
                  </a:cubicBezTo>
                  <a:cubicBezTo>
                    <a:pt x="3556" y="350"/>
                    <a:pt x="1709" y="0"/>
                    <a:pt x="6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2749;p70"/>
            <p:cNvSpPr/>
            <p:nvPr/>
          </p:nvSpPr>
          <p:spPr>
            <a:xfrm>
              <a:off x="5077575" y="2535575"/>
              <a:ext cx="714700" cy="1028650"/>
            </a:xfrm>
            <a:custGeom>
              <a:avLst/>
              <a:gdLst/>
              <a:ahLst/>
              <a:cxnLst/>
              <a:rect l="l" t="t" r="r" b="b"/>
              <a:pathLst>
                <a:path w="28588" h="41146" extrusionOk="0">
                  <a:moveTo>
                    <a:pt x="2068" y="0"/>
                  </a:moveTo>
                  <a:lnTo>
                    <a:pt x="2068" y="0"/>
                  </a:lnTo>
                  <a:cubicBezTo>
                    <a:pt x="5104" y="16312"/>
                    <a:pt x="0" y="39428"/>
                    <a:pt x="0" y="39428"/>
                  </a:cubicBezTo>
                  <a:cubicBezTo>
                    <a:pt x="2175" y="40746"/>
                    <a:pt x="4781" y="41145"/>
                    <a:pt x="7098" y="41145"/>
                  </a:cubicBezTo>
                  <a:cubicBezTo>
                    <a:pt x="8477" y="41145"/>
                    <a:pt x="9754" y="41004"/>
                    <a:pt x="10775" y="40829"/>
                  </a:cubicBezTo>
                  <a:cubicBezTo>
                    <a:pt x="11481" y="40707"/>
                    <a:pt x="12177" y="40665"/>
                    <a:pt x="12903" y="40665"/>
                  </a:cubicBezTo>
                  <a:cubicBezTo>
                    <a:pt x="14536" y="40665"/>
                    <a:pt x="16325" y="40878"/>
                    <a:pt x="18752" y="40878"/>
                  </a:cubicBezTo>
                  <a:cubicBezTo>
                    <a:pt x="19373" y="40878"/>
                    <a:pt x="20036" y="40865"/>
                    <a:pt x="20748" y="40829"/>
                  </a:cubicBezTo>
                  <a:cubicBezTo>
                    <a:pt x="25518" y="40596"/>
                    <a:pt x="28587" y="37527"/>
                    <a:pt x="28587" y="37527"/>
                  </a:cubicBezTo>
                  <a:cubicBezTo>
                    <a:pt x="28587" y="37527"/>
                    <a:pt x="28087" y="30489"/>
                    <a:pt x="24451" y="19814"/>
                  </a:cubicBezTo>
                  <a:cubicBezTo>
                    <a:pt x="20815" y="9173"/>
                    <a:pt x="14110" y="701"/>
                    <a:pt x="14110" y="701"/>
                  </a:cubicBezTo>
                  <a:lnTo>
                    <a:pt x="206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2750;p70"/>
            <p:cNvSpPr/>
            <p:nvPr/>
          </p:nvSpPr>
          <p:spPr>
            <a:xfrm>
              <a:off x="5307725" y="2546400"/>
              <a:ext cx="284400" cy="1010750"/>
            </a:xfrm>
            <a:custGeom>
              <a:avLst/>
              <a:gdLst/>
              <a:ahLst/>
              <a:cxnLst/>
              <a:rect l="l" t="t" r="r" b="b"/>
              <a:pathLst>
                <a:path w="11376" h="40430" extrusionOk="0">
                  <a:moveTo>
                    <a:pt x="1" y="1"/>
                  </a:moveTo>
                  <a:cubicBezTo>
                    <a:pt x="1735" y="3570"/>
                    <a:pt x="11042" y="23985"/>
                    <a:pt x="8140" y="40396"/>
                  </a:cubicBezTo>
                  <a:cubicBezTo>
                    <a:pt x="8273" y="40430"/>
                    <a:pt x="8407" y="40430"/>
                    <a:pt x="8540" y="40430"/>
                  </a:cubicBezTo>
                  <a:cubicBezTo>
                    <a:pt x="11376" y="24185"/>
                    <a:pt x="2436" y="4137"/>
                    <a:pt x="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2751;p70"/>
            <p:cNvSpPr/>
            <p:nvPr/>
          </p:nvSpPr>
          <p:spPr>
            <a:xfrm>
              <a:off x="5236850" y="2541400"/>
              <a:ext cx="201825" cy="1013250"/>
            </a:xfrm>
            <a:custGeom>
              <a:avLst/>
              <a:gdLst/>
              <a:ahLst/>
              <a:cxnLst/>
              <a:rect l="l" t="t" r="r" b="b"/>
              <a:pathLst>
                <a:path w="8073" h="40530" extrusionOk="0">
                  <a:moveTo>
                    <a:pt x="0" y="1"/>
                  </a:moveTo>
                  <a:lnTo>
                    <a:pt x="0" y="1"/>
                  </a:lnTo>
                  <a:cubicBezTo>
                    <a:pt x="1635" y="4971"/>
                    <a:pt x="7706" y="24785"/>
                    <a:pt x="4670" y="40530"/>
                  </a:cubicBezTo>
                  <a:cubicBezTo>
                    <a:pt x="4804" y="40530"/>
                    <a:pt x="4971" y="40496"/>
                    <a:pt x="5104" y="40496"/>
                  </a:cubicBezTo>
                  <a:cubicBezTo>
                    <a:pt x="8073" y="24818"/>
                    <a:pt x="2169" y="5271"/>
                    <a:pt x="434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2752;p70"/>
            <p:cNvSpPr/>
            <p:nvPr/>
          </p:nvSpPr>
          <p:spPr>
            <a:xfrm>
              <a:off x="5366950" y="2549750"/>
              <a:ext cx="309400" cy="998225"/>
            </a:xfrm>
            <a:custGeom>
              <a:avLst/>
              <a:gdLst/>
              <a:ahLst/>
              <a:cxnLst/>
              <a:rect l="l" t="t" r="r" b="b"/>
              <a:pathLst>
                <a:path w="12376" h="39929" extrusionOk="0">
                  <a:moveTo>
                    <a:pt x="0" y="0"/>
                  </a:moveTo>
                  <a:lnTo>
                    <a:pt x="0" y="0"/>
                  </a:lnTo>
                  <a:cubicBezTo>
                    <a:pt x="11108" y="19481"/>
                    <a:pt x="11875" y="33457"/>
                    <a:pt x="11375" y="39929"/>
                  </a:cubicBezTo>
                  <a:cubicBezTo>
                    <a:pt x="11508" y="39895"/>
                    <a:pt x="11675" y="39862"/>
                    <a:pt x="11809" y="39829"/>
                  </a:cubicBezTo>
                  <a:cubicBezTo>
                    <a:pt x="12376" y="32657"/>
                    <a:pt x="10941" y="24318"/>
                    <a:pt x="7505" y="15011"/>
                  </a:cubicBezTo>
                  <a:cubicBezTo>
                    <a:pt x="6171" y="11508"/>
                    <a:pt x="3903" y="6071"/>
                    <a:pt x="500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2753;p70"/>
            <p:cNvSpPr/>
            <p:nvPr/>
          </p:nvSpPr>
          <p:spPr>
            <a:xfrm>
              <a:off x="5175125" y="2538075"/>
              <a:ext cx="87600" cy="1023250"/>
            </a:xfrm>
            <a:custGeom>
              <a:avLst/>
              <a:gdLst/>
              <a:ahLst/>
              <a:cxnLst/>
              <a:rect l="l" t="t" r="r" b="b"/>
              <a:pathLst>
                <a:path w="3504" h="40930" extrusionOk="0">
                  <a:moveTo>
                    <a:pt x="1" y="0"/>
                  </a:moveTo>
                  <a:lnTo>
                    <a:pt x="1" y="0"/>
                  </a:lnTo>
                  <a:cubicBezTo>
                    <a:pt x="501" y="2202"/>
                    <a:pt x="1602" y="7739"/>
                    <a:pt x="2236" y="14611"/>
                  </a:cubicBezTo>
                  <a:cubicBezTo>
                    <a:pt x="2870" y="21849"/>
                    <a:pt x="3103" y="31890"/>
                    <a:pt x="835" y="40896"/>
                  </a:cubicBezTo>
                  <a:cubicBezTo>
                    <a:pt x="1002" y="40896"/>
                    <a:pt x="1135" y="40930"/>
                    <a:pt x="1269" y="40930"/>
                  </a:cubicBezTo>
                  <a:cubicBezTo>
                    <a:pt x="3503" y="31890"/>
                    <a:pt x="3303" y="21816"/>
                    <a:pt x="2636" y="14577"/>
                  </a:cubicBezTo>
                  <a:cubicBezTo>
                    <a:pt x="2036" y="7806"/>
                    <a:pt x="935" y="2302"/>
                    <a:pt x="435" y="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2754;p70"/>
            <p:cNvSpPr/>
            <p:nvPr/>
          </p:nvSpPr>
          <p:spPr>
            <a:xfrm>
              <a:off x="5093400" y="2467175"/>
              <a:ext cx="340275" cy="136300"/>
            </a:xfrm>
            <a:custGeom>
              <a:avLst/>
              <a:gdLst/>
              <a:ahLst/>
              <a:cxnLst/>
              <a:rect l="l" t="t" r="r" b="b"/>
              <a:pathLst>
                <a:path w="13611" h="5452" extrusionOk="0">
                  <a:moveTo>
                    <a:pt x="1002" y="1"/>
                  </a:moveTo>
                  <a:lnTo>
                    <a:pt x="1" y="2936"/>
                  </a:lnTo>
                  <a:cubicBezTo>
                    <a:pt x="1" y="2936"/>
                    <a:pt x="2537" y="5452"/>
                    <a:pt x="8131" y="5452"/>
                  </a:cubicBezTo>
                  <a:cubicBezTo>
                    <a:pt x="9710" y="5452"/>
                    <a:pt x="11533" y="5252"/>
                    <a:pt x="13611" y="4738"/>
                  </a:cubicBezTo>
                  <a:lnTo>
                    <a:pt x="13210" y="1002"/>
                  </a:lnTo>
                  <a:lnTo>
                    <a:pt x="10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2755;p70"/>
            <p:cNvSpPr/>
            <p:nvPr/>
          </p:nvSpPr>
          <p:spPr>
            <a:xfrm>
              <a:off x="4794025" y="1672500"/>
              <a:ext cx="598800" cy="724325"/>
            </a:xfrm>
            <a:custGeom>
              <a:avLst/>
              <a:gdLst/>
              <a:ahLst/>
              <a:cxnLst/>
              <a:rect l="l" t="t" r="r" b="b"/>
              <a:pathLst>
                <a:path w="23952" h="28973" extrusionOk="0">
                  <a:moveTo>
                    <a:pt x="18206" y="1"/>
                  </a:moveTo>
                  <a:cubicBezTo>
                    <a:pt x="16903" y="1"/>
                    <a:pt x="15879" y="232"/>
                    <a:pt x="15879" y="232"/>
                  </a:cubicBezTo>
                  <a:cubicBezTo>
                    <a:pt x="15558" y="188"/>
                    <a:pt x="15251" y="167"/>
                    <a:pt x="14958" y="167"/>
                  </a:cubicBezTo>
                  <a:cubicBezTo>
                    <a:pt x="12121" y="167"/>
                    <a:pt x="10635" y="2134"/>
                    <a:pt x="10575" y="4402"/>
                  </a:cubicBezTo>
                  <a:cubicBezTo>
                    <a:pt x="10542" y="6103"/>
                    <a:pt x="10642" y="7337"/>
                    <a:pt x="9708" y="8104"/>
                  </a:cubicBezTo>
                  <a:cubicBezTo>
                    <a:pt x="8774" y="8871"/>
                    <a:pt x="6472" y="10072"/>
                    <a:pt x="6472" y="12441"/>
                  </a:cubicBezTo>
                  <a:cubicBezTo>
                    <a:pt x="6472" y="16744"/>
                    <a:pt x="2102" y="16310"/>
                    <a:pt x="835" y="21214"/>
                  </a:cubicBezTo>
                  <a:cubicBezTo>
                    <a:pt x="1" y="24349"/>
                    <a:pt x="2503" y="28152"/>
                    <a:pt x="7106" y="28886"/>
                  </a:cubicBezTo>
                  <a:cubicBezTo>
                    <a:pt x="7476" y="28944"/>
                    <a:pt x="7834" y="28972"/>
                    <a:pt x="8180" y="28972"/>
                  </a:cubicBezTo>
                  <a:cubicBezTo>
                    <a:pt x="12169" y="28972"/>
                    <a:pt x="14532" y="25257"/>
                    <a:pt x="14778" y="21881"/>
                  </a:cubicBezTo>
                  <a:cubicBezTo>
                    <a:pt x="15045" y="18178"/>
                    <a:pt x="20615" y="14542"/>
                    <a:pt x="22217" y="12441"/>
                  </a:cubicBezTo>
                  <a:cubicBezTo>
                    <a:pt x="23818" y="10373"/>
                    <a:pt x="21950" y="8505"/>
                    <a:pt x="21783" y="7270"/>
                  </a:cubicBezTo>
                  <a:cubicBezTo>
                    <a:pt x="21616" y="6036"/>
                    <a:pt x="23951" y="3868"/>
                    <a:pt x="23084" y="2233"/>
                  </a:cubicBezTo>
                  <a:cubicBezTo>
                    <a:pt x="22100" y="398"/>
                    <a:pt x="19914" y="1"/>
                    <a:pt x="182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2756;p70"/>
            <p:cNvSpPr/>
            <p:nvPr/>
          </p:nvSpPr>
          <p:spPr>
            <a:xfrm>
              <a:off x="5762225" y="1500000"/>
              <a:ext cx="156800" cy="153100"/>
            </a:xfrm>
            <a:custGeom>
              <a:avLst/>
              <a:gdLst/>
              <a:ahLst/>
              <a:cxnLst/>
              <a:rect l="l" t="t" r="r" b="b"/>
              <a:pathLst>
                <a:path w="6272" h="6124" extrusionOk="0">
                  <a:moveTo>
                    <a:pt x="2385" y="1"/>
                  </a:moveTo>
                  <a:cubicBezTo>
                    <a:pt x="1913" y="1"/>
                    <a:pt x="1468" y="138"/>
                    <a:pt x="1101" y="427"/>
                  </a:cubicBezTo>
                  <a:cubicBezTo>
                    <a:pt x="0" y="1261"/>
                    <a:pt x="0" y="3162"/>
                    <a:pt x="1101" y="4597"/>
                  </a:cubicBezTo>
                  <a:cubicBezTo>
                    <a:pt x="1857" y="5575"/>
                    <a:pt x="2910" y="6124"/>
                    <a:pt x="3854" y="6124"/>
                  </a:cubicBezTo>
                  <a:cubicBezTo>
                    <a:pt x="4326" y="6124"/>
                    <a:pt x="4770" y="5987"/>
                    <a:pt x="5137" y="5698"/>
                  </a:cubicBezTo>
                  <a:cubicBezTo>
                    <a:pt x="6272" y="4830"/>
                    <a:pt x="6238" y="2962"/>
                    <a:pt x="5137" y="1528"/>
                  </a:cubicBezTo>
                  <a:cubicBezTo>
                    <a:pt x="4381" y="549"/>
                    <a:pt x="3329" y="1"/>
                    <a:pt x="2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2757;p70"/>
            <p:cNvSpPr/>
            <p:nvPr/>
          </p:nvSpPr>
          <p:spPr>
            <a:xfrm>
              <a:off x="5878150" y="1629925"/>
              <a:ext cx="113425" cy="138050"/>
            </a:xfrm>
            <a:custGeom>
              <a:avLst/>
              <a:gdLst/>
              <a:ahLst/>
              <a:cxnLst/>
              <a:rect l="l" t="t" r="r" b="b"/>
              <a:pathLst>
                <a:path w="4537" h="5522" extrusionOk="0">
                  <a:moveTo>
                    <a:pt x="534" y="0"/>
                  </a:moveTo>
                  <a:lnTo>
                    <a:pt x="0" y="400"/>
                  </a:lnTo>
                  <a:lnTo>
                    <a:pt x="3336" y="5171"/>
                  </a:lnTo>
                  <a:cubicBezTo>
                    <a:pt x="3489" y="5389"/>
                    <a:pt x="3727" y="5522"/>
                    <a:pt x="3949" y="5522"/>
                  </a:cubicBezTo>
                  <a:cubicBezTo>
                    <a:pt x="4066" y="5522"/>
                    <a:pt x="4178" y="5485"/>
                    <a:pt x="4270" y="5404"/>
                  </a:cubicBezTo>
                  <a:cubicBezTo>
                    <a:pt x="4537" y="5204"/>
                    <a:pt x="4537" y="4770"/>
                    <a:pt x="4270" y="4437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2758;p70"/>
            <p:cNvSpPr/>
            <p:nvPr/>
          </p:nvSpPr>
          <p:spPr>
            <a:xfrm>
              <a:off x="5768900" y="1500650"/>
              <a:ext cx="68400" cy="54250"/>
            </a:xfrm>
            <a:custGeom>
              <a:avLst/>
              <a:gdLst/>
              <a:ahLst/>
              <a:cxnLst/>
              <a:rect l="l" t="t" r="r" b="b"/>
              <a:pathLst>
                <a:path w="2736" h="2170" extrusionOk="0">
                  <a:moveTo>
                    <a:pt x="2235" y="1"/>
                  </a:moveTo>
                  <a:lnTo>
                    <a:pt x="67" y="1635"/>
                  </a:lnTo>
                  <a:cubicBezTo>
                    <a:pt x="34" y="1802"/>
                    <a:pt x="0" y="1969"/>
                    <a:pt x="0" y="2169"/>
                  </a:cubicBezTo>
                  <a:lnTo>
                    <a:pt x="2736" y="68"/>
                  </a:lnTo>
                  <a:cubicBezTo>
                    <a:pt x="2569" y="34"/>
                    <a:pt x="2402" y="1"/>
                    <a:pt x="2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2759;p70"/>
            <p:cNvSpPr/>
            <p:nvPr/>
          </p:nvSpPr>
          <p:spPr>
            <a:xfrm>
              <a:off x="5768900" y="1504825"/>
              <a:ext cx="86750" cy="69250"/>
            </a:xfrm>
            <a:custGeom>
              <a:avLst/>
              <a:gdLst/>
              <a:ahLst/>
              <a:cxnLst/>
              <a:rect l="l" t="t" r="r" b="b"/>
              <a:pathLst>
                <a:path w="3470" h="2770" extrusionOk="0">
                  <a:moveTo>
                    <a:pt x="3102" y="1"/>
                  </a:moveTo>
                  <a:lnTo>
                    <a:pt x="0" y="2369"/>
                  </a:lnTo>
                  <a:cubicBezTo>
                    <a:pt x="34" y="2502"/>
                    <a:pt x="34" y="2636"/>
                    <a:pt x="67" y="2769"/>
                  </a:cubicBezTo>
                  <a:lnTo>
                    <a:pt x="3469" y="167"/>
                  </a:lnTo>
                  <a:cubicBezTo>
                    <a:pt x="3369" y="101"/>
                    <a:pt x="3236" y="34"/>
                    <a:pt x="31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2760;p70"/>
            <p:cNvSpPr/>
            <p:nvPr/>
          </p:nvSpPr>
          <p:spPr>
            <a:xfrm>
              <a:off x="5773075" y="1513175"/>
              <a:ext cx="97575" cy="78400"/>
            </a:xfrm>
            <a:custGeom>
              <a:avLst/>
              <a:gdLst/>
              <a:ahLst/>
              <a:cxnLst/>
              <a:rect l="l" t="t" r="r" b="b"/>
              <a:pathLst>
                <a:path w="3903" h="3136" extrusionOk="0">
                  <a:moveTo>
                    <a:pt x="3603" y="0"/>
                  </a:moveTo>
                  <a:lnTo>
                    <a:pt x="0" y="2769"/>
                  </a:lnTo>
                  <a:cubicBezTo>
                    <a:pt x="33" y="2902"/>
                    <a:pt x="67" y="3002"/>
                    <a:pt x="133" y="3136"/>
                  </a:cubicBezTo>
                  <a:lnTo>
                    <a:pt x="3903" y="200"/>
                  </a:lnTo>
                  <a:cubicBezTo>
                    <a:pt x="3803" y="134"/>
                    <a:pt x="3703" y="67"/>
                    <a:pt x="36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2761;p70"/>
            <p:cNvSpPr/>
            <p:nvPr/>
          </p:nvSpPr>
          <p:spPr>
            <a:xfrm>
              <a:off x="5786400" y="1533175"/>
              <a:ext cx="131800" cy="119925"/>
            </a:xfrm>
            <a:custGeom>
              <a:avLst/>
              <a:gdLst/>
              <a:ahLst/>
              <a:cxnLst/>
              <a:rect l="l" t="t" r="r" b="b"/>
              <a:pathLst>
                <a:path w="5272" h="4797" extrusionOk="0">
                  <a:moveTo>
                    <a:pt x="3937" y="1"/>
                  </a:moveTo>
                  <a:lnTo>
                    <a:pt x="3970" y="635"/>
                  </a:lnTo>
                  <a:lnTo>
                    <a:pt x="3370" y="401"/>
                  </a:lnTo>
                  <a:lnTo>
                    <a:pt x="3437" y="1068"/>
                  </a:lnTo>
                  <a:lnTo>
                    <a:pt x="2803" y="835"/>
                  </a:lnTo>
                  <a:lnTo>
                    <a:pt x="2869" y="1502"/>
                  </a:lnTo>
                  <a:lnTo>
                    <a:pt x="2236" y="1268"/>
                  </a:lnTo>
                  <a:lnTo>
                    <a:pt x="2302" y="1935"/>
                  </a:lnTo>
                  <a:lnTo>
                    <a:pt x="1669" y="1702"/>
                  </a:lnTo>
                  <a:lnTo>
                    <a:pt x="1735" y="2369"/>
                  </a:lnTo>
                  <a:lnTo>
                    <a:pt x="1135" y="2136"/>
                  </a:lnTo>
                  <a:lnTo>
                    <a:pt x="1168" y="2803"/>
                  </a:lnTo>
                  <a:lnTo>
                    <a:pt x="568" y="2569"/>
                  </a:lnTo>
                  <a:lnTo>
                    <a:pt x="568" y="2569"/>
                  </a:lnTo>
                  <a:lnTo>
                    <a:pt x="635" y="3236"/>
                  </a:lnTo>
                  <a:lnTo>
                    <a:pt x="1" y="3003"/>
                  </a:lnTo>
                  <a:lnTo>
                    <a:pt x="1" y="3103"/>
                  </a:lnTo>
                  <a:cubicBezTo>
                    <a:pt x="67" y="3170"/>
                    <a:pt x="101" y="3236"/>
                    <a:pt x="134" y="3270"/>
                  </a:cubicBezTo>
                  <a:cubicBezTo>
                    <a:pt x="890" y="4248"/>
                    <a:pt x="1943" y="4797"/>
                    <a:pt x="2887" y="4797"/>
                  </a:cubicBezTo>
                  <a:cubicBezTo>
                    <a:pt x="3359" y="4797"/>
                    <a:pt x="3803" y="4660"/>
                    <a:pt x="4170" y="4371"/>
                  </a:cubicBezTo>
                  <a:cubicBezTo>
                    <a:pt x="5271" y="3537"/>
                    <a:pt x="5271" y="1635"/>
                    <a:pt x="4170" y="201"/>
                  </a:cubicBezTo>
                  <a:cubicBezTo>
                    <a:pt x="4104" y="134"/>
                    <a:pt x="4070" y="67"/>
                    <a:pt x="4037" y="34"/>
                  </a:cubicBezTo>
                  <a:lnTo>
                    <a:pt x="39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2762;p70"/>
            <p:cNvSpPr/>
            <p:nvPr/>
          </p:nvSpPr>
          <p:spPr>
            <a:xfrm>
              <a:off x="6058275" y="1533025"/>
              <a:ext cx="147625" cy="128775"/>
            </a:xfrm>
            <a:custGeom>
              <a:avLst/>
              <a:gdLst/>
              <a:ahLst/>
              <a:cxnLst/>
              <a:rect l="l" t="t" r="r" b="b"/>
              <a:pathLst>
                <a:path w="5905" h="5151" extrusionOk="0">
                  <a:moveTo>
                    <a:pt x="2248" y="0"/>
                  </a:moveTo>
                  <a:cubicBezTo>
                    <a:pt x="1709" y="0"/>
                    <a:pt x="1218" y="176"/>
                    <a:pt x="867" y="540"/>
                  </a:cubicBezTo>
                  <a:cubicBezTo>
                    <a:pt x="0" y="1441"/>
                    <a:pt x="234" y="3042"/>
                    <a:pt x="1401" y="4176"/>
                  </a:cubicBezTo>
                  <a:cubicBezTo>
                    <a:pt x="2078" y="4815"/>
                    <a:pt x="2901" y="5150"/>
                    <a:pt x="3642" y="5150"/>
                  </a:cubicBezTo>
                  <a:cubicBezTo>
                    <a:pt x="4179" y="5150"/>
                    <a:pt x="4673" y="4974"/>
                    <a:pt x="5037" y="4610"/>
                  </a:cubicBezTo>
                  <a:cubicBezTo>
                    <a:pt x="5904" y="3709"/>
                    <a:pt x="5638" y="2108"/>
                    <a:pt x="4503" y="974"/>
                  </a:cubicBezTo>
                  <a:cubicBezTo>
                    <a:pt x="3826" y="336"/>
                    <a:pt x="2992" y="0"/>
                    <a:pt x="2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2763;p70"/>
            <p:cNvSpPr/>
            <p:nvPr/>
          </p:nvSpPr>
          <p:spPr>
            <a:xfrm>
              <a:off x="6173350" y="1636600"/>
              <a:ext cx="113450" cy="109150"/>
            </a:xfrm>
            <a:custGeom>
              <a:avLst/>
              <a:gdLst/>
              <a:ahLst/>
              <a:cxnLst/>
              <a:rect l="l" t="t" r="r" b="b"/>
              <a:pathLst>
                <a:path w="4538" h="4366" extrusionOk="0">
                  <a:moveTo>
                    <a:pt x="401" y="0"/>
                  </a:moveTo>
                  <a:lnTo>
                    <a:pt x="0" y="434"/>
                  </a:lnTo>
                  <a:lnTo>
                    <a:pt x="3470" y="4136"/>
                  </a:lnTo>
                  <a:cubicBezTo>
                    <a:pt x="3622" y="4289"/>
                    <a:pt x="3818" y="4365"/>
                    <a:pt x="3996" y="4365"/>
                  </a:cubicBezTo>
                  <a:cubicBezTo>
                    <a:pt x="4129" y="4365"/>
                    <a:pt x="4251" y="4322"/>
                    <a:pt x="4337" y="4236"/>
                  </a:cubicBezTo>
                  <a:cubicBezTo>
                    <a:pt x="4537" y="4003"/>
                    <a:pt x="4470" y="3636"/>
                    <a:pt x="4203" y="3403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2764;p70"/>
            <p:cNvSpPr/>
            <p:nvPr/>
          </p:nvSpPr>
          <p:spPr>
            <a:xfrm>
              <a:off x="6067450" y="1533175"/>
              <a:ext cx="52550" cy="54225"/>
            </a:xfrm>
            <a:custGeom>
              <a:avLst/>
              <a:gdLst/>
              <a:ahLst/>
              <a:cxnLst/>
              <a:rect l="l" t="t" r="r" b="b"/>
              <a:pathLst>
                <a:path w="2102" h="2169" extrusionOk="0">
                  <a:moveTo>
                    <a:pt x="1668" y="1"/>
                  </a:moveTo>
                  <a:lnTo>
                    <a:pt x="0" y="1702"/>
                  </a:lnTo>
                  <a:cubicBezTo>
                    <a:pt x="0" y="1869"/>
                    <a:pt x="0" y="2002"/>
                    <a:pt x="0" y="2169"/>
                  </a:cubicBezTo>
                  <a:lnTo>
                    <a:pt x="21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2765;p70"/>
            <p:cNvSpPr/>
            <p:nvPr/>
          </p:nvSpPr>
          <p:spPr>
            <a:xfrm>
              <a:off x="6069100" y="1534025"/>
              <a:ext cx="68425" cy="70075"/>
            </a:xfrm>
            <a:custGeom>
              <a:avLst/>
              <a:gdLst/>
              <a:ahLst/>
              <a:cxnLst/>
              <a:rect l="l" t="t" r="r" b="b"/>
              <a:pathLst>
                <a:path w="2737" h="2803" extrusionOk="0">
                  <a:moveTo>
                    <a:pt x="2369" y="0"/>
                  </a:moveTo>
                  <a:lnTo>
                    <a:pt x="1" y="2469"/>
                  </a:lnTo>
                  <a:cubicBezTo>
                    <a:pt x="34" y="2569"/>
                    <a:pt x="68" y="2702"/>
                    <a:pt x="101" y="2802"/>
                  </a:cubicBezTo>
                  <a:lnTo>
                    <a:pt x="2736" y="100"/>
                  </a:lnTo>
                  <a:cubicBezTo>
                    <a:pt x="2603" y="67"/>
                    <a:pt x="2503" y="33"/>
                    <a:pt x="2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2766;p70"/>
            <p:cNvSpPr/>
            <p:nvPr/>
          </p:nvSpPr>
          <p:spPr>
            <a:xfrm>
              <a:off x="6074100" y="1539025"/>
              <a:ext cx="77600" cy="79250"/>
            </a:xfrm>
            <a:custGeom>
              <a:avLst/>
              <a:gdLst/>
              <a:ahLst/>
              <a:cxnLst/>
              <a:rect l="l" t="t" r="r" b="b"/>
              <a:pathLst>
                <a:path w="3104" h="3170" extrusionOk="0">
                  <a:moveTo>
                    <a:pt x="2803" y="0"/>
                  </a:moveTo>
                  <a:lnTo>
                    <a:pt x="1" y="2869"/>
                  </a:lnTo>
                  <a:cubicBezTo>
                    <a:pt x="68" y="2969"/>
                    <a:pt x="101" y="3069"/>
                    <a:pt x="168" y="3169"/>
                  </a:cubicBezTo>
                  <a:lnTo>
                    <a:pt x="3103" y="167"/>
                  </a:lnTo>
                  <a:cubicBezTo>
                    <a:pt x="3003" y="100"/>
                    <a:pt x="2903" y="67"/>
                    <a:pt x="2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2767;p70"/>
            <p:cNvSpPr/>
            <p:nvPr/>
          </p:nvSpPr>
          <p:spPr>
            <a:xfrm>
              <a:off x="6089950" y="1554025"/>
              <a:ext cx="115950" cy="107775"/>
            </a:xfrm>
            <a:custGeom>
              <a:avLst/>
              <a:gdLst/>
              <a:ahLst/>
              <a:cxnLst/>
              <a:rect l="l" t="t" r="r" b="b"/>
              <a:pathLst>
                <a:path w="4638" h="4311" extrusionOk="0">
                  <a:moveTo>
                    <a:pt x="3003" y="1"/>
                  </a:moveTo>
                  <a:lnTo>
                    <a:pt x="3136" y="568"/>
                  </a:lnTo>
                  <a:lnTo>
                    <a:pt x="2569" y="434"/>
                  </a:lnTo>
                  <a:lnTo>
                    <a:pt x="2703" y="1001"/>
                  </a:lnTo>
                  <a:lnTo>
                    <a:pt x="2136" y="868"/>
                  </a:lnTo>
                  <a:lnTo>
                    <a:pt x="2269" y="1435"/>
                  </a:lnTo>
                  <a:lnTo>
                    <a:pt x="1702" y="1335"/>
                  </a:lnTo>
                  <a:lnTo>
                    <a:pt x="1702" y="1335"/>
                  </a:lnTo>
                  <a:lnTo>
                    <a:pt x="1835" y="1869"/>
                  </a:lnTo>
                  <a:lnTo>
                    <a:pt x="1268" y="1769"/>
                  </a:lnTo>
                  <a:lnTo>
                    <a:pt x="1402" y="2336"/>
                  </a:lnTo>
                  <a:lnTo>
                    <a:pt x="835" y="2202"/>
                  </a:lnTo>
                  <a:lnTo>
                    <a:pt x="968" y="2769"/>
                  </a:lnTo>
                  <a:lnTo>
                    <a:pt x="401" y="2636"/>
                  </a:lnTo>
                  <a:lnTo>
                    <a:pt x="568" y="3203"/>
                  </a:lnTo>
                  <a:lnTo>
                    <a:pt x="1" y="3103"/>
                  </a:lnTo>
                  <a:lnTo>
                    <a:pt x="1" y="3170"/>
                  </a:lnTo>
                  <a:cubicBezTo>
                    <a:pt x="67" y="3236"/>
                    <a:pt x="101" y="3270"/>
                    <a:pt x="134" y="3336"/>
                  </a:cubicBezTo>
                  <a:cubicBezTo>
                    <a:pt x="811" y="3975"/>
                    <a:pt x="1646" y="4310"/>
                    <a:pt x="2390" y="4310"/>
                  </a:cubicBezTo>
                  <a:cubicBezTo>
                    <a:pt x="2928" y="4310"/>
                    <a:pt x="3420" y="4134"/>
                    <a:pt x="3770" y="3770"/>
                  </a:cubicBezTo>
                  <a:cubicBezTo>
                    <a:pt x="4637" y="2869"/>
                    <a:pt x="4371" y="1268"/>
                    <a:pt x="3236" y="134"/>
                  </a:cubicBezTo>
                  <a:cubicBezTo>
                    <a:pt x="3203" y="101"/>
                    <a:pt x="3136" y="67"/>
                    <a:pt x="3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2768;p70"/>
            <p:cNvSpPr/>
            <p:nvPr/>
          </p:nvSpPr>
          <p:spPr>
            <a:xfrm>
              <a:off x="5713025" y="2258950"/>
              <a:ext cx="180850" cy="381000"/>
            </a:xfrm>
            <a:custGeom>
              <a:avLst/>
              <a:gdLst/>
              <a:ahLst/>
              <a:cxnLst/>
              <a:rect l="l" t="t" r="r" b="b"/>
              <a:pathLst>
                <a:path w="7234" h="15240" extrusionOk="0">
                  <a:moveTo>
                    <a:pt x="4791" y="1"/>
                  </a:moveTo>
                  <a:cubicBezTo>
                    <a:pt x="3426" y="1"/>
                    <a:pt x="0" y="2626"/>
                    <a:pt x="0" y="2626"/>
                  </a:cubicBezTo>
                  <a:cubicBezTo>
                    <a:pt x="0" y="2626"/>
                    <a:pt x="2435" y="14601"/>
                    <a:pt x="5604" y="15235"/>
                  </a:cubicBezTo>
                  <a:cubicBezTo>
                    <a:pt x="5623" y="15238"/>
                    <a:pt x="5641" y="15240"/>
                    <a:pt x="5659" y="15240"/>
                  </a:cubicBezTo>
                  <a:cubicBezTo>
                    <a:pt x="7234" y="15240"/>
                    <a:pt x="5535" y="2173"/>
                    <a:pt x="5337" y="458"/>
                  </a:cubicBezTo>
                  <a:cubicBezTo>
                    <a:pt x="5301" y="133"/>
                    <a:pt x="5098" y="1"/>
                    <a:pt x="4791" y="1"/>
                  </a:cubicBezTo>
                  <a:close/>
                </a:path>
              </a:pathLst>
            </a:custGeom>
            <a:solidFill>
              <a:srgbClr val="0F2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2769;p70"/>
            <p:cNvSpPr/>
            <p:nvPr/>
          </p:nvSpPr>
          <p:spPr>
            <a:xfrm>
              <a:off x="5719700" y="1644300"/>
              <a:ext cx="556250" cy="762875"/>
            </a:xfrm>
            <a:custGeom>
              <a:avLst/>
              <a:gdLst/>
              <a:ahLst/>
              <a:cxnLst/>
              <a:rect l="l" t="t" r="r" b="b"/>
              <a:pathLst>
                <a:path w="22250" h="30515" extrusionOk="0">
                  <a:moveTo>
                    <a:pt x="20014" y="1"/>
                  </a:moveTo>
                  <a:cubicBezTo>
                    <a:pt x="19647" y="1"/>
                    <a:pt x="18952" y="420"/>
                    <a:pt x="18513" y="1327"/>
                  </a:cubicBezTo>
                  <a:cubicBezTo>
                    <a:pt x="18013" y="2361"/>
                    <a:pt x="16846" y="5129"/>
                    <a:pt x="16846" y="5129"/>
                  </a:cubicBezTo>
                  <a:cubicBezTo>
                    <a:pt x="10841" y="13635"/>
                    <a:pt x="1535" y="21274"/>
                    <a:pt x="1535" y="21274"/>
                  </a:cubicBezTo>
                  <a:cubicBezTo>
                    <a:pt x="0" y="23609"/>
                    <a:pt x="2068" y="30514"/>
                    <a:pt x="2068" y="30514"/>
                  </a:cubicBezTo>
                  <a:cubicBezTo>
                    <a:pt x="3503" y="30147"/>
                    <a:pt x="7372" y="27645"/>
                    <a:pt x="10408" y="22275"/>
                  </a:cubicBezTo>
                  <a:cubicBezTo>
                    <a:pt x="12276" y="18939"/>
                    <a:pt x="18814" y="5897"/>
                    <a:pt x="18814" y="5897"/>
                  </a:cubicBezTo>
                  <a:cubicBezTo>
                    <a:pt x="20515" y="5696"/>
                    <a:pt x="21249" y="3461"/>
                    <a:pt x="21249" y="3461"/>
                  </a:cubicBezTo>
                  <a:cubicBezTo>
                    <a:pt x="21249" y="3461"/>
                    <a:pt x="21716" y="3195"/>
                    <a:pt x="21916" y="2961"/>
                  </a:cubicBezTo>
                  <a:cubicBezTo>
                    <a:pt x="22083" y="2694"/>
                    <a:pt x="22249" y="2160"/>
                    <a:pt x="21616" y="1827"/>
                  </a:cubicBezTo>
                  <a:cubicBezTo>
                    <a:pt x="21649" y="1260"/>
                    <a:pt x="21115" y="1060"/>
                    <a:pt x="21115" y="1060"/>
                  </a:cubicBezTo>
                  <a:cubicBezTo>
                    <a:pt x="21115" y="1060"/>
                    <a:pt x="21249" y="726"/>
                    <a:pt x="20882" y="526"/>
                  </a:cubicBezTo>
                  <a:cubicBezTo>
                    <a:pt x="20770" y="461"/>
                    <a:pt x="20668" y="437"/>
                    <a:pt x="20580" y="437"/>
                  </a:cubicBezTo>
                  <a:cubicBezTo>
                    <a:pt x="20353" y="437"/>
                    <a:pt x="20215" y="593"/>
                    <a:pt x="20215" y="593"/>
                  </a:cubicBezTo>
                  <a:cubicBezTo>
                    <a:pt x="20215" y="593"/>
                    <a:pt x="20515" y="192"/>
                    <a:pt x="20148" y="26"/>
                  </a:cubicBezTo>
                  <a:cubicBezTo>
                    <a:pt x="20111" y="9"/>
                    <a:pt x="20066" y="1"/>
                    <a:pt x="20014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2770;p70"/>
            <p:cNvSpPr/>
            <p:nvPr/>
          </p:nvSpPr>
          <p:spPr>
            <a:xfrm>
              <a:off x="5346925" y="1968500"/>
              <a:ext cx="499550" cy="665500"/>
            </a:xfrm>
            <a:custGeom>
              <a:avLst/>
              <a:gdLst/>
              <a:ahLst/>
              <a:cxnLst/>
              <a:rect l="l" t="t" r="r" b="b"/>
              <a:pathLst>
                <a:path w="19982" h="26620" extrusionOk="0">
                  <a:moveTo>
                    <a:pt x="1" y="0"/>
                  </a:moveTo>
                  <a:lnTo>
                    <a:pt x="1869" y="10274"/>
                  </a:lnTo>
                  <a:cubicBezTo>
                    <a:pt x="1869" y="10274"/>
                    <a:pt x="5805" y="15311"/>
                    <a:pt x="7172" y="16679"/>
                  </a:cubicBezTo>
                  <a:cubicBezTo>
                    <a:pt x="8507" y="18046"/>
                    <a:pt x="7039" y="17646"/>
                    <a:pt x="8473" y="19447"/>
                  </a:cubicBezTo>
                  <a:cubicBezTo>
                    <a:pt x="9874" y="21249"/>
                    <a:pt x="10541" y="20548"/>
                    <a:pt x="11709" y="22216"/>
                  </a:cubicBezTo>
                  <a:cubicBezTo>
                    <a:pt x="12710" y="23684"/>
                    <a:pt x="13810" y="23150"/>
                    <a:pt x="15078" y="24851"/>
                  </a:cubicBezTo>
                  <a:cubicBezTo>
                    <a:pt x="16107" y="26174"/>
                    <a:pt x="19131" y="26539"/>
                    <a:pt x="19834" y="26606"/>
                  </a:cubicBezTo>
                  <a:lnTo>
                    <a:pt x="19834" y="26606"/>
                  </a:lnTo>
                  <a:cubicBezTo>
                    <a:pt x="15844" y="26031"/>
                    <a:pt x="17179" y="7372"/>
                    <a:pt x="17179" y="7372"/>
                  </a:cubicBezTo>
                  <a:cubicBezTo>
                    <a:pt x="14978" y="7072"/>
                    <a:pt x="11542" y="5771"/>
                    <a:pt x="8473" y="4237"/>
                  </a:cubicBezTo>
                  <a:cubicBezTo>
                    <a:pt x="5371" y="2736"/>
                    <a:pt x="2235" y="367"/>
                    <a:pt x="1" y="0"/>
                  </a:cubicBezTo>
                  <a:close/>
                  <a:moveTo>
                    <a:pt x="19834" y="26606"/>
                  </a:moveTo>
                  <a:cubicBezTo>
                    <a:pt x="19882" y="26613"/>
                    <a:pt x="19932" y="26618"/>
                    <a:pt x="19981" y="26619"/>
                  </a:cubicBezTo>
                  <a:cubicBezTo>
                    <a:pt x="19981" y="26619"/>
                    <a:pt x="19929" y="26616"/>
                    <a:pt x="19834" y="266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2771;p70"/>
            <p:cNvSpPr/>
            <p:nvPr/>
          </p:nvSpPr>
          <p:spPr>
            <a:xfrm>
              <a:off x="5397800" y="2214450"/>
              <a:ext cx="241025" cy="433150"/>
            </a:xfrm>
            <a:custGeom>
              <a:avLst/>
              <a:gdLst/>
              <a:ahLst/>
              <a:cxnLst/>
              <a:rect l="l" t="t" r="r" b="b"/>
              <a:pathLst>
                <a:path w="9641" h="17326" extrusionOk="0">
                  <a:moveTo>
                    <a:pt x="2478" y="1"/>
                  </a:moveTo>
                  <a:cubicBezTo>
                    <a:pt x="1381" y="1"/>
                    <a:pt x="0" y="11211"/>
                    <a:pt x="0" y="11211"/>
                  </a:cubicBezTo>
                  <a:cubicBezTo>
                    <a:pt x="0" y="11211"/>
                    <a:pt x="6179" y="17325"/>
                    <a:pt x="8329" y="17325"/>
                  </a:cubicBezTo>
                  <a:cubicBezTo>
                    <a:pt x="8379" y="17325"/>
                    <a:pt x="8427" y="17322"/>
                    <a:pt x="8473" y="17315"/>
                  </a:cubicBezTo>
                  <a:cubicBezTo>
                    <a:pt x="9641" y="17115"/>
                    <a:pt x="6605" y="5306"/>
                    <a:pt x="5304" y="3071"/>
                  </a:cubicBezTo>
                  <a:cubicBezTo>
                    <a:pt x="4037" y="870"/>
                    <a:pt x="3603" y="169"/>
                    <a:pt x="2502" y="3"/>
                  </a:cubicBezTo>
                  <a:cubicBezTo>
                    <a:pt x="2494" y="1"/>
                    <a:pt x="2486" y="1"/>
                    <a:pt x="2478" y="1"/>
                  </a:cubicBezTo>
                  <a:close/>
                </a:path>
              </a:pathLst>
            </a:custGeom>
            <a:solidFill>
              <a:srgbClr val="0F2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2772;p70"/>
            <p:cNvSpPr/>
            <p:nvPr/>
          </p:nvSpPr>
          <p:spPr>
            <a:xfrm>
              <a:off x="5071725" y="2006025"/>
              <a:ext cx="428675" cy="527900"/>
            </a:xfrm>
            <a:custGeom>
              <a:avLst/>
              <a:gdLst/>
              <a:ahLst/>
              <a:cxnLst/>
              <a:rect l="l" t="t" r="r" b="b"/>
              <a:pathLst>
                <a:path w="17147" h="21116" extrusionOk="0">
                  <a:moveTo>
                    <a:pt x="12443" y="0"/>
                  </a:moveTo>
                  <a:lnTo>
                    <a:pt x="234" y="7239"/>
                  </a:lnTo>
                  <a:cubicBezTo>
                    <a:pt x="234" y="7239"/>
                    <a:pt x="1835" y="14110"/>
                    <a:pt x="1769" y="14911"/>
                  </a:cubicBezTo>
                  <a:cubicBezTo>
                    <a:pt x="1702" y="15745"/>
                    <a:pt x="1" y="17746"/>
                    <a:pt x="1468" y="19081"/>
                  </a:cubicBezTo>
                  <a:cubicBezTo>
                    <a:pt x="2936" y="20415"/>
                    <a:pt x="7506" y="20715"/>
                    <a:pt x="10375" y="21082"/>
                  </a:cubicBezTo>
                  <a:cubicBezTo>
                    <a:pt x="10564" y="21104"/>
                    <a:pt x="10752" y="21115"/>
                    <a:pt x="10937" y="21115"/>
                  </a:cubicBezTo>
                  <a:cubicBezTo>
                    <a:pt x="13524" y="21115"/>
                    <a:pt x="15630" y="19036"/>
                    <a:pt x="15412" y="17479"/>
                  </a:cubicBezTo>
                  <a:cubicBezTo>
                    <a:pt x="15178" y="15845"/>
                    <a:pt x="17080" y="11875"/>
                    <a:pt x="17113" y="8173"/>
                  </a:cubicBezTo>
                  <a:cubicBezTo>
                    <a:pt x="17146" y="4504"/>
                    <a:pt x="12443" y="0"/>
                    <a:pt x="12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2773;p70"/>
            <p:cNvSpPr/>
            <p:nvPr/>
          </p:nvSpPr>
          <p:spPr>
            <a:xfrm>
              <a:off x="4854075" y="1937225"/>
              <a:ext cx="571275" cy="313150"/>
            </a:xfrm>
            <a:custGeom>
              <a:avLst/>
              <a:gdLst/>
              <a:ahLst/>
              <a:cxnLst/>
              <a:rect l="l" t="t" r="r" b="b"/>
              <a:pathLst>
                <a:path w="22851" h="12526" extrusionOk="0">
                  <a:moveTo>
                    <a:pt x="14953" y="0"/>
                  </a:moveTo>
                  <a:cubicBezTo>
                    <a:pt x="14773" y="0"/>
                    <a:pt x="14602" y="6"/>
                    <a:pt x="14444" y="17"/>
                  </a:cubicBezTo>
                  <a:cubicBezTo>
                    <a:pt x="12543" y="184"/>
                    <a:pt x="9908" y="718"/>
                    <a:pt x="7172" y="2419"/>
                  </a:cubicBezTo>
                  <a:cubicBezTo>
                    <a:pt x="4872" y="3821"/>
                    <a:pt x="1935" y="4681"/>
                    <a:pt x="583" y="4681"/>
                  </a:cubicBezTo>
                  <a:cubicBezTo>
                    <a:pt x="327" y="4681"/>
                    <a:pt x="128" y="4651"/>
                    <a:pt x="0" y="4587"/>
                  </a:cubicBezTo>
                  <a:lnTo>
                    <a:pt x="0" y="4587"/>
                  </a:lnTo>
                  <a:cubicBezTo>
                    <a:pt x="434" y="6688"/>
                    <a:pt x="801" y="9224"/>
                    <a:pt x="5638" y="10625"/>
                  </a:cubicBezTo>
                  <a:cubicBezTo>
                    <a:pt x="7418" y="11135"/>
                    <a:pt x="9515" y="11229"/>
                    <a:pt x="11614" y="11229"/>
                  </a:cubicBezTo>
                  <a:cubicBezTo>
                    <a:pt x="12838" y="11229"/>
                    <a:pt x="14062" y="11197"/>
                    <a:pt x="15226" y="11197"/>
                  </a:cubicBezTo>
                  <a:cubicBezTo>
                    <a:pt x="17938" y="11197"/>
                    <a:pt x="20319" y="11370"/>
                    <a:pt x="21583" y="12526"/>
                  </a:cubicBezTo>
                  <a:cubicBezTo>
                    <a:pt x="21583" y="12526"/>
                    <a:pt x="22850" y="5988"/>
                    <a:pt x="21149" y="2752"/>
                  </a:cubicBezTo>
                  <a:cubicBezTo>
                    <a:pt x="20109" y="703"/>
                    <a:pt x="16938" y="0"/>
                    <a:pt x="149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2774;p70"/>
            <p:cNvSpPr/>
            <p:nvPr/>
          </p:nvSpPr>
          <p:spPr>
            <a:xfrm>
              <a:off x="5720525" y="2140800"/>
              <a:ext cx="132625" cy="507650"/>
            </a:xfrm>
            <a:custGeom>
              <a:avLst/>
              <a:gdLst/>
              <a:ahLst/>
              <a:cxnLst/>
              <a:rect l="l" t="t" r="r" b="b"/>
              <a:pathLst>
                <a:path w="5305" h="20306" extrusionOk="0">
                  <a:moveTo>
                    <a:pt x="2225" y="0"/>
                  </a:moveTo>
                  <a:cubicBezTo>
                    <a:pt x="1640" y="0"/>
                    <a:pt x="839" y="153"/>
                    <a:pt x="968" y="1014"/>
                  </a:cubicBezTo>
                  <a:cubicBezTo>
                    <a:pt x="1168" y="2348"/>
                    <a:pt x="1435" y="2949"/>
                    <a:pt x="935" y="3516"/>
                  </a:cubicBezTo>
                  <a:cubicBezTo>
                    <a:pt x="468" y="4116"/>
                    <a:pt x="134" y="5017"/>
                    <a:pt x="701" y="5817"/>
                  </a:cubicBezTo>
                  <a:cubicBezTo>
                    <a:pt x="1235" y="6651"/>
                    <a:pt x="434" y="7552"/>
                    <a:pt x="401" y="8453"/>
                  </a:cubicBezTo>
                  <a:cubicBezTo>
                    <a:pt x="367" y="9353"/>
                    <a:pt x="1235" y="9854"/>
                    <a:pt x="1035" y="10754"/>
                  </a:cubicBezTo>
                  <a:cubicBezTo>
                    <a:pt x="834" y="11655"/>
                    <a:pt x="1" y="12155"/>
                    <a:pt x="401" y="13056"/>
                  </a:cubicBezTo>
                  <a:cubicBezTo>
                    <a:pt x="801" y="13923"/>
                    <a:pt x="1301" y="13923"/>
                    <a:pt x="1335" y="14790"/>
                  </a:cubicBezTo>
                  <a:cubicBezTo>
                    <a:pt x="1402" y="15658"/>
                    <a:pt x="768" y="16725"/>
                    <a:pt x="1335" y="17259"/>
                  </a:cubicBezTo>
                  <a:cubicBezTo>
                    <a:pt x="1935" y="17759"/>
                    <a:pt x="2169" y="17926"/>
                    <a:pt x="2402" y="18526"/>
                  </a:cubicBezTo>
                  <a:cubicBezTo>
                    <a:pt x="2636" y="19094"/>
                    <a:pt x="2502" y="20094"/>
                    <a:pt x="3303" y="20261"/>
                  </a:cubicBezTo>
                  <a:cubicBezTo>
                    <a:pt x="3435" y="20293"/>
                    <a:pt x="3575" y="20306"/>
                    <a:pt x="3717" y="20306"/>
                  </a:cubicBezTo>
                  <a:cubicBezTo>
                    <a:pt x="4476" y="20306"/>
                    <a:pt x="5304" y="19927"/>
                    <a:pt x="5304" y="19927"/>
                  </a:cubicBezTo>
                  <a:cubicBezTo>
                    <a:pt x="5304" y="19927"/>
                    <a:pt x="3737" y="18526"/>
                    <a:pt x="3036" y="15791"/>
                  </a:cubicBezTo>
                  <a:cubicBezTo>
                    <a:pt x="2235" y="12622"/>
                    <a:pt x="1935" y="1381"/>
                    <a:pt x="2803" y="47"/>
                  </a:cubicBezTo>
                  <a:cubicBezTo>
                    <a:pt x="2803" y="47"/>
                    <a:pt x="2546" y="0"/>
                    <a:pt x="2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2775;p70"/>
            <p:cNvSpPr/>
            <p:nvPr/>
          </p:nvSpPr>
          <p:spPr>
            <a:xfrm>
              <a:off x="5153450" y="1870100"/>
              <a:ext cx="242700" cy="355275"/>
            </a:xfrm>
            <a:custGeom>
              <a:avLst/>
              <a:gdLst/>
              <a:ahLst/>
              <a:cxnLst/>
              <a:rect l="l" t="t" r="r" b="b"/>
              <a:pathLst>
                <a:path w="9708" h="14211" extrusionOk="0">
                  <a:moveTo>
                    <a:pt x="468" y="0"/>
                  </a:moveTo>
                  <a:lnTo>
                    <a:pt x="935" y="4503"/>
                  </a:lnTo>
                  <a:cubicBezTo>
                    <a:pt x="1001" y="5137"/>
                    <a:pt x="701" y="5704"/>
                    <a:pt x="134" y="6004"/>
                  </a:cubicBezTo>
                  <a:lnTo>
                    <a:pt x="1" y="6071"/>
                  </a:lnTo>
                  <a:cubicBezTo>
                    <a:pt x="1" y="6071"/>
                    <a:pt x="1669" y="6772"/>
                    <a:pt x="4137" y="8540"/>
                  </a:cubicBezTo>
                  <a:cubicBezTo>
                    <a:pt x="7006" y="10608"/>
                    <a:pt x="9341" y="14210"/>
                    <a:pt x="9341" y="14210"/>
                  </a:cubicBezTo>
                  <a:cubicBezTo>
                    <a:pt x="9341" y="14210"/>
                    <a:pt x="9708" y="10774"/>
                    <a:pt x="8840" y="8173"/>
                  </a:cubicBezTo>
                  <a:cubicBezTo>
                    <a:pt x="7973" y="5637"/>
                    <a:pt x="5805" y="4670"/>
                    <a:pt x="5438" y="4070"/>
                  </a:cubicBezTo>
                  <a:cubicBezTo>
                    <a:pt x="5038" y="3503"/>
                    <a:pt x="4971" y="1134"/>
                    <a:pt x="4971" y="1134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2776;p70"/>
            <p:cNvSpPr/>
            <p:nvPr/>
          </p:nvSpPr>
          <p:spPr>
            <a:xfrm>
              <a:off x="5272700" y="2080250"/>
              <a:ext cx="123450" cy="145125"/>
            </a:xfrm>
            <a:custGeom>
              <a:avLst/>
              <a:gdLst/>
              <a:ahLst/>
              <a:cxnLst/>
              <a:rect l="l" t="t" r="r" b="b"/>
              <a:pathLst>
                <a:path w="4938" h="5805" extrusionOk="0">
                  <a:moveTo>
                    <a:pt x="4137" y="0"/>
                  </a:moveTo>
                  <a:cubicBezTo>
                    <a:pt x="3395" y="577"/>
                    <a:pt x="2437" y="760"/>
                    <a:pt x="1537" y="760"/>
                  </a:cubicBezTo>
                  <a:cubicBezTo>
                    <a:pt x="981" y="760"/>
                    <a:pt x="447" y="690"/>
                    <a:pt x="1" y="601"/>
                  </a:cubicBezTo>
                  <a:lnTo>
                    <a:pt x="1" y="601"/>
                  </a:lnTo>
                  <a:cubicBezTo>
                    <a:pt x="2569" y="2702"/>
                    <a:pt x="4571" y="5804"/>
                    <a:pt x="4571" y="5804"/>
                  </a:cubicBezTo>
                  <a:cubicBezTo>
                    <a:pt x="4571" y="5804"/>
                    <a:pt x="4938" y="2569"/>
                    <a:pt x="4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2777;p70"/>
            <p:cNvSpPr/>
            <p:nvPr/>
          </p:nvSpPr>
          <p:spPr>
            <a:xfrm>
              <a:off x="4958575" y="2039325"/>
              <a:ext cx="600200" cy="616350"/>
            </a:xfrm>
            <a:custGeom>
              <a:avLst/>
              <a:gdLst/>
              <a:ahLst/>
              <a:cxnLst/>
              <a:rect l="l" t="t" r="r" b="b"/>
              <a:pathLst>
                <a:path w="24008" h="24654" extrusionOk="0">
                  <a:moveTo>
                    <a:pt x="5694" y="1"/>
                  </a:moveTo>
                  <a:cubicBezTo>
                    <a:pt x="1885" y="1"/>
                    <a:pt x="1" y="4809"/>
                    <a:pt x="2225" y="6741"/>
                  </a:cubicBezTo>
                  <a:cubicBezTo>
                    <a:pt x="3960" y="8242"/>
                    <a:pt x="2992" y="8709"/>
                    <a:pt x="4226" y="10277"/>
                  </a:cubicBezTo>
                  <a:cubicBezTo>
                    <a:pt x="5461" y="11844"/>
                    <a:pt x="7395" y="12078"/>
                    <a:pt x="8863" y="13279"/>
                  </a:cubicBezTo>
                  <a:cubicBezTo>
                    <a:pt x="10331" y="14513"/>
                    <a:pt x="9931" y="15647"/>
                    <a:pt x="12199" y="17582"/>
                  </a:cubicBezTo>
                  <a:cubicBezTo>
                    <a:pt x="14500" y="19517"/>
                    <a:pt x="15835" y="19750"/>
                    <a:pt x="17202" y="21551"/>
                  </a:cubicBezTo>
                  <a:cubicBezTo>
                    <a:pt x="18603" y="23386"/>
                    <a:pt x="20405" y="24487"/>
                    <a:pt x="24007" y="24654"/>
                  </a:cubicBezTo>
                  <a:cubicBezTo>
                    <a:pt x="22773" y="23319"/>
                    <a:pt x="18603" y="7908"/>
                    <a:pt x="18603" y="7908"/>
                  </a:cubicBezTo>
                  <a:cubicBezTo>
                    <a:pt x="18603" y="7908"/>
                    <a:pt x="9830" y="1137"/>
                    <a:pt x="7395" y="303"/>
                  </a:cubicBezTo>
                  <a:cubicBezTo>
                    <a:pt x="6795" y="94"/>
                    <a:pt x="6225" y="1"/>
                    <a:pt x="5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2778;p70"/>
            <p:cNvSpPr/>
            <p:nvPr/>
          </p:nvSpPr>
          <p:spPr>
            <a:xfrm>
              <a:off x="5416150" y="1626500"/>
              <a:ext cx="572925" cy="840700"/>
            </a:xfrm>
            <a:custGeom>
              <a:avLst/>
              <a:gdLst/>
              <a:ahLst/>
              <a:cxnLst/>
              <a:rect l="l" t="t" r="r" b="b"/>
              <a:pathLst>
                <a:path w="22917" h="33628" extrusionOk="0">
                  <a:moveTo>
                    <a:pt x="21450" y="1"/>
                  </a:moveTo>
                  <a:cubicBezTo>
                    <a:pt x="21057" y="1"/>
                    <a:pt x="19533" y="1070"/>
                    <a:pt x="19047" y="2139"/>
                  </a:cubicBezTo>
                  <a:cubicBezTo>
                    <a:pt x="18513" y="3206"/>
                    <a:pt x="17679" y="7009"/>
                    <a:pt x="17679" y="7009"/>
                  </a:cubicBezTo>
                  <a:cubicBezTo>
                    <a:pt x="11375" y="15915"/>
                    <a:pt x="1601" y="23954"/>
                    <a:pt x="1601" y="23954"/>
                  </a:cubicBezTo>
                  <a:cubicBezTo>
                    <a:pt x="0" y="26389"/>
                    <a:pt x="2168" y="33628"/>
                    <a:pt x="2168" y="33628"/>
                  </a:cubicBezTo>
                  <a:cubicBezTo>
                    <a:pt x="3703" y="33228"/>
                    <a:pt x="7739" y="30626"/>
                    <a:pt x="10908" y="24988"/>
                  </a:cubicBezTo>
                  <a:cubicBezTo>
                    <a:pt x="12876" y="21486"/>
                    <a:pt x="19748" y="7809"/>
                    <a:pt x="19748" y="7809"/>
                  </a:cubicBezTo>
                  <a:cubicBezTo>
                    <a:pt x="21482" y="7609"/>
                    <a:pt x="21916" y="4374"/>
                    <a:pt x="21916" y="4374"/>
                  </a:cubicBezTo>
                  <a:cubicBezTo>
                    <a:pt x="21916" y="4374"/>
                    <a:pt x="22416" y="4107"/>
                    <a:pt x="22583" y="3840"/>
                  </a:cubicBezTo>
                  <a:cubicBezTo>
                    <a:pt x="22750" y="3573"/>
                    <a:pt x="22917" y="3006"/>
                    <a:pt x="22283" y="2672"/>
                  </a:cubicBezTo>
                  <a:cubicBezTo>
                    <a:pt x="22316" y="2072"/>
                    <a:pt x="21749" y="1872"/>
                    <a:pt x="21749" y="1872"/>
                  </a:cubicBezTo>
                  <a:cubicBezTo>
                    <a:pt x="21749" y="1872"/>
                    <a:pt x="21916" y="1505"/>
                    <a:pt x="21516" y="1271"/>
                  </a:cubicBezTo>
                  <a:cubicBezTo>
                    <a:pt x="21472" y="1246"/>
                    <a:pt x="21420" y="1235"/>
                    <a:pt x="21361" y="1235"/>
                  </a:cubicBezTo>
                  <a:cubicBezTo>
                    <a:pt x="20871" y="1235"/>
                    <a:pt x="19914" y="2005"/>
                    <a:pt x="19914" y="2005"/>
                  </a:cubicBezTo>
                  <a:cubicBezTo>
                    <a:pt x="19914" y="2005"/>
                    <a:pt x="21782" y="104"/>
                    <a:pt x="21482" y="4"/>
                  </a:cubicBezTo>
                  <a:cubicBezTo>
                    <a:pt x="21473" y="2"/>
                    <a:pt x="21462" y="1"/>
                    <a:pt x="21450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2779;p70"/>
            <p:cNvSpPr/>
            <p:nvPr/>
          </p:nvSpPr>
          <p:spPr>
            <a:xfrm>
              <a:off x="5105150" y="1719975"/>
              <a:ext cx="241800" cy="198175"/>
            </a:xfrm>
            <a:custGeom>
              <a:avLst/>
              <a:gdLst/>
              <a:ahLst/>
              <a:cxnLst/>
              <a:rect l="l" t="t" r="r" b="b"/>
              <a:pathLst>
                <a:path w="9672" h="7927" extrusionOk="0">
                  <a:moveTo>
                    <a:pt x="3134" y="1"/>
                  </a:moveTo>
                  <a:cubicBezTo>
                    <a:pt x="3134" y="1"/>
                    <a:pt x="3200" y="2703"/>
                    <a:pt x="1199" y="3837"/>
                  </a:cubicBezTo>
                  <a:cubicBezTo>
                    <a:pt x="1199" y="3837"/>
                    <a:pt x="1466" y="4070"/>
                    <a:pt x="1566" y="4371"/>
                  </a:cubicBezTo>
                  <a:cubicBezTo>
                    <a:pt x="1534" y="4367"/>
                    <a:pt x="1501" y="4365"/>
                    <a:pt x="1467" y="4365"/>
                  </a:cubicBezTo>
                  <a:cubicBezTo>
                    <a:pt x="863" y="4365"/>
                    <a:pt x="0" y="4919"/>
                    <a:pt x="632" y="5772"/>
                  </a:cubicBezTo>
                  <a:cubicBezTo>
                    <a:pt x="965" y="6221"/>
                    <a:pt x="1304" y="6359"/>
                    <a:pt x="1594" y="6359"/>
                  </a:cubicBezTo>
                  <a:cubicBezTo>
                    <a:pt x="2059" y="6359"/>
                    <a:pt x="2400" y="6005"/>
                    <a:pt x="2400" y="6005"/>
                  </a:cubicBezTo>
                  <a:cubicBezTo>
                    <a:pt x="2400" y="6005"/>
                    <a:pt x="3574" y="7926"/>
                    <a:pt x="5898" y="7926"/>
                  </a:cubicBezTo>
                  <a:cubicBezTo>
                    <a:pt x="6173" y="7926"/>
                    <a:pt x="6463" y="7900"/>
                    <a:pt x="6769" y="7840"/>
                  </a:cubicBezTo>
                  <a:cubicBezTo>
                    <a:pt x="9672" y="7239"/>
                    <a:pt x="7837" y="2036"/>
                    <a:pt x="7837" y="2036"/>
                  </a:cubicBezTo>
                  <a:cubicBezTo>
                    <a:pt x="6803" y="468"/>
                    <a:pt x="3134" y="1"/>
                    <a:pt x="3134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2780;p70"/>
            <p:cNvSpPr/>
            <p:nvPr/>
          </p:nvSpPr>
          <p:spPr>
            <a:xfrm>
              <a:off x="5153450" y="1861750"/>
              <a:ext cx="20050" cy="20050"/>
            </a:xfrm>
            <a:custGeom>
              <a:avLst/>
              <a:gdLst/>
              <a:ahLst/>
              <a:cxnLst/>
              <a:rect l="l" t="t" r="r" b="b"/>
              <a:pathLst>
                <a:path w="802" h="802" extrusionOk="0">
                  <a:moveTo>
                    <a:pt x="401" y="1"/>
                  </a:moveTo>
                  <a:cubicBezTo>
                    <a:pt x="167" y="1"/>
                    <a:pt x="1" y="167"/>
                    <a:pt x="1" y="401"/>
                  </a:cubicBezTo>
                  <a:cubicBezTo>
                    <a:pt x="1" y="634"/>
                    <a:pt x="167" y="801"/>
                    <a:pt x="401" y="801"/>
                  </a:cubicBezTo>
                  <a:cubicBezTo>
                    <a:pt x="601" y="801"/>
                    <a:pt x="801" y="634"/>
                    <a:pt x="801" y="401"/>
                  </a:cubicBezTo>
                  <a:cubicBezTo>
                    <a:pt x="801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2781;p70"/>
            <p:cNvSpPr/>
            <p:nvPr/>
          </p:nvSpPr>
          <p:spPr>
            <a:xfrm>
              <a:off x="4953300" y="1601575"/>
              <a:ext cx="434525" cy="124275"/>
            </a:xfrm>
            <a:custGeom>
              <a:avLst/>
              <a:gdLst/>
              <a:ahLst/>
              <a:cxnLst/>
              <a:rect l="l" t="t" r="r" b="b"/>
              <a:pathLst>
                <a:path w="17381" h="4971" extrusionOk="0">
                  <a:moveTo>
                    <a:pt x="17380" y="0"/>
                  </a:moveTo>
                  <a:lnTo>
                    <a:pt x="17380" y="0"/>
                  </a:lnTo>
                  <a:cubicBezTo>
                    <a:pt x="7506" y="1701"/>
                    <a:pt x="1" y="4970"/>
                    <a:pt x="1" y="4970"/>
                  </a:cubicBezTo>
                  <a:cubicBezTo>
                    <a:pt x="1" y="4970"/>
                    <a:pt x="5805" y="4170"/>
                    <a:pt x="9775" y="3036"/>
                  </a:cubicBezTo>
                  <a:cubicBezTo>
                    <a:pt x="13744" y="1901"/>
                    <a:pt x="17380" y="0"/>
                    <a:pt x="173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2782;p70"/>
            <p:cNvSpPr/>
            <p:nvPr/>
          </p:nvSpPr>
          <p:spPr>
            <a:xfrm>
              <a:off x="5056725" y="1570350"/>
              <a:ext cx="222675" cy="153000"/>
            </a:xfrm>
            <a:custGeom>
              <a:avLst/>
              <a:gdLst/>
              <a:ahLst/>
              <a:cxnLst/>
              <a:rect l="l" t="t" r="r" b="b"/>
              <a:pathLst>
                <a:path w="8907" h="6120" extrusionOk="0">
                  <a:moveTo>
                    <a:pt x="4530" y="1"/>
                  </a:moveTo>
                  <a:cubicBezTo>
                    <a:pt x="4216" y="1"/>
                    <a:pt x="3884" y="47"/>
                    <a:pt x="3536" y="148"/>
                  </a:cubicBezTo>
                  <a:cubicBezTo>
                    <a:pt x="0" y="1149"/>
                    <a:pt x="1001" y="6119"/>
                    <a:pt x="1001" y="6119"/>
                  </a:cubicBezTo>
                  <a:lnTo>
                    <a:pt x="8907" y="3851"/>
                  </a:lnTo>
                  <a:cubicBezTo>
                    <a:pt x="8907" y="3851"/>
                    <a:pt x="7415" y="1"/>
                    <a:pt x="45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2783;p70"/>
            <p:cNvSpPr/>
            <p:nvPr/>
          </p:nvSpPr>
          <p:spPr>
            <a:xfrm>
              <a:off x="4953300" y="1601575"/>
              <a:ext cx="437850" cy="184050"/>
            </a:xfrm>
            <a:custGeom>
              <a:avLst/>
              <a:gdLst/>
              <a:ahLst/>
              <a:cxnLst/>
              <a:rect l="l" t="t" r="r" b="b"/>
              <a:pathLst>
                <a:path w="17514" h="7362" extrusionOk="0">
                  <a:moveTo>
                    <a:pt x="17380" y="0"/>
                  </a:moveTo>
                  <a:cubicBezTo>
                    <a:pt x="11743" y="2102"/>
                    <a:pt x="5905" y="3769"/>
                    <a:pt x="1" y="4970"/>
                  </a:cubicBezTo>
                  <a:lnTo>
                    <a:pt x="968" y="6738"/>
                  </a:lnTo>
                  <a:cubicBezTo>
                    <a:pt x="1194" y="7134"/>
                    <a:pt x="1587" y="7362"/>
                    <a:pt x="2006" y="7362"/>
                  </a:cubicBezTo>
                  <a:cubicBezTo>
                    <a:pt x="2082" y="7362"/>
                    <a:pt x="2159" y="7354"/>
                    <a:pt x="2236" y="7339"/>
                  </a:cubicBezTo>
                  <a:cubicBezTo>
                    <a:pt x="7139" y="6238"/>
                    <a:pt x="11976" y="4837"/>
                    <a:pt x="16713" y="3169"/>
                  </a:cubicBezTo>
                  <a:cubicBezTo>
                    <a:pt x="17213" y="3002"/>
                    <a:pt x="17513" y="2535"/>
                    <a:pt x="17480" y="2035"/>
                  </a:cubicBezTo>
                  <a:lnTo>
                    <a:pt x="173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2784;p70"/>
            <p:cNvSpPr/>
            <p:nvPr/>
          </p:nvSpPr>
          <p:spPr>
            <a:xfrm>
              <a:off x="5387975" y="2210525"/>
              <a:ext cx="221675" cy="465025"/>
            </a:xfrm>
            <a:custGeom>
              <a:avLst/>
              <a:gdLst/>
              <a:ahLst/>
              <a:cxnLst/>
              <a:rect l="l" t="t" r="r" b="b"/>
              <a:pathLst>
                <a:path w="8867" h="18601" extrusionOk="0">
                  <a:moveTo>
                    <a:pt x="1624" y="0"/>
                  </a:moveTo>
                  <a:cubicBezTo>
                    <a:pt x="362" y="0"/>
                    <a:pt x="0" y="654"/>
                    <a:pt x="26" y="1594"/>
                  </a:cubicBezTo>
                  <a:cubicBezTo>
                    <a:pt x="93" y="2661"/>
                    <a:pt x="1194" y="3629"/>
                    <a:pt x="1060" y="4229"/>
                  </a:cubicBezTo>
                  <a:cubicBezTo>
                    <a:pt x="960" y="4796"/>
                    <a:pt x="960" y="5330"/>
                    <a:pt x="1060" y="6097"/>
                  </a:cubicBezTo>
                  <a:cubicBezTo>
                    <a:pt x="1194" y="6864"/>
                    <a:pt x="2061" y="7331"/>
                    <a:pt x="2195" y="8199"/>
                  </a:cubicBezTo>
                  <a:cubicBezTo>
                    <a:pt x="2295" y="9099"/>
                    <a:pt x="1527" y="9666"/>
                    <a:pt x="1828" y="11034"/>
                  </a:cubicBezTo>
                  <a:cubicBezTo>
                    <a:pt x="2128" y="12368"/>
                    <a:pt x="3529" y="12468"/>
                    <a:pt x="3896" y="13136"/>
                  </a:cubicBezTo>
                  <a:cubicBezTo>
                    <a:pt x="4229" y="13769"/>
                    <a:pt x="3696" y="14537"/>
                    <a:pt x="3762" y="15304"/>
                  </a:cubicBezTo>
                  <a:cubicBezTo>
                    <a:pt x="3829" y="16071"/>
                    <a:pt x="4763" y="16104"/>
                    <a:pt x="5397" y="16938"/>
                  </a:cubicBezTo>
                  <a:cubicBezTo>
                    <a:pt x="6064" y="17772"/>
                    <a:pt x="5364" y="18339"/>
                    <a:pt x="6364" y="18573"/>
                  </a:cubicBezTo>
                  <a:cubicBezTo>
                    <a:pt x="6442" y="18592"/>
                    <a:pt x="6524" y="18600"/>
                    <a:pt x="6608" y="18600"/>
                  </a:cubicBezTo>
                  <a:cubicBezTo>
                    <a:pt x="7569" y="18600"/>
                    <a:pt x="8866" y="17472"/>
                    <a:pt x="8866" y="17472"/>
                  </a:cubicBezTo>
                  <a:cubicBezTo>
                    <a:pt x="2295" y="12468"/>
                    <a:pt x="2895" y="160"/>
                    <a:pt x="2895" y="160"/>
                  </a:cubicBezTo>
                  <a:cubicBezTo>
                    <a:pt x="2395" y="51"/>
                    <a:pt x="1975" y="0"/>
                    <a:pt x="16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0" name="Google Shape;2785;p70"/>
            <p:cNvGrpSpPr/>
            <p:nvPr/>
          </p:nvGrpSpPr>
          <p:grpSpPr>
            <a:xfrm rot="-329198" flipH="1">
              <a:off x="5159002" y="1758996"/>
              <a:ext cx="148105" cy="143643"/>
              <a:chOff x="5349470" y="2097396"/>
              <a:chExt cx="247568" cy="240148"/>
            </a:xfrm>
          </p:grpSpPr>
          <p:sp>
            <p:nvSpPr>
              <p:cNvPr id="351" name="Google Shape;2786;p70"/>
              <p:cNvSpPr/>
              <p:nvPr/>
            </p:nvSpPr>
            <p:spPr>
              <a:xfrm>
                <a:off x="5396523" y="2273774"/>
                <a:ext cx="97205" cy="6377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79" extrusionOk="0">
                    <a:moveTo>
                      <a:pt x="0" y="1"/>
                    </a:moveTo>
                    <a:cubicBezTo>
                      <a:pt x="0" y="1"/>
                      <a:pt x="67" y="535"/>
                      <a:pt x="434" y="668"/>
                    </a:cubicBezTo>
                    <a:cubicBezTo>
                      <a:pt x="462" y="675"/>
                      <a:pt x="489" y="678"/>
                      <a:pt x="515" y="678"/>
                    </a:cubicBezTo>
                    <a:cubicBezTo>
                      <a:pt x="861" y="678"/>
                      <a:pt x="1034" y="101"/>
                      <a:pt x="1034" y="1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4EB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2787;p70"/>
              <p:cNvSpPr/>
              <p:nvPr/>
            </p:nvSpPr>
            <p:spPr>
              <a:xfrm>
                <a:off x="5493635" y="2151586"/>
                <a:ext cx="53345" cy="5334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34"/>
                      <a:pt x="0" y="301"/>
                    </a:cubicBezTo>
                    <a:cubicBezTo>
                      <a:pt x="0" y="435"/>
                      <a:pt x="134" y="568"/>
                      <a:pt x="267" y="568"/>
                    </a:cubicBezTo>
                    <a:cubicBezTo>
                      <a:pt x="434" y="568"/>
                      <a:pt x="567" y="435"/>
                      <a:pt x="567" y="301"/>
                    </a:cubicBezTo>
                    <a:cubicBezTo>
                      <a:pt x="567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2A29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2788;p70"/>
              <p:cNvSpPr/>
              <p:nvPr/>
            </p:nvSpPr>
            <p:spPr>
              <a:xfrm>
                <a:off x="5362055" y="2142195"/>
                <a:ext cx="53345" cy="5334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300" y="1"/>
                    </a:moveTo>
                    <a:cubicBezTo>
                      <a:pt x="134" y="1"/>
                      <a:pt x="0" y="134"/>
                      <a:pt x="0" y="268"/>
                    </a:cubicBezTo>
                    <a:cubicBezTo>
                      <a:pt x="0" y="434"/>
                      <a:pt x="134" y="568"/>
                      <a:pt x="300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34"/>
                      <a:pt x="467" y="1"/>
                      <a:pt x="300" y="1"/>
                    </a:cubicBezTo>
                    <a:close/>
                  </a:path>
                </a:pathLst>
              </a:custGeom>
              <a:solidFill>
                <a:srgbClr val="2A29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2789;p70"/>
              <p:cNvSpPr/>
              <p:nvPr/>
            </p:nvSpPr>
            <p:spPr>
              <a:xfrm>
                <a:off x="5427798" y="2135151"/>
                <a:ext cx="37661" cy="116833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244" extrusionOk="0">
                    <a:moveTo>
                      <a:pt x="213" y="1"/>
                    </a:moveTo>
                    <a:cubicBezTo>
                      <a:pt x="176" y="1"/>
                      <a:pt x="134" y="26"/>
                      <a:pt x="134" y="76"/>
                    </a:cubicBezTo>
                    <a:cubicBezTo>
                      <a:pt x="134" y="243"/>
                      <a:pt x="101" y="409"/>
                      <a:pt x="101" y="576"/>
                    </a:cubicBezTo>
                    <a:cubicBezTo>
                      <a:pt x="67" y="710"/>
                      <a:pt x="1" y="910"/>
                      <a:pt x="1" y="1043"/>
                    </a:cubicBezTo>
                    <a:cubicBezTo>
                      <a:pt x="1" y="1210"/>
                      <a:pt x="234" y="1243"/>
                      <a:pt x="368" y="1243"/>
                    </a:cubicBezTo>
                    <a:cubicBezTo>
                      <a:pt x="368" y="1243"/>
                      <a:pt x="401" y="1210"/>
                      <a:pt x="368" y="1210"/>
                    </a:cubicBezTo>
                    <a:cubicBezTo>
                      <a:pt x="268" y="1143"/>
                      <a:pt x="167" y="1110"/>
                      <a:pt x="134" y="976"/>
                    </a:cubicBezTo>
                    <a:cubicBezTo>
                      <a:pt x="134" y="910"/>
                      <a:pt x="201" y="743"/>
                      <a:pt x="201" y="676"/>
                    </a:cubicBezTo>
                    <a:cubicBezTo>
                      <a:pt x="234" y="476"/>
                      <a:pt x="268" y="276"/>
                      <a:pt x="268" y="76"/>
                    </a:cubicBezTo>
                    <a:cubicBezTo>
                      <a:pt x="284" y="26"/>
                      <a:pt x="251" y="1"/>
                      <a:pt x="213" y="1"/>
                    </a:cubicBezTo>
                    <a:close/>
                  </a:path>
                </a:pathLst>
              </a:custGeom>
              <a:solidFill>
                <a:srgbClr val="2A29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2790;p70"/>
              <p:cNvSpPr/>
              <p:nvPr/>
            </p:nvSpPr>
            <p:spPr>
              <a:xfrm>
                <a:off x="5506126" y="2106130"/>
                <a:ext cx="90912" cy="4996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32" extrusionOk="0">
                    <a:moveTo>
                      <a:pt x="247" y="0"/>
                    </a:moveTo>
                    <a:cubicBezTo>
                      <a:pt x="179" y="0"/>
                      <a:pt x="116" y="14"/>
                      <a:pt x="67" y="51"/>
                    </a:cubicBezTo>
                    <a:cubicBezTo>
                      <a:pt x="1" y="85"/>
                      <a:pt x="1" y="185"/>
                      <a:pt x="101" y="218"/>
                    </a:cubicBezTo>
                    <a:cubicBezTo>
                      <a:pt x="151" y="235"/>
                      <a:pt x="209" y="235"/>
                      <a:pt x="272" y="235"/>
                    </a:cubicBezTo>
                    <a:cubicBezTo>
                      <a:pt x="334" y="235"/>
                      <a:pt x="401" y="235"/>
                      <a:pt x="468" y="251"/>
                    </a:cubicBezTo>
                    <a:cubicBezTo>
                      <a:pt x="634" y="318"/>
                      <a:pt x="734" y="418"/>
                      <a:pt x="835" y="518"/>
                    </a:cubicBezTo>
                    <a:cubicBezTo>
                      <a:pt x="852" y="527"/>
                      <a:pt x="870" y="531"/>
                      <a:pt x="887" y="531"/>
                    </a:cubicBezTo>
                    <a:cubicBezTo>
                      <a:pt x="932" y="531"/>
                      <a:pt x="968" y="500"/>
                      <a:pt x="968" y="452"/>
                    </a:cubicBezTo>
                    <a:cubicBezTo>
                      <a:pt x="901" y="285"/>
                      <a:pt x="734" y="151"/>
                      <a:pt x="601" y="85"/>
                    </a:cubicBezTo>
                    <a:cubicBezTo>
                      <a:pt x="496" y="42"/>
                      <a:pt x="363" y="0"/>
                      <a:pt x="247" y="0"/>
                    </a:cubicBezTo>
                    <a:close/>
                  </a:path>
                </a:pathLst>
              </a:custGeom>
              <a:solidFill>
                <a:srgbClr val="2A29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2791;p70"/>
              <p:cNvSpPr/>
              <p:nvPr/>
            </p:nvSpPr>
            <p:spPr>
              <a:xfrm>
                <a:off x="5358862" y="2097396"/>
                <a:ext cx="69029" cy="19817"/>
              </a:xfrm>
              <a:custGeom>
                <a:avLst/>
                <a:gdLst/>
                <a:ahLst/>
                <a:cxnLst/>
                <a:rect l="l" t="t" r="r" b="b"/>
                <a:pathLst>
                  <a:path w="735" h="211" extrusionOk="0">
                    <a:moveTo>
                      <a:pt x="325" y="0"/>
                    </a:moveTo>
                    <a:cubicBezTo>
                      <a:pt x="229" y="0"/>
                      <a:pt x="137" y="17"/>
                      <a:pt x="68" y="44"/>
                    </a:cubicBezTo>
                    <a:cubicBezTo>
                      <a:pt x="1" y="78"/>
                      <a:pt x="34" y="211"/>
                      <a:pt x="101" y="211"/>
                    </a:cubicBezTo>
                    <a:cubicBezTo>
                      <a:pt x="201" y="178"/>
                      <a:pt x="301" y="144"/>
                      <a:pt x="401" y="144"/>
                    </a:cubicBezTo>
                    <a:lnTo>
                      <a:pt x="668" y="144"/>
                    </a:lnTo>
                    <a:cubicBezTo>
                      <a:pt x="701" y="144"/>
                      <a:pt x="735" y="111"/>
                      <a:pt x="701" y="111"/>
                    </a:cubicBezTo>
                    <a:cubicBezTo>
                      <a:pt x="604" y="33"/>
                      <a:pt x="460" y="0"/>
                      <a:pt x="325" y="0"/>
                    </a:cubicBezTo>
                    <a:close/>
                  </a:path>
                </a:pathLst>
              </a:custGeom>
              <a:solidFill>
                <a:srgbClr val="2A29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2792;p70"/>
              <p:cNvSpPr/>
              <p:nvPr/>
            </p:nvSpPr>
            <p:spPr>
              <a:xfrm>
                <a:off x="5512418" y="2229914"/>
                <a:ext cx="62737" cy="4714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267" y="1"/>
                      <a:pt x="167" y="34"/>
                      <a:pt x="100" y="101"/>
                    </a:cubicBezTo>
                    <a:cubicBezTo>
                      <a:pt x="34" y="168"/>
                      <a:pt x="0" y="301"/>
                      <a:pt x="34" y="368"/>
                    </a:cubicBezTo>
                    <a:cubicBezTo>
                      <a:pt x="100" y="434"/>
                      <a:pt x="167" y="468"/>
                      <a:pt x="267" y="501"/>
                    </a:cubicBezTo>
                    <a:lnTo>
                      <a:pt x="267" y="468"/>
                    </a:lnTo>
                    <a:cubicBezTo>
                      <a:pt x="297" y="487"/>
                      <a:pt x="332" y="495"/>
                      <a:pt x="369" y="495"/>
                    </a:cubicBezTo>
                    <a:cubicBezTo>
                      <a:pt x="459" y="495"/>
                      <a:pt x="563" y="448"/>
                      <a:pt x="634" y="401"/>
                    </a:cubicBezTo>
                    <a:cubicBezTo>
                      <a:pt x="667" y="401"/>
                      <a:pt x="667" y="368"/>
                      <a:pt x="667" y="368"/>
                    </a:cubicBezTo>
                    <a:cubicBezTo>
                      <a:pt x="667" y="368"/>
                      <a:pt x="667" y="334"/>
                      <a:pt x="667" y="334"/>
                    </a:cubicBezTo>
                    <a:cubicBezTo>
                      <a:pt x="667" y="234"/>
                      <a:pt x="667" y="101"/>
                      <a:pt x="567" y="34"/>
                    </a:cubicBezTo>
                    <a:cubicBezTo>
                      <a:pt x="534" y="1"/>
                      <a:pt x="434" y="1"/>
                      <a:pt x="334" y="1"/>
                    </a:cubicBezTo>
                    <a:close/>
                  </a:path>
                </a:pathLst>
              </a:custGeom>
              <a:solidFill>
                <a:srgbClr val="D155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2793;p70"/>
              <p:cNvSpPr/>
              <p:nvPr/>
            </p:nvSpPr>
            <p:spPr>
              <a:xfrm>
                <a:off x="5349470" y="2211976"/>
                <a:ext cx="53345" cy="4761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07" extrusionOk="0">
                    <a:moveTo>
                      <a:pt x="254" y="0"/>
                    </a:moveTo>
                    <a:cubicBezTo>
                      <a:pt x="195" y="0"/>
                      <a:pt x="140" y="19"/>
                      <a:pt x="101" y="58"/>
                    </a:cubicBezTo>
                    <a:cubicBezTo>
                      <a:pt x="34" y="125"/>
                      <a:pt x="1" y="225"/>
                      <a:pt x="34" y="325"/>
                    </a:cubicBezTo>
                    <a:cubicBezTo>
                      <a:pt x="62" y="408"/>
                      <a:pt x="134" y="467"/>
                      <a:pt x="196" y="467"/>
                    </a:cubicBezTo>
                    <a:cubicBezTo>
                      <a:pt x="210" y="467"/>
                      <a:pt x="222" y="465"/>
                      <a:pt x="234" y="459"/>
                    </a:cubicBezTo>
                    <a:lnTo>
                      <a:pt x="234" y="459"/>
                    </a:lnTo>
                    <a:lnTo>
                      <a:pt x="168" y="492"/>
                    </a:lnTo>
                    <a:cubicBezTo>
                      <a:pt x="190" y="492"/>
                      <a:pt x="212" y="507"/>
                      <a:pt x="234" y="507"/>
                    </a:cubicBezTo>
                    <a:cubicBezTo>
                      <a:pt x="245" y="507"/>
                      <a:pt x="257" y="503"/>
                      <a:pt x="268" y="492"/>
                    </a:cubicBezTo>
                    <a:cubicBezTo>
                      <a:pt x="334" y="492"/>
                      <a:pt x="368" y="459"/>
                      <a:pt x="401" y="459"/>
                    </a:cubicBezTo>
                    <a:cubicBezTo>
                      <a:pt x="468" y="392"/>
                      <a:pt x="534" y="359"/>
                      <a:pt x="568" y="259"/>
                    </a:cubicBezTo>
                    <a:cubicBezTo>
                      <a:pt x="568" y="192"/>
                      <a:pt x="534" y="158"/>
                      <a:pt x="501" y="125"/>
                    </a:cubicBezTo>
                    <a:cubicBezTo>
                      <a:pt x="441" y="44"/>
                      <a:pt x="343" y="0"/>
                      <a:pt x="254" y="0"/>
                    </a:cubicBezTo>
                    <a:close/>
                  </a:path>
                </a:pathLst>
              </a:custGeom>
              <a:solidFill>
                <a:srgbClr val="D155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1" name="Google Shape;2470;p63"/>
          <p:cNvSpPr txBox="1">
            <a:spLocks noGrp="1"/>
          </p:cNvSpPr>
          <p:nvPr>
            <p:ph type="title" idx="3"/>
          </p:nvPr>
        </p:nvSpPr>
        <p:spPr>
          <a:xfrm>
            <a:off x="1171343" y="3427237"/>
            <a:ext cx="2662981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dirty="0" smtClean="0">
                <a:solidFill>
                  <a:srgbClr val="ECBE31"/>
                </a:solidFill>
              </a:rPr>
              <a:t>J_i_</a:t>
            </a:r>
            <a:endParaRPr sz="7000" dirty="0">
              <a:solidFill>
                <a:srgbClr val="ECBE3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699" y="954043"/>
            <a:ext cx="3173614" cy="210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9" grpId="0" uiExpand="1" build="p"/>
      <p:bldP spid="2470" grpId="0"/>
      <p:bldP spid="3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7" name="Google Shape;2587;p68"/>
          <p:cNvSpPr txBox="1">
            <a:spLocks noGrp="1"/>
          </p:cNvSpPr>
          <p:nvPr>
            <p:ph type="title"/>
          </p:nvPr>
        </p:nvSpPr>
        <p:spPr>
          <a:xfrm>
            <a:off x="1151313" y="1539595"/>
            <a:ext cx="233864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-US" sz="4600" dirty="0"/>
              <a:t>feature</a:t>
            </a:r>
            <a:endParaRPr sz="4600" dirty="0"/>
          </a:p>
        </p:txBody>
      </p:sp>
      <p:sp>
        <p:nvSpPr>
          <p:cNvPr id="2590" name="Google Shape;2590;p68"/>
          <p:cNvSpPr txBox="1">
            <a:spLocks noGrp="1"/>
          </p:cNvSpPr>
          <p:nvPr>
            <p:ph type="subTitle" idx="3"/>
          </p:nvPr>
        </p:nvSpPr>
        <p:spPr>
          <a:xfrm>
            <a:off x="1151300" y="2273825"/>
            <a:ext cx="2244900" cy="7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z="2000" dirty="0"/>
              <a:t>/ˈfiː.</a:t>
            </a:r>
            <a:r>
              <a:rPr lang="en-US" sz="2000" dirty="0" err="1"/>
              <a:t>tʃər</a:t>
            </a:r>
            <a:r>
              <a:rPr lang="en-US" sz="2000" dirty="0"/>
              <a:t>/</a:t>
            </a:r>
            <a:endParaRPr lang="en-US" sz="2000" dirty="0" smtClean="0"/>
          </a:p>
          <a:p>
            <a:pPr marL="0" lvl="0" indent="0" algn="l"/>
            <a:r>
              <a:rPr lang="en-US" sz="2000" dirty="0" smtClean="0"/>
              <a:t>To </a:t>
            </a:r>
            <a:r>
              <a:rPr lang="en-US" sz="2000" dirty="0" smtClean="0"/>
              <a:t>include </a:t>
            </a:r>
            <a:r>
              <a:rPr lang="en-US" sz="2000" dirty="0"/>
              <a:t>someone or something as an important </a:t>
            </a:r>
            <a:r>
              <a:rPr lang="en-US" sz="2000" dirty="0" smtClean="0"/>
              <a:t>part.</a:t>
            </a:r>
            <a:endParaRPr sz="2000" dirty="0"/>
          </a:p>
        </p:txBody>
      </p:sp>
      <p:grpSp>
        <p:nvGrpSpPr>
          <p:cNvPr id="2650" name="Google Shape;2650;p68"/>
          <p:cNvGrpSpPr/>
          <p:nvPr/>
        </p:nvGrpSpPr>
        <p:grpSpPr>
          <a:xfrm rot="3561924">
            <a:off x="3349337" y="1621087"/>
            <a:ext cx="835936" cy="549580"/>
            <a:chOff x="267846" y="1861832"/>
            <a:chExt cx="835872" cy="549538"/>
          </a:xfrm>
        </p:grpSpPr>
        <p:sp>
          <p:nvSpPr>
            <p:cNvPr id="2651" name="Google Shape;2651;p68"/>
            <p:cNvSpPr/>
            <p:nvPr/>
          </p:nvSpPr>
          <p:spPr>
            <a:xfrm>
              <a:off x="267846" y="1941169"/>
              <a:ext cx="282667" cy="292718"/>
            </a:xfrm>
            <a:custGeom>
              <a:avLst/>
              <a:gdLst/>
              <a:ahLst/>
              <a:cxnLst/>
              <a:rect l="l" t="t" r="r" b="b"/>
              <a:pathLst>
                <a:path w="3937" h="4077" extrusionOk="0">
                  <a:moveTo>
                    <a:pt x="478" y="1"/>
                  </a:moveTo>
                  <a:cubicBezTo>
                    <a:pt x="404" y="1"/>
                    <a:pt x="332" y="23"/>
                    <a:pt x="267" y="77"/>
                  </a:cubicBezTo>
                  <a:cubicBezTo>
                    <a:pt x="234" y="144"/>
                    <a:pt x="200" y="211"/>
                    <a:pt x="200" y="277"/>
                  </a:cubicBezTo>
                  <a:cubicBezTo>
                    <a:pt x="0" y="1045"/>
                    <a:pt x="334" y="1879"/>
                    <a:pt x="867" y="2446"/>
                  </a:cubicBezTo>
                  <a:cubicBezTo>
                    <a:pt x="1401" y="3013"/>
                    <a:pt x="2135" y="3413"/>
                    <a:pt x="2835" y="3780"/>
                  </a:cubicBezTo>
                  <a:cubicBezTo>
                    <a:pt x="3100" y="3939"/>
                    <a:pt x="3386" y="4077"/>
                    <a:pt x="3693" y="4077"/>
                  </a:cubicBezTo>
                  <a:cubicBezTo>
                    <a:pt x="3773" y="4077"/>
                    <a:pt x="3854" y="4067"/>
                    <a:pt x="3936" y="4047"/>
                  </a:cubicBezTo>
                  <a:lnTo>
                    <a:pt x="3769" y="3580"/>
                  </a:lnTo>
                  <a:cubicBezTo>
                    <a:pt x="2969" y="2346"/>
                    <a:pt x="2035" y="1211"/>
                    <a:pt x="934" y="211"/>
                  </a:cubicBezTo>
                  <a:cubicBezTo>
                    <a:pt x="799" y="98"/>
                    <a:pt x="633" y="1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68"/>
            <p:cNvSpPr/>
            <p:nvPr/>
          </p:nvSpPr>
          <p:spPr>
            <a:xfrm>
              <a:off x="605515" y="1861832"/>
              <a:ext cx="498203" cy="549538"/>
            </a:xfrm>
            <a:custGeom>
              <a:avLst/>
              <a:gdLst/>
              <a:ahLst/>
              <a:cxnLst/>
              <a:rect l="l" t="t" r="r" b="b"/>
              <a:pathLst>
                <a:path w="6939" h="7654" extrusionOk="0">
                  <a:moveTo>
                    <a:pt x="1865" y="0"/>
                  </a:moveTo>
                  <a:cubicBezTo>
                    <a:pt x="1673" y="0"/>
                    <a:pt x="1481" y="28"/>
                    <a:pt x="1301" y="82"/>
                  </a:cubicBezTo>
                  <a:cubicBezTo>
                    <a:pt x="834" y="182"/>
                    <a:pt x="434" y="482"/>
                    <a:pt x="234" y="882"/>
                  </a:cubicBezTo>
                  <a:cubicBezTo>
                    <a:pt x="0" y="1382"/>
                    <a:pt x="67" y="1950"/>
                    <a:pt x="234" y="2450"/>
                  </a:cubicBezTo>
                  <a:cubicBezTo>
                    <a:pt x="1068" y="5352"/>
                    <a:pt x="3903" y="7587"/>
                    <a:pt x="6939" y="7654"/>
                  </a:cubicBezTo>
                  <a:lnTo>
                    <a:pt x="6638" y="7353"/>
                  </a:lnTo>
                  <a:cubicBezTo>
                    <a:pt x="4904" y="6286"/>
                    <a:pt x="3703" y="4385"/>
                    <a:pt x="3570" y="2350"/>
                  </a:cubicBezTo>
                  <a:cubicBezTo>
                    <a:pt x="3503" y="1749"/>
                    <a:pt x="3536" y="1116"/>
                    <a:pt x="3203" y="615"/>
                  </a:cubicBezTo>
                  <a:cubicBezTo>
                    <a:pt x="2910" y="201"/>
                    <a:pt x="2386" y="0"/>
                    <a:pt x="1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2587;p68"/>
          <p:cNvSpPr txBox="1">
            <a:spLocks/>
          </p:cNvSpPr>
          <p:nvPr/>
        </p:nvSpPr>
        <p:spPr>
          <a:xfrm>
            <a:off x="5007612" y="3014825"/>
            <a:ext cx="383544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Leckerli One"/>
              <a:buNone/>
              <a:defRPr sz="3300" b="0" i="0" u="none" strike="noStrike" cap="none">
                <a:solidFill>
                  <a:schemeClr val="accent1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Leckerli One"/>
              <a:buNone/>
              <a:defRPr sz="3300" b="0" i="0" u="none" strike="noStrike" cap="none">
                <a:solidFill>
                  <a:schemeClr val="accent1"/>
                </a:solidFill>
                <a:latin typeface="Leckerli One"/>
                <a:ea typeface="Leckerli One"/>
                <a:cs typeface="Leckerli One"/>
                <a:sym typeface="Leckerli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Leckerli One"/>
              <a:buNone/>
              <a:defRPr sz="3300" b="0" i="0" u="none" strike="noStrike" cap="none">
                <a:solidFill>
                  <a:schemeClr val="accent1"/>
                </a:solidFill>
                <a:latin typeface="Leckerli One"/>
                <a:ea typeface="Leckerli One"/>
                <a:cs typeface="Leckerli One"/>
                <a:sym typeface="Leckerli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Leckerli One"/>
              <a:buNone/>
              <a:defRPr sz="3300" b="0" i="0" u="none" strike="noStrike" cap="none">
                <a:solidFill>
                  <a:schemeClr val="accent1"/>
                </a:solidFill>
                <a:latin typeface="Leckerli One"/>
                <a:ea typeface="Leckerli One"/>
                <a:cs typeface="Leckerli One"/>
                <a:sym typeface="Leckerli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Leckerli One"/>
              <a:buNone/>
              <a:defRPr sz="3300" b="0" i="0" u="none" strike="noStrike" cap="none">
                <a:solidFill>
                  <a:schemeClr val="accent1"/>
                </a:solidFill>
                <a:latin typeface="Leckerli One"/>
                <a:ea typeface="Leckerli One"/>
                <a:cs typeface="Leckerli One"/>
                <a:sym typeface="Leckerli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Leckerli One"/>
              <a:buNone/>
              <a:defRPr sz="3300" b="0" i="0" u="none" strike="noStrike" cap="none">
                <a:solidFill>
                  <a:schemeClr val="accent1"/>
                </a:solidFill>
                <a:latin typeface="Leckerli One"/>
                <a:ea typeface="Leckerli One"/>
                <a:cs typeface="Leckerli One"/>
                <a:sym typeface="Leckerli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Leckerli One"/>
              <a:buNone/>
              <a:defRPr sz="3300" b="0" i="0" u="none" strike="noStrike" cap="none">
                <a:solidFill>
                  <a:schemeClr val="accent1"/>
                </a:solidFill>
                <a:latin typeface="Leckerli One"/>
                <a:ea typeface="Leckerli One"/>
                <a:cs typeface="Leckerli One"/>
                <a:sym typeface="Leckerli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Leckerli One"/>
              <a:buNone/>
              <a:defRPr sz="3300" b="0" i="0" u="none" strike="noStrike" cap="none">
                <a:solidFill>
                  <a:schemeClr val="accent1"/>
                </a:solidFill>
                <a:latin typeface="Leckerli One"/>
                <a:ea typeface="Leckerli One"/>
                <a:cs typeface="Leckerli One"/>
                <a:sym typeface="Leckerli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Leckerli One"/>
              <a:buNone/>
              <a:defRPr sz="3300" b="0" i="0" u="none" strike="noStrike" cap="none">
                <a:solidFill>
                  <a:schemeClr val="accent1"/>
                </a:solidFill>
                <a:latin typeface="Leckerli One"/>
                <a:ea typeface="Leckerli One"/>
                <a:cs typeface="Leckerli One"/>
                <a:sym typeface="Leckerli One"/>
              </a:defRPr>
            </a:lvl9pPr>
          </a:lstStyle>
          <a:p>
            <a:pPr algn="l"/>
            <a:r>
              <a:rPr lang="en-US" sz="7000" dirty="0" err="1" smtClean="0"/>
              <a:t>Fe_t_r</a:t>
            </a:r>
            <a:r>
              <a:rPr lang="en-US" sz="7000" dirty="0" err="1"/>
              <a:t>e</a:t>
            </a:r>
            <a:endParaRPr lang="en-US" sz="7000" dirty="0"/>
          </a:p>
        </p:txBody>
      </p:sp>
      <p:pic>
        <p:nvPicPr>
          <p:cNvPr id="12292" name="Picture 4" descr="Feature selection - Free education ic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374" y="457389"/>
            <a:ext cx="2737112" cy="27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83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7" grpId="0"/>
      <p:bldP spid="2590" grpId="0" uiExpand="1" build="p"/>
      <p:bldP spid="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48"/>
          <p:cNvSpPr txBox="1">
            <a:spLocks noGrp="1"/>
          </p:cNvSpPr>
          <p:nvPr>
            <p:ph type="title"/>
          </p:nvPr>
        </p:nvSpPr>
        <p:spPr>
          <a:xfrm>
            <a:off x="5393722" y="1895985"/>
            <a:ext cx="343488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 smtClean="0"/>
              <a:t>performance</a:t>
            </a:r>
            <a:endParaRPr sz="4600" dirty="0"/>
          </a:p>
        </p:txBody>
      </p:sp>
      <p:sp>
        <p:nvSpPr>
          <p:cNvPr id="1665" name="Google Shape;1665;p48"/>
          <p:cNvSpPr txBox="1">
            <a:spLocks noGrp="1"/>
          </p:cNvSpPr>
          <p:nvPr>
            <p:ph type="subTitle" idx="1"/>
          </p:nvPr>
        </p:nvSpPr>
        <p:spPr>
          <a:xfrm>
            <a:off x="6041611" y="2779887"/>
            <a:ext cx="2787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rgbClr val="1A1A1A"/>
              </a:buClr>
              <a:buSzPts val="1100"/>
            </a:pPr>
            <a:r>
              <a:rPr lang="en-US" sz="2000" dirty="0"/>
              <a:t>/</a:t>
            </a:r>
            <a:r>
              <a:rPr lang="en-US" sz="2000" dirty="0" err="1"/>
              <a:t>pəˈfɔ</a:t>
            </a:r>
            <a:r>
              <a:rPr lang="en-US" sz="2000" dirty="0"/>
              <a:t>ː.</a:t>
            </a:r>
            <a:r>
              <a:rPr lang="en-US" sz="2000" dirty="0" err="1"/>
              <a:t>məns</a:t>
            </a:r>
            <a:r>
              <a:rPr lang="en-US" sz="2000" dirty="0" smtClean="0"/>
              <a:t>/</a:t>
            </a:r>
          </a:p>
          <a:p>
            <a:pPr marL="0" lvl="0" indent="0">
              <a:buClr>
                <a:srgbClr val="1A1A1A"/>
              </a:buClr>
              <a:buSzPts val="1100"/>
            </a:pPr>
            <a:r>
              <a:rPr lang="en-US" sz="2000" dirty="0"/>
              <a:t>the action of entertaining other people by dancing, singing, acting, or playing music</a:t>
            </a:r>
            <a:endParaRPr sz="2000" dirty="0"/>
          </a:p>
        </p:txBody>
      </p:sp>
      <p:grpSp>
        <p:nvGrpSpPr>
          <p:cNvPr id="1667" name="Google Shape;1667;p48"/>
          <p:cNvGrpSpPr/>
          <p:nvPr/>
        </p:nvGrpSpPr>
        <p:grpSpPr>
          <a:xfrm>
            <a:off x="2164842" y="2613766"/>
            <a:ext cx="1811670" cy="2282546"/>
            <a:chOff x="6183897" y="1677625"/>
            <a:chExt cx="1920052" cy="2419098"/>
          </a:xfrm>
        </p:grpSpPr>
        <p:sp>
          <p:nvSpPr>
            <p:cNvPr id="1668" name="Google Shape;1668;p48"/>
            <p:cNvSpPr/>
            <p:nvPr/>
          </p:nvSpPr>
          <p:spPr>
            <a:xfrm>
              <a:off x="7442174" y="3305359"/>
              <a:ext cx="244506" cy="71608"/>
            </a:xfrm>
            <a:custGeom>
              <a:avLst/>
              <a:gdLst/>
              <a:ahLst/>
              <a:cxnLst/>
              <a:rect l="l" t="t" r="r" b="b"/>
              <a:pathLst>
                <a:path w="3254" h="953" extrusionOk="0">
                  <a:moveTo>
                    <a:pt x="631" y="0"/>
                  </a:moveTo>
                  <a:cubicBezTo>
                    <a:pt x="260" y="0"/>
                    <a:pt x="0" y="20"/>
                    <a:pt x="0" y="20"/>
                  </a:cubicBezTo>
                  <a:cubicBezTo>
                    <a:pt x="0" y="20"/>
                    <a:pt x="2231" y="953"/>
                    <a:pt x="2960" y="953"/>
                  </a:cubicBezTo>
                  <a:cubicBezTo>
                    <a:pt x="3167" y="953"/>
                    <a:pt x="3253" y="878"/>
                    <a:pt x="3136" y="687"/>
                  </a:cubicBezTo>
                  <a:cubicBezTo>
                    <a:pt x="2770" y="94"/>
                    <a:pt x="1437" y="0"/>
                    <a:pt x="631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8"/>
            <p:cNvSpPr/>
            <p:nvPr/>
          </p:nvSpPr>
          <p:spPr>
            <a:xfrm>
              <a:off x="7391981" y="3558502"/>
              <a:ext cx="247060" cy="71608"/>
            </a:xfrm>
            <a:custGeom>
              <a:avLst/>
              <a:gdLst/>
              <a:ahLst/>
              <a:cxnLst/>
              <a:rect l="l" t="t" r="r" b="b"/>
              <a:pathLst>
                <a:path w="3288" h="953" extrusionOk="0">
                  <a:moveTo>
                    <a:pt x="640" y="0"/>
                  </a:moveTo>
                  <a:cubicBezTo>
                    <a:pt x="264" y="0"/>
                    <a:pt x="1" y="20"/>
                    <a:pt x="1" y="20"/>
                  </a:cubicBezTo>
                  <a:cubicBezTo>
                    <a:pt x="1" y="20"/>
                    <a:pt x="2252" y="953"/>
                    <a:pt x="2991" y="953"/>
                  </a:cubicBezTo>
                  <a:cubicBezTo>
                    <a:pt x="3199" y="953"/>
                    <a:pt x="3287" y="878"/>
                    <a:pt x="3170" y="687"/>
                  </a:cubicBezTo>
                  <a:cubicBezTo>
                    <a:pt x="2805" y="94"/>
                    <a:pt x="1456" y="0"/>
                    <a:pt x="640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8"/>
            <p:cNvSpPr/>
            <p:nvPr/>
          </p:nvSpPr>
          <p:spPr>
            <a:xfrm>
              <a:off x="6459657" y="3129910"/>
              <a:ext cx="244355" cy="70632"/>
            </a:xfrm>
            <a:custGeom>
              <a:avLst/>
              <a:gdLst/>
              <a:ahLst/>
              <a:cxnLst/>
              <a:rect l="l" t="t" r="r" b="b"/>
              <a:pathLst>
                <a:path w="3252" h="940" extrusionOk="0">
                  <a:moveTo>
                    <a:pt x="631" y="0"/>
                  </a:moveTo>
                  <a:cubicBezTo>
                    <a:pt x="260" y="0"/>
                    <a:pt x="0" y="20"/>
                    <a:pt x="0" y="20"/>
                  </a:cubicBezTo>
                  <a:cubicBezTo>
                    <a:pt x="0" y="20"/>
                    <a:pt x="2247" y="939"/>
                    <a:pt x="2969" y="939"/>
                  </a:cubicBezTo>
                  <a:cubicBezTo>
                    <a:pt x="3169" y="939"/>
                    <a:pt x="3252" y="868"/>
                    <a:pt x="3136" y="687"/>
                  </a:cubicBezTo>
                  <a:cubicBezTo>
                    <a:pt x="2770" y="94"/>
                    <a:pt x="1437" y="0"/>
                    <a:pt x="631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8"/>
            <p:cNvSpPr/>
            <p:nvPr/>
          </p:nvSpPr>
          <p:spPr>
            <a:xfrm>
              <a:off x="6785460" y="3385532"/>
              <a:ext cx="244506" cy="71684"/>
            </a:xfrm>
            <a:custGeom>
              <a:avLst/>
              <a:gdLst/>
              <a:ahLst/>
              <a:cxnLst/>
              <a:rect l="l" t="t" r="r" b="b"/>
              <a:pathLst>
                <a:path w="3254" h="954" extrusionOk="0">
                  <a:moveTo>
                    <a:pt x="632" y="0"/>
                  </a:moveTo>
                  <a:cubicBezTo>
                    <a:pt x="260" y="0"/>
                    <a:pt x="0" y="20"/>
                    <a:pt x="0" y="20"/>
                  </a:cubicBezTo>
                  <a:cubicBezTo>
                    <a:pt x="0" y="20"/>
                    <a:pt x="2231" y="953"/>
                    <a:pt x="2961" y="953"/>
                  </a:cubicBezTo>
                  <a:cubicBezTo>
                    <a:pt x="3167" y="953"/>
                    <a:pt x="3254" y="879"/>
                    <a:pt x="3136" y="688"/>
                  </a:cubicBezTo>
                  <a:cubicBezTo>
                    <a:pt x="2771" y="94"/>
                    <a:pt x="1438" y="0"/>
                    <a:pt x="632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8"/>
            <p:cNvSpPr/>
            <p:nvPr/>
          </p:nvSpPr>
          <p:spPr>
            <a:xfrm>
              <a:off x="7091275" y="3297770"/>
              <a:ext cx="244506" cy="71684"/>
            </a:xfrm>
            <a:custGeom>
              <a:avLst/>
              <a:gdLst/>
              <a:ahLst/>
              <a:cxnLst/>
              <a:rect l="l" t="t" r="r" b="b"/>
              <a:pathLst>
                <a:path w="3254" h="954" extrusionOk="0">
                  <a:moveTo>
                    <a:pt x="631" y="1"/>
                  </a:moveTo>
                  <a:cubicBezTo>
                    <a:pt x="260" y="1"/>
                    <a:pt x="0" y="21"/>
                    <a:pt x="0" y="21"/>
                  </a:cubicBezTo>
                  <a:cubicBezTo>
                    <a:pt x="0" y="21"/>
                    <a:pt x="2231" y="954"/>
                    <a:pt x="2960" y="954"/>
                  </a:cubicBezTo>
                  <a:cubicBezTo>
                    <a:pt x="3167" y="954"/>
                    <a:pt x="3253" y="879"/>
                    <a:pt x="3136" y="688"/>
                  </a:cubicBezTo>
                  <a:cubicBezTo>
                    <a:pt x="2770" y="95"/>
                    <a:pt x="1437" y="1"/>
                    <a:pt x="631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8"/>
            <p:cNvSpPr/>
            <p:nvPr/>
          </p:nvSpPr>
          <p:spPr>
            <a:xfrm>
              <a:off x="6610010" y="1950830"/>
              <a:ext cx="518391" cy="465943"/>
            </a:xfrm>
            <a:custGeom>
              <a:avLst/>
              <a:gdLst/>
              <a:ahLst/>
              <a:cxnLst/>
              <a:rect l="l" t="t" r="r" b="b"/>
              <a:pathLst>
                <a:path w="6899" h="6201" extrusionOk="0">
                  <a:moveTo>
                    <a:pt x="668" y="1"/>
                  </a:moveTo>
                  <a:lnTo>
                    <a:pt x="0" y="534"/>
                  </a:lnTo>
                  <a:cubicBezTo>
                    <a:pt x="0" y="534"/>
                    <a:pt x="234" y="5338"/>
                    <a:pt x="3903" y="6072"/>
                  </a:cubicBezTo>
                  <a:cubicBezTo>
                    <a:pt x="4352" y="6161"/>
                    <a:pt x="4702" y="6201"/>
                    <a:pt x="4970" y="6201"/>
                  </a:cubicBezTo>
                  <a:cubicBezTo>
                    <a:pt x="6899" y="6201"/>
                    <a:pt x="4637" y="4170"/>
                    <a:pt x="4637" y="4170"/>
                  </a:cubicBezTo>
                  <a:cubicBezTo>
                    <a:pt x="4614" y="4171"/>
                    <a:pt x="4591" y="4171"/>
                    <a:pt x="4569" y="4171"/>
                  </a:cubicBezTo>
                  <a:cubicBezTo>
                    <a:pt x="1686" y="4171"/>
                    <a:pt x="668" y="1"/>
                    <a:pt x="668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8"/>
            <p:cNvSpPr/>
            <p:nvPr/>
          </p:nvSpPr>
          <p:spPr>
            <a:xfrm>
              <a:off x="6883215" y="2216221"/>
              <a:ext cx="320923" cy="333697"/>
            </a:xfrm>
            <a:custGeom>
              <a:avLst/>
              <a:gdLst/>
              <a:ahLst/>
              <a:cxnLst/>
              <a:rect l="l" t="t" r="r" b="b"/>
              <a:pathLst>
                <a:path w="4271" h="4441" extrusionOk="0">
                  <a:moveTo>
                    <a:pt x="1839" y="0"/>
                  </a:moveTo>
                  <a:cubicBezTo>
                    <a:pt x="1451" y="0"/>
                    <a:pt x="1074" y="100"/>
                    <a:pt x="768" y="338"/>
                  </a:cubicBezTo>
                  <a:cubicBezTo>
                    <a:pt x="367" y="672"/>
                    <a:pt x="201" y="1205"/>
                    <a:pt x="100" y="1706"/>
                  </a:cubicBezTo>
                  <a:cubicBezTo>
                    <a:pt x="0" y="2373"/>
                    <a:pt x="67" y="3207"/>
                    <a:pt x="668" y="3607"/>
                  </a:cubicBezTo>
                  <a:cubicBezTo>
                    <a:pt x="1282" y="4039"/>
                    <a:pt x="1632" y="4440"/>
                    <a:pt x="2163" y="4440"/>
                  </a:cubicBezTo>
                  <a:cubicBezTo>
                    <a:pt x="2411" y="4440"/>
                    <a:pt x="2698" y="4353"/>
                    <a:pt x="3069" y="4141"/>
                  </a:cubicBezTo>
                  <a:cubicBezTo>
                    <a:pt x="4270" y="3474"/>
                    <a:pt x="3303" y="305"/>
                    <a:pt x="3303" y="305"/>
                  </a:cubicBezTo>
                  <a:lnTo>
                    <a:pt x="3269" y="305"/>
                  </a:lnTo>
                  <a:cubicBezTo>
                    <a:pt x="3136" y="305"/>
                    <a:pt x="3036" y="271"/>
                    <a:pt x="2936" y="238"/>
                  </a:cubicBezTo>
                  <a:cubicBezTo>
                    <a:pt x="2593" y="91"/>
                    <a:pt x="2211" y="0"/>
                    <a:pt x="1839" y="0"/>
                  </a:cubicBezTo>
                  <a:close/>
                </a:path>
              </a:pathLst>
            </a:custGeom>
            <a:solidFill>
              <a:srgbClr val="D9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8"/>
            <p:cNvSpPr/>
            <p:nvPr/>
          </p:nvSpPr>
          <p:spPr>
            <a:xfrm>
              <a:off x="7003513" y="3234128"/>
              <a:ext cx="273284" cy="779578"/>
            </a:xfrm>
            <a:custGeom>
              <a:avLst/>
              <a:gdLst/>
              <a:ahLst/>
              <a:cxnLst/>
              <a:rect l="l" t="t" r="r" b="b"/>
              <a:pathLst>
                <a:path w="3637" h="10375" extrusionOk="0">
                  <a:moveTo>
                    <a:pt x="3636" y="1"/>
                  </a:moveTo>
                  <a:lnTo>
                    <a:pt x="1" y="267"/>
                  </a:lnTo>
                  <a:cubicBezTo>
                    <a:pt x="67" y="1635"/>
                    <a:pt x="401" y="2969"/>
                    <a:pt x="734" y="4304"/>
                  </a:cubicBezTo>
                  <a:cubicBezTo>
                    <a:pt x="734" y="4370"/>
                    <a:pt x="768" y="4437"/>
                    <a:pt x="801" y="4537"/>
                  </a:cubicBezTo>
                  <a:cubicBezTo>
                    <a:pt x="1268" y="6472"/>
                    <a:pt x="1735" y="8407"/>
                    <a:pt x="2202" y="10341"/>
                  </a:cubicBezTo>
                  <a:cubicBezTo>
                    <a:pt x="2235" y="10341"/>
                    <a:pt x="2235" y="10375"/>
                    <a:pt x="2269" y="10375"/>
                  </a:cubicBezTo>
                  <a:lnTo>
                    <a:pt x="2569" y="10375"/>
                  </a:lnTo>
                  <a:cubicBezTo>
                    <a:pt x="2602" y="10375"/>
                    <a:pt x="3003" y="10341"/>
                    <a:pt x="3003" y="10341"/>
                  </a:cubicBezTo>
                  <a:lnTo>
                    <a:pt x="3436" y="3370"/>
                  </a:lnTo>
                  <a:lnTo>
                    <a:pt x="3570" y="1268"/>
                  </a:lnTo>
                  <a:lnTo>
                    <a:pt x="3570" y="1135"/>
                  </a:lnTo>
                  <a:lnTo>
                    <a:pt x="3636" y="1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8"/>
            <p:cNvSpPr/>
            <p:nvPr/>
          </p:nvSpPr>
          <p:spPr>
            <a:xfrm>
              <a:off x="7269204" y="3174016"/>
              <a:ext cx="416125" cy="569035"/>
            </a:xfrm>
            <a:custGeom>
              <a:avLst/>
              <a:gdLst/>
              <a:ahLst/>
              <a:cxnLst/>
              <a:rect l="l" t="t" r="r" b="b"/>
              <a:pathLst>
                <a:path w="5538" h="7573" extrusionOk="0">
                  <a:moveTo>
                    <a:pt x="2969" y="0"/>
                  </a:moveTo>
                  <a:lnTo>
                    <a:pt x="34" y="1935"/>
                  </a:lnTo>
                  <a:lnTo>
                    <a:pt x="0" y="1968"/>
                  </a:lnTo>
                  <a:cubicBezTo>
                    <a:pt x="0" y="2001"/>
                    <a:pt x="0" y="2035"/>
                    <a:pt x="34" y="2068"/>
                  </a:cubicBezTo>
                  <a:cubicBezTo>
                    <a:pt x="201" y="2635"/>
                    <a:pt x="434" y="3169"/>
                    <a:pt x="701" y="3669"/>
                  </a:cubicBezTo>
                  <a:cubicBezTo>
                    <a:pt x="1568" y="5271"/>
                    <a:pt x="2902" y="6638"/>
                    <a:pt x="4504" y="7539"/>
                  </a:cubicBezTo>
                  <a:cubicBezTo>
                    <a:pt x="4545" y="7562"/>
                    <a:pt x="4597" y="7572"/>
                    <a:pt x="4655" y="7572"/>
                  </a:cubicBezTo>
                  <a:cubicBezTo>
                    <a:pt x="4927" y="7572"/>
                    <a:pt x="5345" y="7354"/>
                    <a:pt x="5538" y="7272"/>
                  </a:cubicBezTo>
                  <a:cubicBezTo>
                    <a:pt x="5471" y="6905"/>
                    <a:pt x="4237" y="5637"/>
                    <a:pt x="3836" y="4603"/>
                  </a:cubicBezTo>
                  <a:cubicBezTo>
                    <a:pt x="3736" y="4337"/>
                    <a:pt x="3636" y="4036"/>
                    <a:pt x="3570" y="3703"/>
                  </a:cubicBezTo>
                  <a:cubicBezTo>
                    <a:pt x="3303" y="2702"/>
                    <a:pt x="3103" y="1368"/>
                    <a:pt x="2969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8"/>
            <p:cNvSpPr/>
            <p:nvPr/>
          </p:nvSpPr>
          <p:spPr>
            <a:xfrm>
              <a:off x="6700252" y="3226614"/>
              <a:ext cx="20138" cy="42680"/>
            </a:xfrm>
            <a:custGeom>
              <a:avLst/>
              <a:gdLst/>
              <a:ahLst/>
              <a:cxnLst/>
              <a:rect l="l" t="t" r="r" b="b"/>
              <a:pathLst>
                <a:path w="268" h="568" extrusionOk="0">
                  <a:moveTo>
                    <a:pt x="267" y="1"/>
                  </a:moveTo>
                  <a:lnTo>
                    <a:pt x="267" y="1"/>
                  </a:lnTo>
                  <a:cubicBezTo>
                    <a:pt x="167" y="201"/>
                    <a:pt x="67" y="367"/>
                    <a:pt x="0" y="568"/>
                  </a:cubicBezTo>
                  <a:cubicBezTo>
                    <a:pt x="134" y="401"/>
                    <a:pt x="200" y="201"/>
                    <a:pt x="267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8"/>
            <p:cNvSpPr/>
            <p:nvPr/>
          </p:nvSpPr>
          <p:spPr>
            <a:xfrm>
              <a:off x="7003513" y="3174016"/>
              <a:ext cx="533945" cy="413571"/>
            </a:xfrm>
            <a:custGeom>
              <a:avLst/>
              <a:gdLst/>
              <a:ahLst/>
              <a:cxnLst/>
              <a:rect l="l" t="t" r="r" b="b"/>
              <a:pathLst>
                <a:path w="7106" h="5504" extrusionOk="0">
                  <a:moveTo>
                    <a:pt x="6505" y="0"/>
                  </a:moveTo>
                  <a:lnTo>
                    <a:pt x="3570" y="1935"/>
                  </a:lnTo>
                  <a:lnTo>
                    <a:pt x="3636" y="801"/>
                  </a:lnTo>
                  <a:lnTo>
                    <a:pt x="1" y="1067"/>
                  </a:lnTo>
                  <a:cubicBezTo>
                    <a:pt x="67" y="2435"/>
                    <a:pt x="401" y="3769"/>
                    <a:pt x="734" y="5104"/>
                  </a:cubicBezTo>
                  <a:cubicBezTo>
                    <a:pt x="734" y="5170"/>
                    <a:pt x="768" y="5237"/>
                    <a:pt x="801" y="5337"/>
                  </a:cubicBezTo>
                  <a:cubicBezTo>
                    <a:pt x="968" y="5437"/>
                    <a:pt x="1168" y="5504"/>
                    <a:pt x="1368" y="5504"/>
                  </a:cubicBezTo>
                  <a:cubicBezTo>
                    <a:pt x="1802" y="5471"/>
                    <a:pt x="2235" y="5137"/>
                    <a:pt x="2336" y="4737"/>
                  </a:cubicBezTo>
                  <a:cubicBezTo>
                    <a:pt x="2445" y="4891"/>
                    <a:pt x="2642" y="4986"/>
                    <a:pt x="2840" y="4986"/>
                  </a:cubicBezTo>
                  <a:cubicBezTo>
                    <a:pt x="2942" y="4986"/>
                    <a:pt x="3045" y="4961"/>
                    <a:pt x="3136" y="4904"/>
                  </a:cubicBezTo>
                  <a:cubicBezTo>
                    <a:pt x="3403" y="4737"/>
                    <a:pt x="3470" y="4370"/>
                    <a:pt x="3336" y="4136"/>
                  </a:cubicBezTo>
                  <a:cubicBezTo>
                    <a:pt x="3370" y="4136"/>
                    <a:pt x="3403" y="4170"/>
                    <a:pt x="3436" y="4170"/>
                  </a:cubicBezTo>
                  <a:cubicBezTo>
                    <a:pt x="3485" y="4194"/>
                    <a:pt x="3538" y="4205"/>
                    <a:pt x="3593" y="4205"/>
                  </a:cubicBezTo>
                  <a:cubicBezTo>
                    <a:pt x="3840" y="4205"/>
                    <a:pt x="4128" y="3982"/>
                    <a:pt x="4237" y="3736"/>
                  </a:cubicBezTo>
                  <a:cubicBezTo>
                    <a:pt x="4237" y="3703"/>
                    <a:pt x="4237" y="3703"/>
                    <a:pt x="4237" y="3669"/>
                  </a:cubicBezTo>
                  <a:cubicBezTo>
                    <a:pt x="4370" y="3336"/>
                    <a:pt x="4370" y="2935"/>
                    <a:pt x="4537" y="2635"/>
                  </a:cubicBezTo>
                  <a:cubicBezTo>
                    <a:pt x="4537" y="2802"/>
                    <a:pt x="4604" y="2969"/>
                    <a:pt x="4704" y="3136"/>
                  </a:cubicBezTo>
                  <a:cubicBezTo>
                    <a:pt x="4837" y="2935"/>
                    <a:pt x="4904" y="2702"/>
                    <a:pt x="4904" y="2468"/>
                  </a:cubicBezTo>
                  <a:cubicBezTo>
                    <a:pt x="5138" y="2735"/>
                    <a:pt x="5238" y="3102"/>
                    <a:pt x="5504" y="3336"/>
                  </a:cubicBezTo>
                  <a:cubicBezTo>
                    <a:pt x="5612" y="3459"/>
                    <a:pt x="5790" y="3525"/>
                    <a:pt x="5958" y="3525"/>
                  </a:cubicBezTo>
                  <a:cubicBezTo>
                    <a:pt x="6154" y="3525"/>
                    <a:pt x="6336" y="3434"/>
                    <a:pt x="6372" y="3236"/>
                  </a:cubicBezTo>
                  <a:cubicBezTo>
                    <a:pt x="6472" y="3536"/>
                    <a:pt x="6772" y="3703"/>
                    <a:pt x="7106" y="3703"/>
                  </a:cubicBezTo>
                  <a:cubicBezTo>
                    <a:pt x="6839" y="2702"/>
                    <a:pt x="6639" y="1368"/>
                    <a:pt x="6505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8"/>
            <p:cNvSpPr/>
            <p:nvPr/>
          </p:nvSpPr>
          <p:spPr>
            <a:xfrm>
              <a:off x="6183897" y="2672314"/>
              <a:ext cx="1920052" cy="865162"/>
            </a:xfrm>
            <a:custGeom>
              <a:avLst/>
              <a:gdLst/>
              <a:ahLst/>
              <a:cxnLst/>
              <a:rect l="l" t="t" r="r" b="b"/>
              <a:pathLst>
                <a:path w="25553" h="11514" extrusionOk="0">
                  <a:moveTo>
                    <a:pt x="594" y="0"/>
                  </a:moveTo>
                  <a:cubicBezTo>
                    <a:pt x="397" y="0"/>
                    <a:pt x="198" y="102"/>
                    <a:pt x="134" y="272"/>
                  </a:cubicBezTo>
                  <a:cubicBezTo>
                    <a:pt x="1" y="573"/>
                    <a:pt x="268" y="940"/>
                    <a:pt x="568" y="940"/>
                  </a:cubicBezTo>
                  <a:cubicBezTo>
                    <a:pt x="268" y="940"/>
                    <a:pt x="1" y="1240"/>
                    <a:pt x="34" y="1540"/>
                  </a:cubicBezTo>
                  <a:cubicBezTo>
                    <a:pt x="64" y="1805"/>
                    <a:pt x="301" y="2019"/>
                    <a:pt x="564" y="2019"/>
                  </a:cubicBezTo>
                  <a:cubicBezTo>
                    <a:pt x="598" y="2019"/>
                    <a:pt x="633" y="2015"/>
                    <a:pt x="668" y="2007"/>
                  </a:cubicBezTo>
                  <a:lnTo>
                    <a:pt x="668" y="2007"/>
                  </a:lnTo>
                  <a:cubicBezTo>
                    <a:pt x="434" y="2107"/>
                    <a:pt x="334" y="2474"/>
                    <a:pt x="468" y="2708"/>
                  </a:cubicBezTo>
                  <a:cubicBezTo>
                    <a:pt x="560" y="2870"/>
                    <a:pt x="750" y="2967"/>
                    <a:pt x="946" y="2967"/>
                  </a:cubicBezTo>
                  <a:cubicBezTo>
                    <a:pt x="1032" y="2967"/>
                    <a:pt x="1120" y="2948"/>
                    <a:pt x="1202" y="2908"/>
                  </a:cubicBezTo>
                  <a:lnTo>
                    <a:pt x="1202" y="2908"/>
                  </a:lnTo>
                  <a:cubicBezTo>
                    <a:pt x="935" y="3208"/>
                    <a:pt x="1268" y="3742"/>
                    <a:pt x="1702" y="3775"/>
                  </a:cubicBezTo>
                  <a:cubicBezTo>
                    <a:pt x="1725" y="3777"/>
                    <a:pt x="1748" y="3778"/>
                    <a:pt x="1771" y="3778"/>
                  </a:cubicBezTo>
                  <a:cubicBezTo>
                    <a:pt x="2135" y="3778"/>
                    <a:pt x="2472" y="3540"/>
                    <a:pt x="2780" y="3324"/>
                  </a:cubicBezTo>
                  <a:lnTo>
                    <a:pt x="2780" y="3324"/>
                  </a:lnTo>
                  <a:cubicBezTo>
                    <a:pt x="2358" y="3623"/>
                    <a:pt x="2033" y="4051"/>
                    <a:pt x="1869" y="4542"/>
                  </a:cubicBezTo>
                  <a:lnTo>
                    <a:pt x="2436" y="4609"/>
                  </a:lnTo>
                  <a:cubicBezTo>
                    <a:pt x="2136" y="4609"/>
                    <a:pt x="1869" y="4942"/>
                    <a:pt x="1935" y="5243"/>
                  </a:cubicBezTo>
                  <a:cubicBezTo>
                    <a:pt x="1988" y="5451"/>
                    <a:pt x="2223" y="5619"/>
                    <a:pt x="2450" y="5619"/>
                  </a:cubicBezTo>
                  <a:cubicBezTo>
                    <a:pt x="2514" y="5619"/>
                    <a:pt x="2577" y="5606"/>
                    <a:pt x="2636" y="5576"/>
                  </a:cubicBezTo>
                  <a:lnTo>
                    <a:pt x="2636" y="5576"/>
                  </a:lnTo>
                  <a:cubicBezTo>
                    <a:pt x="2469" y="5876"/>
                    <a:pt x="2503" y="6277"/>
                    <a:pt x="2736" y="6544"/>
                  </a:cubicBezTo>
                  <a:cubicBezTo>
                    <a:pt x="2890" y="6697"/>
                    <a:pt x="3116" y="6793"/>
                    <a:pt x="3347" y="6793"/>
                  </a:cubicBezTo>
                  <a:cubicBezTo>
                    <a:pt x="3468" y="6793"/>
                    <a:pt x="3589" y="6767"/>
                    <a:pt x="3703" y="6710"/>
                  </a:cubicBezTo>
                  <a:lnTo>
                    <a:pt x="3703" y="6710"/>
                  </a:lnTo>
                  <a:cubicBezTo>
                    <a:pt x="3470" y="7011"/>
                    <a:pt x="3570" y="7478"/>
                    <a:pt x="3904" y="7644"/>
                  </a:cubicBezTo>
                  <a:cubicBezTo>
                    <a:pt x="3986" y="7686"/>
                    <a:pt x="4074" y="7704"/>
                    <a:pt x="4162" y="7704"/>
                  </a:cubicBezTo>
                  <a:cubicBezTo>
                    <a:pt x="4431" y="7704"/>
                    <a:pt x="4695" y="7529"/>
                    <a:pt x="4771" y="7277"/>
                  </a:cubicBezTo>
                  <a:cubicBezTo>
                    <a:pt x="4838" y="7511"/>
                    <a:pt x="5038" y="7711"/>
                    <a:pt x="5305" y="7711"/>
                  </a:cubicBezTo>
                  <a:cubicBezTo>
                    <a:pt x="5538" y="7711"/>
                    <a:pt x="5772" y="7544"/>
                    <a:pt x="5838" y="7311"/>
                  </a:cubicBezTo>
                  <a:cubicBezTo>
                    <a:pt x="5883" y="7513"/>
                    <a:pt x="6110" y="7625"/>
                    <a:pt x="6335" y="7625"/>
                  </a:cubicBezTo>
                  <a:cubicBezTo>
                    <a:pt x="6444" y="7625"/>
                    <a:pt x="6552" y="7599"/>
                    <a:pt x="6639" y="7544"/>
                  </a:cubicBezTo>
                  <a:cubicBezTo>
                    <a:pt x="6736" y="7472"/>
                    <a:pt x="6815" y="7386"/>
                    <a:pt x="6881" y="7290"/>
                  </a:cubicBezTo>
                  <a:lnTo>
                    <a:pt x="6881" y="7290"/>
                  </a:lnTo>
                  <a:cubicBezTo>
                    <a:pt x="6844" y="7425"/>
                    <a:pt x="6826" y="7566"/>
                    <a:pt x="6839" y="7711"/>
                  </a:cubicBezTo>
                  <a:cubicBezTo>
                    <a:pt x="6891" y="7970"/>
                    <a:pt x="7144" y="8209"/>
                    <a:pt x="7379" y="8209"/>
                  </a:cubicBezTo>
                  <a:cubicBezTo>
                    <a:pt x="7447" y="8209"/>
                    <a:pt x="7513" y="8189"/>
                    <a:pt x="7573" y="8145"/>
                  </a:cubicBezTo>
                  <a:lnTo>
                    <a:pt x="7573" y="8145"/>
                  </a:lnTo>
                  <a:cubicBezTo>
                    <a:pt x="7339" y="8445"/>
                    <a:pt x="7373" y="8945"/>
                    <a:pt x="7673" y="9179"/>
                  </a:cubicBezTo>
                  <a:cubicBezTo>
                    <a:pt x="7806" y="9312"/>
                    <a:pt x="7990" y="9379"/>
                    <a:pt x="8177" y="9379"/>
                  </a:cubicBezTo>
                  <a:cubicBezTo>
                    <a:pt x="8365" y="9379"/>
                    <a:pt x="8557" y="9312"/>
                    <a:pt x="8707" y="9179"/>
                  </a:cubicBezTo>
                  <a:lnTo>
                    <a:pt x="8707" y="9179"/>
                  </a:lnTo>
                  <a:cubicBezTo>
                    <a:pt x="8674" y="9546"/>
                    <a:pt x="8674" y="9946"/>
                    <a:pt x="8907" y="10213"/>
                  </a:cubicBezTo>
                  <a:cubicBezTo>
                    <a:pt x="9045" y="10371"/>
                    <a:pt x="9264" y="10470"/>
                    <a:pt x="9469" y="10470"/>
                  </a:cubicBezTo>
                  <a:cubicBezTo>
                    <a:pt x="9611" y="10470"/>
                    <a:pt x="9746" y="10422"/>
                    <a:pt x="9841" y="10313"/>
                  </a:cubicBezTo>
                  <a:lnTo>
                    <a:pt x="9841" y="10313"/>
                  </a:lnTo>
                  <a:cubicBezTo>
                    <a:pt x="9808" y="10647"/>
                    <a:pt x="10008" y="11014"/>
                    <a:pt x="10341" y="11147"/>
                  </a:cubicBezTo>
                  <a:cubicBezTo>
                    <a:pt x="10415" y="11169"/>
                    <a:pt x="10492" y="11180"/>
                    <a:pt x="10570" y="11180"/>
                  </a:cubicBezTo>
                  <a:cubicBezTo>
                    <a:pt x="10842" y="11180"/>
                    <a:pt x="11120" y="11047"/>
                    <a:pt x="11275" y="10813"/>
                  </a:cubicBezTo>
                  <a:cubicBezTo>
                    <a:pt x="11409" y="11214"/>
                    <a:pt x="11843" y="11514"/>
                    <a:pt x="12276" y="11514"/>
                  </a:cubicBezTo>
                  <a:cubicBezTo>
                    <a:pt x="12710" y="11481"/>
                    <a:pt x="13143" y="11180"/>
                    <a:pt x="13244" y="10747"/>
                  </a:cubicBezTo>
                  <a:cubicBezTo>
                    <a:pt x="13353" y="10900"/>
                    <a:pt x="13550" y="10996"/>
                    <a:pt x="13748" y="10996"/>
                  </a:cubicBezTo>
                  <a:cubicBezTo>
                    <a:pt x="13850" y="10996"/>
                    <a:pt x="13953" y="10970"/>
                    <a:pt x="14044" y="10913"/>
                  </a:cubicBezTo>
                  <a:cubicBezTo>
                    <a:pt x="14311" y="10747"/>
                    <a:pt x="14378" y="10380"/>
                    <a:pt x="14244" y="10146"/>
                  </a:cubicBezTo>
                  <a:lnTo>
                    <a:pt x="14244" y="10146"/>
                  </a:lnTo>
                  <a:cubicBezTo>
                    <a:pt x="14319" y="10204"/>
                    <a:pt x="14403" y="10229"/>
                    <a:pt x="14490" y="10229"/>
                  </a:cubicBezTo>
                  <a:cubicBezTo>
                    <a:pt x="14755" y="10229"/>
                    <a:pt x="15045" y="9997"/>
                    <a:pt x="15145" y="9746"/>
                  </a:cubicBezTo>
                  <a:cubicBezTo>
                    <a:pt x="15278" y="9379"/>
                    <a:pt x="15245" y="8979"/>
                    <a:pt x="15445" y="8645"/>
                  </a:cubicBezTo>
                  <a:cubicBezTo>
                    <a:pt x="15445" y="8812"/>
                    <a:pt x="15512" y="8979"/>
                    <a:pt x="15612" y="9145"/>
                  </a:cubicBezTo>
                  <a:cubicBezTo>
                    <a:pt x="15745" y="8945"/>
                    <a:pt x="15812" y="8712"/>
                    <a:pt x="15812" y="8478"/>
                  </a:cubicBezTo>
                  <a:cubicBezTo>
                    <a:pt x="16046" y="8745"/>
                    <a:pt x="16146" y="9112"/>
                    <a:pt x="16412" y="9346"/>
                  </a:cubicBezTo>
                  <a:cubicBezTo>
                    <a:pt x="16520" y="9468"/>
                    <a:pt x="16698" y="9535"/>
                    <a:pt x="16866" y="9535"/>
                  </a:cubicBezTo>
                  <a:cubicBezTo>
                    <a:pt x="17062" y="9535"/>
                    <a:pt x="17244" y="9444"/>
                    <a:pt x="17280" y="9246"/>
                  </a:cubicBezTo>
                  <a:cubicBezTo>
                    <a:pt x="17396" y="9536"/>
                    <a:pt x="17689" y="9725"/>
                    <a:pt x="17983" y="9725"/>
                  </a:cubicBezTo>
                  <a:cubicBezTo>
                    <a:pt x="18027" y="9725"/>
                    <a:pt x="18071" y="9721"/>
                    <a:pt x="18114" y="9713"/>
                  </a:cubicBezTo>
                  <a:cubicBezTo>
                    <a:pt x="18481" y="9612"/>
                    <a:pt x="18747" y="9312"/>
                    <a:pt x="18747" y="8945"/>
                  </a:cubicBezTo>
                  <a:cubicBezTo>
                    <a:pt x="18863" y="9017"/>
                    <a:pt x="19003" y="9052"/>
                    <a:pt x="19144" y="9052"/>
                  </a:cubicBezTo>
                  <a:cubicBezTo>
                    <a:pt x="19329" y="9052"/>
                    <a:pt x="19516" y="8992"/>
                    <a:pt x="19648" y="8879"/>
                  </a:cubicBezTo>
                  <a:cubicBezTo>
                    <a:pt x="19915" y="8679"/>
                    <a:pt x="20015" y="8278"/>
                    <a:pt x="19882" y="7978"/>
                  </a:cubicBezTo>
                  <a:lnTo>
                    <a:pt x="19882" y="7978"/>
                  </a:lnTo>
                  <a:cubicBezTo>
                    <a:pt x="19941" y="8112"/>
                    <a:pt x="20073" y="8173"/>
                    <a:pt x="20216" y="8173"/>
                  </a:cubicBezTo>
                  <a:cubicBezTo>
                    <a:pt x="20394" y="8173"/>
                    <a:pt x="20590" y="8078"/>
                    <a:pt x="20682" y="7911"/>
                  </a:cubicBezTo>
                  <a:cubicBezTo>
                    <a:pt x="20816" y="7644"/>
                    <a:pt x="20716" y="7277"/>
                    <a:pt x="20582" y="6977"/>
                  </a:cubicBezTo>
                  <a:lnTo>
                    <a:pt x="20582" y="6977"/>
                  </a:lnTo>
                  <a:cubicBezTo>
                    <a:pt x="20882" y="7244"/>
                    <a:pt x="21249" y="7544"/>
                    <a:pt x="21650" y="7611"/>
                  </a:cubicBezTo>
                  <a:cubicBezTo>
                    <a:pt x="21670" y="7613"/>
                    <a:pt x="21690" y="7613"/>
                    <a:pt x="21710" y="7613"/>
                  </a:cubicBezTo>
                  <a:cubicBezTo>
                    <a:pt x="22125" y="7613"/>
                    <a:pt x="22547" y="7291"/>
                    <a:pt x="22484" y="6877"/>
                  </a:cubicBezTo>
                  <a:lnTo>
                    <a:pt x="22484" y="6877"/>
                  </a:lnTo>
                  <a:cubicBezTo>
                    <a:pt x="22701" y="6942"/>
                    <a:pt x="22946" y="6993"/>
                    <a:pt x="23183" y="6993"/>
                  </a:cubicBezTo>
                  <a:cubicBezTo>
                    <a:pt x="23310" y="6993"/>
                    <a:pt x="23435" y="6979"/>
                    <a:pt x="23551" y="6944"/>
                  </a:cubicBezTo>
                  <a:cubicBezTo>
                    <a:pt x="23918" y="6844"/>
                    <a:pt x="24218" y="6510"/>
                    <a:pt x="24151" y="6143"/>
                  </a:cubicBezTo>
                  <a:lnTo>
                    <a:pt x="24151" y="6143"/>
                  </a:lnTo>
                  <a:cubicBezTo>
                    <a:pt x="24238" y="6165"/>
                    <a:pt x="24327" y="6176"/>
                    <a:pt x="24415" y="6176"/>
                  </a:cubicBezTo>
                  <a:cubicBezTo>
                    <a:pt x="24733" y="6176"/>
                    <a:pt x="25043" y="6037"/>
                    <a:pt x="25252" y="5776"/>
                  </a:cubicBezTo>
                  <a:cubicBezTo>
                    <a:pt x="25486" y="5476"/>
                    <a:pt x="25552" y="5009"/>
                    <a:pt x="25352" y="4642"/>
                  </a:cubicBezTo>
                  <a:lnTo>
                    <a:pt x="901" y="106"/>
                  </a:lnTo>
                  <a:cubicBezTo>
                    <a:pt x="817" y="33"/>
                    <a:pt x="706" y="0"/>
                    <a:pt x="594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8"/>
            <p:cNvSpPr/>
            <p:nvPr/>
          </p:nvSpPr>
          <p:spPr>
            <a:xfrm>
              <a:off x="6224022" y="2572454"/>
              <a:ext cx="1857386" cy="893264"/>
            </a:xfrm>
            <a:custGeom>
              <a:avLst/>
              <a:gdLst/>
              <a:ahLst/>
              <a:cxnLst/>
              <a:rect l="l" t="t" r="r" b="b"/>
              <a:pathLst>
                <a:path w="24719" h="11888" extrusionOk="0">
                  <a:moveTo>
                    <a:pt x="11242" y="0"/>
                  </a:moveTo>
                  <a:cubicBezTo>
                    <a:pt x="10508" y="701"/>
                    <a:pt x="9474" y="968"/>
                    <a:pt x="8473" y="1168"/>
                  </a:cubicBezTo>
                  <a:cubicBezTo>
                    <a:pt x="7039" y="1501"/>
                    <a:pt x="5571" y="1702"/>
                    <a:pt x="4103" y="1835"/>
                  </a:cubicBezTo>
                  <a:cubicBezTo>
                    <a:pt x="3715" y="1877"/>
                    <a:pt x="3317" y="1906"/>
                    <a:pt x="2922" y="1906"/>
                  </a:cubicBezTo>
                  <a:cubicBezTo>
                    <a:pt x="2060" y="1906"/>
                    <a:pt x="1210" y="1769"/>
                    <a:pt x="501" y="1335"/>
                  </a:cubicBezTo>
                  <a:cubicBezTo>
                    <a:pt x="34" y="2002"/>
                    <a:pt x="0" y="2902"/>
                    <a:pt x="401" y="3603"/>
                  </a:cubicBezTo>
                  <a:cubicBezTo>
                    <a:pt x="774" y="4256"/>
                    <a:pt x="1524" y="4677"/>
                    <a:pt x="2273" y="4677"/>
                  </a:cubicBezTo>
                  <a:cubicBezTo>
                    <a:pt x="2327" y="4677"/>
                    <a:pt x="2381" y="4675"/>
                    <a:pt x="2436" y="4670"/>
                  </a:cubicBezTo>
                  <a:lnTo>
                    <a:pt x="2436" y="4670"/>
                  </a:lnTo>
                  <a:cubicBezTo>
                    <a:pt x="1969" y="5337"/>
                    <a:pt x="1868" y="6205"/>
                    <a:pt x="2135" y="6972"/>
                  </a:cubicBezTo>
                  <a:cubicBezTo>
                    <a:pt x="2436" y="7706"/>
                    <a:pt x="3103" y="8306"/>
                    <a:pt x="3870" y="8473"/>
                  </a:cubicBezTo>
                  <a:cubicBezTo>
                    <a:pt x="4071" y="8522"/>
                    <a:pt x="4274" y="8543"/>
                    <a:pt x="4477" y="8543"/>
                  </a:cubicBezTo>
                  <a:cubicBezTo>
                    <a:pt x="5250" y="8543"/>
                    <a:pt x="6025" y="8237"/>
                    <a:pt x="6739" y="7973"/>
                  </a:cubicBezTo>
                  <a:lnTo>
                    <a:pt x="6739" y="7973"/>
                  </a:lnTo>
                  <a:cubicBezTo>
                    <a:pt x="6705" y="8940"/>
                    <a:pt x="7206" y="9907"/>
                    <a:pt x="7906" y="10608"/>
                  </a:cubicBezTo>
                  <a:cubicBezTo>
                    <a:pt x="8782" y="11427"/>
                    <a:pt x="9969" y="11888"/>
                    <a:pt x="11184" y="11888"/>
                  </a:cubicBezTo>
                  <a:cubicBezTo>
                    <a:pt x="11403" y="11888"/>
                    <a:pt x="11623" y="11873"/>
                    <a:pt x="11842" y="11842"/>
                  </a:cubicBezTo>
                  <a:cubicBezTo>
                    <a:pt x="13243" y="11642"/>
                    <a:pt x="14511" y="10775"/>
                    <a:pt x="15245" y="9540"/>
                  </a:cubicBezTo>
                  <a:cubicBezTo>
                    <a:pt x="15650" y="10149"/>
                    <a:pt x="16375" y="10438"/>
                    <a:pt x="17112" y="10438"/>
                  </a:cubicBezTo>
                  <a:cubicBezTo>
                    <a:pt x="17466" y="10438"/>
                    <a:pt x="17822" y="10371"/>
                    <a:pt x="18147" y="10241"/>
                  </a:cubicBezTo>
                  <a:cubicBezTo>
                    <a:pt x="19114" y="9841"/>
                    <a:pt x="19848" y="8940"/>
                    <a:pt x="20348" y="7973"/>
                  </a:cubicBezTo>
                  <a:cubicBezTo>
                    <a:pt x="20567" y="8191"/>
                    <a:pt x="20892" y="8268"/>
                    <a:pt x="21220" y="8268"/>
                  </a:cubicBezTo>
                  <a:cubicBezTo>
                    <a:pt x="21342" y="8268"/>
                    <a:pt x="21465" y="8258"/>
                    <a:pt x="21583" y="8240"/>
                  </a:cubicBezTo>
                  <a:cubicBezTo>
                    <a:pt x="22917" y="8006"/>
                    <a:pt x="24151" y="7072"/>
                    <a:pt x="24718" y="5838"/>
                  </a:cubicBezTo>
                  <a:cubicBezTo>
                    <a:pt x="22383" y="5004"/>
                    <a:pt x="20215" y="3770"/>
                    <a:pt x="18314" y="2202"/>
                  </a:cubicBezTo>
                  <a:cubicBezTo>
                    <a:pt x="17162" y="1215"/>
                    <a:pt x="15946" y="66"/>
                    <a:pt x="14442" y="66"/>
                  </a:cubicBezTo>
                  <a:cubicBezTo>
                    <a:pt x="14420" y="66"/>
                    <a:pt x="14399" y="67"/>
                    <a:pt x="14377" y="67"/>
                  </a:cubicBezTo>
                  <a:lnTo>
                    <a:pt x="11242" y="0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8"/>
            <p:cNvSpPr/>
            <p:nvPr/>
          </p:nvSpPr>
          <p:spPr>
            <a:xfrm>
              <a:off x="6955875" y="2201493"/>
              <a:ext cx="461284" cy="468798"/>
            </a:xfrm>
            <a:custGeom>
              <a:avLst/>
              <a:gdLst/>
              <a:ahLst/>
              <a:cxnLst/>
              <a:rect l="l" t="t" r="r" b="b"/>
              <a:pathLst>
                <a:path w="6139" h="6239" extrusionOk="0">
                  <a:moveTo>
                    <a:pt x="5104" y="0"/>
                  </a:moveTo>
                  <a:lnTo>
                    <a:pt x="4571" y="101"/>
                  </a:lnTo>
                  <a:lnTo>
                    <a:pt x="2302" y="568"/>
                  </a:lnTo>
                  <a:cubicBezTo>
                    <a:pt x="2236" y="1035"/>
                    <a:pt x="1935" y="1401"/>
                    <a:pt x="1702" y="1635"/>
                  </a:cubicBezTo>
                  <a:cubicBezTo>
                    <a:pt x="1669" y="1668"/>
                    <a:pt x="1669" y="1668"/>
                    <a:pt x="1635" y="1702"/>
                  </a:cubicBezTo>
                  <a:cubicBezTo>
                    <a:pt x="1502" y="1835"/>
                    <a:pt x="1335" y="1969"/>
                    <a:pt x="1168" y="2069"/>
                  </a:cubicBezTo>
                  <a:cubicBezTo>
                    <a:pt x="1001" y="2202"/>
                    <a:pt x="835" y="2302"/>
                    <a:pt x="668" y="2436"/>
                  </a:cubicBezTo>
                  <a:cubicBezTo>
                    <a:pt x="334" y="2669"/>
                    <a:pt x="67" y="3003"/>
                    <a:pt x="1" y="3436"/>
                  </a:cubicBezTo>
                  <a:cubicBezTo>
                    <a:pt x="1" y="3503"/>
                    <a:pt x="1" y="3603"/>
                    <a:pt x="1" y="3703"/>
                  </a:cubicBezTo>
                  <a:cubicBezTo>
                    <a:pt x="34" y="4003"/>
                    <a:pt x="168" y="4304"/>
                    <a:pt x="334" y="4570"/>
                  </a:cubicBezTo>
                  <a:cubicBezTo>
                    <a:pt x="468" y="4804"/>
                    <a:pt x="635" y="5037"/>
                    <a:pt x="835" y="5238"/>
                  </a:cubicBezTo>
                  <a:cubicBezTo>
                    <a:pt x="901" y="5338"/>
                    <a:pt x="968" y="5438"/>
                    <a:pt x="1068" y="5538"/>
                  </a:cubicBezTo>
                  <a:lnTo>
                    <a:pt x="6138" y="6238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8"/>
            <p:cNvSpPr/>
            <p:nvPr/>
          </p:nvSpPr>
          <p:spPr>
            <a:xfrm>
              <a:off x="6973457" y="2309243"/>
              <a:ext cx="303340" cy="133298"/>
            </a:xfrm>
            <a:custGeom>
              <a:avLst/>
              <a:gdLst/>
              <a:ahLst/>
              <a:cxnLst/>
              <a:rect l="l" t="t" r="r" b="b"/>
              <a:pathLst>
                <a:path w="4037" h="1774" extrusionOk="0">
                  <a:moveTo>
                    <a:pt x="1568" y="1"/>
                  </a:moveTo>
                  <a:cubicBezTo>
                    <a:pt x="1201" y="1"/>
                    <a:pt x="834" y="201"/>
                    <a:pt x="534" y="434"/>
                  </a:cubicBezTo>
                  <a:cubicBezTo>
                    <a:pt x="300" y="568"/>
                    <a:pt x="67" y="735"/>
                    <a:pt x="0" y="1002"/>
                  </a:cubicBezTo>
                  <a:lnTo>
                    <a:pt x="167" y="1068"/>
                  </a:lnTo>
                  <a:cubicBezTo>
                    <a:pt x="259" y="1108"/>
                    <a:pt x="356" y="1126"/>
                    <a:pt x="455" y="1126"/>
                  </a:cubicBezTo>
                  <a:cubicBezTo>
                    <a:pt x="606" y="1126"/>
                    <a:pt x="760" y="1082"/>
                    <a:pt x="901" y="1002"/>
                  </a:cubicBezTo>
                  <a:lnTo>
                    <a:pt x="901" y="1002"/>
                  </a:lnTo>
                  <a:cubicBezTo>
                    <a:pt x="868" y="1135"/>
                    <a:pt x="834" y="1268"/>
                    <a:pt x="834" y="1402"/>
                  </a:cubicBezTo>
                  <a:cubicBezTo>
                    <a:pt x="834" y="1469"/>
                    <a:pt x="834" y="1535"/>
                    <a:pt x="901" y="1602"/>
                  </a:cubicBezTo>
                  <a:cubicBezTo>
                    <a:pt x="931" y="1647"/>
                    <a:pt x="982" y="1665"/>
                    <a:pt x="1037" y="1665"/>
                  </a:cubicBezTo>
                  <a:cubicBezTo>
                    <a:pt x="1105" y="1665"/>
                    <a:pt x="1180" y="1639"/>
                    <a:pt x="1234" y="1602"/>
                  </a:cubicBezTo>
                  <a:cubicBezTo>
                    <a:pt x="1401" y="1535"/>
                    <a:pt x="1568" y="1402"/>
                    <a:pt x="1701" y="1268"/>
                  </a:cubicBezTo>
                  <a:cubicBezTo>
                    <a:pt x="1735" y="1435"/>
                    <a:pt x="1768" y="1602"/>
                    <a:pt x="1902" y="1702"/>
                  </a:cubicBezTo>
                  <a:cubicBezTo>
                    <a:pt x="1958" y="1744"/>
                    <a:pt x="2019" y="1762"/>
                    <a:pt x="2084" y="1762"/>
                  </a:cubicBezTo>
                  <a:cubicBezTo>
                    <a:pt x="2175" y="1762"/>
                    <a:pt x="2272" y="1727"/>
                    <a:pt x="2369" y="1669"/>
                  </a:cubicBezTo>
                  <a:cubicBezTo>
                    <a:pt x="2502" y="1569"/>
                    <a:pt x="2569" y="1435"/>
                    <a:pt x="2669" y="1268"/>
                  </a:cubicBezTo>
                  <a:cubicBezTo>
                    <a:pt x="2750" y="1564"/>
                    <a:pt x="3025" y="1773"/>
                    <a:pt x="3304" y="1773"/>
                  </a:cubicBezTo>
                  <a:cubicBezTo>
                    <a:pt x="3371" y="1773"/>
                    <a:pt x="3438" y="1761"/>
                    <a:pt x="3503" y="1735"/>
                  </a:cubicBezTo>
                  <a:cubicBezTo>
                    <a:pt x="3870" y="1602"/>
                    <a:pt x="4036" y="1168"/>
                    <a:pt x="3870" y="835"/>
                  </a:cubicBezTo>
                  <a:cubicBezTo>
                    <a:pt x="3736" y="601"/>
                    <a:pt x="3436" y="468"/>
                    <a:pt x="3169" y="368"/>
                  </a:cubicBezTo>
                  <a:cubicBezTo>
                    <a:pt x="2802" y="268"/>
                    <a:pt x="2469" y="168"/>
                    <a:pt x="2135" y="68"/>
                  </a:cubicBezTo>
                  <a:cubicBezTo>
                    <a:pt x="1935" y="34"/>
                    <a:pt x="1768" y="1"/>
                    <a:pt x="1568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8"/>
            <p:cNvSpPr/>
            <p:nvPr/>
          </p:nvSpPr>
          <p:spPr>
            <a:xfrm>
              <a:off x="6955875" y="2479733"/>
              <a:ext cx="265770" cy="134501"/>
            </a:xfrm>
            <a:custGeom>
              <a:avLst/>
              <a:gdLst/>
              <a:ahLst/>
              <a:cxnLst/>
              <a:rect l="l" t="t" r="r" b="b"/>
              <a:pathLst>
                <a:path w="3537" h="1790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300"/>
                    <a:pt x="168" y="601"/>
                    <a:pt x="334" y="867"/>
                  </a:cubicBezTo>
                  <a:cubicBezTo>
                    <a:pt x="468" y="1101"/>
                    <a:pt x="635" y="1334"/>
                    <a:pt x="835" y="1535"/>
                  </a:cubicBezTo>
                  <a:cubicBezTo>
                    <a:pt x="1235" y="1635"/>
                    <a:pt x="1669" y="1735"/>
                    <a:pt x="2102" y="1768"/>
                  </a:cubicBezTo>
                  <a:cubicBezTo>
                    <a:pt x="2199" y="1782"/>
                    <a:pt x="2290" y="1790"/>
                    <a:pt x="2378" y="1790"/>
                  </a:cubicBezTo>
                  <a:cubicBezTo>
                    <a:pt x="2502" y="1790"/>
                    <a:pt x="2619" y="1774"/>
                    <a:pt x="2736" y="1735"/>
                  </a:cubicBezTo>
                  <a:cubicBezTo>
                    <a:pt x="3003" y="1635"/>
                    <a:pt x="3203" y="1401"/>
                    <a:pt x="3336" y="1134"/>
                  </a:cubicBezTo>
                  <a:cubicBezTo>
                    <a:pt x="3437" y="901"/>
                    <a:pt x="3503" y="601"/>
                    <a:pt x="3537" y="334"/>
                  </a:cubicBezTo>
                  <a:lnTo>
                    <a:pt x="3537" y="334"/>
                  </a:lnTo>
                  <a:cubicBezTo>
                    <a:pt x="2936" y="434"/>
                    <a:pt x="2336" y="500"/>
                    <a:pt x="1702" y="534"/>
                  </a:cubicBezTo>
                  <a:cubicBezTo>
                    <a:pt x="1402" y="534"/>
                    <a:pt x="1102" y="534"/>
                    <a:pt x="835" y="467"/>
                  </a:cubicBezTo>
                  <a:cubicBezTo>
                    <a:pt x="501" y="367"/>
                    <a:pt x="234" y="200"/>
                    <a:pt x="1" y="0"/>
                  </a:cubicBezTo>
                  <a:close/>
                </a:path>
              </a:pathLst>
            </a:custGeom>
            <a:solidFill>
              <a:srgbClr val="D9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8"/>
            <p:cNvSpPr/>
            <p:nvPr/>
          </p:nvSpPr>
          <p:spPr>
            <a:xfrm>
              <a:off x="6765397" y="2705300"/>
              <a:ext cx="356013" cy="668671"/>
            </a:xfrm>
            <a:custGeom>
              <a:avLst/>
              <a:gdLst/>
              <a:ahLst/>
              <a:cxnLst/>
              <a:rect l="l" t="t" r="r" b="b"/>
              <a:pathLst>
                <a:path w="4738" h="8899" extrusionOk="0">
                  <a:moveTo>
                    <a:pt x="4737" y="0"/>
                  </a:moveTo>
                  <a:lnTo>
                    <a:pt x="4737" y="0"/>
                  </a:lnTo>
                  <a:cubicBezTo>
                    <a:pt x="3937" y="1568"/>
                    <a:pt x="2969" y="3002"/>
                    <a:pt x="1802" y="4303"/>
                  </a:cubicBezTo>
                  <a:cubicBezTo>
                    <a:pt x="1335" y="4837"/>
                    <a:pt x="835" y="5337"/>
                    <a:pt x="201" y="5638"/>
                  </a:cubicBezTo>
                  <a:lnTo>
                    <a:pt x="1" y="5971"/>
                  </a:lnTo>
                  <a:cubicBezTo>
                    <a:pt x="501" y="6738"/>
                    <a:pt x="1001" y="7506"/>
                    <a:pt x="1568" y="8239"/>
                  </a:cubicBezTo>
                  <a:cubicBezTo>
                    <a:pt x="1769" y="8473"/>
                    <a:pt x="1969" y="8706"/>
                    <a:pt x="2236" y="8840"/>
                  </a:cubicBezTo>
                  <a:cubicBezTo>
                    <a:pt x="2339" y="8880"/>
                    <a:pt x="2445" y="8899"/>
                    <a:pt x="2551" y="8899"/>
                  </a:cubicBezTo>
                  <a:cubicBezTo>
                    <a:pt x="3062" y="8899"/>
                    <a:pt x="3571" y="8470"/>
                    <a:pt x="3737" y="7973"/>
                  </a:cubicBezTo>
                  <a:cubicBezTo>
                    <a:pt x="3970" y="7372"/>
                    <a:pt x="3903" y="6705"/>
                    <a:pt x="3903" y="6071"/>
                  </a:cubicBezTo>
                  <a:cubicBezTo>
                    <a:pt x="3870" y="4003"/>
                    <a:pt x="4537" y="2035"/>
                    <a:pt x="4737" y="0"/>
                  </a:cubicBezTo>
                  <a:close/>
                </a:path>
              </a:pathLst>
            </a:custGeom>
            <a:solidFill>
              <a:srgbClr val="D9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8"/>
            <p:cNvSpPr/>
            <p:nvPr/>
          </p:nvSpPr>
          <p:spPr>
            <a:xfrm>
              <a:off x="7244107" y="2687717"/>
              <a:ext cx="368562" cy="619229"/>
            </a:xfrm>
            <a:custGeom>
              <a:avLst/>
              <a:gdLst/>
              <a:ahLst/>
              <a:cxnLst/>
              <a:rect l="l" t="t" r="r" b="b"/>
              <a:pathLst>
                <a:path w="4905" h="8241" extrusionOk="0">
                  <a:moveTo>
                    <a:pt x="1" y="1"/>
                  </a:moveTo>
                  <a:lnTo>
                    <a:pt x="1" y="1"/>
                  </a:lnTo>
                  <a:cubicBezTo>
                    <a:pt x="134" y="2569"/>
                    <a:pt x="935" y="5038"/>
                    <a:pt x="1769" y="7473"/>
                  </a:cubicBezTo>
                  <a:lnTo>
                    <a:pt x="1902" y="7239"/>
                  </a:lnTo>
                  <a:cubicBezTo>
                    <a:pt x="2236" y="7473"/>
                    <a:pt x="2569" y="7740"/>
                    <a:pt x="2936" y="7940"/>
                  </a:cubicBezTo>
                  <a:cubicBezTo>
                    <a:pt x="3219" y="8120"/>
                    <a:pt x="3541" y="8240"/>
                    <a:pt x="3858" y="8240"/>
                  </a:cubicBezTo>
                  <a:cubicBezTo>
                    <a:pt x="3952" y="8240"/>
                    <a:pt x="4045" y="8230"/>
                    <a:pt x="4137" y="8207"/>
                  </a:cubicBezTo>
                  <a:cubicBezTo>
                    <a:pt x="4571" y="8107"/>
                    <a:pt x="4904" y="7706"/>
                    <a:pt x="4871" y="7306"/>
                  </a:cubicBezTo>
                  <a:cubicBezTo>
                    <a:pt x="4838" y="7072"/>
                    <a:pt x="4738" y="6872"/>
                    <a:pt x="4604" y="6706"/>
                  </a:cubicBezTo>
                  <a:cubicBezTo>
                    <a:pt x="4037" y="5905"/>
                    <a:pt x="3236" y="5338"/>
                    <a:pt x="2603" y="4637"/>
                  </a:cubicBezTo>
                  <a:cubicBezTo>
                    <a:pt x="1368" y="3336"/>
                    <a:pt x="635" y="1669"/>
                    <a:pt x="1" y="1"/>
                  </a:cubicBezTo>
                  <a:close/>
                </a:path>
              </a:pathLst>
            </a:custGeom>
            <a:solidFill>
              <a:srgbClr val="D9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8"/>
            <p:cNvSpPr/>
            <p:nvPr/>
          </p:nvSpPr>
          <p:spPr>
            <a:xfrm>
              <a:off x="7329315" y="2622572"/>
              <a:ext cx="619229" cy="544239"/>
            </a:xfrm>
            <a:custGeom>
              <a:avLst/>
              <a:gdLst/>
              <a:ahLst/>
              <a:cxnLst/>
              <a:rect l="l" t="t" r="r" b="b"/>
              <a:pathLst>
                <a:path w="8241" h="7243" extrusionOk="0">
                  <a:moveTo>
                    <a:pt x="1" y="0"/>
                  </a:moveTo>
                  <a:lnTo>
                    <a:pt x="1" y="0"/>
                  </a:lnTo>
                  <a:cubicBezTo>
                    <a:pt x="134" y="501"/>
                    <a:pt x="368" y="968"/>
                    <a:pt x="701" y="1401"/>
                  </a:cubicBezTo>
                  <a:cubicBezTo>
                    <a:pt x="935" y="1668"/>
                    <a:pt x="1202" y="1935"/>
                    <a:pt x="1469" y="2202"/>
                  </a:cubicBezTo>
                  <a:cubicBezTo>
                    <a:pt x="1769" y="2536"/>
                    <a:pt x="2036" y="2903"/>
                    <a:pt x="2303" y="3236"/>
                  </a:cubicBezTo>
                  <a:cubicBezTo>
                    <a:pt x="3337" y="4537"/>
                    <a:pt x="4471" y="5738"/>
                    <a:pt x="5738" y="6772"/>
                  </a:cubicBezTo>
                  <a:lnTo>
                    <a:pt x="5538" y="6705"/>
                  </a:lnTo>
                  <a:lnTo>
                    <a:pt x="5538" y="6705"/>
                  </a:lnTo>
                  <a:cubicBezTo>
                    <a:pt x="5848" y="7046"/>
                    <a:pt x="6301" y="7243"/>
                    <a:pt x="6764" y="7243"/>
                  </a:cubicBezTo>
                  <a:cubicBezTo>
                    <a:pt x="6800" y="7243"/>
                    <a:pt x="6836" y="7241"/>
                    <a:pt x="6873" y="7239"/>
                  </a:cubicBezTo>
                  <a:cubicBezTo>
                    <a:pt x="7373" y="7239"/>
                    <a:pt x="7873" y="6972"/>
                    <a:pt x="8174" y="6572"/>
                  </a:cubicBezTo>
                  <a:cubicBezTo>
                    <a:pt x="8207" y="6538"/>
                    <a:pt x="8240" y="6505"/>
                    <a:pt x="8240" y="6438"/>
                  </a:cubicBezTo>
                  <a:cubicBezTo>
                    <a:pt x="8240" y="6338"/>
                    <a:pt x="8140" y="6272"/>
                    <a:pt x="8073" y="6238"/>
                  </a:cubicBezTo>
                  <a:cubicBezTo>
                    <a:pt x="7039" y="5504"/>
                    <a:pt x="6005" y="4804"/>
                    <a:pt x="4971" y="4103"/>
                  </a:cubicBezTo>
                  <a:cubicBezTo>
                    <a:pt x="4437" y="3736"/>
                    <a:pt x="3904" y="3370"/>
                    <a:pt x="3403" y="2936"/>
                  </a:cubicBezTo>
                  <a:cubicBezTo>
                    <a:pt x="2269" y="1969"/>
                    <a:pt x="1335" y="668"/>
                    <a:pt x="1" y="0"/>
                  </a:cubicBezTo>
                  <a:close/>
                </a:path>
              </a:pathLst>
            </a:custGeom>
            <a:solidFill>
              <a:srgbClr val="D9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8"/>
            <p:cNvSpPr/>
            <p:nvPr/>
          </p:nvSpPr>
          <p:spPr>
            <a:xfrm>
              <a:off x="6414499" y="2692752"/>
              <a:ext cx="671827" cy="461284"/>
            </a:xfrm>
            <a:custGeom>
              <a:avLst/>
              <a:gdLst/>
              <a:ahLst/>
              <a:cxnLst/>
              <a:rect l="l" t="t" r="r" b="b"/>
              <a:pathLst>
                <a:path w="8941" h="6139" extrusionOk="0">
                  <a:moveTo>
                    <a:pt x="8940" y="0"/>
                  </a:moveTo>
                  <a:lnTo>
                    <a:pt x="8940" y="0"/>
                  </a:lnTo>
                  <a:cubicBezTo>
                    <a:pt x="8140" y="67"/>
                    <a:pt x="7439" y="601"/>
                    <a:pt x="6739" y="1001"/>
                  </a:cubicBezTo>
                  <a:cubicBezTo>
                    <a:pt x="4804" y="2135"/>
                    <a:pt x="2536" y="2502"/>
                    <a:pt x="434" y="3303"/>
                  </a:cubicBezTo>
                  <a:cubicBezTo>
                    <a:pt x="368" y="3336"/>
                    <a:pt x="301" y="3370"/>
                    <a:pt x="267" y="3403"/>
                  </a:cubicBezTo>
                  <a:cubicBezTo>
                    <a:pt x="201" y="3470"/>
                    <a:pt x="167" y="3570"/>
                    <a:pt x="167" y="3670"/>
                  </a:cubicBezTo>
                  <a:cubicBezTo>
                    <a:pt x="1" y="4504"/>
                    <a:pt x="234" y="5438"/>
                    <a:pt x="768" y="6138"/>
                  </a:cubicBezTo>
                  <a:lnTo>
                    <a:pt x="1068" y="6071"/>
                  </a:lnTo>
                  <a:cubicBezTo>
                    <a:pt x="1152" y="6092"/>
                    <a:pt x="1236" y="6102"/>
                    <a:pt x="1320" y="6102"/>
                  </a:cubicBezTo>
                  <a:cubicBezTo>
                    <a:pt x="1636" y="6102"/>
                    <a:pt x="1952" y="5970"/>
                    <a:pt x="2269" y="5838"/>
                  </a:cubicBezTo>
                  <a:cubicBezTo>
                    <a:pt x="3603" y="5271"/>
                    <a:pt x="4804" y="4304"/>
                    <a:pt x="5871" y="3269"/>
                  </a:cubicBezTo>
                  <a:cubicBezTo>
                    <a:pt x="6939" y="2202"/>
                    <a:pt x="7873" y="1068"/>
                    <a:pt x="8940" y="0"/>
                  </a:cubicBezTo>
                  <a:close/>
                </a:path>
              </a:pathLst>
            </a:custGeom>
            <a:solidFill>
              <a:srgbClr val="D9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8"/>
            <p:cNvSpPr/>
            <p:nvPr/>
          </p:nvSpPr>
          <p:spPr>
            <a:xfrm>
              <a:off x="6544865" y="2720328"/>
              <a:ext cx="386069" cy="142916"/>
            </a:xfrm>
            <a:custGeom>
              <a:avLst/>
              <a:gdLst/>
              <a:ahLst/>
              <a:cxnLst/>
              <a:rect l="l" t="t" r="r" b="b"/>
              <a:pathLst>
                <a:path w="5138" h="1902" extrusionOk="0">
                  <a:moveTo>
                    <a:pt x="5137" y="0"/>
                  </a:moveTo>
                  <a:lnTo>
                    <a:pt x="0" y="1902"/>
                  </a:lnTo>
                  <a:cubicBezTo>
                    <a:pt x="1835" y="1668"/>
                    <a:pt x="3603" y="1034"/>
                    <a:pt x="5137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8"/>
            <p:cNvSpPr/>
            <p:nvPr/>
          </p:nvSpPr>
          <p:spPr>
            <a:xfrm>
              <a:off x="6800487" y="2747904"/>
              <a:ext cx="273284" cy="343765"/>
            </a:xfrm>
            <a:custGeom>
              <a:avLst/>
              <a:gdLst/>
              <a:ahLst/>
              <a:cxnLst/>
              <a:rect l="l" t="t" r="r" b="b"/>
              <a:pathLst>
                <a:path w="3637" h="4575" extrusionOk="0">
                  <a:moveTo>
                    <a:pt x="3637" y="0"/>
                  </a:moveTo>
                  <a:lnTo>
                    <a:pt x="1" y="4570"/>
                  </a:lnTo>
                  <a:cubicBezTo>
                    <a:pt x="18" y="4573"/>
                    <a:pt x="35" y="4575"/>
                    <a:pt x="52" y="4575"/>
                  </a:cubicBezTo>
                  <a:cubicBezTo>
                    <a:pt x="224" y="4575"/>
                    <a:pt x="346" y="4425"/>
                    <a:pt x="468" y="4303"/>
                  </a:cubicBezTo>
                  <a:cubicBezTo>
                    <a:pt x="1668" y="3002"/>
                    <a:pt x="2736" y="1535"/>
                    <a:pt x="3637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8"/>
            <p:cNvSpPr/>
            <p:nvPr/>
          </p:nvSpPr>
          <p:spPr>
            <a:xfrm>
              <a:off x="7234114" y="2727842"/>
              <a:ext cx="95278" cy="448736"/>
            </a:xfrm>
            <a:custGeom>
              <a:avLst/>
              <a:gdLst/>
              <a:ahLst/>
              <a:cxnLst/>
              <a:rect l="l" t="t" r="r" b="b"/>
              <a:pathLst>
                <a:path w="1268" h="5972" extrusionOk="0">
                  <a:moveTo>
                    <a:pt x="0" y="0"/>
                  </a:moveTo>
                  <a:cubicBezTo>
                    <a:pt x="67" y="2035"/>
                    <a:pt x="501" y="4070"/>
                    <a:pt x="1268" y="59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8"/>
            <p:cNvSpPr/>
            <p:nvPr/>
          </p:nvSpPr>
          <p:spPr>
            <a:xfrm>
              <a:off x="7359446" y="2675169"/>
              <a:ext cx="323403" cy="403652"/>
            </a:xfrm>
            <a:custGeom>
              <a:avLst/>
              <a:gdLst/>
              <a:ahLst/>
              <a:cxnLst/>
              <a:rect l="l" t="t" r="r" b="b"/>
              <a:pathLst>
                <a:path w="4304" h="5372" extrusionOk="0">
                  <a:moveTo>
                    <a:pt x="0" y="1"/>
                  </a:moveTo>
                  <a:lnTo>
                    <a:pt x="0" y="1"/>
                  </a:lnTo>
                  <a:cubicBezTo>
                    <a:pt x="1168" y="1969"/>
                    <a:pt x="2602" y="3804"/>
                    <a:pt x="4303" y="537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8"/>
            <p:cNvSpPr/>
            <p:nvPr/>
          </p:nvSpPr>
          <p:spPr>
            <a:xfrm>
              <a:off x="7101268" y="2457116"/>
              <a:ext cx="373521" cy="163129"/>
            </a:xfrm>
            <a:custGeom>
              <a:avLst/>
              <a:gdLst/>
              <a:ahLst/>
              <a:cxnLst/>
              <a:rect l="l" t="t" r="r" b="b"/>
              <a:pathLst>
                <a:path w="4971" h="2171" extrusionOk="0">
                  <a:moveTo>
                    <a:pt x="2524" y="0"/>
                  </a:moveTo>
                  <a:cubicBezTo>
                    <a:pt x="2239" y="0"/>
                    <a:pt x="1952" y="58"/>
                    <a:pt x="1702" y="168"/>
                  </a:cubicBezTo>
                  <a:lnTo>
                    <a:pt x="1468" y="735"/>
                  </a:lnTo>
                  <a:cubicBezTo>
                    <a:pt x="1335" y="1435"/>
                    <a:pt x="701" y="1969"/>
                    <a:pt x="0" y="2002"/>
                  </a:cubicBezTo>
                  <a:cubicBezTo>
                    <a:pt x="380" y="2135"/>
                    <a:pt x="780" y="2171"/>
                    <a:pt x="1184" y="2171"/>
                  </a:cubicBezTo>
                  <a:cubicBezTo>
                    <a:pt x="1491" y="2171"/>
                    <a:pt x="1800" y="2150"/>
                    <a:pt x="2102" y="2136"/>
                  </a:cubicBezTo>
                  <a:cubicBezTo>
                    <a:pt x="3103" y="2069"/>
                    <a:pt x="4103" y="1969"/>
                    <a:pt x="4971" y="1502"/>
                  </a:cubicBezTo>
                  <a:cubicBezTo>
                    <a:pt x="4370" y="1268"/>
                    <a:pt x="4003" y="568"/>
                    <a:pt x="3436" y="234"/>
                  </a:cubicBezTo>
                  <a:cubicBezTo>
                    <a:pt x="3170" y="75"/>
                    <a:pt x="2848" y="0"/>
                    <a:pt x="2524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8"/>
            <p:cNvSpPr/>
            <p:nvPr/>
          </p:nvSpPr>
          <p:spPr>
            <a:xfrm>
              <a:off x="6963388" y="2544878"/>
              <a:ext cx="446256" cy="246309"/>
            </a:xfrm>
            <a:custGeom>
              <a:avLst/>
              <a:gdLst/>
              <a:ahLst/>
              <a:cxnLst/>
              <a:rect l="l" t="t" r="r" b="b"/>
              <a:pathLst>
                <a:path w="5939" h="3278" extrusionOk="0">
                  <a:moveTo>
                    <a:pt x="4037" y="0"/>
                  </a:moveTo>
                  <a:cubicBezTo>
                    <a:pt x="3904" y="668"/>
                    <a:pt x="3503" y="1268"/>
                    <a:pt x="2903" y="1602"/>
                  </a:cubicBezTo>
                  <a:cubicBezTo>
                    <a:pt x="2541" y="1802"/>
                    <a:pt x="2131" y="1907"/>
                    <a:pt x="1724" y="1907"/>
                  </a:cubicBezTo>
                  <a:cubicBezTo>
                    <a:pt x="1455" y="1907"/>
                    <a:pt x="1187" y="1861"/>
                    <a:pt x="935" y="1768"/>
                  </a:cubicBezTo>
                  <a:cubicBezTo>
                    <a:pt x="768" y="1735"/>
                    <a:pt x="568" y="1635"/>
                    <a:pt x="401" y="1635"/>
                  </a:cubicBezTo>
                  <a:cubicBezTo>
                    <a:pt x="201" y="1635"/>
                    <a:pt x="1" y="1768"/>
                    <a:pt x="34" y="1968"/>
                  </a:cubicBezTo>
                  <a:cubicBezTo>
                    <a:pt x="34" y="2102"/>
                    <a:pt x="101" y="2202"/>
                    <a:pt x="201" y="2269"/>
                  </a:cubicBezTo>
                  <a:cubicBezTo>
                    <a:pt x="842" y="2910"/>
                    <a:pt x="1738" y="3277"/>
                    <a:pt x="2634" y="3277"/>
                  </a:cubicBezTo>
                  <a:cubicBezTo>
                    <a:pt x="2950" y="3277"/>
                    <a:pt x="3266" y="3232"/>
                    <a:pt x="3570" y="3136"/>
                  </a:cubicBezTo>
                  <a:cubicBezTo>
                    <a:pt x="4771" y="2802"/>
                    <a:pt x="5705" y="1768"/>
                    <a:pt x="5938" y="567"/>
                  </a:cubicBezTo>
                  <a:lnTo>
                    <a:pt x="4037" y="0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8"/>
            <p:cNvSpPr/>
            <p:nvPr/>
          </p:nvSpPr>
          <p:spPr>
            <a:xfrm>
              <a:off x="6848125" y="2597476"/>
              <a:ext cx="170493" cy="145471"/>
            </a:xfrm>
            <a:custGeom>
              <a:avLst/>
              <a:gdLst/>
              <a:ahLst/>
              <a:cxnLst/>
              <a:rect l="l" t="t" r="r" b="b"/>
              <a:pathLst>
                <a:path w="2269" h="1936" extrusionOk="0">
                  <a:moveTo>
                    <a:pt x="1101" y="1"/>
                  </a:moveTo>
                  <a:cubicBezTo>
                    <a:pt x="1201" y="201"/>
                    <a:pt x="1301" y="401"/>
                    <a:pt x="1401" y="635"/>
                  </a:cubicBezTo>
                  <a:cubicBezTo>
                    <a:pt x="1168" y="535"/>
                    <a:pt x="901" y="435"/>
                    <a:pt x="634" y="368"/>
                  </a:cubicBezTo>
                  <a:cubicBezTo>
                    <a:pt x="601" y="334"/>
                    <a:pt x="534" y="334"/>
                    <a:pt x="467" y="334"/>
                  </a:cubicBezTo>
                  <a:cubicBezTo>
                    <a:pt x="401" y="334"/>
                    <a:pt x="367" y="401"/>
                    <a:pt x="367" y="468"/>
                  </a:cubicBezTo>
                  <a:cubicBezTo>
                    <a:pt x="367" y="501"/>
                    <a:pt x="434" y="535"/>
                    <a:pt x="501" y="568"/>
                  </a:cubicBezTo>
                  <a:cubicBezTo>
                    <a:pt x="734" y="668"/>
                    <a:pt x="968" y="768"/>
                    <a:pt x="1235" y="868"/>
                  </a:cubicBezTo>
                  <a:cubicBezTo>
                    <a:pt x="934" y="801"/>
                    <a:pt x="634" y="735"/>
                    <a:pt x="334" y="601"/>
                  </a:cubicBezTo>
                  <a:cubicBezTo>
                    <a:pt x="276" y="582"/>
                    <a:pt x="207" y="563"/>
                    <a:pt x="147" y="563"/>
                  </a:cubicBezTo>
                  <a:cubicBezTo>
                    <a:pt x="102" y="563"/>
                    <a:pt x="62" y="573"/>
                    <a:pt x="34" y="601"/>
                  </a:cubicBezTo>
                  <a:cubicBezTo>
                    <a:pt x="0" y="668"/>
                    <a:pt x="34" y="735"/>
                    <a:pt x="67" y="801"/>
                  </a:cubicBezTo>
                  <a:cubicBezTo>
                    <a:pt x="100" y="835"/>
                    <a:pt x="167" y="868"/>
                    <a:pt x="234" y="902"/>
                  </a:cubicBezTo>
                  <a:cubicBezTo>
                    <a:pt x="567" y="1002"/>
                    <a:pt x="901" y="1135"/>
                    <a:pt x="1235" y="1268"/>
                  </a:cubicBezTo>
                  <a:cubicBezTo>
                    <a:pt x="968" y="1202"/>
                    <a:pt x="668" y="1168"/>
                    <a:pt x="401" y="1102"/>
                  </a:cubicBezTo>
                  <a:cubicBezTo>
                    <a:pt x="351" y="1102"/>
                    <a:pt x="301" y="1093"/>
                    <a:pt x="251" y="1093"/>
                  </a:cubicBezTo>
                  <a:cubicBezTo>
                    <a:pt x="201" y="1093"/>
                    <a:pt x="151" y="1102"/>
                    <a:pt x="100" y="1135"/>
                  </a:cubicBezTo>
                  <a:cubicBezTo>
                    <a:pt x="134" y="1335"/>
                    <a:pt x="334" y="1402"/>
                    <a:pt x="534" y="1435"/>
                  </a:cubicBezTo>
                  <a:cubicBezTo>
                    <a:pt x="801" y="1502"/>
                    <a:pt x="1068" y="1569"/>
                    <a:pt x="1335" y="1635"/>
                  </a:cubicBezTo>
                  <a:cubicBezTo>
                    <a:pt x="1190" y="1677"/>
                    <a:pt x="1033" y="1705"/>
                    <a:pt x="879" y="1705"/>
                  </a:cubicBezTo>
                  <a:cubicBezTo>
                    <a:pt x="784" y="1705"/>
                    <a:pt x="690" y="1694"/>
                    <a:pt x="601" y="1669"/>
                  </a:cubicBezTo>
                  <a:cubicBezTo>
                    <a:pt x="567" y="1669"/>
                    <a:pt x="534" y="1660"/>
                    <a:pt x="505" y="1660"/>
                  </a:cubicBezTo>
                  <a:cubicBezTo>
                    <a:pt x="476" y="1660"/>
                    <a:pt x="451" y="1669"/>
                    <a:pt x="434" y="1702"/>
                  </a:cubicBezTo>
                  <a:cubicBezTo>
                    <a:pt x="401" y="1735"/>
                    <a:pt x="434" y="1769"/>
                    <a:pt x="467" y="1802"/>
                  </a:cubicBezTo>
                  <a:cubicBezTo>
                    <a:pt x="501" y="1836"/>
                    <a:pt x="534" y="1836"/>
                    <a:pt x="601" y="1869"/>
                  </a:cubicBezTo>
                  <a:cubicBezTo>
                    <a:pt x="868" y="1902"/>
                    <a:pt x="1101" y="1936"/>
                    <a:pt x="1368" y="1936"/>
                  </a:cubicBezTo>
                  <a:cubicBezTo>
                    <a:pt x="1635" y="1936"/>
                    <a:pt x="1902" y="1869"/>
                    <a:pt x="2102" y="1735"/>
                  </a:cubicBezTo>
                  <a:lnTo>
                    <a:pt x="2269" y="1302"/>
                  </a:lnTo>
                  <a:cubicBezTo>
                    <a:pt x="2102" y="801"/>
                    <a:pt x="1768" y="334"/>
                    <a:pt x="1301" y="68"/>
                  </a:cubicBezTo>
                  <a:cubicBezTo>
                    <a:pt x="1235" y="34"/>
                    <a:pt x="1168" y="1"/>
                    <a:pt x="1101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8"/>
            <p:cNvSpPr/>
            <p:nvPr/>
          </p:nvSpPr>
          <p:spPr>
            <a:xfrm>
              <a:off x="6527282" y="1835041"/>
              <a:ext cx="145471" cy="165984"/>
            </a:xfrm>
            <a:custGeom>
              <a:avLst/>
              <a:gdLst/>
              <a:ahLst/>
              <a:cxnLst/>
              <a:rect l="l" t="t" r="r" b="b"/>
              <a:pathLst>
                <a:path w="1936" h="2209" extrusionOk="0">
                  <a:moveTo>
                    <a:pt x="506" y="1"/>
                  </a:moveTo>
                  <a:cubicBezTo>
                    <a:pt x="494" y="1"/>
                    <a:pt x="481" y="3"/>
                    <a:pt x="468" y="7"/>
                  </a:cubicBezTo>
                  <a:cubicBezTo>
                    <a:pt x="401" y="7"/>
                    <a:pt x="368" y="107"/>
                    <a:pt x="368" y="174"/>
                  </a:cubicBezTo>
                  <a:cubicBezTo>
                    <a:pt x="368" y="241"/>
                    <a:pt x="401" y="274"/>
                    <a:pt x="434" y="341"/>
                  </a:cubicBezTo>
                  <a:cubicBezTo>
                    <a:pt x="601" y="641"/>
                    <a:pt x="768" y="975"/>
                    <a:pt x="935" y="1275"/>
                  </a:cubicBezTo>
                  <a:cubicBezTo>
                    <a:pt x="768" y="1041"/>
                    <a:pt x="601" y="841"/>
                    <a:pt x="401" y="608"/>
                  </a:cubicBezTo>
                  <a:cubicBezTo>
                    <a:pt x="368" y="541"/>
                    <a:pt x="268" y="441"/>
                    <a:pt x="167" y="441"/>
                  </a:cubicBezTo>
                  <a:cubicBezTo>
                    <a:pt x="67" y="608"/>
                    <a:pt x="201" y="808"/>
                    <a:pt x="301" y="941"/>
                  </a:cubicBezTo>
                  <a:cubicBezTo>
                    <a:pt x="468" y="1175"/>
                    <a:pt x="634" y="1375"/>
                    <a:pt x="801" y="1608"/>
                  </a:cubicBezTo>
                  <a:cubicBezTo>
                    <a:pt x="568" y="1508"/>
                    <a:pt x="368" y="1375"/>
                    <a:pt x="201" y="1175"/>
                  </a:cubicBezTo>
                  <a:cubicBezTo>
                    <a:pt x="167" y="1108"/>
                    <a:pt x="134" y="1075"/>
                    <a:pt x="67" y="1075"/>
                  </a:cubicBezTo>
                  <a:cubicBezTo>
                    <a:pt x="34" y="1108"/>
                    <a:pt x="1" y="1141"/>
                    <a:pt x="1" y="1175"/>
                  </a:cubicBezTo>
                  <a:cubicBezTo>
                    <a:pt x="34" y="1242"/>
                    <a:pt x="34" y="1275"/>
                    <a:pt x="67" y="1308"/>
                  </a:cubicBezTo>
                  <a:cubicBezTo>
                    <a:pt x="234" y="1508"/>
                    <a:pt x="401" y="1709"/>
                    <a:pt x="601" y="1875"/>
                  </a:cubicBezTo>
                  <a:cubicBezTo>
                    <a:pt x="801" y="2042"/>
                    <a:pt x="1068" y="2176"/>
                    <a:pt x="1302" y="2209"/>
                  </a:cubicBezTo>
                  <a:lnTo>
                    <a:pt x="1702" y="1975"/>
                  </a:lnTo>
                  <a:cubicBezTo>
                    <a:pt x="1935" y="1475"/>
                    <a:pt x="1935" y="908"/>
                    <a:pt x="1769" y="408"/>
                  </a:cubicBezTo>
                  <a:cubicBezTo>
                    <a:pt x="1769" y="341"/>
                    <a:pt x="1735" y="241"/>
                    <a:pt x="1669" y="207"/>
                  </a:cubicBezTo>
                  <a:cubicBezTo>
                    <a:pt x="1602" y="441"/>
                    <a:pt x="1535" y="674"/>
                    <a:pt x="1502" y="908"/>
                  </a:cubicBezTo>
                  <a:cubicBezTo>
                    <a:pt x="1368" y="674"/>
                    <a:pt x="1235" y="441"/>
                    <a:pt x="1101" y="207"/>
                  </a:cubicBezTo>
                  <a:cubicBezTo>
                    <a:pt x="1068" y="141"/>
                    <a:pt x="1035" y="107"/>
                    <a:pt x="968" y="74"/>
                  </a:cubicBezTo>
                  <a:cubicBezTo>
                    <a:pt x="940" y="60"/>
                    <a:pt x="913" y="52"/>
                    <a:pt x="888" y="52"/>
                  </a:cubicBezTo>
                  <a:cubicBezTo>
                    <a:pt x="852" y="52"/>
                    <a:pt x="821" y="68"/>
                    <a:pt x="801" y="107"/>
                  </a:cubicBezTo>
                  <a:cubicBezTo>
                    <a:pt x="768" y="141"/>
                    <a:pt x="801" y="207"/>
                    <a:pt x="835" y="241"/>
                  </a:cubicBezTo>
                  <a:cubicBezTo>
                    <a:pt x="968" y="474"/>
                    <a:pt x="1068" y="741"/>
                    <a:pt x="1202" y="975"/>
                  </a:cubicBezTo>
                  <a:cubicBezTo>
                    <a:pt x="1001" y="741"/>
                    <a:pt x="835" y="474"/>
                    <a:pt x="701" y="174"/>
                  </a:cubicBezTo>
                  <a:cubicBezTo>
                    <a:pt x="643" y="87"/>
                    <a:pt x="586" y="1"/>
                    <a:pt x="506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8"/>
            <p:cNvSpPr/>
            <p:nvPr/>
          </p:nvSpPr>
          <p:spPr>
            <a:xfrm>
              <a:off x="7630096" y="3732900"/>
              <a:ext cx="150505" cy="170943"/>
            </a:xfrm>
            <a:custGeom>
              <a:avLst/>
              <a:gdLst/>
              <a:ahLst/>
              <a:cxnLst/>
              <a:rect l="l" t="t" r="r" b="b"/>
              <a:pathLst>
                <a:path w="2003" h="2275" extrusionOk="0">
                  <a:moveTo>
                    <a:pt x="835" y="1"/>
                  </a:moveTo>
                  <a:lnTo>
                    <a:pt x="1" y="234"/>
                  </a:lnTo>
                  <a:cubicBezTo>
                    <a:pt x="1" y="234"/>
                    <a:pt x="576" y="2274"/>
                    <a:pt x="1191" y="2274"/>
                  </a:cubicBezTo>
                  <a:cubicBezTo>
                    <a:pt x="1239" y="2274"/>
                    <a:pt x="1287" y="2262"/>
                    <a:pt x="1335" y="2236"/>
                  </a:cubicBezTo>
                  <a:cubicBezTo>
                    <a:pt x="2002" y="1869"/>
                    <a:pt x="835" y="1"/>
                    <a:pt x="835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8"/>
            <p:cNvSpPr/>
            <p:nvPr/>
          </p:nvSpPr>
          <p:spPr>
            <a:xfrm>
              <a:off x="7003513" y="4018653"/>
              <a:ext cx="248187" cy="78070"/>
            </a:xfrm>
            <a:custGeom>
              <a:avLst/>
              <a:gdLst/>
              <a:ahLst/>
              <a:cxnLst/>
              <a:rect l="l" t="t" r="r" b="b"/>
              <a:pathLst>
                <a:path w="3303" h="1039" extrusionOk="0">
                  <a:moveTo>
                    <a:pt x="2135" y="0"/>
                  </a:moveTo>
                  <a:cubicBezTo>
                    <a:pt x="2135" y="0"/>
                    <a:pt x="2002" y="34"/>
                    <a:pt x="1802" y="67"/>
                  </a:cubicBezTo>
                  <a:cubicBezTo>
                    <a:pt x="1502" y="101"/>
                    <a:pt x="1035" y="201"/>
                    <a:pt x="668" y="301"/>
                  </a:cubicBezTo>
                  <a:cubicBezTo>
                    <a:pt x="334" y="401"/>
                    <a:pt x="101" y="501"/>
                    <a:pt x="67" y="568"/>
                  </a:cubicBezTo>
                  <a:cubicBezTo>
                    <a:pt x="1" y="834"/>
                    <a:pt x="34" y="968"/>
                    <a:pt x="935" y="1035"/>
                  </a:cubicBezTo>
                  <a:cubicBezTo>
                    <a:pt x="1019" y="1038"/>
                    <a:pt x="1109" y="1039"/>
                    <a:pt x="1200" y="1039"/>
                  </a:cubicBezTo>
                  <a:cubicBezTo>
                    <a:pt x="2118" y="1039"/>
                    <a:pt x="3303" y="901"/>
                    <a:pt x="3303" y="901"/>
                  </a:cubicBezTo>
                  <a:lnTo>
                    <a:pt x="3036" y="34"/>
                  </a:lnTo>
                  <a:lnTo>
                    <a:pt x="2135" y="0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8"/>
            <p:cNvSpPr/>
            <p:nvPr/>
          </p:nvSpPr>
          <p:spPr>
            <a:xfrm>
              <a:off x="7053630" y="4023687"/>
              <a:ext cx="87839" cy="42680"/>
            </a:xfrm>
            <a:custGeom>
              <a:avLst/>
              <a:gdLst/>
              <a:ahLst/>
              <a:cxnLst/>
              <a:rect l="l" t="t" r="r" b="b"/>
              <a:pathLst>
                <a:path w="1169" h="568" extrusionOk="0">
                  <a:moveTo>
                    <a:pt x="1135" y="0"/>
                  </a:moveTo>
                  <a:lnTo>
                    <a:pt x="1135" y="0"/>
                  </a:lnTo>
                  <a:cubicBezTo>
                    <a:pt x="835" y="34"/>
                    <a:pt x="368" y="134"/>
                    <a:pt x="1" y="234"/>
                  </a:cubicBezTo>
                  <a:cubicBezTo>
                    <a:pt x="101" y="400"/>
                    <a:pt x="268" y="567"/>
                    <a:pt x="668" y="567"/>
                  </a:cubicBezTo>
                  <a:cubicBezTo>
                    <a:pt x="1135" y="534"/>
                    <a:pt x="1168" y="234"/>
                    <a:pt x="1135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8"/>
            <p:cNvSpPr/>
            <p:nvPr/>
          </p:nvSpPr>
          <p:spPr>
            <a:xfrm>
              <a:off x="7662706" y="3783017"/>
              <a:ext cx="77770" cy="67476"/>
            </a:xfrm>
            <a:custGeom>
              <a:avLst/>
              <a:gdLst/>
              <a:ahLst/>
              <a:cxnLst/>
              <a:rect l="l" t="t" r="r" b="b"/>
              <a:pathLst>
                <a:path w="1035" h="898" extrusionOk="0">
                  <a:moveTo>
                    <a:pt x="601" y="1"/>
                  </a:moveTo>
                  <a:lnTo>
                    <a:pt x="0" y="168"/>
                  </a:lnTo>
                  <a:cubicBezTo>
                    <a:pt x="0" y="168"/>
                    <a:pt x="271" y="897"/>
                    <a:pt x="568" y="897"/>
                  </a:cubicBezTo>
                  <a:cubicBezTo>
                    <a:pt x="601" y="897"/>
                    <a:pt x="634" y="888"/>
                    <a:pt x="668" y="868"/>
                  </a:cubicBezTo>
                  <a:cubicBezTo>
                    <a:pt x="1035" y="635"/>
                    <a:pt x="601" y="1"/>
                    <a:pt x="601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7043637" y="2209007"/>
              <a:ext cx="255701" cy="171244"/>
            </a:xfrm>
            <a:custGeom>
              <a:avLst/>
              <a:gdLst/>
              <a:ahLst/>
              <a:cxnLst/>
              <a:rect l="l" t="t" r="r" b="b"/>
              <a:pathLst>
                <a:path w="3403" h="2279" extrusionOk="0">
                  <a:moveTo>
                    <a:pt x="3403" y="1"/>
                  </a:moveTo>
                  <a:cubicBezTo>
                    <a:pt x="3402" y="1"/>
                    <a:pt x="1134" y="67"/>
                    <a:pt x="1168" y="267"/>
                  </a:cubicBezTo>
                  <a:cubicBezTo>
                    <a:pt x="1168" y="334"/>
                    <a:pt x="1134" y="401"/>
                    <a:pt x="1134" y="468"/>
                  </a:cubicBezTo>
                  <a:cubicBezTo>
                    <a:pt x="1068" y="935"/>
                    <a:pt x="767" y="1301"/>
                    <a:pt x="534" y="1535"/>
                  </a:cubicBezTo>
                  <a:cubicBezTo>
                    <a:pt x="501" y="1568"/>
                    <a:pt x="501" y="1568"/>
                    <a:pt x="467" y="1602"/>
                  </a:cubicBezTo>
                  <a:cubicBezTo>
                    <a:pt x="334" y="1735"/>
                    <a:pt x="167" y="1869"/>
                    <a:pt x="0" y="1969"/>
                  </a:cubicBezTo>
                  <a:cubicBezTo>
                    <a:pt x="292" y="2115"/>
                    <a:pt x="745" y="2279"/>
                    <a:pt x="1188" y="2279"/>
                  </a:cubicBezTo>
                  <a:cubicBezTo>
                    <a:pt x="1352" y="2279"/>
                    <a:pt x="1515" y="2256"/>
                    <a:pt x="1668" y="2202"/>
                  </a:cubicBezTo>
                  <a:cubicBezTo>
                    <a:pt x="2235" y="1969"/>
                    <a:pt x="3002" y="734"/>
                    <a:pt x="3403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7094656" y="2192853"/>
              <a:ext cx="467897" cy="392982"/>
            </a:xfrm>
            <a:custGeom>
              <a:avLst/>
              <a:gdLst/>
              <a:ahLst/>
              <a:cxnLst/>
              <a:rect l="l" t="t" r="r" b="b"/>
              <a:pathLst>
                <a:path w="6227" h="5230" extrusionOk="0">
                  <a:moveTo>
                    <a:pt x="3305" y="0"/>
                  </a:moveTo>
                  <a:cubicBezTo>
                    <a:pt x="2921" y="0"/>
                    <a:pt x="2537" y="94"/>
                    <a:pt x="2190" y="282"/>
                  </a:cubicBezTo>
                  <a:cubicBezTo>
                    <a:pt x="1423" y="716"/>
                    <a:pt x="922" y="1650"/>
                    <a:pt x="889" y="2617"/>
                  </a:cubicBezTo>
                  <a:cubicBezTo>
                    <a:pt x="857" y="3511"/>
                    <a:pt x="0" y="5230"/>
                    <a:pt x="3991" y="5230"/>
                  </a:cubicBezTo>
                  <a:cubicBezTo>
                    <a:pt x="4170" y="5230"/>
                    <a:pt x="4359" y="5226"/>
                    <a:pt x="4558" y="5219"/>
                  </a:cubicBezTo>
                  <a:cubicBezTo>
                    <a:pt x="5125" y="5186"/>
                    <a:pt x="5726" y="5086"/>
                    <a:pt x="6026" y="4552"/>
                  </a:cubicBezTo>
                  <a:cubicBezTo>
                    <a:pt x="6226" y="4218"/>
                    <a:pt x="6159" y="3785"/>
                    <a:pt x="6093" y="3351"/>
                  </a:cubicBezTo>
                  <a:cubicBezTo>
                    <a:pt x="5926" y="2284"/>
                    <a:pt x="5559" y="1116"/>
                    <a:pt x="4725" y="482"/>
                  </a:cubicBezTo>
                  <a:cubicBezTo>
                    <a:pt x="4309" y="161"/>
                    <a:pt x="3808" y="0"/>
                    <a:pt x="3305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7226600" y="2251611"/>
              <a:ext cx="70256" cy="283278"/>
            </a:xfrm>
            <a:custGeom>
              <a:avLst/>
              <a:gdLst/>
              <a:ahLst/>
              <a:cxnLst/>
              <a:rect l="l" t="t" r="r" b="b"/>
              <a:pathLst>
                <a:path w="935" h="3770" extrusionOk="0">
                  <a:moveTo>
                    <a:pt x="734" y="1"/>
                  </a:moveTo>
                  <a:lnTo>
                    <a:pt x="734" y="1"/>
                  </a:lnTo>
                  <a:cubicBezTo>
                    <a:pt x="567" y="234"/>
                    <a:pt x="367" y="434"/>
                    <a:pt x="234" y="701"/>
                  </a:cubicBezTo>
                  <a:cubicBezTo>
                    <a:pt x="0" y="1268"/>
                    <a:pt x="100" y="1902"/>
                    <a:pt x="234" y="2502"/>
                  </a:cubicBezTo>
                  <a:cubicBezTo>
                    <a:pt x="334" y="2969"/>
                    <a:pt x="467" y="3503"/>
                    <a:pt x="868" y="3770"/>
                  </a:cubicBezTo>
                  <a:lnTo>
                    <a:pt x="934" y="3670"/>
                  </a:lnTo>
                  <a:cubicBezTo>
                    <a:pt x="667" y="2469"/>
                    <a:pt x="634" y="1235"/>
                    <a:pt x="734" y="1"/>
                  </a:cubicBezTo>
                  <a:close/>
                </a:path>
              </a:pathLst>
            </a:custGeom>
            <a:solidFill>
              <a:srgbClr val="D9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8"/>
            <p:cNvSpPr/>
            <p:nvPr/>
          </p:nvSpPr>
          <p:spPr>
            <a:xfrm>
              <a:off x="7339384" y="2241618"/>
              <a:ext cx="60187" cy="300861"/>
            </a:xfrm>
            <a:custGeom>
              <a:avLst/>
              <a:gdLst/>
              <a:ahLst/>
              <a:cxnLst/>
              <a:rect l="l" t="t" r="r" b="b"/>
              <a:pathLst>
                <a:path w="801" h="4004" extrusionOk="0">
                  <a:moveTo>
                    <a:pt x="201" y="0"/>
                  </a:moveTo>
                  <a:cubicBezTo>
                    <a:pt x="0" y="1301"/>
                    <a:pt x="100" y="2669"/>
                    <a:pt x="501" y="3936"/>
                  </a:cubicBezTo>
                  <a:lnTo>
                    <a:pt x="601" y="4003"/>
                  </a:lnTo>
                  <a:cubicBezTo>
                    <a:pt x="701" y="3536"/>
                    <a:pt x="801" y="3069"/>
                    <a:pt x="801" y="2602"/>
                  </a:cubicBezTo>
                  <a:cubicBezTo>
                    <a:pt x="801" y="2202"/>
                    <a:pt x="734" y="1835"/>
                    <a:pt x="668" y="1435"/>
                  </a:cubicBezTo>
                  <a:cubicBezTo>
                    <a:pt x="567" y="934"/>
                    <a:pt x="434" y="434"/>
                    <a:pt x="201" y="0"/>
                  </a:cubicBezTo>
                  <a:close/>
                </a:path>
              </a:pathLst>
            </a:custGeom>
            <a:solidFill>
              <a:srgbClr val="D9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8"/>
            <p:cNvSpPr/>
            <p:nvPr/>
          </p:nvSpPr>
          <p:spPr>
            <a:xfrm>
              <a:off x="7414598" y="2241618"/>
              <a:ext cx="100312" cy="290792"/>
            </a:xfrm>
            <a:custGeom>
              <a:avLst/>
              <a:gdLst/>
              <a:ahLst/>
              <a:cxnLst/>
              <a:rect l="l" t="t" r="r" b="b"/>
              <a:pathLst>
                <a:path w="1335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601" y="1134"/>
                    <a:pt x="967" y="2402"/>
                    <a:pt x="1034" y="3703"/>
                  </a:cubicBezTo>
                  <a:lnTo>
                    <a:pt x="1134" y="3870"/>
                  </a:lnTo>
                  <a:cubicBezTo>
                    <a:pt x="1301" y="3636"/>
                    <a:pt x="1334" y="3303"/>
                    <a:pt x="1334" y="3002"/>
                  </a:cubicBezTo>
                  <a:cubicBezTo>
                    <a:pt x="1301" y="1902"/>
                    <a:pt x="834" y="767"/>
                    <a:pt x="0" y="0"/>
                  </a:cubicBezTo>
                  <a:close/>
                </a:path>
              </a:pathLst>
            </a:custGeom>
            <a:solidFill>
              <a:srgbClr val="D9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6261591" y="2684186"/>
              <a:ext cx="253222" cy="184093"/>
            </a:xfrm>
            <a:custGeom>
              <a:avLst/>
              <a:gdLst/>
              <a:ahLst/>
              <a:cxnLst/>
              <a:rect l="l" t="t" r="r" b="b"/>
              <a:pathLst>
                <a:path w="3370" h="2450" extrusionOk="0">
                  <a:moveTo>
                    <a:pt x="529" y="1"/>
                  </a:moveTo>
                  <a:cubicBezTo>
                    <a:pt x="521" y="1"/>
                    <a:pt x="511" y="5"/>
                    <a:pt x="501" y="14"/>
                  </a:cubicBezTo>
                  <a:cubicBezTo>
                    <a:pt x="1" y="448"/>
                    <a:pt x="268" y="1315"/>
                    <a:pt x="701" y="1749"/>
                  </a:cubicBezTo>
                  <a:cubicBezTo>
                    <a:pt x="1368" y="2416"/>
                    <a:pt x="2336" y="2416"/>
                    <a:pt x="3236" y="2449"/>
                  </a:cubicBezTo>
                  <a:cubicBezTo>
                    <a:pt x="3360" y="2449"/>
                    <a:pt x="3369" y="2279"/>
                    <a:pt x="3265" y="2279"/>
                  </a:cubicBezTo>
                  <a:cubicBezTo>
                    <a:pt x="3256" y="2279"/>
                    <a:pt x="3247" y="2280"/>
                    <a:pt x="3236" y="2283"/>
                  </a:cubicBezTo>
                  <a:cubicBezTo>
                    <a:pt x="3112" y="2289"/>
                    <a:pt x="2983" y="2292"/>
                    <a:pt x="2854" y="2292"/>
                  </a:cubicBezTo>
                  <a:cubicBezTo>
                    <a:pt x="2256" y="2292"/>
                    <a:pt x="1622" y="2211"/>
                    <a:pt x="1102" y="1882"/>
                  </a:cubicBezTo>
                  <a:cubicBezTo>
                    <a:pt x="401" y="1415"/>
                    <a:pt x="301" y="782"/>
                    <a:pt x="535" y="48"/>
                  </a:cubicBezTo>
                  <a:cubicBezTo>
                    <a:pt x="558" y="24"/>
                    <a:pt x="548" y="1"/>
                    <a:pt x="529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6409464" y="2878871"/>
              <a:ext cx="302814" cy="271481"/>
            </a:xfrm>
            <a:custGeom>
              <a:avLst/>
              <a:gdLst/>
              <a:ahLst/>
              <a:cxnLst/>
              <a:rect l="l" t="t" r="r" b="b"/>
              <a:pathLst>
                <a:path w="4030" h="3613" extrusionOk="0">
                  <a:moveTo>
                    <a:pt x="1068" y="0"/>
                  </a:moveTo>
                  <a:cubicBezTo>
                    <a:pt x="1052" y="0"/>
                    <a:pt x="1035" y="9"/>
                    <a:pt x="1035" y="25"/>
                  </a:cubicBezTo>
                  <a:cubicBezTo>
                    <a:pt x="535" y="792"/>
                    <a:pt x="1" y="2360"/>
                    <a:pt x="835" y="3094"/>
                  </a:cubicBezTo>
                  <a:cubicBezTo>
                    <a:pt x="1257" y="3446"/>
                    <a:pt x="1866" y="3613"/>
                    <a:pt x="2474" y="3613"/>
                  </a:cubicBezTo>
                  <a:cubicBezTo>
                    <a:pt x="3018" y="3613"/>
                    <a:pt x="3561" y="3480"/>
                    <a:pt x="3970" y="3228"/>
                  </a:cubicBezTo>
                  <a:cubicBezTo>
                    <a:pt x="4030" y="3168"/>
                    <a:pt x="3983" y="3056"/>
                    <a:pt x="3925" y="3056"/>
                  </a:cubicBezTo>
                  <a:cubicBezTo>
                    <a:pt x="3918" y="3056"/>
                    <a:pt x="3911" y="3057"/>
                    <a:pt x="3904" y="3061"/>
                  </a:cubicBezTo>
                  <a:cubicBezTo>
                    <a:pt x="3422" y="3257"/>
                    <a:pt x="2892" y="3396"/>
                    <a:pt x="2371" y="3396"/>
                  </a:cubicBezTo>
                  <a:cubicBezTo>
                    <a:pt x="1918" y="3396"/>
                    <a:pt x="1472" y="3291"/>
                    <a:pt x="1068" y="3027"/>
                  </a:cubicBezTo>
                  <a:cubicBezTo>
                    <a:pt x="101" y="2360"/>
                    <a:pt x="868" y="893"/>
                    <a:pt x="1102" y="25"/>
                  </a:cubicBezTo>
                  <a:cubicBezTo>
                    <a:pt x="1102" y="9"/>
                    <a:pt x="1085" y="0"/>
                    <a:pt x="1068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6785460" y="3147643"/>
              <a:ext cx="528084" cy="223391"/>
            </a:xfrm>
            <a:custGeom>
              <a:avLst/>
              <a:gdLst/>
              <a:ahLst/>
              <a:cxnLst/>
              <a:rect l="l" t="t" r="r" b="b"/>
              <a:pathLst>
                <a:path w="7028" h="2973" extrusionOk="0">
                  <a:moveTo>
                    <a:pt x="201" y="1"/>
                  </a:moveTo>
                  <a:cubicBezTo>
                    <a:pt x="184" y="1"/>
                    <a:pt x="167" y="17"/>
                    <a:pt x="167" y="51"/>
                  </a:cubicBezTo>
                  <a:cubicBezTo>
                    <a:pt x="0" y="1585"/>
                    <a:pt x="1268" y="2819"/>
                    <a:pt x="2769" y="2953"/>
                  </a:cubicBezTo>
                  <a:cubicBezTo>
                    <a:pt x="2936" y="2966"/>
                    <a:pt x="3106" y="2972"/>
                    <a:pt x="3276" y="2972"/>
                  </a:cubicBezTo>
                  <a:cubicBezTo>
                    <a:pt x="3992" y="2972"/>
                    <a:pt x="4731" y="2855"/>
                    <a:pt x="5404" y="2586"/>
                  </a:cubicBezTo>
                  <a:cubicBezTo>
                    <a:pt x="6038" y="2319"/>
                    <a:pt x="6772" y="1785"/>
                    <a:pt x="7005" y="1118"/>
                  </a:cubicBezTo>
                  <a:cubicBezTo>
                    <a:pt x="7027" y="1054"/>
                    <a:pt x="6979" y="1017"/>
                    <a:pt x="6924" y="1017"/>
                  </a:cubicBezTo>
                  <a:cubicBezTo>
                    <a:pt x="6894" y="1017"/>
                    <a:pt x="6862" y="1028"/>
                    <a:pt x="6839" y="1052"/>
                  </a:cubicBezTo>
                  <a:cubicBezTo>
                    <a:pt x="6372" y="1652"/>
                    <a:pt x="5938" y="2152"/>
                    <a:pt x="5171" y="2453"/>
                  </a:cubicBezTo>
                  <a:cubicBezTo>
                    <a:pt x="4607" y="2678"/>
                    <a:pt x="3971" y="2761"/>
                    <a:pt x="3345" y="2761"/>
                  </a:cubicBezTo>
                  <a:cubicBezTo>
                    <a:pt x="3230" y="2761"/>
                    <a:pt x="3116" y="2758"/>
                    <a:pt x="3003" y="2753"/>
                  </a:cubicBezTo>
                  <a:cubicBezTo>
                    <a:pt x="1468" y="2686"/>
                    <a:pt x="301" y="1619"/>
                    <a:pt x="234" y="51"/>
                  </a:cubicBezTo>
                  <a:cubicBezTo>
                    <a:pt x="234" y="17"/>
                    <a:pt x="217" y="1"/>
                    <a:pt x="201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8"/>
            <p:cNvSpPr/>
            <p:nvPr/>
          </p:nvSpPr>
          <p:spPr>
            <a:xfrm>
              <a:off x="7351932" y="3219100"/>
              <a:ext cx="12548" cy="10069"/>
            </a:xfrm>
            <a:custGeom>
              <a:avLst/>
              <a:gdLst/>
              <a:ahLst/>
              <a:cxnLst/>
              <a:rect l="l" t="t" r="r" b="b"/>
              <a:pathLst>
                <a:path w="167" h="134" extrusionOk="0">
                  <a:moveTo>
                    <a:pt x="67" y="0"/>
                  </a:moveTo>
                  <a:cubicBezTo>
                    <a:pt x="0" y="0"/>
                    <a:pt x="0" y="134"/>
                    <a:pt x="67" y="134"/>
                  </a:cubicBezTo>
                  <a:cubicBezTo>
                    <a:pt x="167" y="134"/>
                    <a:pt x="167" y="0"/>
                    <a:pt x="67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8"/>
            <p:cNvSpPr/>
            <p:nvPr/>
          </p:nvSpPr>
          <p:spPr>
            <a:xfrm>
              <a:off x="7350354" y="3118714"/>
              <a:ext cx="311530" cy="165308"/>
            </a:xfrm>
            <a:custGeom>
              <a:avLst/>
              <a:gdLst/>
              <a:ahLst/>
              <a:cxnLst/>
              <a:rect l="l" t="t" r="r" b="b"/>
              <a:pathLst>
                <a:path w="4146" h="2200" extrusionOk="0">
                  <a:moveTo>
                    <a:pt x="4052" y="1"/>
                  </a:moveTo>
                  <a:cubicBezTo>
                    <a:pt x="4027" y="1"/>
                    <a:pt x="4003" y="12"/>
                    <a:pt x="3991" y="36"/>
                  </a:cubicBezTo>
                  <a:cubicBezTo>
                    <a:pt x="3624" y="803"/>
                    <a:pt x="3324" y="1503"/>
                    <a:pt x="2490" y="1870"/>
                  </a:cubicBezTo>
                  <a:cubicBezTo>
                    <a:pt x="2218" y="1979"/>
                    <a:pt x="1939" y="2031"/>
                    <a:pt x="1664" y="2031"/>
                  </a:cubicBezTo>
                  <a:cubicBezTo>
                    <a:pt x="1094" y="2031"/>
                    <a:pt x="538" y="1808"/>
                    <a:pt x="88" y="1403"/>
                  </a:cubicBezTo>
                  <a:cubicBezTo>
                    <a:pt x="82" y="1397"/>
                    <a:pt x="74" y="1394"/>
                    <a:pt x="66" y="1394"/>
                  </a:cubicBezTo>
                  <a:cubicBezTo>
                    <a:pt x="34" y="1394"/>
                    <a:pt x="1" y="1443"/>
                    <a:pt x="55" y="1470"/>
                  </a:cubicBezTo>
                  <a:cubicBezTo>
                    <a:pt x="481" y="1944"/>
                    <a:pt x="1077" y="2199"/>
                    <a:pt x="1685" y="2199"/>
                  </a:cubicBezTo>
                  <a:cubicBezTo>
                    <a:pt x="1932" y="2199"/>
                    <a:pt x="2182" y="2157"/>
                    <a:pt x="2423" y="2070"/>
                  </a:cubicBezTo>
                  <a:cubicBezTo>
                    <a:pt x="3324" y="1770"/>
                    <a:pt x="3824" y="970"/>
                    <a:pt x="4124" y="102"/>
                  </a:cubicBezTo>
                  <a:cubicBezTo>
                    <a:pt x="4146" y="38"/>
                    <a:pt x="4098" y="1"/>
                    <a:pt x="4052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8"/>
            <p:cNvSpPr/>
            <p:nvPr/>
          </p:nvSpPr>
          <p:spPr>
            <a:xfrm>
              <a:off x="7705385" y="2963026"/>
              <a:ext cx="319871" cy="165984"/>
            </a:xfrm>
            <a:custGeom>
              <a:avLst/>
              <a:gdLst/>
              <a:ahLst/>
              <a:cxnLst/>
              <a:rect l="l" t="t" r="r" b="b"/>
              <a:pathLst>
                <a:path w="4257" h="2209" extrusionOk="0">
                  <a:moveTo>
                    <a:pt x="4125" y="0"/>
                  </a:moveTo>
                  <a:cubicBezTo>
                    <a:pt x="4086" y="0"/>
                    <a:pt x="4049" y="22"/>
                    <a:pt x="4036" y="73"/>
                  </a:cubicBezTo>
                  <a:cubicBezTo>
                    <a:pt x="3869" y="807"/>
                    <a:pt x="3335" y="1407"/>
                    <a:pt x="2635" y="1707"/>
                  </a:cubicBezTo>
                  <a:cubicBezTo>
                    <a:pt x="2235" y="1874"/>
                    <a:pt x="1834" y="1974"/>
                    <a:pt x="1401" y="2007"/>
                  </a:cubicBezTo>
                  <a:cubicBezTo>
                    <a:pt x="1306" y="2007"/>
                    <a:pt x="1129" y="2020"/>
                    <a:pt x="935" y="2020"/>
                  </a:cubicBezTo>
                  <a:cubicBezTo>
                    <a:pt x="578" y="2020"/>
                    <a:pt x="164" y="1978"/>
                    <a:pt x="100" y="1741"/>
                  </a:cubicBezTo>
                  <a:cubicBezTo>
                    <a:pt x="100" y="1727"/>
                    <a:pt x="88" y="1719"/>
                    <a:pt x="75" y="1719"/>
                  </a:cubicBezTo>
                  <a:cubicBezTo>
                    <a:pt x="56" y="1719"/>
                    <a:pt x="33" y="1735"/>
                    <a:pt x="33" y="1774"/>
                  </a:cubicBezTo>
                  <a:cubicBezTo>
                    <a:pt x="1" y="2110"/>
                    <a:pt x="453" y="2208"/>
                    <a:pt x="968" y="2208"/>
                  </a:cubicBezTo>
                  <a:cubicBezTo>
                    <a:pt x="1527" y="2208"/>
                    <a:pt x="2161" y="2093"/>
                    <a:pt x="2335" y="2041"/>
                  </a:cubicBezTo>
                  <a:cubicBezTo>
                    <a:pt x="3269" y="1741"/>
                    <a:pt x="4002" y="1073"/>
                    <a:pt x="4236" y="139"/>
                  </a:cubicBezTo>
                  <a:cubicBezTo>
                    <a:pt x="4257" y="57"/>
                    <a:pt x="4188" y="0"/>
                    <a:pt x="4125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8"/>
            <p:cNvSpPr/>
            <p:nvPr/>
          </p:nvSpPr>
          <p:spPr>
            <a:xfrm>
              <a:off x="6464616" y="2845659"/>
              <a:ext cx="60262" cy="60187"/>
            </a:xfrm>
            <a:custGeom>
              <a:avLst/>
              <a:gdLst/>
              <a:ahLst/>
              <a:cxnLst/>
              <a:rect l="l" t="t" r="r" b="b"/>
              <a:pathLst>
                <a:path w="802" h="801" extrusionOk="0">
                  <a:moveTo>
                    <a:pt x="401" y="0"/>
                  </a:moveTo>
                  <a:cubicBezTo>
                    <a:pt x="168" y="0"/>
                    <a:pt x="1" y="167"/>
                    <a:pt x="1" y="401"/>
                  </a:cubicBezTo>
                  <a:cubicBezTo>
                    <a:pt x="1" y="634"/>
                    <a:pt x="168" y="801"/>
                    <a:pt x="401" y="801"/>
                  </a:cubicBezTo>
                  <a:cubicBezTo>
                    <a:pt x="601" y="801"/>
                    <a:pt x="801" y="634"/>
                    <a:pt x="801" y="401"/>
                  </a:cubicBezTo>
                  <a:cubicBezTo>
                    <a:pt x="801" y="167"/>
                    <a:pt x="601" y="0"/>
                    <a:pt x="401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8"/>
            <p:cNvSpPr/>
            <p:nvPr/>
          </p:nvSpPr>
          <p:spPr>
            <a:xfrm>
              <a:off x="6732787" y="3081220"/>
              <a:ext cx="60262" cy="60262"/>
            </a:xfrm>
            <a:custGeom>
              <a:avLst/>
              <a:gdLst/>
              <a:ahLst/>
              <a:cxnLst/>
              <a:rect l="l" t="t" r="r" b="b"/>
              <a:pathLst>
                <a:path w="802" h="802" extrusionOk="0">
                  <a:moveTo>
                    <a:pt x="401" y="1"/>
                  </a:moveTo>
                  <a:cubicBezTo>
                    <a:pt x="201" y="1"/>
                    <a:pt x="1" y="168"/>
                    <a:pt x="1" y="401"/>
                  </a:cubicBezTo>
                  <a:cubicBezTo>
                    <a:pt x="1" y="601"/>
                    <a:pt x="201" y="801"/>
                    <a:pt x="401" y="801"/>
                  </a:cubicBezTo>
                  <a:cubicBezTo>
                    <a:pt x="635" y="801"/>
                    <a:pt x="802" y="601"/>
                    <a:pt x="802" y="401"/>
                  </a:cubicBezTo>
                  <a:cubicBezTo>
                    <a:pt x="802" y="168"/>
                    <a:pt x="635" y="1"/>
                    <a:pt x="401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8"/>
            <p:cNvSpPr/>
            <p:nvPr/>
          </p:nvSpPr>
          <p:spPr>
            <a:xfrm>
              <a:off x="7306773" y="3184010"/>
              <a:ext cx="60262" cy="60262"/>
            </a:xfrm>
            <a:custGeom>
              <a:avLst/>
              <a:gdLst/>
              <a:ahLst/>
              <a:cxnLst/>
              <a:rect l="l" t="t" r="r" b="b"/>
              <a:pathLst>
                <a:path w="802" h="802" extrusionOk="0">
                  <a:moveTo>
                    <a:pt x="401" y="0"/>
                  </a:moveTo>
                  <a:cubicBezTo>
                    <a:pt x="201" y="0"/>
                    <a:pt x="1" y="201"/>
                    <a:pt x="1" y="401"/>
                  </a:cubicBezTo>
                  <a:cubicBezTo>
                    <a:pt x="1" y="634"/>
                    <a:pt x="201" y="801"/>
                    <a:pt x="401" y="801"/>
                  </a:cubicBezTo>
                  <a:cubicBezTo>
                    <a:pt x="635" y="801"/>
                    <a:pt x="801" y="634"/>
                    <a:pt x="801" y="401"/>
                  </a:cubicBezTo>
                  <a:cubicBezTo>
                    <a:pt x="801" y="201"/>
                    <a:pt x="635" y="0"/>
                    <a:pt x="401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8"/>
            <p:cNvSpPr/>
            <p:nvPr/>
          </p:nvSpPr>
          <p:spPr>
            <a:xfrm>
              <a:off x="7660227" y="3078740"/>
              <a:ext cx="60187" cy="60262"/>
            </a:xfrm>
            <a:custGeom>
              <a:avLst/>
              <a:gdLst/>
              <a:ahLst/>
              <a:cxnLst/>
              <a:rect l="l" t="t" r="r" b="b"/>
              <a:pathLst>
                <a:path w="801" h="802" extrusionOk="0">
                  <a:moveTo>
                    <a:pt x="400" y="0"/>
                  </a:moveTo>
                  <a:cubicBezTo>
                    <a:pt x="167" y="0"/>
                    <a:pt x="0" y="167"/>
                    <a:pt x="0" y="401"/>
                  </a:cubicBezTo>
                  <a:cubicBezTo>
                    <a:pt x="0" y="601"/>
                    <a:pt x="167" y="801"/>
                    <a:pt x="400" y="801"/>
                  </a:cubicBezTo>
                  <a:cubicBezTo>
                    <a:pt x="601" y="801"/>
                    <a:pt x="801" y="601"/>
                    <a:pt x="801" y="401"/>
                  </a:cubicBezTo>
                  <a:cubicBezTo>
                    <a:pt x="801" y="167"/>
                    <a:pt x="601" y="0"/>
                    <a:pt x="400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8"/>
            <p:cNvSpPr/>
            <p:nvPr/>
          </p:nvSpPr>
          <p:spPr>
            <a:xfrm>
              <a:off x="7224045" y="1680180"/>
              <a:ext cx="105346" cy="122854"/>
            </a:xfrm>
            <a:custGeom>
              <a:avLst/>
              <a:gdLst/>
              <a:ahLst/>
              <a:cxnLst/>
              <a:rect l="l" t="t" r="r" b="b"/>
              <a:pathLst>
                <a:path w="1402" h="1635" extrusionOk="0">
                  <a:moveTo>
                    <a:pt x="1" y="0"/>
                  </a:moveTo>
                  <a:cubicBezTo>
                    <a:pt x="1" y="300"/>
                    <a:pt x="1" y="567"/>
                    <a:pt x="134" y="834"/>
                  </a:cubicBezTo>
                  <a:cubicBezTo>
                    <a:pt x="201" y="968"/>
                    <a:pt x="335" y="1101"/>
                    <a:pt x="468" y="1201"/>
                  </a:cubicBezTo>
                  <a:cubicBezTo>
                    <a:pt x="635" y="1334"/>
                    <a:pt x="768" y="1468"/>
                    <a:pt x="935" y="1601"/>
                  </a:cubicBezTo>
                  <a:lnTo>
                    <a:pt x="1402" y="1635"/>
                  </a:lnTo>
                  <a:cubicBezTo>
                    <a:pt x="1402" y="1401"/>
                    <a:pt x="1335" y="1134"/>
                    <a:pt x="1202" y="934"/>
                  </a:cubicBezTo>
                  <a:cubicBezTo>
                    <a:pt x="1068" y="701"/>
                    <a:pt x="868" y="534"/>
                    <a:pt x="668" y="400"/>
                  </a:cubicBezTo>
                  <a:cubicBezTo>
                    <a:pt x="535" y="267"/>
                    <a:pt x="368" y="167"/>
                    <a:pt x="201" y="134"/>
                  </a:cubicBezTo>
                  <a:cubicBezTo>
                    <a:pt x="134" y="100"/>
                    <a:pt x="34" y="67"/>
                    <a:pt x="1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8"/>
            <p:cNvSpPr/>
            <p:nvPr/>
          </p:nvSpPr>
          <p:spPr>
            <a:xfrm>
              <a:off x="7464715" y="1867877"/>
              <a:ext cx="157944" cy="79724"/>
            </a:xfrm>
            <a:custGeom>
              <a:avLst/>
              <a:gdLst/>
              <a:ahLst/>
              <a:cxnLst/>
              <a:rect l="l" t="t" r="r" b="b"/>
              <a:pathLst>
                <a:path w="2102" h="1061" extrusionOk="0">
                  <a:moveTo>
                    <a:pt x="549" y="1"/>
                  </a:moveTo>
                  <a:cubicBezTo>
                    <a:pt x="371" y="1"/>
                    <a:pt x="186" y="29"/>
                    <a:pt x="0" y="71"/>
                  </a:cubicBezTo>
                  <a:lnTo>
                    <a:pt x="67" y="371"/>
                  </a:lnTo>
                  <a:cubicBezTo>
                    <a:pt x="267" y="704"/>
                    <a:pt x="601" y="938"/>
                    <a:pt x="1001" y="1005"/>
                  </a:cubicBezTo>
                  <a:cubicBezTo>
                    <a:pt x="1139" y="1042"/>
                    <a:pt x="1281" y="1061"/>
                    <a:pt x="1423" y="1061"/>
                  </a:cubicBezTo>
                  <a:cubicBezTo>
                    <a:pt x="1659" y="1061"/>
                    <a:pt x="1893" y="1009"/>
                    <a:pt x="2102" y="905"/>
                  </a:cubicBezTo>
                  <a:cubicBezTo>
                    <a:pt x="1868" y="471"/>
                    <a:pt x="1401" y="104"/>
                    <a:pt x="868" y="37"/>
                  </a:cubicBezTo>
                  <a:cubicBezTo>
                    <a:pt x="766" y="12"/>
                    <a:pt x="659" y="1"/>
                    <a:pt x="549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8"/>
            <p:cNvSpPr/>
            <p:nvPr/>
          </p:nvSpPr>
          <p:spPr>
            <a:xfrm>
              <a:off x="7018540" y="1744949"/>
              <a:ext cx="461284" cy="401398"/>
            </a:xfrm>
            <a:custGeom>
              <a:avLst/>
              <a:gdLst/>
              <a:ahLst/>
              <a:cxnLst/>
              <a:rect l="l" t="t" r="r" b="b"/>
              <a:pathLst>
                <a:path w="6139" h="5342" extrusionOk="0">
                  <a:moveTo>
                    <a:pt x="2815" y="0"/>
                  </a:moveTo>
                  <a:cubicBezTo>
                    <a:pt x="2778" y="0"/>
                    <a:pt x="2740" y="2"/>
                    <a:pt x="2703" y="5"/>
                  </a:cubicBezTo>
                  <a:cubicBezTo>
                    <a:pt x="2569" y="5"/>
                    <a:pt x="2436" y="39"/>
                    <a:pt x="2302" y="106"/>
                  </a:cubicBezTo>
                  <a:cubicBezTo>
                    <a:pt x="2169" y="172"/>
                    <a:pt x="2035" y="239"/>
                    <a:pt x="1935" y="372"/>
                  </a:cubicBezTo>
                  <a:cubicBezTo>
                    <a:pt x="1869" y="439"/>
                    <a:pt x="1835" y="539"/>
                    <a:pt x="1835" y="639"/>
                  </a:cubicBezTo>
                  <a:cubicBezTo>
                    <a:pt x="1669" y="406"/>
                    <a:pt x="1435" y="239"/>
                    <a:pt x="1168" y="206"/>
                  </a:cubicBezTo>
                  <a:cubicBezTo>
                    <a:pt x="1099" y="188"/>
                    <a:pt x="1028" y="180"/>
                    <a:pt x="956" y="180"/>
                  </a:cubicBezTo>
                  <a:cubicBezTo>
                    <a:pt x="751" y="180"/>
                    <a:pt x="541" y="249"/>
                    <a:pt x="368" y="372"/>
                  </a:cubicBezTo>
                  <a:cubicBezTo>
                    <a:pt x="234" y="439"/>
                    <a:pt x="101" y="573"/>
                    <a:pt x="34" y="706"/>
                  </a:cubicBezTo>
                  <a:cubicBezTo>
                    <a:pt x="1" y="873"/>
                    <a:pt x="1" y="1006"/>
                    <a:pt x="1" y="1140"/>
                  </a:cubicBezTo>
                  <a:cubicBezTo>
                    <a:pt x="34" y="1773"/>
                    <a:pt x="234" y="2441"/>
                    <a:pt x="735" y="2807"/>
                  </a:cubicBezTo>
                  <a:lnTo>
                    <a:pt x="2603" y="5276"/>
                  </a:lnTo>
                  <a:cubicBezTo>
                    <a:pt x="2793" y="5321"/>
                    <a:pt x="2989" y="5342"/>
                    <a:pt x="3185" y="5342"/>
                  </a:cubicBezTo>
                  <a:cubicBezTo>
                    <a:pt x="3711" y="5342"/>
                    <a:pt x="4243" y="5194"/>
                    <a:pt x="4704" y="4976"/>
                  </a:cubicBezTo>
                  <a:cubicBezTo>
                    <a:pt x="5271" y="4742"/>
                    <a:pt x="5805" y="4342"/>
                    <a:pt x="6005" y="3775"/>
                  </a:cubicBezTo>
                  <a:cubicBezTo>
                    <a:pt x="6038" y="3708"/>
                    <a:pt x="6038" y="3675"/>
                    <a:pt x="6038" y="3608"/>
                  </a:cubicBezTo>
                  <a:cubicBezTo>
                    <a:pt x="6138" y="3341"/>
                    <a:pt x="6138" y="3041"/>
                    <a:pt x="6105" y="2774"/>
                  </a:cubicBezTo>
                  <a:cubicBezTo>
                    <a:pt x="6072" y="2340"/>
                    <a:pt x="5972" y="1907"/>
                    <a:pt x="5671" y="1607"/>
                  </a:cubicBezTo>
                  <a:cubicBezTo>
                    <a:pt x="5538" y="1473"/>
                    <a:pt x="5304" y="1373"/>
                    <a:pt x="5104" y="1373"/>
                  </a:cubicBezTo>
                  <a:cubicBezTo>
                    <a:pt x="5070" y="1367"/>
                    <a:pt x="5036" y="1365"/>
                    <a:pt x="5002" y="1365"/>
                  </a:cubicBezTo>
                  <a:cubicBezTo>
                    <a:pt x="4837" y="1365"/>
                    <a:pt x="4675" y="1429"/>
                    <a:pt x="4537" y="1540"/>
                  </a:cubicBezTo>
                  <a:cubicBezTo>
                    <a:pt x="4537" y="1440"/>
                    <a:pt x="4471" y="1340"/>
                    <a:pt x="4437" y="1240"/>
                  </a:cubicBezTo>
                  <a:cubicBezTo>
                    <a:pt x="4270" y="906"/>
                    <a:pt x="4037" y="573"/>
                    <a:pt x="3737" y="339"/>
                  </a:cubicBezTo>
                  <a:cubicBezTo>
                    <a:pt x="3467" y="129"/>
                    <a:pt x="3144" y="0"/>
                    <a:pt x="2815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8"/>
            <p:cNvSpPr/>
            <p:nvPr/>
          </p:nvSpPr>
          <p:spPr>
            <a:xfrm>
              <a:off x="7021095" y="1878171"/>
              <a:ext cx="298306" cy="295826"/>
            </a:xfrm>
            <a:custGeom>
              <a:avLst/>
              <a:gdLst/>
              <a:ahLst/>
              <a:cxnLst/>
              <a:rect l="l" t="t" r="r" b="b"/>
              <a:pathLst>
                <a:path w="3970" h="3937" extrusionOk="0">
                  <a:moveTo>
                    <a:pt x="1334" y="0"/>
                  </a:moveTo>
                  <a:cubicBezTo>
                    <a:pt x="1134" y="0"/>
                    <a:pt x="901" y="0"/>
                    <a:pt x="734" y="167"/>
                  </a:cubicBezTo>
                  <a:cubicBezTo>
                    <a:pt x="634" y="267"/>
                    <a:pt x="600" y="467"/>
                    <a:pt x="600" y="634"/>
                  </a:cubicBezTo>
                  <a:cubicBezTo>
                    <a:pt x="567" y="1101"/>
                    <a:pt x="0" y="3703"/>
                    <a:pt x="1001" y="3870"/>
                  </a:cubicBezTo>
                  <a:cubicBezTo>
                    <a:pt x="1268" y="3937"/>
                    <a:pt x="1568" y="3937"/>
                    <a:pt x="1835" y="3937"/>
                  </a:cubicBezTo>
                  <a:lnTo>
                    <a:pt x="2302" y="3937"/>
                  </a:lnTo>
                  <a:cubicBezTo>
                    <a:pt x="2702" y="3937"/>
                    <a:pt x="3169" y="3903"/>
                    <a:pt x="3402" y="3603"/>
                  </a:cubicBezTo>
                  <a:cubicBezTo>
                    <a:pt x="3503" y="3470"/>
                    <a:pt x="3569" y="3303"/>
                    <a:pt x="3603" y="3136"/>
                  </a:cubicBezTo>
                  <a:cubicBezTo>
                    <a:pt x="3703" y="2736"/>
                    <a:pt x="3803" y="2335"/>
                    <a:pt x="3836" y="1935"/>
                  </a:cubicBezTo>
                  <a:cubicBezTo>
                    <a:pt x="3903" y="1535"/>
                    <a:pt x="3936" y="1168"/>
                    <a:pt x="3970" y="801"/>
                  </a:cubicBezTo>
                  <a:cubicBezTo>
                    <a:pt x="3970" y="534"/>
                    <a:pt x="3636" y="401"/>
                    <a:pt x="3636" y="401"/>
                  </a:cubicBezTo>
                  <a:lnTo>
                    <a:pt x="3536" y="401"/>
                  </a:lnTo>
                  <a:cubicBezTo>
                    <a:pt x="2835" y="201"/>
                    <a:pt x="2102" y="67"/>
                    <a:pt x="1334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8"/>
            <p:cNvSpPr/>
            <p:nvPr/>
          </p:nvSpPr>
          <p:spPr>
            <a:xfrm>
              <a:off x="7121330" y="2101258"/>
              <a:ext cx="132923" cy="145847"/>
            </a:xfrm>
            <a:custGeom>
              <a:avLst/>
              <a:gdLst/>
              <a:ahLst/>
              <a:cxnLst/>
              <a:rect l="l" t="t" r="r" b="b"/>
              <a:pathLst>
                <a:path w="1769" h="1941" extrusionOk="0">
                  <a:moveTo>
                    <a:pt x="1568" y="0"/>
                  </a:moveTo>
                  <a:lnTo>
                    <a:pt x="0" y="234"/>
                  </a:lnTo>
                  <a:lnTo>
                    <a:pt x="67" y="968"/>
                  </a:lnTo>
                  <a:lnTo>
                    <a:pt x="67" y="1301"/>
                  </a:lnTo>
                  <a:lnTo>
                    <a:pt x="134" y="1835"/>
                  </a:lnTo>
                  <a:cubicBezTo>
                    <a:pt x="134" y="1835"/>
                    <a:pt x="335" y="1940"/>
                    <a:pt x="667" y="1940"/>
                  </a:cubicBezTo>
                  <a:cubicBezTo>
                    <a:pt x="953" y="1940"/>
                    <a:pt x="1335" y="1862"/>
                    <a:pt x="1768" y="1568"/>
                  </a:cubicBezTo>
                  <a:lnTo>
                    <a:pt x="1568" y="0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8"/>
            <p:cNvSpPr/>
            <p:nvPr/>
          </p:nvSpPr>
          <p:spPr>
            <a:xfrm>
              <a:off x="7098789" y="2088710"/>
              <a:ext cx="80250" cy="51471"/>
            </a:xfrm>
            <a:custGeom>
              <a:avLst/>
              <a:gdLst/>
              <a:ahLst/>
              <a:cxnLst/>
              <a:rect l="l" t="t" r="r" b="b"/>
              <a:pathLst>
                <a:path w="1068" h="685" extrusionOk="0">
                  <a:moveTo>
                    <a:pt x="0" y="0"/>
                  </a:moveTo>
                  <a:cubicBezTo>
                    <a:pt x="0" y="0"/>
                    <a:pt x="67" y="567"/>
                    <a:pt x="467" y="668"/>
                  </a:cubicBezTo>
                  <a:cubicBezTo>
                    <a:pt x="502" y="679"/>
                    <a:pt x="535" y="684"/>
                    <a:pt x="567" y="684"/>
                  </a:cubicBezTo>
                  <a:cubicBezTo>
                    <a:pt x="901" y="684"/>
                    <a:pt x="1068" y="100"/>
                    <a:pt x="1068" y="1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8"/>
            <p:cNvSpPr/>
            <p:nvPr/>
          </p:nvSpPr>
          <p:spPr>
            <a:xfrm>
              <a:off x="7178962" y="1993434"/>
              <a:ext cx="40200" cy="42680"/>
            </a:xfrm>
            <a:custGeom>
              <a:avLst/>
              <a:gdLst/>
              <a:ahLst/>
              <a:cxnLst/>
              <a:rect l="l" t="t" r="r" b="b"/>
              <a:pathLst>
                <a:path w="535" h="568" extrusionOk="0">
                  <a:moveTo>
                    <a:pt x="267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34"/>
                    <a:pt x="101" y="568"/>
                    <a:pt x="267" y="568"/>
                  </a:cubicBezTo>
                  <a:cubicBezTo>
                    <a:pt x="434" y="568"/>
                    <a:pt x="534" y="434"/>
                    <a:pt x="534" y="268"/>
                  </a:cubicBezTo>
                  <a:cubicBezTo>
                    <a:pt x="534" y="134"/>
                    <a:pt x="434" y="1"/>
                    <a:pt x="267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8"/>
            <p:cNvSpPr/>
            <p:nvPr/>
          </p:nvSpPr>
          <p:spPr>
            <a:xfrm>
              <a:off x="7073692" y="1985920"/>
              <a:ext cx="42680" cy="4268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301" y="1"/>
                  </a:moveTo>
                  <a:cubicBezTo>
                    <a:pt x="134" y="1"/>
                    <a:pt x="1" y="134"/>
                    <a:pt x="1" y="268"/>
                  </a:cubicBezTo>
                  <a:cubicBezTo>
                    <a:pt x="1" y="434"/>
                    <a:pt x="134" y="568"/>
                    <a:pt x="301" y="568"/>
                  </a:cubicBezTo>
                  <a:cubicBezTo>
                    <a:pt x="434" y="568"/>
                    <a:pt x="568" y="434"/>
                    <a:pt x="568" y="268"/>
                  </a:cubicBezTo>
                  <a:cubicBezTo>
                    <a:pt x="568" y="134"/>
                    <a:pt x="434" y="1"/>
                    <a:pt x="301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8"/>
            <p:cNvSpPr/>
            <p:nvPr/>
          </p:nvSpPr>
          <p:spPr>
            <a:xfrm>
              <a:off x="7126365" y="2168883"/>
              <a:ext cx="80250" cy="30206"/>
            </a:xfrm>
            <a:custGeom>
              <a:avLst/>
              <a:gdLst/>
              <a:ahLst/>
              <a:cxnLst/>
              <a:rect l="l" t="t" r="r" b="b"/>
              <a:pathLst>
                <a:path w="1068" h="402" extrusionOk="0">
                  <a:moveTo>
                    <a:pt x="1067" y="1"/>
                  </a:moveTo>
                  <a:cubicBezTo>
                    <a:pt x="1017" y="26"/>
                    <a:pt x="754" y="90"/>
                    <a:pt x="383" y="90"/>
                  </a:cubicBezTo>
                  <a:cubicBezTo>
                    <a:pt x="265" y="90"/>
                    <a:pt x="136" y="84"/>
                    <a:pt x="0" y="68"/>
                  </a:cubicBezTo>
                  <a:lnTo>
                    <a:pt x="0" y="401"/>
                  </a:lnTo>
                  <a:cubicBezTo>
                    <a:pt x="367" y="334"/>
                    <a:pt x="734" y="234"/>
                    <a:pt x="1067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8"/>
            <p:cNvSpPr/>
            <p:nvPr/>
          </p:nvSpPr>
          <p:spPr>
            <a:xfrm>
              <a:off x="7126365" y="1980285"/>
              <a:ext cx="30131" cy="93474"/>
            </a:xfrm>
            <a:custGeom>
              <a:avLst/>
              <a:gdLst/>
              <a:ahLst/>
              <a:cxnLst/>
              <a:rect l="l" t="t" r="r" b="b"/>
              <a:pathLst>
                <a:path w="401" h="1244" extrusionOk="0">
                  <a:moveTo>
                    <a:pt x="184" y="1"/>
                  </a:moveTo>
                  <a:cubicBezTo>
                    <a:pt x="142" y="1"/>
                    <a:pt x="100" y="26"/>
                    <a:pt x="100" y="76"/>
                  </a:cubicBezTo>
                  <a:cubicBezTo>
                    <a:pt x="100" y="243"/>
                    <a:pt x="100" y="409"/>
                    <a:pt x="100" y="576"/>
                  </a:cubicBezTo>
                  <a:cubicBezTo>
                    <a:pt x="67" y="710"/>
                    <a:pt x="0" y="876"/>
                    <a:pt x="0" y="1043"/>
                  </a:cubicBezTo>
                  <a:cubicBezTo>
                    <a:pt x="0" y="1210"/>
                    <a:pt x="200" y="1210"/>
                    <a:pt x="334" y="1243"/>
                  </a:cubicBezTo>
                  <a:cubicBezTo>
                    <a:pt x="367" y="1243"/>
                    <a:pt x="400" y="1210"/>
                    <a:pt x="367" y="1210"/>
                  </a:cubicBezTo>
                  <a:cubicBezTo>
                    <a:pt x="267" y="1143"/>
                    <a:pt x="133" y="1110"/>
                    <a:pt x="133" y="976"/>
                  </a:cubicBezTo>
                  <a:cubicBezTo>
                    <a:pt x="133" y="876"/>
                    <a:pt x="200" y="743"/>
                    <a:pt x="200" y="643"/>
                  </a:cubicBezTo>
                  <a:cubicBezTo>
                    <a:pt x="234" y="476"/>
                    <a:pt x="267" y="276"/>
                    <a:pt x="267" y="76"/>
                  </a:cubicBezTo>
                  <a:cubicBezTo>
                    <a:pt x="267" y="26"/>
                    <a:pt x="225" y="1"/>
                    <a:pt x="184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8"/>
            <p:cNvSpPr/>
            <p:nvPr/>
          </p:nvSpPr>
          <p:spPr>
            <a:xfrm>
              <a:off x="7261690" y="1995989"/>
              <a:ext cx="2555" cy="7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0"/>
                  </a:moveTo>
                  <a:cubicBezTo>
                    <a:pt x="34" y="0"/>
                    <a:pt x="34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8"/>
            <p:cNvSpPr/>
            <p:nvPr/>
          </p:nvSpPr>
          <p:spPr>
            <a:xfrm>
              <a:off x="7188956" y="1957067"/>
              <a:ext cx="71909" cy="39073"/>
            </a:xfrm>
            <a:custGeom>
              <a:avLst/>
              <a:gdLst/>
              <a:ahLst/>
              <a:cxnLst/>
              <a:rect l="l" t="t" r="r" b="b"/>
              <a:pathLst>
                <a:path w="957" h="520" extrusionOk="0">
                  <a:moveTo>
                    <a:pt x="247" y="0"/>
                  </a:moveTo>
                  <a:cubicBezTo>
                    <a:pt x="179" y="0"/>
                    <a:pt x="117" y="14"/>
                    <a:pt x="68" y="51"/>
                  </a:cubicBezTo>
                  <a:cubicBezTo>
                    <a:pt x="1" y="85"/>
                    <a:pt x="1" y="185"/>
                    <a:pt x="68" y="218"/>
                  </a:cubicBezTo>
                  <a:cubicBezTo>
                    <a:pt x="134" y="235"/>
                    <a:pt x="201" y="235"/>
                    <a:pt x="268" y="235"/>
                  </a:cubicBezTo>
                  <a:cubicBezTo>
                    <a:pt x="335" y="235"/>
                    <a:pt x="401" y="235"/>
                    <a:pt x="468" y="251"/>
                  </a:cubicBezTo>
                  <a:cubicBezTo>
                    <a:pt x="635" y="318"/>
                    <a:pt x="701" y="418"/>
                    <a:pt x="835" y="485"/>
                  </a:cubicBezTo>
                  <a:cubicBezTo>
                    <a:pt x="847" y="508"/>
                    <a:pt x="867" y="520"/>
                    <a:pt x="887" y="520"/>
                  </a:cubicBezTo>
                  <a:cubicBezTo>
                    <a:pt x="922" y="520"/>
                    <a:pt x="957" y="483"/>
                    <a:pt x="935" y="418"/>
                  </a:cubicBezTo>
                  <a:cubicBezTo>
                    <a:pt x="902" y="251"/>
                    <a:pt x="735" y="151"/>
                    <a:pt x="601" y="85"/>
                  </a:cubicBezTo>
                  <a:cubicBezTo>
                    <a:pt x="496" y="42"/>
                    <a:pt x="364" y="0"/>
                    <a:pt x="247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8"/>
            <p:cNvSpPr/>
            <p:nvPr/>
          </p:nvSpPr>
          <p:spPr>
            <a:xfrm>
              <a:off x="7071213" y="1947975"/>
              <a:ext cx="52673" cy="15479"/>
            </a:xfrm>
            <a:custGeom>
              <a:avLst/>
              <a:gdLst/>
              <a:ahLst/>
              <a:cxnLst/>
              <a:rect l="l" t="t" r="r" b="b"/>
              <a:pathLst>
                <a:path w="701" h="206" extrusionOk="0">
                  <a:moveTo>
                    <a:pt x="359" y="1"/>
                  </a:moveTo>
                  <a:cubicBezTo>
                    <a:pt x="250" y="1"/>
                    <a:pt x="144" y="26"/>
                    <a:pt x="67" y="72"/>
                  </a:cubicBezTo>
                  <a:cubicBezTo>
                    <a:pt x="0" y="105"/>
                    <a:pt x="34" y="206"/>
                    <a:pt x="100" y="206"/>
                  </a:cubicBezTo>
                  <a:cubicBezTo>
                    <a:pt x="200" y="206"/>
                    <a:pt x="300" y="172"/>
                    <a:pt x="367" y="172"/>
                  </a:cubicBezTo>
                  <a:lnTo>
                    <a:pt x="667" y="172"/>
                  </a:lnTo>
                  <a:cubicBezTo>
                    <a:pt x="701" y="172"/>
                    <a:pt x="701" y="139"/>
                    <a:pt x="701" y="105"/>
                  </a:cubicBezTo>
                  <a:cubicBezTo>
                    <a:pt x="611" y="34"/>
                    <a:pt x="484" y="1"/>
                    <a:pt x="359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8"/>
            <p:cNvSpPr/>
            <p:nvPr/>
          </p:nvSpPr>
          <p:spPr>
            <a:xfrm>
              <a:off x="7266724" y="2017027"/>
              <a:ext cx="90243" cy="96780"/>
            </a:xfrm>
            <a:custGeom>
              <a:avLst/>
              <a:gdLst/>
              <a:ahLst/>
              <a:cxnLst/>
              <a:rect l="l" t="t" r="r" b="b"/>
              <a:pathLst>
                <a:path w="1201" h="1288" extrusionOk="0">
                  <a:moveTo>
                    <a:pt x="746" y="0"/>
                  </a:moveTo>
                  <a:cubicBezTo>
                    <a:pt x="654" y="0"/>
                    <a:pt x="564" y="24"/>
                    <a:pt x="500" y="87"/>
                  </a:cubicBezTo>
                  <a:lnTo>
                    <a:pt x="0" y="1021"/>
                  </a:lnTo>
                  <a:cubicBezTo>
                    <a:pt x="100" y="1188"/>
                    <a:pt x="300" y="1288"/>
                    <a:pt x="500" y="1288"/>
                  </a:cubicBezTo>
                  <a:cubicBezTo>
                    <a:pt x="701" y="1288"/>
                    <a:pt x="901" y="1188"/>
                    <a:pt x="1001" y="1021"/>
                  </a:cubicBezTo>
                  <a:cubicBezTo>
                    <a:pt x="1134" y="888"/>
                    <a:pt x="1201" y="688"/>
                    <a:pt x="1201" y="487"/>
                  </a:cubicBezTo>
                  <a:cubicBezTo>
                    <a:pt x="1201" y="354"/>
                    <a:pt x="1168" y="221"/>
                    <a:pt x="1067" y="120"/>
                  </a:cubicBezTo>
                  <a:cubicBezTo>
                    <a:pt x="1034" y="87"/>
                    <a:pt x="967" y="54"/>
                    <a:pt x="901" y="20"/>
                  </a:cubicBezTo>
                  <a:cubicBezTo>
                    <a:pt x="852" y="8"/>
                    <a:pt x="799" y="0"/>
                    <a:pt x="746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8"/>
            <p:cNvSpPr/>
            <p:nvPr/>
          </p:nvSpPr>
          <p:spPr>
            <a:xfrm>
              <a:off x="7256656" y="1898233"/>
              <a:ext cx="125409" cy="190630"/>
            </a:xfrm>
            <a:custGeom>
              <a:avLst/>
              <a:gdLst/>
              <a:ahLst/>
              <a:cxnLst/>
              <a:rect l="l" t="t" r="r" b="b"/>
              <a:pathLst>
                <a:path w="1669" h="2537" extrusionOk="0">
                  <a:moveTo>
                    <a:pt x="234" y="0"/>
                  </a:moveTo>
                  <a:lnTo>
                    <a:pt x="234" y="0"/>
                  </a:lnTo>
                  <a:cubicBezTo>
                    <a:pt x="534" y="334"/>
                    <a:pt x="568" y="834"/>
                    <a:pt x="368" y="1201"/>
                  </a:cubicBezTo>
                  <a:cubicBezTo>
                    <a:pt x="334" y="1268"/>
                    <a:pt x="301" y="1335"/>
                    <a:pt x="267" y="1401"/>
                  </a:cubicBezTo>
                  <a:cubicBezTo>
                    <a:pt x="234" y="1635"/>
                    <a:pt x="534" y="1868"/>
                    <a:pt x="434" y="2102"/>
                  </a:cubicBezTo>
                  <a:cubicBezTo>
                    <a:pt x="368" y="2302"/>
                    <a:pt x="101" y="2302"/>
                    <a:pt x="1" y="2502"/>
                  </a:cubicBezTo>
                  <a:cubicBezTo>
                    <a:pt x="60" y="2526"/>
                    <a:pt x="127" y="2537"/>
                    <a:pt x="197" y="2537"/>
                  </a:cubicBezTo>
                  <a:cubicBezTo>
                    <a:pt x="324" y="2537"/>
                    <a:pt x="460" y="2500"/>
                    <a:pt x="568" y="2435"/>
                  </a:cubicBezTo>
                  <a:cubicBezTo>
                    <a:pt x="734" y="2302"/>
                    <a:pt x="835" y="2135"/>
                    <a:pt x="835" y="1935"/>
                  </a:cubicBezTo>
                  <a:cubicBezTo>
                    <a:pt x="868" y="1868"/>
                    <a:pt x="835" y="1768"/>
                    <a:pt x="868" y="1701"/>
                  </a:cubicBezTo>
                  <a:cubicBezTo>
                    <a:pt x="935" y="1501"/>
                    <a:pt x="1168" y="1368"/>
                    <a:pt x="1335" y="1234"/>
                  </a:cubicBezTo>
                  <a:cubicBezTo>
                    <a:pt x="1568" y="1001"/>
                    <a:pt x="1668" y="601"/>
                    <a:pt x="1535" y="267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8"/>
            <p:cNvSpPr/>
            <p:nvPr/>
          </p:nvSpPr>
          <p:spPr>
            <a:xfrm>
              <a:off x="7331870" y="1700242"/>
              <a:ext cx="245708" cy="229853"/>
            </a:xfrm>
            <a:custGeom>
              <a:avLst/>
              <a:gdLst/>
              <a:ahLst/>
              <a:cxnLst/>
              <a:rect l="l" t="t" r="r" b="b"/>
              <a:pathLst>
                <a:path w="3270" h="3059" extrusionOk="0">
                  <a:moveTo>
                    <a:pt x="1501" y="0"/>
                  </a:moveTo>
                  <a:cubicBezTo>
                    <a:pt x="968" y="33"/>
                    <a:pt x="434" y="267"/>
                    <a:pt x="134" y="701"/>
                  </a:cubicBezTo>
                  <a:cubicBezTo>
                    <a:pt x="100" y="801"/>
                    <a:pt x="34" y="901"/>
                    <a:pt x="34" y="1001"/>
                  </a:cubicBezTo>
                  <a:cubicBezTo>
                    <a:pt x="0" y="1134"/>
                    <a:pt x="34" y="1268"/>
                    <a:pt x="67" y="1368"/>
                  </a:cubicBezTo>
                  <a:cubicBezTo>
                    <a:pt x="96" y="1483"/>
                    <a:pt x="125" y="1598"/>
                    <a:pt x="167" y="1702"/>
                  </a:cubicBezTo>
                  <a:lnTo>
                    <a:pt x="167" y="1702"/>
                  </a:lnTo>
                  <a:cubicBezTo>
                    <a:pt x="101" y="1969"/>
                    <a:pt x="201" y="2269"/>
                    <a:pt x="367" y="2468"/>
                  </a:cubicBezTo>
                  <a:cubicBezTo>
                    <a:pt x="501" y="2602"/>
                    <a:pt x="634" y="2669"/>
                    <a:pt x="768" y="2769"/>
                  </a:cubicBezTo>
                  <a:cubicBezTo>
                    <a:pt x="901" y="2869"/>
                    <a:pt x="1001" y="2935"/>
                    <a:pt x="1134" y="2969"/>
                  </a:cubicBezTo>
                  <a:cubicBezTo>
                    <a:pt x="1290" y="3033"/>
                    <a:pt x="1450" y="3058"/>
                    <a:pt x="1609" y="3058"/>
                  </a:cubicBezTo>
                  <a:cubicBezTo>
                    <a:pt x="1861" y="3058"/>
                    <a:pt x="2111" y="2997"/>
                    <a:pt x="2335" y="2935"/>
                  </a:cubicBezTo>
                  <a:cubicBezTo>
                    <a:pt x="2535" y="2869"/>
                    <a:pt x="2736" y="2769"/>
                    <a:pt x="2869" y="2635"/>
                  </a:cubicBezTo>
                  <a:cubicBezTo>
                    <a:pt x="3069" y="2468"/>
                    <a:pt x="3169" y="2202"/>
                    <a:pt x="3203" y="1901"/>
                  </a:cubicBezTo>
                  <a:cubicBezTo>
                    <a:pt x="3269" y="1534"/>
                    <a:pt x="3203" y="1101"/>
                    <a:pt x="3002" y="767"/>
                  </a:cubicBezTo>
                  <a:cubicBezTo>
                    <a:pt x="2836" y="434"/>
                    <a:pt x="2502" y="167"/>
                    <a:pt x="2135" y="67"/>
                  </a:cubicBezTo>
                  <a:cubicBezTo>
                    <a:pt x="1935" y="0"/>
                    <a:pt x="1702" y="0"/>
                    <a:pt x="1501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8"/>
            <p:cNvSpPr/>
            <p:nvPr/>
          </p:nvSpPr>
          <p:spPr>
            <a:xfrm>
              <a:off x="7296780" y="1677625"/>
              <a:ext cx="170493" cy="165533"/>
            </a:xfrm>
            <a:custGeom>
              <a:avLst/>
              <a:gdLst/>
              <a:ahLst/>
              <a:cxnLst/>
              <a:rect l="l" t="t" r="r" b="b"/>
              <a:pathLst>
                <a:path w="2269" h="2203" extrusionOk="0">
                  <a:moveTo>
                    <a:pt x="200" y="1"/>
                  </a:moveTo>
                  <a:cubicBezTo>
                    <a:pt x="167" y="1"/>
                    <a:pt x="67" y="34"/>
                    <a:pt x="34" y="68"/>
                  </a:cubicBezTo>
                  <a:cubicBezTo>
                    <a:pt x="0" y="134"/>
                    <a:pt x="0" y="201"/>
                    <a:pt x="34" y="268"/>
                  </a:cubicBezTo>
                  <a:cubicBezTo>
                    <a:pt x="34" y="968"/>
                    <a:pt x="301" y="1635"/>
                    <a:pt x="768" y="2136"/>
                  </a:cubicBezTo>
                  <a:lnTo>
                    <a:pt x="1001" y="2202"/>
                  </a:lnTo>
                  <a:cubicBezTo>
                    <a:pt x="1368" y="1969"/>
                    <a:pt x="1735" y="1735"/>
                    <a:pt x="2102" y="1502"/>
                  </a:cubicBezTo>
                  <a:cubicBezTo>
                    <a:pt x="2169" y="1435"/>
                    <a:pt x="2269" y="1335"/>
                    <a:pt x="2202" y="1235"/>
                  </a:cubicBezTo>
                  <a:cubicBezTo>
                    <a:pt x="2202" y="1202"/>
                    <a:pt x="2135" y="1202"/>
                    <a:pt x="2102" y="1202"/>
                  </a:cubicBezTo>
                  <a:cubicBezTo>
                    <a:pt x="2065" y="1196"/>
                    <a:pt x="2028" y="1193"/>
                    <a:pt x="1992" y="1193"/>
                  </a:cubicBezTo>
                  <a:cubicBezTo>
                    <a:pt x="1829" y="1193"/>
                    <a:pt x="1671" y="1247"/>
                    <a:pt x="1535" y="1302"/>
                  </a:cubicBezTo>
                  <a:cubicBezTo>
                    <a:pt x="1388" y="1386"/>
                    <a:pt x="1241" y="1482"/>
                    <a:pt x="1111" y="1601"/>
                  </a:cubicBezTo>
                  <a:lnTo>
                    <a:pt x="1111" y="1601"/>
                  </a:lnTo>
                  <a:cubicBezTo>
                    <a:pt x="1241" y="1462"/>
                    <a:pt x="1371" y="1332"/>
                    <a:pt x="1501" y="1202"/>
                  </a:cubicBezTo>
                  <a:cubicBezTo>
                    <a:pt x="1601" y="1068"/>
                    <a:pt x="1735" y="935"/>
                    <a:pt x="1835" y="801"/>
                  </a:cubicBezTo>
                  <a:cubicBezTo>
                    <a:pt x="1968" y="568"/>
                    <a:pt x="2068" y="301"/>
                    <a:pt x="2068" y="34"/>
                  </a:cubicBezTo>
                  <a:lnTo>
                    <a:pt x="2068" y="34"/>
                  </a:lnTo>
                  <a:cubicBezTo>
                    <a:pt x="1702" y="368"/>
                    <a:pt x="1335" y="701"/>
                    <a:pt x="1068" y="1135"/>
                  </a:cubicBezTo>
                  <a:cubicBezTo>
                    <a:pt x="981" y="1240"/>
                    <a:pt x="903" y="1353"/>
                    <a:pt x="843" y="1476"/>
                  </a:cubicBezTo>
                  <a:lnTo>
                    <a:pt x="843" y="1476"/>
                  </a:lnTo>
                  <a:cubicBezTo>
                    <a:pt x="936" y="1160"/>
                    <a:pt x="1019" y="839"/>
                    <a:pt x="1068" y="501"/>
                  </a:cubicBezTo>
                  <a:cubicBezTo>
                    <a:pt x="1101" y="368"/>
                    <a:pt x="1134" y="201"/>
                    <a:pt x="1034" y="68"/>
                  </a:cubicBezTo>
                  <a:cubicBezTo>
                    <a:pt x="1001" y="68"/>
                    <a:pt x="1001" y="34"/>
                    <a:pt x="968" y="34"/>
                  </a:cubicBezTo>
                  <a:cubicBezTo>
                    <a:pt x="934" y="34"/>
                    <a:pt x="901" y="68"/>
                    <a:pt x="901" y="134"/>
                  </a:cubicBezTo>
                  <a:cubicBezTo>
                    <a:pt x="701" y="668"/>
                    <a:pt x="634" y="1268"/>
                    <a:pt x="667" y="1835"/>
                  </a:cubicBezTo>
                  <a:cubicBezTo>
                    <a:pt x="601" y="1535"/>
                    <a:pt x="567" y="1235"/>
                    <a:pt x="501" y="901"/>
                  </a:cubicBezTo>
                  <a:cubicBezTo>
                    <a:pt x="434" y="668"/>
                    <a:pt x="401" y="401"/>
                    <a:pt x="301" y="134"/>
                  </a:cubicBezTo>
                  <a:cubicBezTo>
                    <a:pt x="267" y="101"/>
                    <a:pt x="267" y="34"/>
                    <a:pt x="200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8"/>
            <p:cNvSpPr/>
            <p:nvPr/>
          </p:nvSpPr>
          <p:spPr>
            <a:xfrm>
              <a:off x="7407084" y="1888164"/>
              <a:ext cx="72736" cy="158019"/>
            </a:xfrm>
            <a:custGeom>
              <a:avLst/>
              <a:gdLst/>
              <a:ahLst/>
              <a:cxnLst/>
              <a:rect l="l" t="t" r="r" b="b"/>
              <a:pathLst>
                <a:path w="968" h="2103" extrusionOk="0">
                  <a:moveTo>
                    <a:pt x="500" y="1"/>
                  </a:moveTo>
                  <a:lnTo>
                    <a:pt x="200" y="34"/>
                  </a:lnTo>
                  <a:cubicBezTo>
                    <a:pt x="133" y="234"/>
                    <a:pt x="67" y="434"/>
                    <a:pt x="33" y="668"/>
                  </a:cubicBezTo>
                  <a:cubicBezTo>
                    <a:pt x="0" y="835"/>
                    <a:pt x="0" y="1002"/>
                    <a:pt x="33" y="1202"/>
                  </a:cubicBezTo>
                  <a:cubicBezTo>
                    <a:pt x="100" y="1569"/>
                    <a:pt x="400" y="1835"/>
                    <a:pt x="701" y="2102"/>
                  </a:cubicBezTo>
                  <a:cubicBezTo>
                    <a:pt x="667" y="2069"/>
                    <a:pt x="667" y="2036"/>
                    <a:pt x="701" y="2002"/>
                  </a:cubicBezTo>
                  <a:cubicBezTo>
                    <a:pt x="867" y="1702"/>
                    <a:pt x="967" y="1335"/>
                    <a:pt x="934" y="968"/>
                  </a:cubicBezTo>
                  <a:cubicBezTo>
                    <a:pt x="901" y="601"/>
                    <a:pt x="734" y="268"/>
                    <a:pt x="500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8"/>
            <p:cNvSpPr/>
            <p:nvPr/>
          </p:nvSpPr>
          <p:spPr>
            <a:xfrm>
              <a:off x="7407084" y="1810471"/>
              <a:ext cx="183041" cy="195589"/>
            </a:xfrm>
            <a:custGeom>
              <a:avLst/>
              <a:gdLst/>
              <a:ahLst/>
              <a:cxnLst/>
              <a:rect l="l" t="t" r="r" b="b"/>
              <a:pathLst>
                <a:path w="2436" h="2603" extrusionOk="0">
                  <a:moveTo>
                    <a:pt x="1168" y="1"/>
                  </a:moveTo>
                  <a:cubicBezTo>
                    <a:pt x="1067" y="301"/>
                    <a:pt x="1001" y="635"/>
                    <a:pt x="1034" y="968"/>
                  </a:cubicBezTo>
                  <a:cubicBezTo>
                    <a:pt x="867" y="668"/>
                    <a:pt x="534" y="401"/>
                    <a:pt x="167" y="368"/>
                  </a:cubicBezTo>
                  <a:lnTo>
                    <a:pt x="167" y="368"/>
                  </a:lnTo>
                  <a:cubicBezTo>
                    <a:pt x="334" y="635"/>
                    <a:pt x="567" y="901"/>
                    <a:pt x="834" y="1068"/>
                  </a:cubicBezTo>
                  <a:cubicBezTo>
                    <a:pt x="534" y="1068"/>
                    <a:pt x="167" y="1102"/>
                    <a:pt x="0" y="1368"/>
                  </a:cubicBezTo>
                  <a:cubicBezTo>
                    <a:pt x="106" y="1392"/>
                    <a:pt x="217" y="1403"/>
                    <a:pt x="330" y="1403"/>
                  </a:cubicBezTo>
                  <a:cubicBezTo>
                    <a:pt x="527" y="1403"/>
                    <a:pt x="731" y="1370"/>
                    <a:pt x="936" y="1311"/>
                  </a:cubicBezTo>
                  <a:lnTo>
                    <a:pt x="936" y="1311"/>
                  </a:lnTo>
                  <a:cubicBezTo>
                    <a:pt x="936" y="1314"/>
                    <a:pt x="936" y="1317"/>
                    <a:pt x="936" y="1320"/>
                  </a:cubicBezTo>
                  <a:lnTo>
                    <a:pt x="936" y="1320"/>
                  </a:lnTo>
                  <a:cubicBezTo>
                    <a:pt x="615" y="1512"/>
                    <a:pt x="327" y="1678"/>
                    <a:pt x="133" y="1969"/>
                  </a:cubicBezTo>
                  <a:cubicBezTo>
                    <a:pt x="100" y="2002"/>
                    <a:pt x="67" y="2036"/>
                    <a:pt x="100" y="2069"/>
                  </a:cubicBezTo>
                  <a:cubicBezTo>
                    <a:pt x="100" y="2108"/>
                    <a:pt x="134" y="2124"/>
                    <a:pt x="176" y="2124"/>
                  </a:cubicBezTo>
                  <a:cubicBezTo>
                    <a:pt x="206" y="2124"/>
                    <a:pt x="239" y="2116"/>
                    <a:pt x="267" y="2102"/>
                  </a:cubicBezTo>
                  <a:cubicBezTo>
                    <a:pt x="535" y="2022"/>
                    <a:pt x="781" y="1855"/>
                    <a:pt x="954" y="1620"/>
                  </a:cubicBezTo>
                  <a:lnTo>
                    <a:pt x="954" y="1620"/>
                  </a:lnTo>
                  <a:cubicBezTo>
                    <a:pt x="983" y="1949"/>
                    <a:pt x="1043" y="2284"/>
                    <a:pt x="1134" y="2603"/>
                  </a:cubicBezTo>
                  <a:cubicBezTo>
                    <a:pt x="1234" y="2603"/>
                    <a:pt x="1268" y="2469"/>
                    <a:pt x="1268" y="2369"/>
                  </a:cubicBezTo>
                  <a:cubicBezTo>
                    <a:pt x="1285" y="2209"/>
                    <a:pt x="1284" y="2040"/>
                    <a:pt x="1264" y="1872"/>
                  </a:cubicBezTo>
                  <a:lnTo>
                    <a:pt x="1264" y="1872"/>
                  </a:lnTo>
                  <a:cubicBezTo>
                    <a:pt x="1345" y="2088"/>
                    <a:pt x="1471" y="2285"/>
                    <a:pt x="1635" y="2469"/>
                  </a:cubicBezTo>
                  <a:cubicBezTo>
                    <a:pt x="1682" y="2208"/>
                    <a:pt x="1577" y="1947"/>
                    <a:pt x="1441" y="1698"/>
                  </a:cubicBezTo>
                  <a:lnTo>
                    <a:pt x="1441" y="1698"/>
                  </a:lnTo>
                  <a:cubicBezTo>
                    <a:pt x="1571" y="1871"/>
                    <a:pt x="1739" y="2015"/>
                    <a:pt x="1935" y="2102"/>
                  </a:cubicBezTo>
                  <a:cubicBezTo>
                    <a:pt x="1985" y="2119"/>
                    <a:pt x="2043" y="2136"/>
                    <a:pt x="2093" y="2136"/>
                  </a:cubicBezTo>
                  <a:cubicBezTo>
                    <a:pt x="2143" y="2136"/>
                    <a:pt x="2185" y="2119"/>
                    <a:pt x="2202" y="2069"/>
                  </a:cubicBezTo>
                  <a:cubicBezTo>
                    <a:pt x="2202" y="2002"/>
                    <a:pt x="2168" y="1969"/>
                    <a:pt x="2135" y="1935"/>
                  </a:cubicBezTo>
                  <a:cubicBezTo>
                    <a:pt x="1959" y="1759"/>
                    <a:pt x="1783" y="1609"/>
                    <a:pt x="1562" y="1508"/>
                  </a:cubicBezTo>
                  <a:lnTo>
                    <a:pt x="1562" y="1508"/>
                  </a:lnTo>
                  <a:cubicBezTo>
                    <a:pt x="1784" y="1594"/>
                    <a:pt x="2020" y="1644"/>
                    <a:pt x="2245" y="1644"/>
                  </a:cubicBezTo>
                  <a:cubicBezTo>
                    <a:pt x="2298" y="1644"/>
                    <a:pt x="2350" y="1641"/>
                    <a:pt x="2402" y="1635"/>
                  </a:cubicBezTo>
                  <a:cubicBezTo>
                    <a:pt x="2435" y="1569"/>
                    <a:pt x="2368" y="1502"/>
                    <a:pt x="2302" y="1502"/>
                  </a:cubicBezTo>
                  <a:cubicBezTo>
                    <a:pt x="2001" y="1435"/>
                    <a:pt x="1735" y="1368"/>
                    <a:pt x="1468" y="1302"/>
                  </a:cubicBezTo>
                  <a:cubicBezTo>
                    <a:pt x="1801" y="1302"/>
                    <a:pt x="2202" y="1302"/>
                    <a:pt x="2402" y="1035"/>
                  </a:cubicBezTo>
                  <a:cubicBezTo>
                    <a:pt x="2277" y="1021"/>
                    <a:pt x="2147" y="1013"/>
                    <a:pt x="2016" y="1013"/>
                  </a:cubicBezTo>
                  <a:cubicBezTo>
                    <a:pt x="1831" y="1013"/>
                    <a:pt x="1644" y="1029"/>
                    <a:pt x="1468" y="1068"/>
                  </a:cubicBezTo>
                  <a:cubicBezTo>
                    <a:pt x="1768" y="901"/>
                    <a:pt x="2035" y="635"/>
                    <a:pt x="2235" y="368"/>
                  </a:cubicBezTo>
                  <a:lnTo>
                    <a:pt x="2235" y="368"/>
                  </a:lnTo>
                  <a:cubicBezTo>
                    <a:pt x="1937" y="422"/>
                    <a:pt x="1683" y="586"/>
                    <a:pt x="1491" y="788"/>
                  </a:cubicBezTo>
                  <a:lnTo>
                    <a:pt x="1491" y="788"/>
                  </a:lnTo>
                  <a:cubicBezTo>
                    <a:pt x="1652" y="592"/>
                    <a:pt x="1795" y="373"/>
                    <a:pt x="1768" y="134"/>
                  </a:cubicBezTo>
                  <a:lnTo>
                    <a:pt x="1768" y="134"/>
                  </a:lnTo>
                  <a:cubicBezTo>
                    <a:pt x="1434" y="234"/>
                    <a:pt x="1301" y="601"/>
                    <a:pt x="1168" y="935"/>
                  </a:cubicBezTo>
                  <a:cubicBezTo>
                    <a:pt x="1268" y="601"/>
                    <a:pt x="1268" y="301"/>
                    <a:pt x="1168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8"/>
            <p:cNvSpPr/>
            <p:nvPr/>
          </p:nvSpPr>
          <p:spPr>
            <a:xfrm>
              <a:off x="7309328" y="1760353"/>
              <a:ext cx="238194" cy="243228"/>
            </a:xfrm>
            <a:custGeom>
              <a:avLst/>
              <a:gdLst/>
              <a:ahLst/>
              <a:cxnLst/>
              <a:rect l="l" t="t" r="r" b="b"/>
              <a:pathLst>
                <a:path w="3170" h="3237" extrusionOk="0">
                  <a:moveTo>
                    <a:pt x="1968" y="1"/>
                  </a:moveTo>
                  <a:cubicBezTo>
                    <a:pt x="1668" y="167"/>
                    <a:pt x="1501" y="501"/>
                    <a:pt x="1434" y="835"/>
                  </a:cubicBezTo>
                  <a:cubicBezTo>
                    <a:pt x="1368" y="568"/>
                    <a:pt x="1101" y="401"/>
                    <a:pt x="834" y="301"/>
                  </a:cubicBezTo>
                  <a:cubicBezTo>
                    <a:pt x="721" y="273"/>
                    <a:pt x="608" y="262"/>
                    <a:pt x="493" y="262"/>
                  </a:cubicBezTo>
                  <a:cubicBezTo>
                    <a:pt x="336" y="262"/>
                    <a:pt x="173" y="282"/>
                    <a:pt x="0" y="301"/>
                  </a:cubicBezTo>
                  <a:cubicBezTo>
                    <a:pt x="231" y="734"/>
                    <a:pt x="563" y="1093"/>
                    <a:pt x="973" y="1333"/>
                  </a:cubicBezTo>
                  <a:lnTo>
                    <a:pt x="973" y="1333"/>
                  </a:lnTo>
                  <a:cubicBezTo>
                    <a:pt x="826" y="1356"/>
                    <a:pt x="688" y="1416"/>
                    <a:pt x="567" y="1502"/>
                  </a:cubicBezTo>
                  <a:cubicBezTo>
                    <a:pt x="300" y="1702"/>
                    <a:pt x="100" y="2002"/>
                    <a:pt x="67" y="2302"/>
                  </a:cubicBezTo>
                  <a:cubicBezTo>
                    <a:pt x="147" y="2356"/>
                    <a:pt x="238" y="2377"/>
                    <a:pt x="331" y="2377"/>
                  </a:cubicBezTo>
                  <a:cubicBezTo>
                    <a:pt x="470" y="2377"/>
                    <a:pt x="614" y="2329"/>
                    <a:pt x="734" y="2269"/>
                  </a:cubicBezTo>
                  <a:cubicBezTo>
                    <a:pt x="967" y="2169"/>
                    <a:pt x="1134" y="2002"/>
                    <a:pt x="1301" y="1835"/>
                  </a:cubicBezTo>
                  <a:lnTo>
                    <a:pt x="1301" y="1835"/>
                  </a:lnTo>
                  <a:cubicBezTo>
                    <a:pt x="1201" y="2336"/>
                    <a:pt x="1401" y="2903"/>
                    <a:pt x="1768" y="3236"/>
                  </a:cubicBezTo>
                  <a:cubicBezTo>
                    <a:pt x="1901" y="2869"/>
                    <a:pt x="2035" y="2469"/>
                    <a:pt x="1868" y="2102"/>
                  </a:cubicBezTo>
                  <a:lnTo>
                    <a:pt x="1868" y="2102"/>
                  </a:lnTo>
                  <a:cubicBezTo>
                    <a:pt x="2135" y="2369"/>
                    <a:pt x="2502" y="2536"/>
                    <a:pt x="2869" y="2536"/>
                  </a:cubicBezTo>
                  <a:cubicBezTo>
                    <a:pt x="2835" y="2069"/>
                    <a:pt x="2469" y="1702"/>
                    <a:pt x="2035" y="1668"/>
                  </a:cubicBezTo>
                  <a:cubicBezTo>
                    <a:pt x="2435" y="1502"/>
                    <a:pt x="2835" y="1268"/>
                    <a:pt x="3169" y="1001"/>
                  </a:cubicBezTo>
                  <a:cubicBezTo>
                    <a:pt x="3036" y="912"/>
                    <a:pt x="2887" y="868"/>
                    <a:pt x="2744" y="868"/>
                  </a:cubicBezTo>
                  <a:cubicBezTo>
                    <a:pt x="2672" y="868"/>
                    <a:pt x="2602" y="879"/>
                    <a:pt x="2535" y="901"/>
                  </a:cubicBezTo>
                  <a:cubicBezTo>
                    <a:pt x="2335" y="935"/>
                    <a:pt x="2135" y="1035"/>
                    <a:pt x="1935" y="1135"/>
                  </a:cubicBezTo>
                  <a:cubicBezTo>
                    <a:pt x="2168" y="801"/>
                    <a:pt x="2068" y="368"/>
                    <a:pt x="1968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8"/>
            <p:cNvSpPr/>
            <p:nvPr/>
          </p:nvSpPr>
          <p:spPr>
            <a:xfrm>
              <a:off x="7419557" y="1852398"/>
              <a:ext cx="17658" cy="14803"/>
            </a:xfrm>
            <a:custGeom>
              <a:avLst/>
              <a:gdLst/>
              <a:ahLst/>
              <a:cxnLst/>
              <a:rect l="l" t="t" r="r" b="b"/>
              <a:pathLst>
                <a:path w="235" h="197" extrusionOk="0">
                  <a:moveTo>
                    <a:pt x="68" y="1"/>
                  </a:moveTo>
                  <a:cubicBezTo>
                    <a:pt x="23" y="1"/>
                    <a:pt x="1" y="55"/>
                    <a:pt x="1" y="110"/>
                  </a:cubicBezTo>
                  <a:cubicBezTo>
                    <a:pt x="22" y="173"/>
                    <a:pt x="70" y="197"/>
                    <a:pt x="111" y="197"/>
                  </a:cubicBezTo>
                  <a:cubicBezTo>
                    <a:pt x="134" y="197"/>
                    <a:pt x="155" y="189"/>
                    <a:pt x="168" y="177"/>
                  </a:cubicBezTo>
                  <a:cubicBezTo>
                    <a:pt x="234" y="110"/>
                    <a:pt x="201" y="10"/>
                    <a:pt x="134" y="10"/>
                  </a:cubicBezTo>
                  <a:lnTo>
                    <a:pt x="101" y="10"/>
                  </a:lnTo>
                  <a:cubicBezTo>
                    <a:pt x="89" y="4"/>
                    <a:pt x="78" y="1"/>
                    <a:pt x="68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8"/>
            <p:cNvSpPr/>
            <p:nvPr/>
          </p:nvSpPr>
          <p:spPr>
            <a:xfrm>
              <a:off x="7193990" y="2054447"/>
              <a:ext cx="50194" cy="39373"/>
            </a:xfrm>
            <a:custGeom>
              <a:avLst/>
              <a:gdLst/>
              <a:ahLst/>
              <a:cxnLst/>
              <a:rect l="l" t="t" r="r" b="b"/>
              <a:pathLst>
                <a:path w="668" h="524" extrusionOk="0">
                  <a:moveTo>
                    <a:pt x="444" y="1"/>
                  </a:moveTo>
                  <a:cubicBezTo>
                    <a:pt x="411" y="1"/>
                    <a:pt x="376" y="9"/>
                    <a:pt x="334" y="23"/>
                  </a:cubicBezTo>
                  <a:cubicBezTo>
                    <a:pt x="234" y="23"/>
                    <a:pt x="134" y="56"/>
                    <a:pt x="101" y="123"/>
                  </a:cubicBezTo>
                  <a:cubicBezTo>
                    <a:pt x="34" y="190"/>
                    <a:pt x="1" y="323"/>
                    <a:pt x="34" y="390"/>
                  </a:cubicBezTo>
                  <a:cubicBezTo>
                    <a:pt x="101" y="456"/>
                    <a:pt x="167" y="490"/>
                    <a:pt x="234" y="523"/>
                  </a:cubicBezTo>
                  <a:lnTo>
                    <a:pt x="268" y="490"/>
                  </a:lnTo>
                  <a:cubicBezTo>
                    <a:pt x="297" y="509"/>
                    <a:pt x="329" y="517"/>
                    <a:pt x="363" y="517"/>
                  </a:cubicBezTo>
                  <a:cubicBezTo>
                    <a:pt x="446" y="517"/>
                    <a:pt x="540" y="470"/>
                    <a:pt x="634" y="423"/>
                  </a:cubicBezTo>
                  <a:cubicBezTo>
                    <a:pt x="634" y="390"/>
                    <a:pt x="668" y="390"/>
                    <a:pt x="668" y="390"/>
                  </a:cubicBezTo>
                  <a:cubicBezTo>
                    <a:pt x="668" y="356"/>
                    <a:pt x="668" y="356"/>
                    <a:pt x="668" y="323"/>
                  </a:cubicBezTo>
                  <a:cubicBezTo>
                    <a:pt x="668" y="223"/>
                    <a:pt x="668" y="123"/>
                    <a:pt x="568" y="56"/>
                  </a:cubicBezTo>
                  <a:cubicBezTo>
                    <a:pt x="529" y="17"/>
                    <a:pt x="490" y="1"/>
                    <a:pt x="444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8"/>
            <p:cNvSpPr/>
            <p:nvPr/>
          </p:nvSpPr>
          <p:spPr>
            <a:xfrm>
              <a:off x="7061144" y="2041523"/>
              <a:ext cx="45234" cy="37194"/>
            </a:xfrm>
            <a:custGeom>
              <a:avLst/>
              <a:gdLst/>
              <a:ahLst/>
              <a:cxnLst/>
              <a:rect l="l" t="t" r="r" b="b"/>
              <a:pathLst>
                <a:path w="602" h="495" extrusionOk="0">
                  <a:moveTo>
                    <a:pt x="298" y="1"/>
                  </a:moveTo>
                  <a:cubicBezTo>
                    <a:pt x="236" y="1"/>
                    <a:pt x="176" y="19"/>
                    <a:pt x="134" y="61"/>
                  </a:cubicBezTo>
                  <a:cubicBezTo>
                    <a:pt x="67" y="128"/>
                    <a:pt x="1" y="228"/>
                    <a:pt x="34" y="328"/>
                  </a:cubicBezTo>
                  <a:cubicBezTo>
                    <a:pt x="61" y="383"/>
                    <a:pt x="133" y="437"/>
                    <a:pt x="213" y="437"/>
                  </a:cubicBezTo>
                  <a:cubicBezTo>
                    <a:pt x="231" y="437"/>
                    <a:pt x="249" y="434"/>
                    <a:pt x="268" y="428"/>
                  </a:cubicBezTo>
                  <a:lnTo>
                    <a:pt x="268" y="428"/>
                  </a:lnTo>
                  <a:lnTo>
                    <a:pt x="201" y="462"/>
                  </a:lnTo>
                  <a:cubicBezTo>
                    <a:pt x="234" y="495"/>
                    <a:pt x="268" y="495"/>
                    <a:pt x="301" y="495"/>
                  </a:cubicBezTo>
                  <a:cubicBezTo>
                    <a:pt x="334" y="495"/>
                    <a:pt x="368" y="462"/>
                    <a:pt x="401" y="462"/>
                  </a:cubicBezTo>
                  <a:cubicBezTo>
                    <a:pt x="501" y="395"/>
                    <a:pt x="568" y="328"/>
                    <a:pt x="568" y="261"/>
                  </a:cubicBezTo>
                  <a:cubicBezTo>
                    <a:pt x="601" y="195"/>
                    <a:pt x="568" y="161"/>
                    <a:pt x="534" y="95"/>
                  </a:cubicBezTo>
                  <a:cubicBezTo>
                    <a:pt x="476" y="37"/>
                    <a:pt x="384" y="1"/>
                    <a:pt x="298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8" name="Google Shape;1738;p48"/>
          <p:cNvGrpSpPr/>
          <p:nvPr/>
        </p:nvGrpSpPr>
        <p:grpSpPr>
          <a:xfrm>
            <a:off x="6053287" y="506532"/>
            <a:ext cx="945456" cy="1465743"/>
            <a:chOff x="158262" y="1861832"/>
            <a:chExt cx="945456" cy="1465743"/>
          </a:xfrm>
        </p:grpSpPr>
        <p:sp>
          <p:nvSpPr>
            <p:cNvPr id="1739" name="Google Shape;1739;p48"/>
            <p:cNvSpPr/>
            <p:nvPr/>
          </p:nvSpPr>
          <p:spPr>
            <a:xfrm>
              <a:off x="267846" y="1941169"/>
              <a:ext cx="282667" cy="292718"/>
            </a:xfrm>
            <a:custGeom>
              <a:avLst/>
              <a:gdLst/>
              <a:ahLst/>
              <a:cxnLst/>
              <a:rect l="l" t="t" r="r" b="b"/>
              <a:pathLst>
                <a:path w="3937" h="4077" extrusionOk="0">
                  <a:moveTo>
                    <a:pt x="478" y="1"/>
                  </a:moveTo>
                  <a:cubicBezTo>
                    <a:pt x="404" y="1"/>
                    <a:pt x="332" y="23"/>
                    <a:pt x="267" y="77"/>
                  </a:cubicBezTo>
                  <a:cubicBezTo>
                    <a:pt x="234" y="144"/>
                    <a:pt x="200" y="211"/>
                    <a:pt x="200" y="277"/>
                  </a:cubicBezTo>
                  <a:cubicBezTo>
                    <a:pt x="0" y="1045"/>
                    <a:pt x="334" y="1879"/>
                    <a:pt x="867" y="2446"/>
                  </a:cubicBezTo>
                  <a:cubicBezTo>
                    <a:pt x="1401" y="3013"/>
                    <a:pt x="2135" y="3413"/>
                    <a:pt x="2835" y="3780"/>
                  </a:cubicBezTo>
                  <a:cubicBezTo>
                    <a:pt x="3100" y="3939"/>
                    <a:pt x="3386" y="4077"/>
                    <a:pt x="3693" y="4077"/>
                  </a:cubicBezTo>
                  <a:cubicBezTo>
                    <a:pt x="3773" y="4077"/>
                    <a:pt x="3854" y="4067"/>
                    <a:pt x="3936" y="4047"/>
                  </a:cubicBezTo>
                  <a:lnTo>
                    <a:pt x="3769" y="3580"/>
                  </a:lnTo>
                  <a:cubicBezTo>
                    <a:pt x="2969" y="2346"/>
                    <a:pt x="2035" y="1211"/>
                    <a:pt x="934" y="211"/>
                  </a:cubicBezTo>
                  <a:cubicBezTo>
                    <a:pt x="799" y="98"/>
                    <a:pt x="633" y="1"/>
                    <a:pt x="478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8"/>
            <p:cNvSpPr/>
            <p:nvPr/>
          </p:nvSpPr>
          <p:spPr>
            <a:xfrm rot="773190">
              <a:off x="579119" y="2932940"/>
              <a:ext cx="191702" cy="378018"/>
            </a:xfrm>
            <a:custGeom>
              <a:avLst/>
              <a:gdLst/>
              <a:ahLst/>
              <a:cxnLst/>
              <a:rect l="l" t="t" r="r" b="b"/>
              <a:pathLst>
                <a:path w="2670" h="5265" extrusionOk="0">
                  <a:moveTo>
                    <a:pt x="2269" y="0"/>
                  </a:moveTo>
                  <a:cubicBezTo>
                    <a:pt x="1635" y="467"/>
                    <a:pt x="1101" y="1034"/>
                    <a:pt x="668" y="1701"/>
                  </a:cubicBezTo>
                  <a:cubicBezTo>
                    <a:pt x="301" y="2235"/>
                    <a:pt x="1" y="2869"/>
                    <a:pt x="1" y="3536"/>
                  </a:cubicBezTo>
                  <a:cubicBezTo>
                    <a:pt x="1" y="4203"/>
                    <a:pt x="334" y="4870"/>
                    <a:pt x="935" y="5171"/>
                  </a:cubicBezTo>
                  <a:cubicBezTo>
                    <a:pt x="1053" y="5218"/>
                    <a:pt x="1170" y="5265"/>
                    <a:pt x="1300" y="5265"/>
                  </a:cubicBezTo>
                  <a:cubicBezTo>
                    <a:pt x="1354" y="5265"/>
                    <a:pt x="1410" y="5257"/>
                    <a:pt x="1468" y="5237"/>
                  </a:cubicBezTo>
                  <a:cubicBezTo>
                    <a:pt x="1702" y="5171"/>
                    <a:pt x="1869" y="4970"/>
                    <a:pt x="1969" y="4770"/>
                  </a:cubicBezTo>
                  <a:cubicBezTo>
                    <a:pt x="2669" y="3436"/>
                    <a:pt x="1869" y="1735"/>
                    <a:pt x="2469" y="367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8"/>
            <p:cNvSpPr/>
            <p:nvPr/>
          </p:nvSpPr>
          <p:spPr>
            <a:xfrm rot="773190">
              <a:off x="187180" y="2783268"/>
              <a:ext cx="402430" cy="304784"/>
            </a:xfrm>
            <a:custGeom>
              <a:avLst/>
              <a:gdLst/>
              <a:ahLst/>
              <a:cxnLst/>
              <a:rect l="l" t="t" r="r" b="b"/>
              <a:pathLst>
                <a:path w="5605" h="4245" extrusionOk="0">
                  <a:moveTo>
                    <a:pt x="3687" y="0"/>
                  </a:moveTo>
                  <a:cubicBezTo>
                    <a:pt x="2891" y="0"/>
                    <a:pt x="2109" y="145"/>
                    <a:pt x="1434" y="562"/>
                  </a:cubicBezTo>
                  <a:cubicBezTo>
                    <a:pt x="567" y="1096"/>
                    <a:pt x="33" y="2097"/>
                    <a:pt x="0" y="3131"/>
                  </a:cubicBezTo>
                  <a:cubicBezTo>
                    <a:pt x="0" y="3564"/>
                    <a:pt x="167" y="4131"/>
                    <a:pt x="634" y="4231"/>
                  </a:cubicBezTo>
                  <a:cubicBezTo>
                    <a:pt x="674" y="4240"/>
                    <a:pt x="713" y="4244"/>
                    <a:pt x="753" y="4244"/>
                  </a:cubicBezTo>
                  <a:cubicBezTo>
                    <a:pt x="1012" y="4244"/>
                    <a:pt x="1261" y="4067"/>
                    <a:pt x="1434" y="3864"/>
                  </a:cubicBezTo>
                  <a:cubicBezTo>
                    <a:pt x="1635" y="3631"/>
                    <a:pt x="1735" y="3331"/>
                    <a:pt x="1868" y="3031"/>
                  </a:cubicBezTo>
                  <a:cubicBezTo>
                    <a:pt x="2535" y="1630"/>
                    <a:pt x="4036" y="629"/>
                    <a:pt x="5604" y="562"/>
                  </a:cubicBezTo>
                  <a:lnTo>
                    <a:pt x="5304" y="162"/>
                  </a:lnTo>
                  <a:cubicBezTo>
                    <a:pt x="4777" y="67"/>
                    <a:pt x="4228" y="0"/>
                    <a:pt x="3687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8"/>
            <p:cNvSpPr/>
            <p:nvPr/>
          </p:nvSpPr>
          <p:spPr>
            <a:xfrm>
              <a:off x="605515" y="1861832"/>
              <a:ext cx="498203" cy="549538"/>
            </a:xfrm>
            <a:custGeom>
              <a:avLst/>
              <a:gdLst/>
              <a:ahLst/>
              <a:cxnLst/>
              <a:rect l="l" t="t" r="r" b="b"/>
              <a:pathLst>
                <a:path w="6939" h="7654" extrusionOk="0">
                  <a:moveTo>
                    <a:pt x="1865" y="0"/>
                  </a:moveTo>
                  <a:cubicBezTo>
                    <a:pt x="1673" y="0"/>
                    <a:pt x="1481" y="28"/>
                    <a:pt x="1301" y="82"/>
                  </a:cubicBezTo>
                  <a:cubicBezTo>
                    <a:pt x="834" y="182"/>
                    <a:pt x="434" y="482"/>
                    <a:pt x="234" y="882"/>
                  </a:cubicBezTo>
                  <a:cubicBezTo>
                    <a:pt x="0" y="1382"/>
                    <a:pt x="67" y="1950"/>
                    <a:pt x="234" y="2450"/>
                  </a:cubicBezTo>
                  <a:cubicBezTo>
                    <a:pt x="1068" y="5352"/>
                    <a:pt x="3903" y="7587"/>
                    <a:pt x="6939" y="7654"/>
                  </a:cubicBezTo>
                  <a:lnTo>
                    <a:pt x="6638" y="7353"/>
                  </a:lnTo>
                  <a:cubicBezTo>
                    <a:pt x="4904" y="6286"/>
                    <a:pt x="3703" y="4385"/>
                    <a:pt x="3570" y="2350"/>
                  </a:cubicBezTo>
                  <a:cubicBezTo>
                    <a:pt x="3503" y="1749"/>
                    <a:pt x="3536" y="1116"/>
                    <a:pt x="3203" y="615"/>
                  </a:cubicBezTo>
                  <a:cubicBezTo>
                    <a:pt x="2910" y="201"/>
                    <a:pt x="2386" y="0"/>
                    <a:pt x="1865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3" name="Google Shape;1743;p48"/>
          <p:cNvGrpSpPr/>
          <p:nvPr/>
        </p:nvGrpSpPr>
        <p:grpSpPr>
          <a:xfrm rot="-900624">
            <a:off x="4704728" y="2813595"/>
            <a:ext cx="835890" cy="549550"/>
            <a:chOff x="267846" y="1861832"/>
            <a:chExt cx="835872" cy="549538"/>
          </a:xfrm>
        </p:grpSpPr>
        <p:sp>
          <p:nvSpPr>
            <p:cNvPr id="1744" name="Google Shape;1744;p48"/>
            <p:cNvSpPr/>
            <p:nvPr/>
          </p:nvSpPr>
          <p:spPr>
            <a:xfrm>
              <a:off x="267846" y="1941169"/>
              <a:ext cx="282667" cy="292718"/>
            </a:xfrm>
            <a:custGeom>
              <a:avLst/>
              <a:gdLst/>
              <a:ahLst/>
              <a:cxnLst/>
              <a:rect l="l" t="t" r="r" b="b"/>
              <a:pathLst>
                <a:path w="3937" h="4077" extrusionOk="0">
                  <a:moveTo>
                    <a:pt x="478" y="1"/>
                  </a:moveTo>
                  <a:cubicBezTo>
                    <a:pt x="404" y="1"/>
                    <a:pt x="332" y="23"/>
                    <a:pt x="267" y="77"/>
                  </a:cubicBezTo>
                  <a:cubicBezTo>
                    <a:pt x="234" y="144"/>
                    <a:pt x="200" y="211"/>
                    <a:pt x="200" y="277"/>
                  </a:cubicBezTo>
                  <a:cubicBezTo>
                    <a:pt x="0" y="1045"/>
                    <a:pt x="334" y="1879"/>
                    <a:pt x="867" y="2446"/>
                  </a:cubicBezTo>
                  <a:cubicBezTo>
                    <a:pt x="1401" y="3013"/>
                    <a:pt x="2135" y="3413"/>
                    <a:pt x="2835" y="3780"/>
                  </a:cubicBezTo>
                  <a:cubicBezTo>
                    <a:pt x="3100" y="3939"/>
                    <a:pt x="3386" y="4077"/>
                    <a:pt x="3693" y="4077"/>
                  </a:cubicBezTo>
                  <a:cubicBezTo>
                    <a:pt x="3773" y="4077"/>
                    <a:pt x="3854" y="4067"/>
                    <a:pt x="3936" y="4047"/>
                  </a:cubicBezTo>
                  <a:lnTo>
                    <a:pt x="3769" y="3580"/>
                  </a:lnTo>
                  <a:cubicBezTo>
                    <a:pt x="2969" y="2346"/>
                    <a:pt x="2035" y="1211"/>
                    <a:pt x="934" y="211"/>
                  </a:cubicBezTo>
                  <a:cubicBezTo>
                    <a:pt x="799" y="98"/>
                    <a:pt x="633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8"/>
            <p:cNvSpPr/>
            <p:nvPr/>
          </p:nvSpPr>
          <p:spPr>
            <a:xfrm>
              <a:off x="605515" y="1861832"/>
              <a:ext cx="498203" cy="549538"/>
            </a:xfrm>
            <a:custGeom>
              <a:avLst/>
              <a:gdLst/>
              <a:ahLst/>
              <a:cxnLst/>
              <a:rect l="l" t="t" r="r" b="b"/>
              <a:pathLst>
                <a:path w="6939" h="7654" extrusionOk="0">
                  <a:moveTo>
                    <a:pt x="1865" y="0"/>
                  </a:moveTo>
                  <a:cubicBezTo>
                    <a:pt x="1673" y="0"/>
                    <a:pt x="1481" y="28"/>
                    <a:pt x="1301" y="82"/>
                  </a:cubicBezTo>
                  <a:cubicBezTo>
                    <a:pt x="834" y="182"/>
                    <a:pt x="434" y="482"/>
                    <a:pt x="234" y="882"/>
                  </a:cubicBezTo>
                  <a:cubicBezTo>
                    <a:pt x="0" y="1382"/>
                    <a:pt x="67" y="1950"/>
                    <a:pt x="234" y="2450"/>
                  </a:cubicBezTo>
                  <a:cubicBezTo>
                    <a:pt x="1068" y="5352"/>
                    <a:pt x="3903" y="7587"/>
                    <a:pt x="6939" y="7654"/>
                  </a:cubicBezTo>
                  <a:lnTo>
                    <a:pt x="6638" y="7353"/>
                  </a:lnTo>
                  <a:cubicBezTo>
                    <a:pt x="4904" y="6286"/>
                    <a:pt x="3703" y="4385"/>
                    <a:pt x="3570" y="2350"/>
                  </a:cubicBezTo>
                  <a:cubicBezTo>
                    <a:pt x="3503" y="1749"/>
                    <a:pt x="3536" y="1116"/>
                    <a:pt x="3203" y="615"/>
                  </a:cubicBezTo>
                  <a:cubicBezTo>
                    <a:pt x="2910" y="201"/>
                    <a:pt x="2386" y="0"/>
                    <a:pt x="1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2596;p68"/>
          <p:cNvGrpSpPr/>
          <p:nvPr/>
        </p:nvGrpSpPr>
        <p:grpSpPr>
          <a:xfrm>
            <a:off x="1068775" y="2165972"/>
            <a:ext cx="1156452" cy="2395620"/>
            <a:chOff x="1335625" y="1751550"/>
            <a:chExt cx="1501950" cy="3111325"/>
          </a:xfrm>
        </p:grpSpPr>
        <p:sp>
          <p:nvSpPr>
            <p:cNvPr id="85" name="Google Shape;2597;p68"/>
            <p:cNvSpPr/>
            <p:nvPr/>
          </p:nvSpPr>
          <p:spPr>
            <a:xfrm>
              <a:off x="1574975" y="4153175"/>
              <a:ext cx="351950" cy="503725"/>
            </a:xfrm>
            <a:custGeom>
              <a:avLst/>
              <a:gdLst/>
              <a:ahLst/>
              <a:cxnLst/>
              <a:rect l="l" t="t" r="r" b="b"/>
              <a:pathLst>
                <a:path w="14078" h="20149" extrusionOk="0">
                  <a:moveTo>
                    <a:pt x="9774" y="1"/>
                  </a:moveTo>
                  <a:cubicBezTo>
                    <a:pt x="8607" y="2369"/>
                    <a:pt x="7939" y="3870"/>
                    <a:pt x="7939" y="3870"/>
                  </a:cubicBezTo>
                  <a:cubicBezTo>
                    <a:pt x="6941" y="3080"/>
                    <a:pt x="6060" y="2801"/>
                    <a:pt x="5314" y="2801"/>
                  </a:cubicBezTo>
                  <a:cubicBezTo>
                    <a:pt x="3543" y="2801"/>
                    <a:pt x="2536" y="4371"/>
                    <a:pt x="2536" y="4371"/>
                  </a:cubicBezTo>
                  <a:cubicBezTo>
                    <a:pt x="3436" y="9441"/>
                    <a:pt x="0" y="17413"/>
                    <a:pt x="0" y="17413"/>
                  </a:cubicBezTo>
                  <a:lnTo>
                    <a:pt x="6138" y="20149"/>
                  </a:lnTo>
                  <a:cubicBezTo>
                    <a:pt x="6172" y="17914"/>
                    <a:pt x="3770" y="15212"/>
                    <a:pt x="3770" y="15212"/>
                  </a:cubicBezTo>
                  <a:lnTo>
                    <a:pt x="7706" y="10875"/>
                  </a:lnTo>
                  <a:lnTo>
                    <a:pt x="14077" y="3837"/>
                  </a:lnTo>
                  <a:lnTo>
                    <a:pt x="97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598;p68"/>
            <p:cNvSpPr/>
            <p:nvPr/>
          </p:nvSpPr>
          <p:spPr>
            <a:xfrm>
              <a:off x="1767600" y="4088975"/>
              <a:ext cx="210175" cy="336100"/>
            </a:xfrm>
            <a:custGeom>
              <a:avLst/>
              <a:gdLst/>
              <a:ahLst/>
              <a:cxnLst/>
              <a:rect l="l" t="t" r="r" b="b"/>
              <a:pathLst>
                <a:path w="8407" h="13444" extrusionOk="0">
                  <a:moveTo>
                    <a:pt x="3303" y="0"/>
                  </a:moveTo>
                  <a:cubicBezTo>
                    <a:pt x="2136" y="2369"/>
                    <a:pt x="234" y="6438"/>
                    <a:pt x="234" y="6438"/>
                  </a:cubicBezTo>
                  <a:lnTo>
                    <a:pt x="1" y="13443"/>
                  </a:lnTo>
                  <a:lnTo>
                    <a:pt x="8407" y="4504"/>
                  </a:lnTo>
                  <a:lnTo>
                    <a:pt x="33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599;p68"/>
            <p:cNvSpPr/>
            <p:nvPr/>
          </p:nvSpPr>
          <p:spPr>
            <a:xfrm>
              <a:off x="1987775" y="2923975"/>
              <a:ext cx="562925" cy="200325"/>
            </a:xfrm>
            <a:custGeom>
              <a:avLst/>
              <a:gdLst/>
              <a:ahLst/>
              <a:cxnLst/>
              <a:rect l="l" t="t" r="r" b="b"/>
              <a:pathLst>
                <a:path w="22517" h="8013" extrusionOk="0">
                  <a:moveTo>
                    <a:pt x="7873" y="0"/>
                  </a:moveTo>
                  <a:lnTo>
                    <a:pt x="5171" y="634"/>
                  </a:lnTo>
                  <a:lnTo>
                    <a:pt x="2369" y="1235"/>
                  </a:lnTo>
                  <a:lnTo>
                    <a:pt x="0" y="1802"/>
                  </a:lnTo>
                  <a:cubicBezTo>
                    <a:pt x="1601" y="3236"/>
                    <a:pt x="3236" y="4403"/>
                    <a:pt x="4870" y="5271"/>
                  </a:cubicBezTo>
                  <a:cubicBezTo>
                    <a:pt x="8864" y="7416"/>
                    <a:pt x="12786" y="8012"/>
                    <a:pt x="15914" y="8012"/>
                  </a:cubicBezTo>
                  <a:cubicBezTo>
                    <a:pt x="19840" y="8012"/>
                    <a:pt x="22516" y="7072"/>
                    <a:pt x="22516" y="7072"/>
                  </a:cubicBezTo>
                  <a:lnTo>
                    <a:pt x="21015" y="4904"/>
                  </a:lnTo>
                  <a:lnTo>
                    <a:pt x="78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00;p68"/>
            <p:cNvSpPr/>
            <p:nvPr/>
          </p:nvSpPr>
          <p:spPr>
            <a:xfrm>
              <a:off x="1798475" y="1871250"/>
              <a:ext cx="873150" cy="278375"/>
            </a:xfrm>
            <a:custGeom>
              <a:avLst/>
              <a:gdLst/>
              <a:ahLst/>
              <a:cxnLst/>
              <a:rect l="l" t="t" r="r" b="b"/>
              <a:pathLst>
                <a:path w="34926" h="11135" extrusionOk="0">
                  <a:moveTo>
                    <a:pt x="29986" y="1"/>
                  </a:moveTo>
                  <a:cubicBezTo>
                    <a:pt x="7684" y="1"/>
                    <a:pt x="0" y="9286"/>
                    <a:pt x="0" y="9286"/>
                  </a:cubicBezTo>
                  <a:cubicBezTo>
                    <a:pt x="2752" y="10424"/>
                    <a:pt x="6804" y="11134"/>
                    <a:pt x="11228" y="11134"/>
                  </a:cubicBezTo>
                  <a:cubicBezTo>
                    <a:pt x="20156" y="11134"/>
                    <a:pt x="30598" y="8243"/>
                    <a:pt x="34925" y="146"/>
                  </a:cubicBezTo>
                  <a:cubicBezTo>
                    <a:pt x="33204" y="47"/>
                    <a:pt x="31559" y="1"/>
                    <a:pt x="29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601;p68"/>
            <p:cNvSpPr/>
            <p:nvPr/>
          </p:nvSpPr>
          <p:spPr>
            <a:xfrm>
              <a:off x="1798475" y="1874875"/>
              <a:ext cx="873150" cy="274750"/>
            </a:xfrm>
            <a:custGeom>
              <a:avLst/>
              <a:gdLst/>
              <a:ahLst/>
              <a:cxnLst/>
              <a:rect l="l" t="t" r="r" b="b"/>
              <a:pathLst>
                <a:path w="34926" h="10990" extrusionOk="0">
                  <a:moveTo>
                    <a:pt x="34925" y="1"/>
                  </a:moveTo>
                  <a:cubicBezTo>
                    <a:pt x="29924" y="7308"/>
                    <a:pt x="18633" y="10357"/>
                    <a:pt x="9269" y="10357"/>
                  </a:cubicBezTo>
                  <a:cubicBezTo>
                    <a:pt x="5767" y="10357"/>
                    <a:pt x="2534" y="9931"/>
                    <a:pt x="0" y="9141"/>
                  </a:cubicBezTo>
                  <a:lnTo>
                    <a:pt x="0" y="9141"/>
                  </a:lnTo>
                  <a:cubicBezTo>
                    <a:pt x="2752" y="10279"/>
                    <a:pt x="6804" y="10989"/>
                    <a:pt x="11228" y="10989"/>
                  </a:cubicBezTo>
                  <a:cubicBezTo>
                    <a:pt x="20156" y="10989"/>
                    <a:pt x="30598" y="8098"/>
                    <a:pt x="349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602;p68"/>
            <p:cNvSpPr/>
            <p:nvPr/>
          </p:nvSpPr>
          <p:spPr>
            <a:xfrm>
              <a:off x="1987775" y="2366075"/>
              <a:ext cx="363600" cy="597125"/>
            </a:xfrm>
            <a:custGeom>
              <a:avLst/>
              <a:gdLst/>
              <a:ahLst/>
              <a:cxnLst/>
              <a:rect l="l" t="t" r="r" b="b"/>
              <a:pathLst>
                <a:path w="14544" h="23885" extrusionOk="0">
                  <a:moveTo>
                    <a:pt x="8873" y="0"/>
                  </a:moveTo>
                  <a:lnTo>
                    <a:pt x="0" y="9307"/>
                  </a:lnTo>
                  <a:lnTo>
                    <a:pt x="1735" y="19648"/>
                  </a:lnTo>
                  <a:lnTo>
                    <a:pt x="2369" y="23551"/>
                  </a:lnTo>
                  <a:lnTo>
                    <a:pt x="2435" y="23884"/>
                  </a:lnTo>
                  <a:lnTo>
                    <a:pt x="5137" y="23084"/>
                  </a:lnTo>
                  <a:lnTo>
                    <a:pt x="7873" y="22316"/>
                  </a:lnTo>
                  <a:lnTo>
                    <a:pt x="9674" y="14544"/>
                  </a:lnTo>
                  <a:cubicBezTo>
                    <a:pt x="14544" y="6972"/>
                    <a:pt x="8907" y="0"/>
                    <a:pt x="88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603;p68"/>
            <p:cNvSpPr/>
            <p:nvPr/>
          </p:nvSpPr>
          <p:spPr>
            <a:xfrm>
              <a:off x="2183750" y="2165100"/>
              <a:ext cx="195150" cy="232675"/>
            </a:xfrm>
            <a:custGeom>
              <a:avLst/>
              <a:gdLst/>
              <a:ahLst/>
              <a:cxnLst/>
              <a:rect l="l" t="t" r="r" b="b"/>
              <a:pathLst>
                <a:path w="7806" h="9307" extrusionOk="0">
                  <a:moveTo>
                    <a:pt x="2569" y="0"/>
                  </a:moveTo>
                  <a:lnTo>
                    <a:pt x="0" y="7973"/>
                  </a:lnTo>
                  <a:lnTo>
                    <a:pt x="1435" y="9307"/>
                  </a:lnTo>
                  <a:lnTo>
                    <a:pt x="7806" y="6705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604;p68"/>
            <p:cNvSpPr/>
            <p:nvPr/>
          </p:nvSpPr>
          <p:spPr>
            <a:xfrm>
              <a:off x="1969425" y="1890725"/>
              <a:ext cx="378625" cy="470375"/>
            </a:xfrm>
            <a:custGeom>
              <a:avLst/>
              <a:gdLst/>
              <a:ahLst/>
              <a:cxnLst/>
              <a:rect l="l" t="t" r="r" b="b"/>
              <a:pathLst>
                <a:path w="15145" h="18815" extrusionOk="0">
                  <a:moveTo>
                    <a:pt x="9541" y="1"/>
                  </a:moveTo>
                  <a:lnTo>
                    <a:pt x="0" y="15845"/>
                  </a:lnTo>
                  <a:lnTo>
                    <a:pt x="9074" y="18814"/>
                  </a:lnTo>
                  <a:lnTo>
                    <a:pt x="15145" y="13143"/>
                  </a:lnTo>
                  <a:lnTo>
                    <a:pt x="9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605;p68"/>
            <p:cNvSpPr/>
            <p:nvPr/>
          </p:nvSpPr>
          <p:spPr>
            <a:xfrm>
              <a:off x="2107850" y="1820675"/>
              <a:ext cx="337775" cy="512450"/>
            </a:xfrm>
            <a:custGeom>
              <a:avLst/>
              <a:gdLst/>
              <a:ahLst/>
              <a:cxnLst/>
              <a:rect l="l" t="t" r="r" b="b"/>
              <a:pathLst>
                <a:path w="13511" h="20498" extrusionOk="0">
                  <a:moveTo>
                    <a:pt x="2769" y="1"/>
                  </a:moveTo>
                  <a:lnTo>
                    <a:pt x="1" y="13244"/>
                  </a:lnTo>
                  <a:lnTo>
                    <a:pt x="5271" y="19448"/>
                  </a:lnTo>
                  <a:cubicBezTo>
                    <a:pt x="5874" y="20157"/>
                    <a:pt x="6710" y="20498"/>
                    <a:pt x="7540" y="20498"/>
                  </a:cubicBezTo>
                  <a:cubicBezTo>
                    <a:pt x="8545" y="20498"/>
                    <a:pt x="9541" y="19998"/>
                    <a:pt x="10108" y="19048"/>
                  </a:cubicBezTo>
                  <a:cubicBezTo>
                    <a:pt x="11542" y="16646"/>
                    <a:pt x="13143" y="13310"/>
                    <a:pt x="13344" y="10108"/>
                  </a:cubicBezTo>
                  <a:cubicBezTo>
                    <a:pt x="13510" y="7339"/>
                    <a:pt x="12309" y="4771"/>
                    <a:pt x="10275" y="3136"/>
                  </a:cubicBezTo>
                  <a:lnTo>
                    <a:pt x="10241" y="3103"/>
                  </a:lnTo>
                  <a:lnTo>
                    <a:pt x="9908" y="2836"/>
                  </a:lnTo>
                  <a:lnTo>
                    <a:pt x="9841" y="2803"/>
                  </a:lnTo>
                  <a:cubicBezTo>
                    <a:pt x="9674" y="2669"/>
                    <a:pt x="9474" y="2569"/>
                    <a:pt x="9274" y="2436"/>
                  </a:cubicBezTo>
                  <a:cubicBezTo>
                    <a:pt x="8807" y="2169"/>
                    <a:pt x="8307" y="1935"/>
                    <a:pt x="7773" y="1735"/>
                  </a:cubicBezTo>
                  <a:lnTo>
                    <a:pt x="27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606;p68"/>
            <p:cNvSpPr/>
            <p:nvPr/>
          </p:nvSpPr>
          <p:spPr>
            <a:xfrm>
              <a:off x="2350525" y="2066700"/>
              <a:ext cx="134300" cy="145950"/>
            </a:xfrm>
            <a:custGeom>
              <a:avLst/>
              <a:gdLst/>
              <a:ahLst/>
              <a:cxnLst/>
              <a:rect l="l" t="t" r="r" b="b"/>
              <a:pathLst>
                <a:path w="5372" h="5838" extrusionOk="0">
                  <a:moveTo>
                    <a:pt x="1201" y="0"/>
                  </a:moveTo>
                  <a:lnTo>
                    <a:pt x="267" y="3569"/>
                  </a:lnTo>
                  <a:cubicBezTo>
                    <a:pt x="1" y="4637"/>
                    <a:pt x="701" y="5671"/>
                    <a:pt x="1769" y="5838"/>
                  </a:cubicBezTo>
                  <a:lnTo>
                    <a:pt x="3870" y="5804"/>
                  </a:lnTo>
                  <a:cubicBezTo>
                    <a:pt x="4437" y="5804"/>
                    <a:pt x="4971" y="5437"/>
                    <a:pt x="5204" y="4904"/>
                  </a:cubicBezTo>
                  <a:cubicBezTo>
                    <a:pt x="5371" y="4503"/>
                    <a:pt x="5204" y="4003"/>
                    <a:pt x="4837" y="3803"/>
                  </a:cubicBezTo>
                  <a:cubicBezTo>
                    <a:pt x="4204" y="3469"/>
                    <a:pt x="3403" y="2702"/>
                    <a:pt x="3536" y="1134"/>
                  </a:cubicBezTo>
                  <a:lnTo>
                    <a:pt x="12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607;p68"/>
            <p:cNvSpPr/>
            <p:nvPr/>
          </p:nvSpPr>
          <p:spPr>
            <a:xfrm>
              <a:off x="2016125" y="1805675"/>
              <a:ext cx="286050" cy="359450"/>
            </a:xfrm>
            <a:custGeom>
              <a:avLst/>
              <a:gdLst/>
              <a:ahLst/>
              <a:cxnLst/>
              <a:rect l="l" t="t" r="r" b="b"/>
              <a:pathLst>
                <a:path w="11442" h="14378" extrusionOk="0">
                  <a:moveTo>
                    <a:pt x="4637" y="0"/>
                  </a:moveTo>
                  <a:cubicBezTo>
                    <a:pt x="0" y="6472"/>
                    <a:pt x="2502" y="12376"/>
                    <a:pt x="2502" y="12376"/>
                  </a:cubicBezTo>
                  <a:lnTo>
                    <a:pt x="3670" y="14377"/>
                  </a:lnTo>
                  <a:lnTo>
                    <a:pt x="4637" y="9674"/>
                  </a:lnTo>
                  <a:cubicBezTo>
                    <a:pt x="10074" y="9073"/>
                    <a:pt x="11442" y="2335"/>
                    <a:pt x="11442" y="2335"/>
                  </a:cubicBezTo>
                  <a:lnTo>
                    <a:pt x="46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608;p68"/>
            <p:cNvSpPr/>
            <p:nvPr/>
          </p:nvSpPr>
          <p:spPr>
            <a:xfrm>
              <a:off x="2017625" y="1975675"/>
              <a:ext cx="178650" cy="166100"/>
            </a:xfrm>
            <a:custGeom>
              <a:avLst/>
              <a:gdLst/>
              <a:ahLst/>
              <a:cxnLst/>
              <a:rect l="l" t="t" r="r" b="b"/>
              <a:pathLst>
                <a:path w="7146" h="6644" extrusionOk="0">
                  <a:moveTo>
                    <a:pt x="3147" y="0"/>
                  </a:moveTo>
                  <a:cubicBezTo>
                    <a:pt x="546" y="0"/>
                    <a:pt x="0" y="5015"/>
                    <a:pt x="5544" y="6643"/>
                  </a:cubicBezTo>
                  <a:lnTo>
                    <a:pt x="7146" y="3174"/>
                  </a:lnTo>
                  <a:cubicBezTo>
                    <a:pt x="5651" y="860"/>
                    <a:pt x="4223" y="0"/>
                    <a:pt x="3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609;p68"/>
            <p:cNvSpPr/>
            <p:nvPr/>
          </p:nvSpPr>
          <p:spPr>
            <a:xfrm>
              <a:off x="1727575" y="2200125"/>
              <a:ext cx="529575" cy="850625"/>
            </a:xfrm>
            <a:custGeom>
              <a:avLst/>
              <a:gdLst/>
              <a:ahLst/>
              <a:cxnLst/>
              <a:rect l="l" t="t" r="r" b="b"/>
              <a:pathLst>
                <a:path w="21183" h="34025" extrusionOk="0">
                  <a:moveTo>
                    <a:pt x="11542" y="0"/>
                  </a:moveTo>
                  <a:cubicBezTo>
                    <a:pt x="11542" y="0"/>
                    <a:pt x="3236" y="667"/>
                    <a:pt x="868" y="11075"/>
                  </a:cubicBezTo>
                  <a:cubicBezTo>
                    <a:pt x="835" y="11142"/>
                    <a:pt x="801" y="11242"/>
                    <a:pt x="801" y="11342"/>
                  </a:cubicBezTo>
                  <a:cubicBezTo>
                    <a:pt x="1" y="15078"/>
                    <a:pt x="234" y="18780"/>
                    <a:pt x="935" y="22049"/>
                  </a:cubicBezTo>
                  <a:cubicBezTo>
                    <a:pt x="2369" y="28921"/>
                    <a:pt x="5772" y="34025"/>
                    <a:pt x="5772" y="34025"/>
                  </a:cubicBezTo>
                  <a:lnTo>
                    <a:pt x="12843" y="29655"/>
                  </a:lnTo>
                  <a:lnTo>
                    <a:pt x="15378" y="22650"/>
                  </a:lnTo>
                  <a:cubicBezTo>
                    <a:pt x="15378" y="22650"/>
                    <a:pt x="18214" y="21182"/>
                    <a:pt x="18914" y="19814"/>
                  </a:cubicBezTo>
                  <a:cubicBezTo>
                    <a:pt x="21183" y="15511"/>
                    <a:pt x="18914" y="7239"/>
                    <a:pt x="18914" y="7239"/>
                  </a:cubicBezTo>
                  <a:lnTo>
                    <a:pt x="115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610;p68"/>
            <p:cNvSpPr/>
            <p:nvPr/>
          </p:nvSpPr>
          <p:spPr>
            <a:xfrm>
              <a:off x="2016125" y="2074200"/>
              <a:ext cx="209350" cy="267700"/>
            </a:xfrm>
            <a:custGeom>
              <a:avLst/>
              <a:gdLst/>
              <a:ahLst/>
              <a:cxnLst/>
              <a:rect l="l" t="t" r="r" b="b"/>
              <a:pathLst>
                <a:path w="8374" h="10708" extrusionOk="0">
                  <a:moveTo>
                    <a:pt x="1301" y="0"/>
                  </a:moveTo>
                  <a:lnTo>
                    <a:pt x="0" y="5037"/>
                  </a:lnTo>
                  <a:lnTo>
                    <a:pt x="5771" y="10708"/>
                  </a:lnTo>
                  <a:lnTo>
                    <a:pt x="8373" y="3970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611;p68"/>
            <p:cNvSpPr/>
            <p:nvPr/>
          </p:nvSpPr>
          <p:spPr>
            <a:xfrm>
              <a:off x="2114525" y="2301025"/>
              <a:ext cx="105100" cy="353600"/>
            </a:xfrm>
            <a:custGeom>
              <a:avLst/>
              <a:gdLst/>
              <a:ahLst/>
              <a:cxnLst/>
              <a:rect l="l" t="t" r="r" b="b"/>
              <a:pathLst>
                <a:path w="4204" h="14144" extrusionOk="0">
                  <a:moveTo>
                    <a:pt x="167" y="0"/>
                  </a:moveTo>
                  <a:lnTo>
                    <a:pt x="1" y="14144"/>
                  </a:lnTo>
                  <a:lnTo>
                    <a:pt x="4204" y="3870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612;p68"/>
            <p:cNvSpPr/>
            <p:nvPr/>
          </p:nvSpPr>
          <p:spPr>
            <a:xfrm>
              <a:off x="2144550" y="2341875"/>
              <a:ext cx="51725" cy="155150"/>
            </a:xfrm>
            <a:custGeom>
              <a:avLst/>
              <a:gdLst/>
              <a:ahLst/>
              <a:cxnLst/>
              <a:rect l="l" t="t" r="r" b="b"/>
              <a:pathLst>
                <a:path w="2069" h="6206" extrusionOk="0">
                  <a:moveTo>
                    <a:pt x="668" y="1"/>
                  </a:moveTo>
                  <a:lnTo>
                    <a:pt x="0" y="6205"/>
                  </a:lnTo>
                  <a:lnTo>
                    <a:pt x="2069" y="768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F0A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613;p68"/>
            <p:cNvSpPr/>
            <p:nvPr/>
          </p:nvSpPr>
          <p:spPr>
            <a:xfrm>
              <a:off x="1666700" y="2941475"/>
              <a:ext cx="1006575" cy="1334325"/>
            </a:xfrm>
            <a:custGeom>
              <a:avLst/>
              <a:gdLst/>
              <a:ahLst/>
              <a:cxnLst/>
              <a:rect l="l" t="t" r="r" b="b"/>
              <a:pathLst>
                <a:path w="40263" h="53373" extrusionOk="0">
                  <a:moveTo>
                    <a:pt x="15278" y="1"/>
                  </a:moveTo>
                  <a:lnTo>
                    <a:pt x="8207" y="4371"/>
                  </a:lnTo>
                  <a:cubicBezTo>
                    <a:pt x="8440" y="4771"/>
                    <a:pt x="8674" y="5138"/>
                    <a:pt x="8940" y="5538"/>
                  </a:cubicBezTo>
                  <a:cubicBezTo>
                    <a:pt x="11342" y="9341"/>
                    <a:pt x="14244" y="12810"/>
                    <a:pt x="16946" y="15645"/>
                  </a:cubicBezTo>
                  <a:cubicBezTo>
                    <a:pt x="17580" y="16279"/>
                    <a:pt x="18180" y="16913"/>
                    <a:pt x="18781" y="17513"/>
                  </a:cubicBezTo>
                  <a:cubicBezTo>
                    <a:pt x="18948" y="17647"/>
                    <a:pt x="19081" y="17780"/>
                    <a:pt x="19214" y="17947"/>
                  </a:cubicBezTo>
                  <a:cubicBezTo>
                    <a:pt x="21750" y="20382"/>
                    <a:pt x="23884" y="22150"/>
                    <a:pt x="24985" y="23051"/>
                  </a:cubicBezTo>
                  <a:cubicBezTo>
                    <a:pt x="25519" y="23484"/>
                    <a:pt x="25819" y="23684"/>
                    <a:pt x="25819" y="23684"/>
                  </a:cubicBezTo>
                  <a:lnTo>
                    <a:pt x="23684" y="25452"/>
                  </a:lnTo>
                  <a:lnTo>
                    <a:pt x="22984" y="26019"/>
                  </a:lnTo>
                  <a:lnTo>
                    <a:pt x="21183" y="27487"/>
                  </a:lnTo>
                  <a:lnTo>
                    <a:pt x="17013" y="30923"/>
                  </a:lnTo>
                  <a:lnTo>
                    <a:pt x="6072" y="39896"/>
                  </a:lnTo>
                  <a:lnTo>
                    <a:pt x="3170" y="37461"/>
                  </a:lnTo>
                  <a:lnTo>
                    <a:pt x="1" y="40663"/>
                  </a:lnTo>
                  <a:lnTo>
                    <a:pt x="11209" y="53372"/>
                  </a:lnTo>
                  <a:lnTo>
                    <a:pt x="29655" y="31757"/>
                  </a:lnTo>
                  <a:lnTo>
                    <a:pt x="31723" y="29355"/>
                  </a:lnTo>
                  <a:lnTo>
                    <a:pt x="34659" y="25919"/>
                  </a:lnTo>
                  <a:lnTo>
                    <a:pt x="35092" y="25419"/>
                  </a:lnTo>
                  <a:lnTo>
                    <a:pt x="36560" y="23684"/>
                  </a:lnTo>
                  <a:lnTo>
                    <a:pt x="36994" y="23184"/>
                  </a:lnTo>
                  <a:lnTo>
                    <a:pt x="40263" y="19348"/>
                  </a:lnTo>
                  <a:cubicBezTo>
                    <a:pt x="37761" y="16212"/>
                    <a:pt x="35293" y="13577"/>
                    <a:pt x="32958" y="11376"/>
                  </a:cubicBezTo>
                  <a:cubicBezTo>
                    <a:pt x="31490" y="9975"/>
                    <a:pt x="30056" y="8740"/>
                    <a:pt x="28721" y="7640"/>
                  </a:cubicBezTo>
                  <a:cubicBezTo>
                    <a:pt x="20916" y="1402"/>
                    <a:pt x="15278" y="1"/>
                    <a:pt x="15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614;p68"/>
            <p:cNvSpPr/>
            <p:nvPr/>
          </p:nvSpPr>
          <p:spPr>
            <a:xfrm>
              <a:off x="2493975" y="4504275"/>
              <a:ext cx="343600" cy="358600"/>
            </a:xfrm>
            <a:custGeom>
              <a:avLst/>
              <a:gdLst/>
              <a:ahLst/>
              <a:cxnLst/>
              <a:rect l="l" t="t" r="r" b="b"/>
              <a:pathLst>
                <a:path w="13744" h="14344" extrusionOk="0">
                  <a:moveTo>
                    <a:pt x="4303" y="0"/>
                  </a:moveTo>
                  <a:cubicBezTo>
                    <a:pt x="0" y="267"/>
                    <a:pt x="634" y="4003"/>
                    <a:pt x="634" y="4003"/>
                  </a:cubicBezTo>
                  <a:cubicBezTo>
                    <a:pt x="4703" y="7139"/>
                    <a:pt x="7005" y="14077"/>
                    <a:pt x="7005" y="14077"/>
                  </a:cubicBezTo>
                  <a:lnTo>
                    <a:pt x="13743" y="14344"/>
                  </a:lnTo>
                  <a:cubicBezTo>
                    <a:pt x="12943" y="12242"/>
                    <a:pt x="9707" y="10641"/>
                    <a:pt x="9707" y="10641"/>
                  </a:cubicBezTo>
                  <a:lnTo>
                    <a:pt x="9240" y="2936"/>
                  </a:lnTo>
                  <a:lnTo>
                    <a:pt x="43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615;p68"/>
            <p:cNvSpPr/>
            <p:nvPr/>
          </p:nvSpPr>
          <p:spPr>
            <a:xfrm>
              <a:off x="2538150" y="4315800"/>
              <a:ext cx="186825" cy="261875"/>
            </a:xfrm>
            <a:custGeom>
              <a:avLst/>
              <a:gdLst/>
              <a:ahLst/>
              <a:cxnLst/>
              <a:rect l="l" t="t" r="r" b="b"/>
              <a:pathLst>
                <a:path w="7473" h="10475" extrusionOk="0">
                  <a:moveTo>
                    <a:pt x="1" y="0"/>
                  </a:moveTo>
                  <a:cubicBezTo>
                    <a:pt x="735" y="2536"/>
                    <a:pt x="2536" y="7539"/>
                    <a:pt x="2536" y="7539"/>
                  </a:cubicBezTo>
                  <a:lnTo>
                    <a:pt x="7473" y="10475"/>
                  </a:lnTo>
                  <a:lnTo>
                    <a:pt x="6839" y="2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616;p68"/>
            <p:cNvSpPr/>
            <p:nvPr/>
          </p:nvSpPr>
          <p:spPr>
            <a:xfrm>
              <a:off x="1862675" y="2941475"/>
              <a:ext cx="866475" cy="1511950"/>
            </a:xfrm>
            <a:custGeom>
              <a:avLst/>
              <a:gdLst/>
              <a:ahLst/>
              <a:cxnLst/>
              <a:rect l="l" t="t" r="r" b="b"/>
              <a:pathLst>
                <a:path w="34659" h="60478" extrusionOk="0">
                  <a:moveTo>
                    <a:pt x="7439" y="1"/>
                  </a:moveTo>
                  <a:lnTo>
                    <a:pt x="368" y="4371"/>
                  </a:lnTo>
                  <a:cubicBezTo>
                    <a:pt x="1" y="9608"/>
                    <a:pt x="2436" y="14144"/>
                    <a:pt x="5905" y="17814"/>
                  </a:cubicBezTo>
                  <a:cubicBezTo>
                    <a:pt x="8840" y="20982"/>
                    <a:pt x="12543" y="23518"/>
                    <a:pt x="15845" y="25452"/>
                  </a:cubicBezTo>
                  <a:cubicBezTo>
                    <a:pt x="15879" y="25486"/>
                    <a:pt x="15912" y="25486"/>
                    <a:pt x="15979" y="25519"/>
                  </a:cubicBezTo>
                  <a:cubicBezTo>
                    <a:pt x="19548" y="27587"/>
                    <a:pt x="22650" y="28888"/>
                    <a:pt x="23884" y="29355"/>
                  </a:cubicBezTo>
                  <a:cubicBezTo>
                    <a:pt x="24218" y="29489"/>
                    <a:pt x="24418" y="29589"/>
                    <a:pt x="24418" y="29589"/>
                  </a:cubicBezTo>
                  <a:lnTo>
                    <a:pt x="21549" y="54873"/>
                  </a:lnTo>
                  <a:lnTo>
                    <a:pt x="17980" y="54873"/>
                  </a:lnTo>
                  <a:lnTo>
                    <a:pt x="18414" y="59310"/>
                  </a:lnTo>
                  <a:lnTo>
                    <a:pt x="34659" y="60477"/>
                  </a:lnTo>
                  <a:lnTo>
                    <a:pt x="32424" y="27887"/>
                  </a:lnTo>
                  <a:cubicBezTo>
                    <a:pt x="31323" y="26620"/>
                    <a:pt x="30055" y="25186"/>
                    <a:pt x="28721" y="23684"/>
                  </a:cubicBezTo>
                  <a:cubicBezTo>
                    <a:pt x="27454" y="22217"/>
                    <a:pt x="26053" y="20682"/>
                    <a:pt x="24652" y="19114"/>
                  </a:cubicBezTo>
                  <a:cubicBezTo>
                    <a:pt x="22050" y="16179"/>
                    <a:pt x="19314" y="13144"/>
                    <a:pt x="16846" y="10375"/>
                  </a:cubicBezTo>
                  <a:cubicBezTo>
                    <a:pt x="11642" y="4604"/>
                    <a:pt x="7439" y="1"/>
                    <a:pt x="74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617;p68"/>
            <p:cNvSpPr/>
            <p:nvPr/>
          </p:nvSpPr>
          <p:spPr>
            <a:xfrm>
              <a:off x="2573175" y="2891450"/>
              <a:ext cx="100100" cy="114275"/>
            </a:xfrm>
            <a:custGeom>
              <a:avLst/>
              <a:gdLst/>
              <a:ahLst/>
              <a:cxnLst/>
              <a:rect l="l" t="t" r="r" b="b"/>
              <a:pathLst>
                <a:path w="4004" h="4571" extrusionOk="0">
                  <a:moveTo>
                    <a:pt x="1269" y="0"/>
                  </a:moveTo>
                  <a:lnTo>
                    <a:pt x="1" y="701"/>
                  </a:lnTo>
                  <a:lnTo>
                    <a:pt x="2336" y="4570"/>
                  </a:lnTo>
                  <a:lnTo>
                    <a:pt x="4004" y="4103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618;p68"/>
            <p:cNvSpPr/>
            <p:nvPr/>
          </p:nvSpPr>
          <p:spPr>
            <a:xfrm>
              <a:off x="1471575" y="3008675"/>
              <a:ext cx="1021275" cy="822850"/>
            </a:xfrm>
            <a:custGeom>
              <a:avLst/>
              <a:gdLst/>
              <a:ahLst/>
              <a:cxnLst/>
              <a:rect l="l" t="t" r="r" b="b"/>
              <a:pathLst>
                <a:path w="40851" h="32914" extrusionOk="0">
                  <a:moveTo>
                    <a:pt x="24473" y="1"/>
                  </a:moveTo>
                  <a:cubicBezTo>
                    <a:pt x="24281" y="1"/>
                    <a:pt x="24096" y="16"/>
                    <a:pt x="23917" y="48"/>
                  </a:cubicBezTo>
                  <a:lnTo>
                    <a:pt x="19314" y="3017"/>
                  </a:lnTo>
                  <a:cubicBezTo>
                    <a:pt x="19314" y="3017"/>
                    <a:pt x="19347" y="5485"/>
                    <a:pt x="16979" y="7520"/>
                  </a:cubicBezTo>
                  <a:cubicBezTo>
                    <a:pt x="13634" y="7390"/>
                    <a:pt x="10974" y="5124"/>
                    <a:pt x="9016" y="5124"/>
                  </a:cubicBezTo>
                  <a:cubicBezTo>
                    <a:pt x="8455" y="5124"/>
                    <a:pt x="7951" y="5310"/>
                    <a:pt x="7506" y="5786"/>
                  </a:cubicBezTo>
                  <a:lnTo>
                    <a:pt x="1835" y="9021"/>
                  </a:lnTo>
                  <a:cubicBezTo>
                    <a:pt x="534" y="9555"/>
                    <a:pt x="0" y="11289"/>
                    <a:pt x="834" y="15459"/>
                  </a:cubicBezTo>
                  <a:cubicBezTo>
                    <a:pt x="2601" y="24150"/>
                    <a:pt x="11232" y="32914"/>
                    <a:pt x="16933" y="32914"/>
                  </a:cubicBezTo>
                  <a:cubicBezTo>
                    <a:pt x="17906" y="32914"/>
                    <a:pt x="18794" y="32659"/>
                    <a:pt x="19547" y="32104"/>
                  </a:cubicBezTo>
                  <a:lnTo>
                    <a:pt x="25518" y="28635"/>
                  </a:lnTo>
                  <a:cubicBezTo>
                    <a:pt x="25585" y="28602"/>
                    <a:pt x="25618" y="28569"/>
                    <a:pt x="25685" y="28535"/>
                  </a:cubicBezTo>
                  <a:cubicBezTo>
                    <a:pt x="26853" y="27801"/>
                    <a:pt x="27720" y="26367"/>
                    <a:pt x="28120" y="24132"/>
                  </a:cubicBezTo>
                  <a:cubicBezTo>
                    <a:pt x="28420" y="22498"/>
                    <a:pt x="28787" y="21263"/>
                    <a:pt x="29221" y="20329"/>
                  </a:cubicBezTo>
                  <a:cubicBezTo>
                    <a:pt x="30188" y="20263"/>
                    <a:pt x="31122" y="20196"/>
                    <a:pt x="31923" y="19562"/>
                  </a:cubicBezTo>
                  <a:lnTo>
                    <a:pt x="36193" y="16827"/>
                  </a:lnTo>
                  <a:cubicBezTo>
                    <a:pt x="36326" y="16760"/>
                    <a:pt x="36426" y="16693"/>
                    <a:pt x="36560" y="16593"/>
                  </a:cubicBezTo>
                  <a:cubicBezTo>
                    <a:pt x="40850" y="13367"/>
                    <a:pt x="30102" y="1"/>
                    <a:pt x="24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619;p68"/>
            <p:cNvSpPr/>
            <p:nvPr/>
          </p:nvSpPr>
          <p:spPr>
            <a:xfrm>
              <a:off x="1625200" y="3008675"/>
              <a:ext cx="867650" cy="730975"/>
            </a:xfrm>
            <a:custGeom>
              <a:avLst/>
              <a:gdLst/>
              <a:ahLst/>
              <a:cxnLst/>
              <a:rect l="l" t="t" r="r" b="b"/>
              <a:pathLst>
                <a:path w="34706" h="29239" extrusionOk="0">
                  <a:moveTo>
                    <a:pt x="18328" y="1"/>
                  </a:moveTo>
                  <a:cubicBezTo>
                    <a:pt x="18136" y="1"/>
                    <a:pt x="17951" y="16"/>
                    <a:pt x="17772" y="48"/>
                  </a:cubicBezTo>
                  <a:cubicBezTo>
                    <a:pt x="17772" y="48"/>
                    <a:pt x="17706" y="2783"/>
                    <a:pt x="14136" y="5786"/>
                  </a:cubicBezTo>
                  <a:cubicBezTo>
                    <a:pt x="13243" y="6527"/>
                    <a:pt x="12204" y="6796"/>
                    <a:pt x="11106" y="6796"/>
                  </a:cubicBezTo>
                  <a:cubicBezTo>
                    <a:pt x="8226" y="6796"/>
                    <a:pt x="4941" y="4947"/>
                    <a:pt x="2824" y="4947"/>
                  </a:cubicBezTo>
                  <a:cubicBezTo>
                    <a:pt x="958" y="4947"/>
                    <a:pt x="0" y="6383"/>
                    <a:pt x="1027" y="11790"/>
                  </a:cubicBezTo>
                  <a:cubicBezTo>
                    <a:pt x="2679" y="20497"/>
                    <a:pt x="11342" y="29238"/>
                    <a:pt x="17073" y="29238"/>
                  </a:cubicBezTo>
                  <a:cubicBezTo>
                    <a:pt x="19443" y="29238"/>
                    <a:pt x="21312" y="27743"/>
                    <a:pt x="21975" y="24132"/>
                  </a:cubicBezTo>
                  <a:cubicBezTo>
                    <a:pt x="23676" y="14859"/>
                    <a:pt x="27746" y="18628"/>
                    <a:pt x="30415" y="16593"/>
                  </a:cubicBezTo>
                  <a:cubicBezTo>
                    <a:pt x="34705" y="13367"/>
                    <a:pt x="23957" y="1"/>
                    <a:pt x="18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620;p68"/>
            <p:cNvSpPr/>
            <p:nvPr/>
          </p:nvSpPr>
          <p:spPr>
            <a:xfrm>
              <a:off x="1955300" y="3210775"/>
              <a:ext cx="276550" cy="201600"/>
            </a:xfrm>
            <a:custGeom>
              <a:avLst/>
              <a:gdLst/>
              <a:ahLst/>
              <a:cxnLst/>
              <a:rect l="l" t="t" r="r" b="b"/>
              <a:pathLst>
                <a:path w="11062" h="8064" extrusionOk="0">
                  <a:moveTo>
                    <a:pt x="5029" y="1"/>
                  </a:moveTo>
                  <a:cubicBezTo>
                    <a:pt x="2421" y="1"/>
                    <a:pt x="1" y="2022"/>
                    <a:pt x="899" y="4139"/>
                  </a:cubicBezTo>
                  <a:cubicBezTo>
                    <a:pt x="2107" y="6948"/>
                    <a:pt x="4140" y="8063"/>
                    <a:pt x="5960" y="8063"/>
                  </a:cubicBezTo>
                  <a:cubicBezTo>
                    <a:pt x="8765" y="8063"/>
                    <a:pt x="11061" y="5414"/>
                    <a:pt x="9038" y="2238"/>
                  </a:cubicBezTo>
                  <a:cubicBezTo>
                    <a:pt x="8009" y="634"/>
                    <a:pt x="6489" y="1"/>
                    <a:pt x="5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621;p68"/>
            <p:cNvSpPr/>
            <p:nvPr/>
          </p:nvSpPr>
          <p:spPr>
            <a:xfrm>
              <a:off x="2182075" y="2893125"/>
              <a:ext cx="517050" cy="376950"/>
            </a:xfrm>
            <a:custGeom>
              <a:avLst/>
              <a:gdLst/>
              <a:ahLst/>
              <a:cxnLst/>
              <a:rect l="l" t="t" r="r" b="b"/>
              <a:pathLst>
                <a:path w="20682" h="15078" extrusionOk="0">
                  <a:moveTo>
                    <a:pt x="19314" y="0"/>
                  </a:moveTo>
                  <a:lnTo>
                    <a:pt x="0" y="9740"/>
                  </a:lnTo>
                  <a:lnTo>
                    <a:pt x="4270" y="15078"/>
                  </a:lnTo>
                  <a:lnTo>
                    <a:pt x="20682" y="2268"/>
                  </a:lnTo>
                  <a:lnTo>
                    <a:pt x="193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622;p68"/>
            <p:cNvSpPr/>
            <p:nvPr/>
          </p:nvSpPr>
          <p:spPr>
            <a:xfrm>
              <a:off x="2604875" y="2856425"/>
              <a:ext cx="145125" cy="137625"/>
            </a:xfrm>
            <a:custGeom>
              <a:avLst/>
              <a:gdLst/>
              <a:ahLst/>
              <a:cxnLst/>
              <a:rect l="l" t="t" r="r" b="b"/>
              <a:pathLst>
                <a:path w="5805" h="5505" extrusionOk="0">
                  <a:moveTo>
                    <a:pt x="4904" y="0"/>
                  </a:moveTo>
                  <a:lnTo>
                    <a:pt x="1" y="1401"/>
                  </a:lnTo>
                  <a:lnTo>
                    <a:pt x="734" y="2502"/>
                  </a:lnTo>
                  <a:lnTo>
                    <a:pt x="935" y="2802"/>
                  </a:lnTo>
                  <a:lnTo>
                    <a:pt x="1168" y="3169"/>
                  </a:lnTo>
                  <a:lnTo>
                    <a:pt x="1368" y="3470"/>
                  </a:lnTo>
                  <a:lnTo>
                    <a:pt x="1602" y="3836"/>
                  </a:lnTo>
                  <a:lnTo>
                    <a:pt x="1802" y="4137"/>
                  </a:lnTo>
                  <a:lnTo>
                    <a:pt x="2035" y="4470"/>
                  </a:lnTo>
                  <a:lnTo>
                    <a:pt x="2235" y="4770"/>
                  </a:lnTo>
                  <a:lnTo>
                    <a:pt x="2736" y="5504"/>
                  </a:lnTo>
                  <a:lnTo>
                    <a:pt x="5805" y="2135"/>
                  </a:lnTo>
                  <a:lnTo>
                    <a:pt x="5805" y="2069"/>
                  </a:lnTo>
                  <a:lnTo>
                    <a:pt x="5638" y="1735"/>
                  </a:lnTo>
                  <a:lnTo>
                    <a:pt x="5571" y="1568"/>
                  </a:lnTo>
                  <a:lnTo>
                    <a:pt x="5438" y="1235"/>
                  </a:lnTo>
                  <a:lnTo>
                    <a:pt x="5371" y="1068"/>
                  </a:lnTo>
                  <a:lnTo>
                    <a:pt x="5238" y="734"/>
                  </a:lnTo>
                  <a:lnTo>
                    <a:pt x="5171" y="634"/>
                  </a:lnTo>
                  <a:lnTo>
                    <a:pt x="5037" y="301"/>
                  </a:lnTo>
                  <a:lnTo>
                    <a:pt x="4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623;p68"/>
            <p:cNvSpPr/>
            <p:nvPr/>
          </p:nvSpPr>
          <p:spPr>
            <a:xfrm>
              <a:off x="2580700" y="2842600"/>
              <a:ext cx="35875" cy="44350"/>
            </a:xfrm>
            <a:custGeom>
              <a:avLst/>
              <a:gdLst/>
              <a:ahLst/>
              <a:cxnLst/>
              <a:rect l="l" t="t" r="r" b="b"/>
              <a:pathLst>
                <a:path w="1435" h="1774" extrusionOk="0">
                  <a:moveTo>
                    <a:pt x="488" y="0"/>
                  </a:moveTo>
                  <a:cubicBezTo>
                    <a:pt x="447" y="0"/>
                    <a:pt x="406" y="7"/>
                    <a:pt x="367" y="20"/>
                  </a:cubicBezTo>
                  <a:cubicBezTo>
                    <a:pt x="100" y="153"/>
                    <a:pt x="0" y="620"/>
                    <a:pt x="200" y="1087"/>
                  </a:cubicBezTo>
                  <a:cubicBezTo>
                    <a:pt x="374" y="1493"/>
                    <a:pt x="675" y="1773"/>
                    <a:pt x="948" y="1773"/>
                  </a:cubicBezTo>
                  <a:cubicBezTo>
                    <a:pt x="988" y="1773"/>
                    <a:pt x="1029" y="1767"/>
                    <a:pt x="1068" y="1754"/>
                  </a:cubicBezTo>
                  <a:cubicBezTo>
                    <a:pt x="1368" y="1621"/>
                    <a:pt x="1435" y="1154"/>
                    <a:pt x="1234" y="687"/>
                  </a:cubicBezTo>
                  <a:cubicBezTo>
                    <a:pt x="1089" y="280"/>
                    <a:pt x="767" y="0"/>
                    <a:pt x="4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624;p68"/>
            <p:cNvSpPr/>
            <p:nvPr/>
          </p:nvSpPr>
          <p:spPr>
            <a:xfrm>
              <a:off x="2634075" y="2835875"/>
              <a:ext cx="30875" cy="37825"/>
            </a:xfrm>
            <a:custGeom>
              <a:avLst/>
              <a:gdLst/>
              <a:ahLst/>
              <a:cxnLst/>
              <a:rect l="l" t="t" r="r" b="b"/>
              <a:pathLst>
                <a:path w="1235" h="1513" extrusionOk="0">
                  <a:moveTo>
                    <a:pt x="439" y="1"/>
                  </a:moveTo>
                  <a:cubicBezTo>
                    <a:pt x="402" y="1"/>
                    <a:pt x="367" y="8"/>
                    <a:pt x="334" y="22"/>
                  </a:cubicBezTo>
                  <a:cubicBezTo>
                    <a:pt x="67" y="122"/>
                    <a:pt x="0" y="556"/>
                    <a:pt x="167" y="956"/>
                  </a:cubicBezTo>
                  <a:cubicBezTo>
                    <a:pt x="308" y="1294"/>
                    <a:pt x="567" y="1513"/>
                    <a:pt x="785" y="1513"/>
                  </a:cubicBezTo>
                  <a:cubicBezTo>
                    <a:pt x="825" y="1513"/>
                    <a:pt x="864" y="1505"/>
                    <a:pt x="901" y="1490"/>
                  </a:cubicBezTo>
                  <a:cubicBezTo>
                    <a:pt x="1168" y="1389"/>
                    <a:pt x="1234" y="989"/>
                    <a:pt x="1067" y="589"/>
                  </a:cubicBezTo>
                  <a:cubicBezTo>
                    <a:pt x="924" y="246"/>
                    <a:pt x="659" y="1"/>
                    <a:pt x="4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625;p68"/>
            <p:cNvSpPr/>
            <p:nvPr/>
          </p:nvSpPr>
          <p:spPr>
            <a:xfrm>
              <a:off x="2684100" y="2827425"/>
              <a:ext cx="25050" cy="31325"/>
            </a:xfrm>
            <a:custGeom>
              <a:avLst/>
              <a:gdLst/>
              <a:ahLst/>
              <a:cxnLst/>
              <a:rect l="l" t="t" r="r" b="b"/>
              <a:pathLst>
                <a:path w="1002" h="1253" extrusionOk="0">
                  <a:moveTo>
                    <a:pt x="378" y="0"/>
                  </a:moveTo>
                  <a:cubicBezTo>
                    <a:pt x="339" y="0"/>
                    <a:pt x="302" y="9"/>
                    <a:pt x="267" y="26"/>
                  </a:cubicBezTo>
                  <a:cubicBezTo>
                    <a:pt x="34" y="93"/>
                    <a:pt x="0" y="427"/>
                    <a:pt x="134" y="760"/>
                  </a:cubicBezTo>
                  <a:cubicBezTo>
                    <a:pt x="244" y="1063"/>
                    <a:pt x="446" y="1253"/>
                    <a:pt x="625" y="1253"/>
                  </a:cubicBezTo>
                  <a:cubicBezTo>
                    <a:pt x="663" y="1253"/>
                    <a:pt x="700" y="1244"/>
                    <a:pt x="734" y="1227"/>
                  </a:cubicBezTo>
                  <a:cubicBezTo>
                    <a:pt x="934" y="1160"/>
                    <a:pt x="1001" y="793"/>
                    <a:pt x="868" y="460"/>
                  </a:cubicBezTo>
                  <a:cubicBezTo>
                    <a:pt x="758" y="185"/>
                    <a:pt x="557" y="0"/>
                    <a:pt x="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26;p68"/>
            <p:cNvSpPr/>
            <p:nvPr/>
          </p:nvSpPr>
          <p:spPr>
            <a:xfrm>
              <a:off x="2670750" y="2990175"/>
              <a:ext cx="35900" cy="43850"/>
            </a:xfrm>
            <a:custGeom>
              <a:avLst/>
              <a:gdLst/>
              <a:ahLst/>
              <a:cxnLst/>
              <a:rect l="l" t="t" r="r" b="b"/>
              <a:pathLst>
                <a:path w="1436" h="1754" extrusionOk="0">
                  <a:moveTo>
                    <a:pt x="499" y="0"/>
                  </a:moveTo>
                  <a:cubicBezTo>
                    <a:pt x="454" y="0"/>
                    <a:pt x="410" y="7"/>
                    <a:pt x="368" y="21"/>
                  </a:cubicBezTo>
                  <a:cubicBezTo>
                    <a:pt x="101" y="154"/>
                    <a:pt x="1" y="621"/>
                    <a:pt x="201" y="1088"/>
                  </a:cubicBezTo>
                  <a:cubicBezTo>
                    <a:pt x="369" y="1480"/>
                    <a:pt x="654" y="1754"/>
                    <a:pt x="918" y="1754"/>
                  </a:cubicBezTo>
                  <a:cubicBezTo>
                    <a:pt x="969" y="1754"/>
                    <a:pt x="1020" y="1744"/>
                    <a:pt x="1068" y="1722"/>
                  </a:cubicBezTo>
                  <a:cubicBezTo>
                    <a:pt x="1368" y="1622"/>
                    <a:pt x="1435" y="1155"/>
                    <a:pt x="1268" y="688"/>
                  </a:cubicBezTo>
                  <a:cubicBezTo>
                    <a:pt x="1096" y="258"/>
                    <a:pt x="776" y="0"/>
                    <a:pt x="4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27;p68"/>
            <p:cNvSpPr/>
            <p:nvPr/>
          </p:nvSpPr>
          <p:spPr>
            <a:xfrm>
              <a:off x="2705775" y="2959300"/>
              <a:ext cx="30050" cy="37825"/>
            </a:xfrm>
            <a:custGeom>
              <a:avLst/>
              <a:gdLst/>
              <a:ahLst/>
              <a:cxnLst/>
              <a:rect l="l" t="t" r="r" b="b"/>
              <a:pathLst>
                <a:path w="1202" h="1513" extrusionOk="0">
                  <a:moveTo>
                    <a:pt x="419" y="1"/>
                  </a:moveTo>
                  <a:cubicBezTo>
                    <a:pt x="379" y="1"/>
                    <a:pt x="339" y="7"/>
                    <a:pt x="301" y="22"/>
                  </a:cubicBezTo>
                  <a:cubicBezTo>
                    <a:pt x="67" y="122"/>
                    <a:pt x="1" y="555"/>
                    <a:pt x="168" y="956"/>
                  </a:cubicBezTo>
                  <a:cubicBezTo>
                    <a:pt x="280" y="1293"/>
                    <a:pt x="535" y="1512"/>
                    <a:pt x="773" y="1512"/>
                  </a:cubicBezTo>
                  <a:cubicBezTo>
                    <a:pt x="816" y="1512"/>
                    <a:pt x="860" y="1505"/>
                    <a:pt x="901" y="1489"/>
                  </a:cubicBezTo>
                  <a:cubicBezTo>
                    <a:pt x="1135" y="1389"/>
                    <a:pt x="1202" y="989"/>
                    <a:pt x="1035" y="589"/>
                  </a:cubicBezTo>
                  <a:cubicBezTo>
                    <a:pt x="920" y="246"/>
                    <a:pt x="659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28;p68"/>
            <p:cNvSpPr/>
            <p:nvPr/>
          </p:nvSpPr>
          <p:spPr>
            <a:xfrm>
              <a:off x="2735800" y="2930325"/>
              <a:ext cx="25875" cy="31525"/>
            </a:xfrm>
            <a:custGeom>
              <a:avLst/>
              <a:gdLst/>
              <a:ahLst/>
              <a:cxnLst/>
              <a:rect l="l" t="t" r="r" b="b"/>
              <a:pathLst>
                <a:path w="1035" h="1261" extrusionOk="0">
                  <a:moveTo>
                    <a:pt x="349" y="0"/>
                  </a:moveTo>
                  <a:cubicBezTo>
                    <a:pt x="321" y="0"/>
                    <a:pt x="293" y="5"/>
                    <a:pt x="267" y="13"/>
                  </a:cubicBezTo>
                  <a:cubicBezTo>
                    <a:pt x="67" y="113"/>
                    <a:pt x="1" y="447"/>
                    <a:pt x="134" y="780"/>
                  </a:cubicBezTo>
                  <a:cubicBezTo>
                    <a:pt x="250" y="1071"/>
                    <a:pt x="493" y="1260"/>
                    <a:pt x="686" y="1260"/>
                  </a:cubicBezTo>
                  <a:cubicBezTo>
                    <a:pt x="714" y="1260"/>
                    <a:pt x="742" y="1256"/>
                    <a:pt x="768" y="1247"/>
                  </a:cubicBezTo>
                  <a:cubicBezTo>
                    <a:pt x="968" y="1147"/>
                    <a:pt x="1035" y="814"/>
                    <a:pt x="901" y="480"/>
                  </a:cubicBezTo>
                  <a:cubicBezTo>
                    <a:pt x="785" y="190"/>
                    <a:pt x="542" y="0"/>
                    <a:pt x="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29;p68"/>
            <p:cNvSpPr/>
            <p:nvPr/>
          </p:nvSpPr>
          <p:spPr>
            <a:xfrm>
              <a:off x="1785950" y="2863925"/>
              <a:ext cx="948200" cy="514550"/>
            </a:xfrm>
            <a:custGeom>
              <a:avLst/>
              <a:gdLst/>
              <a:ahLst/>
              <a:cxnLst/>
              <a:rect l="l" t="t" r="r" b="b"/>
              <a:pathLst>
                <a:path w="37928" h="20582" extrusionOk="0">
                  <a:moveTo>
                    <a:pt x="37794" y="1"/>
                  </a:moveTo>
                  <a:lnTo>
                    <a:pt x="33491" y="2202"/>
                  </a:lnTo>
                  <a:lnTo>
                    <a:pt x="1" y="20248"/>
                  </a:lnTo>
                  <a:lnTo>
                    <a:pt x="168" y="20582"/>
                  </a:lnTo>
                  <a:lnTo>
                    <a:pt x="33692" y="2502"/>
                  </a:lnTo>
                  <a:lnTo>
                    <a:pt x="37928" y="334"/>
                  </a:lnTo>
                  <a:lnTo>
                    <a:pt x="377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30;p68"/>
            <p:cNvSpPr/>
            <p:nvPr/>
          </p:nvSpPr>
          <p:spPr>
            <a:xfrm>
              <a:off x="1918550" y="2899775"/>
              <a:ext cx="831450" cy="627150"/>
            </a:xfrm>
            <a:custGeom>
              <a:avLst/>
              <a:gdLst/>
              <a:ahLst/>
              <a:cxnLst/>
              <a:rect l="l" t="t" r="r" b="b"/>
              <a:pathLst>
                <a:path w="33258" h="25086" extrusionOk="0">
                  <a:moveTo>
                    <a:pt x="33091" y="1"/>
                  </a:moveTo>
                  <a:lnTo>
                    <a:pt x="29488" y="2736"/>
                  </a:lnTo>
                  <a:lnTo>
                    <a:pt x="1" y="24785"/>
                  </a:lnTo>
                  <a:lnTo>
                    <a:pt x="201" y="25086"/>
                  </a:lnTo>
                  <a:lnTo>
                    <a:pt x="29688" y="3036"/>
                  </a:lnTo>
                  <a:lnTo>
                    <a:pt x="33258" y="335"/>
                  </a:lnTo>
                  <a:lnTo>
                    <a:pt x="330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31;p68"/>
            <p:cNvSpPr/>
            <p:nvPr/>
          </p:nvSpPr>
          <p:spPr>
            <a:xfrm>
              <a:off x="1838500" y="2874775"/>
              <a:ext cx="900675" cy="554575"/>
            </a:xfrm>
            <a:custGeom>
              <a:avLst/>
              <a:gdLst/>
              <a:ahLst/>
              <a:cxnLst/>
              <a:rect l="l" t="t" r="r" b="b"/>
              <a:pathLst>
                <a:path w="36027" h="22183" extrusionOk="0">
                  <a:moveTo>
                    <a:pt x="35893" y="0"/>
                  </a:moveTo>
                  <a:lnTo>
                    <a:pt x="31823" y="2435"/>
                  </a:lnTo>
                  <a:lnTo>
                    <a:pt x="0" y="21849"/>
                  </a:lnTo>
                  <a:lnTo>
                    <a:pt x="167" y="22183"/>
                  </a:lnTo>
                  <a:lnTo>
                    <a:pt x="32023" y="2736"/>
                  </a:lnTo>
                  <a:lnTo>
                    <a:pt x="36026" y="334"/>
                  </a:lnTo>
                  <a:lnTo>
                    <a:pt x="358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32;p68"/>
            <p:cNvSpPr/>
            <p:nvPr/>
          </p:nvSpPr>
          <p:spPr>
            <a:xfrm>
              <a:off x="1885200" y="2887275"/>
              <a:ext cx="858975" cy="592125"/>
            </a:xfrm>
            <a:custGeom>
              <a:avLst/>
              <a:gdLst/>
              <a:ahLst/>
              <a:cxnLst/>
              <a:rect l="l" t="t" r="r" b="b"/>
              <a:pathLst>
                <a:path w="34359" h="23685" extrusionOk="0">
                  <a:moveTo>
                    <a:pt x="34225" y="1"/>
                  </a:moveTo>
                  <a:lnTo>
                    <a:pt x="30389" y="2602"/>
                  </a:lnTo>
                  <a:lnTo>
                    <a:pt x="0" y="23384"/>
                  </a:lnTo>
                  <a:lnTo>
                    <a:pt x="200" y="23684"/>
                  </a:lnTo>
                  <a:lnTo>
                    <a:pt x="30589" y="2903"/>
                  </a:lnTo>
                  <a:lnTo>
                    <a:pt x="34358" y="334"/>
                  </a:lnTo>
                  <a:lnTo>
                    <a:pt x="342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33;p68"/>
            <p:cNvSpPr/>
            <p:nvPr/>
          </p:nvSpPr>
          <p:spPr>
            <a:xfrm>
              <a:off x="1760950" y="3336775"/>
              <a:ext cx="196000" cy="232675"/>
            </a:xfrm>
            <a:custGeom>
              <a:avLst/>
              <a:gdLst/>
              <a:ahLst/>
              <a:cxnLst/>
              <a:rect l="l" t="t" r="r" b="b"/>
              <a:pathLst>
                <a:path w="7840" h="9307" extrusionOk="0">
                  <a:moveTo>
                    <a:pt x="1368" y="0"/>
                  </a:moveTo>
                  <a:lnTo>
                    <a:pt x="0" y="534"/>
                  </a:lnTo>
                  <a:lnTo>
                    <a:pt x="7072" y="9307"/>
                  </a:lnTo>
                  <a:lnTo>
                    <a:pt x="7839" y="8640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34;p68"/>
            <p:cNvSpPr/>
            <p:nvPr/>
          </p:nvSpPr>
          <p:spPr>
            <a:xfrm>
              <a:off x="2521475" y="2945650"/>
              <a:ext cx="138475" cy="164300"/>
            </a:xfrm>
            <a:custGeom>
              <a:avLst/>
              <a:gdLst/>
              <a:ahLst/>
              <a:cxnLst/>
              <a:rect l="l" t="t" r="r" b="b"/>
              <a:pathLst>
                <a:path w="5539" h="6572" extrusionOk="0">
                  <a:moveTo>
                    <a:pt x="3637" y="1"/>
                  </a:moveTo>
                  <a:lnTo>
                    <a:pt x="2870" y="301"/>
                  </a:lnTo>
                  <a:lnTo>
                    <a:pt x="3303" y="1168"/>
                  </a:lnTo>
                  <a:lnTo>
                    <a:pt x="2536" y="434"/>
                  </a:lnTo>
                  <a:lnTo>
                    <a:pt x="1068" y="868"/>
                  </a:lnTo>
                  <a:lnTo>
                    <a:pt x="1469" y="1835"/>
                  </a:lnTo>
                  <a:lnTo>
                    <a:pt x="701" y="1602"/>
                  </a:lnTo>
                  <a:lnTo>
                    <a:pt x="1" y="2602"/>
                  </a:lnTo>
                  <a:lnTo>
                    <a:pt x="1168" y="5138"/>
                  </a:lnTo>
                  <a:lnTo>
                    <a:pt x="68" y="6038"/>
                  </a:lnTo>
                  <a:lnTo>
                    <a:pt x="1002" y="6572"/>
                  </a:lnTo>
                  <a:lnTo>
                    <a:pt x="1936" y="5905"/>
                  </a:lnTo>
                  <a:lnTo>
                    <a:pt x="2503" y="6238"/>
                  </a:lnTo>
                  <a:lnTo>
                    <a:pt x="3703" y="5471"/>
                  </a:lnTo>
                  <a:lnTo>
                    <a:pt x="4838" y="4404"/>
                  </a:lnTo>
                  <a:lnTo>
                    <a:pt x="4504" y="3870"/>
                  </a:lnTo>
                  <a:lnTo>
                    <a:pt x="5538" y="3136"/>
                  </a:lnTo>
                  <a:cubicBezTo>
                    <a:pt x="5104" y="634"/>
                    <a:pt x="3637" y="1"/>
                    <a:pt x="3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35;p68"/>
            <p:cNvSpPr/>
            <p:nvPr/>
          </p:nvSpPr>
          <p:spPr>
            <a:xfrm>
              <a:off x="1854350" y="3243375"/>
              <a:ext cx="58400" cy="78400"/>
            </a:xfrm>
            <a:custGeom>
              <a:avLst/>
              <a:gdLst/>
              <a:ahLst/>
              <a:cxnLst/>
              <a:rect l="l" t="t" r="r" b="b"/>
              <a:pathLst>
                <a:path w="2336" h="3136" extrusionOk="0">
                  <a:moveTo>
                    <a:pt x="1234" y="0"/>
                  </a:moveTo>
                  <a:lnTo>
                    <a:pt x="0" y="2802"/>
                  </a:lnTo>
                  <a:lnTo>
                    <a:pt x="701" y="3136"/>
                  </a:lnTo>
                  <a:lnTo>
                    <a:pt x="2335" y="500"/>
                  </a:lnTo>
                  <a:lnTo>
                    <a:pt x="12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36;p68"/>
            <p:cNvSpPr/>
            <p:nvPr/>
          </p:nvSpPr>
          <p:spPr>
            <a:xfrm>
              <a:off x="1831000" y="3175825"/>
              <a:ext cx="81750" cy="148450"/>
            </a:xfrm>
            <a:custGeom>
              <a:avLst/>
              <a:gdLst/>
              <a:ahLst/>
              <a:cxnLst/>
              <a:rect l="l" t="t" r="r" b="b"/>
              <a:pathLst>
                <a:path w="3270" h="5938" extrusionOk="0">
                  <a:moveTo>
                    <a:pt x="0" y="0"/>
                  </a:moveTo>
                  <a:lnTo>
                    <a:pt x="1234" y="3336"/>
                  </a:lnTo>
                  <a:lnTo>
                    <a:pt x="367" y="5504"/>
                  </a:lnTo>
                  <a:lnTo>
                    <a:pt x="867" y="5938"/>
                  </a:lnTo>
                  <a:lnTo>
                    <a:pt x="3269" y="3202"/>
                  </a:lnTo>
                  <a:lnTo>
                    <a:pt x="2902" y="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637;p68"/>
            <p:cNvSpPr/>
            <p:nvPr/>
          </p:nvSpPr>
          <p:spPr>
            <a:xfrm>
              <a:off x="1882700" y="3200000"/>
              <a:ext cx="75075" cy="100925"/>
            </a:xfrm>
            <a:custGeom>
              <a:avLst/>
              <a:gdLst/>
              <a:ahLst/>
              <a:cxnLst/>
              <a:rect l="l" t="t" r="r" b="b"/>
              <a:pathLst>
                <a:path w="3003" h="4037" extrusionOk="0">
                  <a:moveTo>
                    <a:pt x="0" y="1"/>
                  </a:moveTo>
                  <a:lnTo>
                    <a:pt x="1968" y="2069"/>
                  </a:lnTo>
                  <a:lnTo>
                    <a:pt x="1435" y="3803"/>
                  </a:lnTo>
                  <a:lnTo>
                    <a:pt x="1835" y="4037"/>
                  </a:lnTo>
                  <a:lnTo>
                    <a:pt x="3002" y="2002"/>
                  </a:lnTo>
                  <a:lnTo>
                    <a:pt x="2435" y="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638;p68"/>
            <p:cNvSpPr/>
            <p:nvPr/>
          </p:nvSpPr>
          <p:spPr>
            <a:xfrm>
              <a:off x="1782625" y="3043225"/>
              <a:ext cx="160975" cy="169300"/>
            </a:xfrm>
            <a:custGeom>
              <a:avLst/>
              <a:gdLst/>
              <a:ahLst/>
              <a:cxnLst/>
              <a:rect l="l" t="t" r="r" b="b"/>
              <a:pathLst>
                <a:path w="6439" h="6772" extrusionOk="0">
                  <a:moveTo>
                    <a:pt x="2802" y="0"/>
                  </a:moveTo>
                  <a:lnTo>
                    <a:pt x="1034" y="1135"/>
                  </a:lnTo>
                  <a:cubicBezTo>
                    <a:pt x="0" y="3970"/>
                    <a:pt x="1001" y="6772"/>
                    <a:pt x="1001" y="6772"/>
                  </a:cubicBezTo>
                  <a:lnTo>
                    <a:pt x="6438" y="6372"/>
                  </a:lnTo>
                  <a:lnTo>
                    <a:pt x="2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639;p68"/>
            <p:cNvSpPr/>
            <p:nvPr/>
          </p:nvSpPr>
          <p:spPr>
            <a:xfrm>
              <a:off x="1801800" y="3190825"/>
              <a:ext cx="45050" cy="101775"/>
            </a:xfrm>
            <a:custGeom>
              <a:avLst/>
              <a:gdLst/>
              <a:ahLst/>
              <a:cxnLst/>
              <a:rect l="l" t="t" r="r" b="b"/>
              <a:pathLst>
                <a:path w="1802" h="4071" extrusionOk="0">
                  <a:moveTo>
                    <a:pt x="1802" y="1"/>
                  </a:moveTo>
                  <a:lnTo>
                    <a:pt x="234" y="868"/>
                  </a:lnTo>
                  <a:lnTo>
                    <a:pt x="601" y="2336"/>
                  </a:lnTo>
                  <a:lnTo>
                    <a:pt x="1" y="3670"/>
                  </a:lnTo>
                  <a:lnTo>
                    <a:pt x="301" y="4070"/>
                  </a:lnTo>
                  <a:lnTo>
                    <a:pt x="1502" y="2669"/>
                  </a:lnTo>
                  <a:lnTo>
                    <a:pt x="18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640;p68"/>
            <p:cNvSpPr/>
            <p:nvPr/>
          </p:nvSpPr>
          <p:spPr>
            <a:xfrm>
              <a:off x="1335625" y="2557875"/>
              <a:ext cx="517075" cy="547925"/>
            </a:xfrm>
            <a:custGeom>
              <a:avLst/>
              <a:gdLst/>
              <a:ahLst/>
              <a:cxnLst/>
              <a:rect l="l" t="t" r="r" b="b"/>
              <a:pathLst>
                <a:path w="20683" h="21917" extrusionOk="0">
                  <a:moveTo>
                    <a:pt x="6239" y="0"/>
                  </a:moveTo>
                  <a:lnTo>
                    <a:pt x="1135" y="4504"/>
                  </a:lnTo>
                  <a:lnTo>
                    <a:pt x="1" y="5504"/>
                  </a:lnTo>
                  <a:cubicBezTo>
                    <a:pt x="2336" y="14444"/>
                    <a:pt x="15112" y="20182"/>
                    <a:pt x="18614" y="21583"/>
                  </a:cubicBezTo>
                  <a:cubicBezTo>
                    <a:pt x="19148" y="21816"/>
                    <a:pt x="19482" y="21916"/>
                    <a:pt x="19482" y="21916"/>
                  </a:cubicBezTo>
                  <a:lnTo>
                    <a:pt x="20682" y="19414"/>
                  </a:lnTo>
                  <a:lnTo>
                    <a:pt x="62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641;p68"/>
            <p:cNvSpPr/>
            <p:nvPr/>
          </p:nvSpPr>
          <p:spPr>
            <a:xfrm>
              <a:off x="1335625" y="2670450"/>
              <a:ext cx="465375" cy="427000"/>
            </a:xfrm>
            <a:custGeom>
              <a:avLst/>
              <a:gdLst/>
              <a:ahLst/>
              <a:cxnLst/>
              <a:rect l="l" t="t" r="r" b="b"/>
              <a:pathLst>
                <a:path w="18615" h="17080" extrusionOk="0">
                  <a:moveTo>
                    <a:pt x="1135" y="1"/>
                  </a:moveTo>
                  <a:lnTo>
                    <a:pt x="1" y="1001"/>
                  </a:lnTo>
                  <a:cubicBezTo>
                    <a:pt x="2336" y="9941"/>
                    <a:pt x="15112" y="15679"/>
                    <a:pt x="18614" y="17080"/>
                  </a:cubicBezTo>
                  <a:cubicBezTo>
                    <a:pt x="18614" y="17080"/>
                    <a:pt x="5705" y="8940"/>
                    <a:pt x="5872" y="1935"/>
                  </a:cubicBezTo>
                  <a:lnTo>
                    <a:pt x="1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642;p68"/>
            <p:cNvSpPr/>
            <p:nvPr/>
          </p:nvSpPr>
          <p:spPr>
            <a:xfrm>
              <a:off x="2162050" y="1967450"/>
              <a:ext cx="57575" cy="144300"/>
            </a:xfrm>
            <a:custGeom>
              <a:avLst/>
              <a:gdLst/>
              <a:ahLst/>
              <a:cxnLst/>
              <a:rect l="l" t="t" r="r" b="b"/>
              <a:pathLst>
                <a:path w="2303" h="5772" extrusionOk="0">
                  <a:moveTo>
                    <a:pt x="2303" y="1"/>
                  </a:moveTo>
                  <a:lnTo>
                    <a:pt x="1268" y="267"/>
                  </a:lnTo>
                  <a:lnTo>
                    <a:pt x="1" y="5338"/>
                  </a:lnTo>
                  <a:lnTo>
                    <a:pt x="1635" y="5771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643;p68"/>
            <p:cNvSpPr/>
            <p:nvPr/>
          </p:nvSpPr>
          <p:spPr>
            <a:xfrm>
              <a:off x="1798475" y="1852125"/>
              <a:ext cx="873150" cy="251275"/>
            </a:xfrm>
            <a:custGeom>
              <a:avLst/>
              <a:gdLst/>
              <a:ahLst/>
              <a:cxnLst/>
              <a:rect l="l" t="t" r="r" b="b"/>
              <a:pathLst>
                <a:path w="34926" h="10051" extrusionOk="0">
                  <a:moveTo>
                    <a:pt x="25121" y="0"/>
                  </a:moveTo>
                  <a:cubicBezTo>
                    <a:pt x="24024" y="0"/>
                    <a:pt x="22967" y="38"/>
                    <a:pt x="21949" y="110"/>
                  </a:cubicBezTo>
                  <a:cubicBezTo>
                    <a:pt x="17279" y="444"/>
                    <a:pt x="13410" y="1445"/>
                    <a:pt x="10341" y="2712"/>
                  </a:cubicBezTo>
                  <a:cubicBezTo>
                    <a:pt x="3102" y="5714"/>
                    <a:pt x="0" y="10051"/>
                    <a:pt x="0" y="10051"/>
                  </a:cubicBezTo>
                  <a:cubicBezTo>
                    <a:pt x="3002" y="7582"/>
                    <a:pt x="6605" y="5781"/>
                    <a:pt x="10308" y="4447"/>
                  </a:cubicBezTo>
                  <a:cubicBezTo>
                    <a:pt x="14444" y="2979"/>
                    <a:pt x="18747" y="2112"/>
                    <a:pt x="22550" y="1578"/>
                  </a:cubicBezTo>
                  <a:cubicBezTo>
                    <a:pt x="26986" y="984"/>
                    <a:pt x="30788" y="876"/>
                    <a:pt x="32966" y="876"/>
                  </a:cubicBezTo>
                  <a:cubicBezTo>
                    <a:pt x="34211" y="876"/>
                    <a:pt x="34925" y="911"/>
                    <a:pt x="34925" y="911"/>
                  </a:cubicBezTo>
                  <a:cubicBezTo>
                    <a:pt x="31346" y="278"/>
                    <a:pt x="28087" y="0"/>
                    <a:pt x="25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644;p68"/>
            <p:cNvSpPr/>
            <p:nvPr/>
          </p:nvSpPr>
          <p:spPr>
            <a:xfrm>
              <a:off x="2056150" y="1751550"/>
              <a:ext cx="306075" cy="211750"/>
            </a:xfrm>
            <a:custGeom>
              <a:avLst/>
              <a:gdLst/>
              <a:ahLst/>
              <a:cxnLst/>
              <a:rect l="l" t="t" r="r" b="b"/>
              <a:pathLst>
                <a:path w="12243" h="8470" extrusionOk="0">
                  <a:moveTo>
                    <a:pt x="7129" y="0"/>
                  </a:moveTo>
                  <a:cubicBezTo>
                    <a:pt x="6548" y="0"/>
                    <a:pt x="5954" y="117"/>
                    <a:pt x="5404" y="364"/>
                  </a:cubicBezTo>
                  <a:lnTo>
                    <a:pt x="3236" y="1298"/>
                  </a:lnTo>
                  <a:cubicBezTo>
                    <a:pt x="2202" y="1765"/>
                    <a:pt x="1301" y="2499"/>
                    <a:pt x="701" y="3466"/>
                  </a:cubicBezTo>
                  <a:cubicBezTo>
                    <a:pt x="267" y="4133"/>
                    <a:pt x="34" y="4934"/>
                    <a:pt x="34" y="5735"/>
                  </a:cubicBezTo>
                  <a:lnTo>
                    <a:pt x="34" y="6735"/>
                  </a:lnTo>
                  <a:lnTo>
                    <a:pt x="1" y="8470"/>
                  </a:lnTo>
                  <a:cubicBezTo>
                    <a:pt x="4137" y="7002"/>
                    <a:pt x="8440" y="6135"/>
                    <a:pt x="12243" y="5601"/>
                  </a:cubicBezTo>
                  <a:lnTo>
                    <a:pt x="11642" y="4133"/>
                  </a:lnTo>
                  <a:lnTo>
                    <a:pt x="11042" y="2699"/>
                  </a:lnTo>
                  <a:cubicBezTo>
                    <a:pt x="10575" y="1532"/>
                    <a:pt x="9641" y="564"/>
                    <a:pt x="8407" y="197"/>
                  </a:cubicBezTo>
                  <a:cubicBezTo>
                    <a:pt x="8004" y="68"/>
                    <a:pt x="7570" y="0"/>
                    <a:pt x="71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645;p68"/>
            <p:cNvSpPr/>
            <p:nvPr/>
          </p:nvSpPr>
          <p:spPr>
            <a:xfrm>
              <a:off x="1335625" y="2205325"/>
              <a:ext cx="669675" cy="561900"/>
            </a:xfrm>
            <a:custGeom>
              <a:avLst/>
              <a:gdLst/>
              <a:ahLst/>
              <a:cxnLst/>
              <a:rect l="l" t="t" r="r" b="b"/>
              <a:pathLst>
                <a:path w="26787" h="22476" extrusionOk="0">
                  <a:moveTo>
                    <a:pt x="20736" y="0"/>
                  </a:moveTo>
                  <a:cubicBezTo>
                    <a:pt x="17100" y="0"/>
                    <a:pt x="13038" y="2109"/>
                    <a:pt x="10175" y="7531"/>
                  </a:cubicBezTo>
                  <a:lnTo>
                    <a:pt x="1" y="19606"/>
                  </a:lnTo>
                  <a:lnTo>
                    <a:pt x="12477" y="22475"/>
                  </a:lnTo>
                  <a:lnTo>
                    <a:pt x="26787" y="2294"/>
                  </a:lnTo>
                  <a:cubicBezTo>
                    <a:pt x="25234" y="872"/>
                    <a:pt x="23073" y="0"/>
                    <a:pt x="207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646;p68"/>
            <p:cNvSpPr/>
            <p:nvPr/>
          </p:nvSpPr>
          <p:spPr>
            <a:xfrm>
              <a:off x="2292225" y="2185100"/>
              <a:ext cx="86675" cy="88800"/>
            </a:xfrm>
            <a:custGeom>
              <a:avLst/>
              <a:gdLst/>
              <a:ahLst/>
              <a:cxnLst/>
              <a:rect l="l" t="t" r="r" b="b"/>
              <a:pathLst>
                <a:path w="3467" h="3552" extrusionOk="0">
                  <a:moveTo>
                    <a:pt x="498" y="1"/>
                  </a:moveTo>
                  <a:cubicBezTo>
                    <a:pt x="498" y="1"/>
                    <a:pt x="431" y="168"/>
                    <a:pt x="398" y="468"/>
                  </a:cubicBezTo>
                  <a:cubicBezTo>
                    <a:pt x="243" y="1440"/>
                    <a:pt x="1" y="3552"/>
                    <a:pt x="939" y="3552"/>
                  </a:cubicBezTo>
                  <a:cubicBezTo>
                    <a:pt x="1418" y="3552"/>
                    <a:pt x="2204" y="3002"/>
                    <a:pt x="3467" y="1469"/>
                  </a:cubicBezTo>
                  <a:lnTo>
                    <a:pt x="3100" y="1302"/>
                  </a:lnTo>
                  <a:lnTo>
                    <a:pt x="4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647;p68"/>
            <p:cNvSpPr/>
            <p:nvPr/>
          </p:nvSpPr>
          <p:spPr>
            <a:xfrm>
              <a:off x="2302150" y="2185100"/>
              <a:ext cx="67575" cy="45675"/>
            </a:xfrm>
            <a:custGeom>
              <a:avLst/>
              <a:gdLst/>
              <a:ahLst/>
              <a:cxnLst/>
              <a:rect l="l" t="t" r="r" b="b"/>
              <a:pathLst>
                <a:path w="2703" h="1827" extrusionOk="0">
                  <a:moveTo>
                    <a:pt x="101" y="1"/>
                  </a:moveTo>
                  <a:cubicBezTo>
                    <a:pt x="101" y="1"/>
                    <a:pt x="34" y="168"/>
                    <a:pt x="1" y="468"/>
                  </a:cubicBezTo>
                  <a:cubicBezTo>
                    <a:pt x="497" y="1495"/>
                    <a:pt x="1049" y="1826"/>
                    <a:pt x="1553" y="1826"/>
                  </a:cubicBezTo>
                  <a:cubicBezTo>
                    <a:pt x="1998" y="1826"/>
                    <a:pt x="2406" y="1568"/>
                    <a:pt x="2703" y="1302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rgbClr val="F9F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648;p68"/>
            <p:cNvSpPr/>
            <p:nvPr/>
          </p:nvSpPr>
          <p:spPr>
            <a:xfrm>
              <a:off x="2317103" y="2059430"/>
              <a:ext cx="59951" cy="59879"/>
            </a:xfrm>
            <a:custGeom>
              <a:avLst/>
              <a:gdLst/>
              <a:ahLst/>
              <a:cxnLst/>
              <a:rect l="l" t="t" r="r" b="b"/>
              <a:pathLst>
                <a:path w="835" h="834" extrusionOk="0">
                  <a:moveTo>
                    <a:pt x="435" y="0"/>
                  </a:moveTo>
                  <a:cubicBezTo>
                    <a:pt x="201" y="0"/>
                    <a:pt x="1" y="167"/>
                    <a:pt x="1" y="400"/>
                  </a:cubicBezTo>
                  <a:cubicBezTo>
                    <a:pt x="1" y="634"/>
                    <a:pt x="201" y="834"/>
                    <a:pt x="435" y="834"/>
                  </a:cubicBezTo>
                  <a:cubicBezTo>
                    <a:pt x="668" y="834"/>
                    <a:pt x="835" y="634"/>
                    <a:pt x="835" y="400"/>
                  </a:cubicBezTo>
                  <a:cubicBezTo>
                    <a:pt x="835" y="167"/>
                    <a:pt x="668" y="0"/>
                    <a:pt x="435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649;p68"/>
            <p:cNvSpPr/>
            <p:nvPr/>
          </p:nvSpPr>
          <p:spPr>
            <a:xfrm>
              <a:off x="2268231" y="1985771"/>
              <a:ext cx="92906" cy="51192"/>
            </a:xfrm>
            <a:custGeom>
              <a:avLst/>
              <a:gdLst/>
              <a:ahLst/>
              <a:cxnLst/>
              <a:rect l="l" t="t" r="r" b="b"/>
              <a:pathLst>
                <a:path w="1294" h="713" extrusionOk="0">
                  <a:moveTo>
                    <a:pt x="971" y="0"/>
                  </a:moveTo>
                  <a:cubicBezTo>
                    <a:pt x="804" y="0"/>
                    <a:pt x="621" y="57"/>
                    <a:pt x="493" y="100"/>
                  </a:cubicBezTo>
                  <a:cubicBezTo>
                    <a:pt x="293" y="200"/>
                    <a:pt x="92" y="366"/>
                    <a:pt x="26" y="600"/>
                  </a:cubicBezTo>
                  <a:cubicBezTo>
                    <a:pt x="1" y="675"/>
                    <a:pt x="51" y="713"/>
                    <a:pt x="105" y="713"/>
                  </a:cubicBezTo>
                  <a:cubicBezTo>
                    <a:pt x="124" y="713"/>
                    <a:pt x="142" y="708"/>
                    <a:pt x="159" y="700"/>
                  </a:cubicBezTo>
                  <a:cubicBezTo>
                    <a:pt x="326" y="567"/>
                    <a:pt x="459" y="433"/>
                    <a:pt x="660" y="366"/>
                  </a:cubicBezTo>
                  <a:cubicBezTo>
                    <a:pt x="743" y="333"/>
                    <a:pt x="835" y="333"/>
                    <a:pt x="926" y="333"/>
                  </a:cubicBezTo>
                  <a:cubicBezTo>
                    <a:pt x="1018" y="333"/>
                    <a:pt x="1110" y="333"/>
                    <a:pt x="1193" y="300"/>
                  </a:cubicBezTo>
                  <a:cubicBezTo>
                    <a:pt x="1293" y="266"/>
                    <a:pt x="1293" y="133"/>
                    <a:pt x="1227" y="66"/>
                  </a:cubicBezTo>
                  <a:cubicBezTo>
                    <a:pt x="1155" y="18"/>
                    <a:pt x="1065" y="0"/>
                    <a:pt x="971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1664;p48"/>
          <p:cNvSpPr txBox="1">
            <a:spLocks noGrp="1"/>
          </p:cNvSpPr>
          <p:nvPr>
            <p:ph type="title"/>
          </p:nvPr>
        </p:nvSpPr>
        <p:spPr>
          <a:xfrm>
            <a:off x="1847561" y="1319453"/>
            <a:ext cx="343488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dirty="0" smtClean="0"/>
              <a:t>P</a:t>
            </a:r>
            <a:r>
              <a:rPr lang="en" sz="4600" dirty="0" smtClean="0"/>
              <a:t>_</a:t>
            </a:r>
            <a:r>
              <a:rPr lang="en" sz="4600" dirty="0" smtClean="0"/>
              <a:t>rfo_m_nc_</a:t>
            </a:r>
            <a:endParaRPr sz="4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4" grpId="0"/>
      <p:bldP spid="1665" grpId="0" uiExpand="1" build="p"/>
      <p:bldP spid="1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48"/>
          <p:cNvSpPr txBox="1">
            <a:spLocks noGrp="1"/>
          </p:cNvSpPr>
          <p:nvPr>
            <p:ph type="title"/>
          </p:nvPr>
        </p:nvSpPr>
        <p:spPr>
          <a:xfrm>
            <a:off x="5643775" y="2277075"/>
            <a:ext cx="278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Reading</a:t>
            </a:r>
            <a:endParaRPr dirty="0"/>
          </a:p>
        </p:txBody>
      </p:sp>
      <p:sp>
        <p:nvSpPr>
          <p:cNvPr id="1665" name="Google Shape;1665;p48"/>
          <p:cNvSpPr txBox="1">
            <a:spLocks noGrp="1"/>
          </p:cNvSpPr>
          <p:nvPr>
            <p:ph type="subTitle" idx="1"/>
          </p:nvPr>
        </p:nvSpPr>
        <p:spPr>
          <a:xfrm>
            <a:off x="5643775" y="3218775"/>
            <a:ext cx="2787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00"/>
              <a:buFont typeface="Arial"/>
              <a:buNone/>
            </a:pPr>
            <a:r>
              <a:rPr lang="en" dirty="0" smtClean="0"/>
              <a:t>Twins Day Festival</a:t>
            </a:r>
            <a:endParaRPr dirty="0"/>
          </a:p>
        </p:txBody>
      </p:sp>
      <p:sp>
        <p:nvSpPr>
          <p:cNvPr id="1666" name="Google Shape;1666;p48"/>
          <p:cNvSpPr txBox="1">
            <a:spLocks noGrp="1"/>
          </p:cNvSpPr>
          <p:nvPr>
            <p:ph type="title" idx="2"/>
          </p:nvPr>
        </p:nvSpPr>
        <p:spPr>
          <a:xfrm>
            <a:off x="5643775" y="1082925"/>
            <a:ext cx="2787000" cy="14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1667" name="Google Shape;1667;p48"/>
          <p:cNvGrpSpPr/>
          <p:nvPr/>
        </p:nvGrpSpPr>
        <p:grpSpPr>
          <a:xfrm flipH="1">
            <a:off x="1646610" y="1418438"/>
            <a:ext cx="2515269" cy="3169019"/>
            <a:chOff x="6183897" y="1677625"/>
            <a:chExt cx="1920052" cy="2419098"/>
          </a:xfrm>
        </p:grpSpPr>
        <p:sp>
          <p:nvSpPr>
            <p:cNvPr id="1668" name="Google Shape;1668;p48"/>
            <p:cNvSpPr/>
            <p:nvPr/>
          </p:nvSpPr>
          <p:spPr>
            <a:xfrm>
              <a:off x="7442174" y="3305359"/>
              <a:ext cx="244506" cy="71608"/>
            </a:xfrm>
            <a:custGeom>
              <a:avLst/>
              <a:gdLst/>
              <a:ahLst/>
              <a:cxnLst/>
              <a:rect l="l" t="t" r="r" b="b"/>
              <a:pathLst>
                <a:path w="3254" h="953" extrusionOk="0">
                  <a:moveTo>
                    <a:pt x="631" y="0"/>
                  </a:moveTo>
                  <a:cubicBezTo>
                    <a:pt x="260" y="0"/>
                    <a:pt x="0" y="20"/>
                    <a:pt x="0" y="20"/>
                  </a:cubicBezTo>
                  <a:cubicBezTo>
                    <a:pt x="0" y="20"/>
                    <a:pt x="2231" y="953"/>
                    <a:pt x="2960" y="953"/>
                  </a:cubicBezTo>
                  <a:cubicBezTo>
                    <a:pt x="3167" y="953"/>
                    <a:pt x="3253" y="878"/>
                    <a:pt x="3136" y="687"/>
                  </a:cubicBezTo>
                  <a:cubicBezTo>
                    <a:pt x="2770" y="94"/>
                    <a:pt x="1437" y="0"/>
                    <a:pt x="631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8"/>
            <p:cNvSpPr/>
            <p:nvPr/>
          </p:nvSpPr>
          <p:spPr>
            <a:xfrm>
              <a:off x="7391981" y="3558502"/>
              <a:ext cx="247060" cy="71608"/>
            </a:xfrm>
            <a:custGeom>
              <a:avLst/>
              <a:gdLst/>
              <a:ahLst/>
              <a:cxnLst/>
              <a:rect l="l" t="t" r="r" b="b"/>
              <a:pathLst>
                <a:path w="3288" h="953" extrusionOk="0">
                  <a:moveTo>
                    <a:pt x="640" y="0"/>
                  </a:moveTo>
                  <a:cubicBezTo>
                    <a:pt x="264" y="0"/>
                    <a:pt x="1" y="20"/>
                    <a:pt x="1" y="20"/>
                  </a:cubicBezTo>
                  <a:cubicBezTo>
                    <a:pt x="1" y="20"/>
                    <a:pt x="2252" y="953"/>
                    <a:pt x="2991" y="953"/>
                  </a:cubicBezTo>
                  <a:cubicBezTo>
                    <a:pt x="3199" y="953"/>
                    <a:pt x="3287" y="878"/>
                    <a:pt x="3170" y="687"/>
                  </a:cubicBezTo>
                  <a:cubicBezTo>
                    <a:pt x="2805" y="94"/>
                    <a:pt x="1456" y="0"/>
                    <a:pt x="640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8"/>
            <p:cNvSpPr/>
            <p:nvPr/>
          </p:nvSpPr>
          <p:spPr>
            <a:xfrm>
              <a:off x="6459657" y="3129910"/>
              <a:ext cx="244355" cy="70632"/>
            </a:xfrm>
            <a:custGeom>
              <a:avLst/>
              <a:gdLst/>
              <a:ahLst/>
              <a:cxnLst/>
              <a:rect l="l" t="t" r="r" b="b"/>
              <a:pathLst>
                <a:path w="3252" h="940" extrusionOk="0">
                  <a:moveTo>
                    <a:pt x="631" y="0"/>
                  </a:moveTo>
                  <a:cubicBezTo>
                    <a:pt x="260" y="0"/>
                    <a:pt x="0" y="20"/>
                    <a:pt x="0" y="20"/>
                  </a:cubicBezTo>
                  <a:cubicBezTo>
                    <a:pt x="0" y="20"/>
                    <a:pt x="2247" y="939"/>
                    <a:pt x="2969" y="939"/>
                  </a:cubicBezTo>
                  <a:cubicBezTo>
                    <a:pt x="3169" y="939"/>
                    <a:pt x="3252" y="868"/>
                    <a:pt x="3136" y="687"/>
                  </a:cubicBezTo>
                  <a:cubicBezTo>
                    <a:pt x="2770" y="94"/>
                    <a:pt x="1437" y="0"/>
                    <a:pt x="631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8"/>
            <p:cNvSpPr/>
            <p:nvPr/>
          </p:nvSpPr>
          <p:spPr>
            <a:xfrm>
              <a:off x="6785460" y="3385532"/>
              <a:ext cx="244506" cy="71684"/>
            </a:xfrm>
            <a:custGeom>
              <a:avLst/>
              <a:gdLst/>
              <a:ahLst/>
              <a:cxnLst/>
              <a:rect l="l" t="t" r="r" b="b"/>
              <a:pathLst>
                <a:path w="3254" h="954" extrusionOk="0">
                  <a:moveTo>
                    <a:pt x="632" y="0"/>
                  </a:moveTo>
                  <a:cubicBezTo>
                    <a:pt x="260" y="0"/>
                    <a:pt x="0" y="20"/>
                    <a:pt x="0" y="20"/>
                  </a:cubicBezTo>
                  <a:cubicBezTo>
                    <a:pt x="0" y="20"/>
                    <a:pt x="2231" y="953"/>
                    <a:pt x="2961" y="953"/>
                  </a:cubicBezTo>
                  <a:cubicBezTo>
                    <a:pt x="3167" y="953"/>
                    <a:pt x="3254" y="879"/>
                    <a:pt x="3136" y="688"/>
                  </a:cubicBezTo>
                  <a:cubicBezTo>
                    <a:pt x="2771" y="94"/>
                    <a:pt x="1438" y="0"/>
                    <a:pt x="632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8"/>
            <p:cNvSpPr/>
            <p:nvPr/>
          </p:nvSpPr>
          <p:spPr>
            <a:xfrm>
              <a:off x="7091275" y="3297770"/>
              <a:ext cx="244506" cy="71684"/>
            </a:xfrm>
            <a:custGeom>
              <a:avLst/>
              <a:gdLst/>
              <a:ahLst/>
              <a:cxnLst/>
              <a:rect l="l" t="t" r="r" b="b"/>
              <a:pathLst>
                <a:path w="3254" h="954" extrusionOk="0">
                  <a:moveTo>
                    <a:pt x="631" y="1"/>
                  </a:moveTo>
                  <a:cubicBezTo>
                    <a:pt x="260" y="1"/>
                    <a:pt x="0" y="21"/>
                    <a:pt x="0" y="21"/>
                  </a:cubicBezTo>
                  <a:cubicBezTo>
                    <a:pt x="0" y="21"/>
                    <a:pt x="2231" y="954"/>
                    <a:pt x="2960" y="954"/>
                  </a:cubicBezTo>
                  <a:cubicBezTo>
                    <a:pt x="3167" y="954"/>
                    <a:pt x="3253" y="879"/>
                    <a:pt x="3136" y="688"/>
                  </a:cubicBezTo>
                  <a:cubicBezTo>
                    <a:pt x="2770" y="95"/>
                    <a:pt x="1437" y="1"/>
                    <a:pt x="631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8"/>
            <p:cNvSpPr/>
            <p:nvPr/>
          </p:nvSpPr>
          <p:spPr>
            <a:xfrm>
              <a:off x="6610010" y="1950830"/>
              <a:ext cx="518391" cy="465943"/>
            </a:xfrm>
            <a:custGeom>
              <a:avLst/>
              <a:gdLst/>
              <a:ahLst/>
              <a:cxnLst/>
              <a:rect l="l" t="t" r="r" b="b"/>
              <a:pathLst>
                <a:path w="6899" h="6201" extrusionOk="0">
                  <a:moveTo>
                    <a:pt x="668" y="1"/>
                  </a:moveTo>
                  <a:lnTo>
                    <a:pt x="0" y="534"/>
                  </a:lnTo>
                  <a:cubicBezTo>
                    <a:pt x="0" y="534"/>
                    <a:pt x="234" y="5338"/>
                    <a:pt x="3903" y="6072"/>
                  </a:cubicBezTo>
                  <a:cubicBezTo>
                    <a:pt x="4352" y="6161"/>
                    <a:pt x="4702" y="6201"/>
                    <a:pt x="4970" y="6201"/>
                  </a:cubicBezTo>
                  <a:cubicBezTo>
                    <a:pt x="6899" y="6201"/>
                    <a:pt x="4637" y="4170"/>
                    <a:pt x="4637" y="4170"/>
                  </a:cubicBezTo>
                  <a:cubicBezTo>
                    <a:pt x="4614" y="4171"/>
                    <a:pt x="4591" y="4171"/>
                    <a:pt x="4569" y="4171"/>
                  </a:cubicBezTo>
                  <a:cubicBezTo>
                    <a:pt x="1686" y="4171"/>
                    <a:pt x="668" y="1"/>
                    <a:pt x="668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8"/>
            <p:cNvSpPr/>
            <p:nvPr/>
          </p:nvSpPr>
          <p:spPr>
            <a:xfrm>
              <a:off x="6883215" y="2216221"/>
              <a:ext cx="320923" cy="333697"/>
            </a:xfrm>
            <a:custGeom>
              <a:avLst/>
              <a:gdLst/>
              <a:ahLst/>
              <a:cxnLst/>
              <a:rect l="l" t="t" r="r" b="b"/>
              <a:pathLst>
                <a:path w="4271" h="4441" extrusionOk="0">
                  <a:moveTo>
                    <a:pt x="1839" y="0"/>
                  </a:moveTo>
                  <a:cubicBezTo>
                    <a:pt x="1451" y="0"/>
                    <a:pt x="1074" y="100"/>
                    <a:pt x="768" y="338"/>
                  </a:cubicBezTo>
                  <a:cubicBezTo>
                    <a:pt x="367" y="672"/>
                    <a:pt x="201" y="1205"/>
                    <a:pt x="100" y="1706"/>
                  </a:cubicBezTo>
                  <a:cubicBezTo>
                    <a:pt x="0" y="2373"/>
                    <a:pt x="67" y="3207"/>
                    <a:pt x="668" y="3607"/>
                  </a:cubicBezTo>
                  <a:cubicBezTo>
                    <a:pt x="1282" y="4039"/>
                    <a:pt x="1632" y="4440"/>
                    <a:pt x="2163" y="4440"/>
                  </a:cubicBezTo>
                  <a:cubicBezTo>
                    <a:pt x="2411" y="4440"/>
                    <a:pt x="2698" y="4353"/>
                    <a:pt x="3069" y="4141"/>
                  </a:cubicBezTo>
                  <a:cubicBezTo>
                    <a:pt x="4270" y="3474"/>
                    <a:pt x="3303" y="305"/>
                    <a:pt x="3303" y="305"/>
                  </a:cubicBezTo>
                  <a:lnTo>
                    <a:pt x="3269" y="305"/>
                  </a:lnTo>
                  <a:cubicBezTo>
                    <a:pt x="3136" y="305"/>
                    <a:pt x="3036" y="271"/>
                    <a:pt x="2936" y="238"/>
                  </a:cubicBezTo>
                  <a:cubicBezTo>
                    <a:pt x="2593" y="91"/>
                    <a:pt x="2211" y="0"/>
                    <a:pt x="1839" y="0"/>
                  </a:cubicBezTo>
                  <a:close/>
                </a:path>
              </a:pathLst>
            </a:custGeom>
            <a:solidFill>
              <a:srgbClr val="D9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8"/>
            <p:cNvSpPr/>
            <p:nvPr/>
          </p:nvSpPr>
          <p:spPr>
            <a:xfrm>
              <a:off x="7003513" y="3234128"/>
              <a:ext cx="273284" cy="779578"/>
            </a:xfrm>
            <a:custGeom>
              <a:avLst/>
              <a:gdLst/>
              <a:ahLst/>
              <a:cxnLst/>
              <a:rect l="l" t="t" r="r" b="b"/>
              <a:pathLst>
                <a:path w="3637" h="10375" extrusionOk="0">
                  <a:moveTo>
                    <a:pt x="3636" y="1"/>
                  </a:moveTo>
                  <a:lnTo>
                    <a:pt x="1" y="267"/>
                  </a:lnTo>
                  <a:cubicBezTo>
                    <a:pt x="67" y="1635"/>
                    <a:pt x="401" y="2969"/>
                    <a:pt x="734" y="4304"/>
                  </a:cubicBezTo>
                  <a:cubicBezTo>
                    <a:pt x="734" y="4370"/>
                    <a:pt x="768" y="4437"/>
                    <a:pt x="801" y="4537"/>
                  </a:cubicBezTo>
                  <a:cubicBezTo>
                    <a:pt x="1268" y="6472"/>
                    <a:pt x="1735" y="8407"/>
                    <a:pt x="2202" y="10341"/>
                  </a:cubicBezTo>
                  <a:cubicBezTo>
                    <a:pt x="2235" y="10341"/>
                    <a:pt x="2235" y="10375"/>
                    <a:pt x="2269" y="10375"/>
                  </a:cubicBezTo>
                  <a:lnTo>
                    <a:pt x="2569" y="10375"/>
                  </a:lnTo>
                  <a:cubicBezTo>
                    <a:pt x="2602" y="10375"/>
                    <a:pt x="3003" y="10341"/>
                    <a:pt x="3003" y="10341"/>
                  </a:cubicBezTo>
                  <a:lnTo>
                    <a:pt x="3436" y="3370"/>
                  </a:lnTo>
                  <a:lnTo>
                    <a:pt x="3570" y="1268"/>
                  </a:lnTo>
                  <a:lnTo>
                    <a:pt x="3570" y="1135"/>
                  </a:lnTo>
                  <a:lnTo>
                    <a:pt x="3636" y="1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8"/>
            <p:cNvSpPr/>
            <p:nvPr/>
          </p:nvSpPr>
          <p:spPr>
            <a:xfrm>
              <a:off x="7269204" y="3174016"/>
              <a:ext cx="416125" cy="569035"/>
            </a:xfrm>
            <a:custGeom>
              <a:avLst/>
              <a:gdLst/>
              <a:ahLst/>
              <a:cxnLst/>
              <a:rect l="l" t="t" r="r" b="b"/>
              <a:pathLst>
                <a:path w="5538" h="7573" extrusionOk="0">
                  <a:moveTo>
                    <a:pt x="2969" y="0"/>
                  </a:moveTo>
                  <a:lnTo>
                    <a:pt x="34" y="1935"/>
                  </a:lnTo>
                  <a:lnTo>
                    <a:pt x="0" y="1968"/>
                  </a:lnTo>
                  <a:cubicBezTo>
                    <a:pt x="0" y="2001"/>
                    <a:pt x="0" y="2035"/>
                    <a:pt x="34" y="2068"/>
                  </a:cubicBezTo>
                  <a:cubicBezTo>
                    <a:pt x="201" y="2635"/>
                    <a:pt x="434" y="3169"/>
                    <a:pt x="701" y="3669"/>
                  </a:cubicBezTo>
                  <a:cubicBezTo>
                    <a:pt x="1568" y="5271"/>
                    <a:pt x="2902" y="6638"/>
                    <a:pt x="4504" y="7539"/>
                  </a:cubicBezTo>
                  <a:cubicBezTo>
                    <a:pt x="4545" y="7562"/>
                    <a:pt x="4597" y="7572"/>
                    <a:pt x="4655" y="7572"/>
                  </a:cubicBezTo>
                  <a:cubicBezTo>
                    <a:pt x="4927" y="7572"/>
                    <a:pt x="5345" y="7354"/>
                    <a:pt x="5538" y="7272"/>
                  </a:cubicBezTo>
                  <a:cubicBezTo>
                    <a:pt x="5471" y="6905"/>
                    <a:pt x="4237" y="5637"/>
                    <a:pt x="3836" y="4603"/>
                  </a:cubicBezTo>
                  <a:cubicBezTo>
                    <a:pt x="3736" y="4337"/>
                    <a:pt x="3636" y="4036"/>
                    <a:pt x="3570" y="3703"/>
                  </a:cubicBezTo>
                  <a:cubicBezTo>
                    <a:pt x="3303" y="2702"/>
                    <a:pt x="3103" y="1368"/>
                    <a:pt x="2969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8"/>
            <p:cNvSpPr/>
            <p:nvPr/>
          </p:nvSpPr>
          <p:spPr>
            <a:xfrm>
              <a:off x="6700252" y="3226614"/>
              <a:ext cx="20138" cy="42680"/>
            </a:xfrm>
            <a:custGeom>
              <a:avLst/>
              <a:gdLst/>
              <a:ahLst/>
              <a:cxnLst/>
              <a:rect l="l" t="t" r="r" b="b"/>
              <a:pathLst>
                <a:path w="268" h="568" extrusionOk="0">
                  <a:moveTo>
                    <a:pt x="267" y="1"/>
                  </a:moveTo>
                  <a:lnTo>
                    <a:pt x="267" y="1"/>
                  </a:lnTo>
                  <a:cubicBezTo>
                    <a:pt x="167" y="201"/>
                    <a:pt x="67" y="367"/>
                    <a:pt x="0" y="568"/>
                  </a:cubicBezTo>
                  <a:cubicBezTo>
                    <a:pt x="134" y="401"/>
                    <a:pt x="200" y="201"/>
                    <a:pt x="267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8"/>
            <p:cNvSpPr/>
            <p:nvPr/>
          </p:nvSpPr>
          <p:spPr>
            <a:xfrm>
              <a:off x="7003513" y="3174016"/>
              <a:ext cx="533945" cy="413571"/>
            </a:xfrm>
            <a:custGeom>
              <a:avLst/>
              <a:gdLst/>
              <a:ahLst/>
              <a:cxnLst/>
              <a:rect l="l" t="t" r="r" b="b"/>
              <a:pathLst>
                <a:path w="7106" h="5504" extrusionOk="0">
                  <a:moveTo>
                    <a:pt x="6505" y="0"/>
                  </a:moveTo>
                  <a:lnTo>
                    <a:pt x="3570" y="1935"/>
                  </a:lnTo>
                  <a:lnTo>
                    <a:pt x="3636" y="801"/>
                  </a:lnTo>
                  <a:lnTo>
                    <a:pt x="1" y="1067"/>
                  </a:lnTo>
                  <a:cubicBezTo>
                    <a:pt x="67" y="2435"/>
                    <a:pt x="401" y="3769"/>
                    <a:pt x="734" y="5104"/>
                  </a:cubicBezTo>
                  <a:cubicBezTo>
                    <a:pt x="734" y="5170"/>
                    <a:pt x="768" y="5237"/>
                    <a:pt x="801" y="5337"/>
                  </a:cubicBezTo>
                  <a:cubicBezTo>
                    <a:pt x="968" y="5437"/>
                    <a:pt x="1168" y="5504"/>
                    <a:pt x="1368" y="5504"/>
                  </a:cubicBezTo>
                  <a:cubicBezTo>
                    <a:pt x="1802" y="5471"/>
                    <a:pt x="2235" y="5137"/>
                    <a:pt x="2336" y="4737"/>
                  </a:cubicBezTo>
                  <a:cubicBezTo>
                    <a:pt x="2445" y="4891"/>
                    <a:pt x="2642" y="4986"/>
                    <a:pt x="2840" y="4986"/>
                  </a:cubicBezTo>
                  <a:cubicBezTo>
                    <a:pt x="2942" y="4986"/>
                    <a:pt x="3045" y="4961"/>
                    <a:pt x="3136" y="4904"/>
                  </a:cubicBezTo>
                  <a:cubicBezTo>
                    <a:pt x="3403" y="4737"/>
                    <a:pt x="3470" y="4370"/>
                    <a:pt x="3336" y="4136"/>
                  </a:cubicBezTo>
                  <a:cubicBezTo>
                    <a:pt x="3370" y="4136"/>
                    <a:pt x="3403" y="4170"/>
                    <a:pt x="3436" y="4170"/>
                  </a:cubicBezTo>
                  <a:cubicBezTo>
                    <a:pt x="3485" y="4194"/>
                    <a:pt x="3538" y="4205"/>
                    <a:pt x="3593" y="4205"/>
                  </a:cubicBezTo>
                  <a:cubicBezTo>
                    <a:pt x="3840" y="4205"/>
                    <a:pt x="4128" y="3982"/>
                    <a:pt x="4237" y="3736"/>
                  </a:cubicBezTo>
                  <a:cubicBezTo>
                    <a:pt x="4237" y="3703"/>
                    <a:pt x="4237" y="3703"/>
                    <a:pt x="4237" y="3669"/>
                  </a:cubicBezTo>
                  <a:cubicBezTo>
                    <a:pt x="4370" y="3336"/>
                    <a:pt x="4370" y="2935"/>
                    <a:pt x="4537" y="2635"/>
                  </a:cubicBezTo>
                  <a:cubicBezTo>
                    <a:pt x="4537" y="2802"/>
                    <a:pt x="4604" y="2969"/>
                    <a:pt x="4704" y="3136"/>
                  </a:cubicBezTo>
                  <a:cubicBezTo>
                    <a:pt x="4837" y="2935"/>
                    <a:pt x="4904" y="2702"/>
                    <a:pt x="4904" y="2468"/>
                  </a:cubicBezTo>
                  <a:cubicBezTo>
                    <a:pt x="5138" y="2735"/>
                    <a:pt x="5238" y="3102"/>
                    <a:pt x="5504" y="3336"/>
                  </a:cubicBezTo>
                  <a:cubicBezTo>
                    <a:pt x="5612" y="3459"/>
                    <a:pt x="5790" y="3525"/>
                    <a:pt x="5958" y="3525"/>
                  </a:cubicBezTo>
                  <a:cubicBezTo>
                    <a:pt x="6154" y="3525"/>
                    <a:pt x="6336" y="3434"/>
                    <a:pt x="6372" y="3236"/>
                  </a:cubicBezTo>
                  <a:cubicBezTo>
                    <a:pt x="6472" y="3536"/>
                    <a:pt x="6772" y="3703"/>
                    <a:pt x="7106" y="3703"/>
                  </a:cubicBezTo>
                  <a:cubicBezTo>
                    <a:pt x="6839" y="2702"/>
                    <a:pt x="6639" y="1368"/>
                    <a:pt x="6505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8"/>
            <p:cNvSpPr/>
            <p:nvPr/>
          </p:nvSpPr>
          <p:spPr>
            <a:xfrm>
              <a:off x="6183897" y="2672314"/>
              <a:ext cx="1920052" cy="865162"/>
            </a:xfrm>
            <a:custGeom>
              <a:avLst/>
              <a:gdLst/>
              <a:ahLst/>
              <a:cxnLst/>
              <a:rect l="l" t="t" r="r" b="b"/>
              <a:pathLst>
                <a:path w="25553" h="11514" extrusionOk="0">
                  <a:moveTo>
                    <a:pt x="594" y="0"/>
                  </a:moveTo>
                  <a:cubicBezTo>
                    <a:pt x="397" y="0"/>
                    <a:pt x="198" y="102"/>
                    <a:pt x="134" y="272"/>
                  </a:cubicBezTo>
                  <a:cubicBezTo>
                    <a:pt x="1" y="573"/>
                    <a:pt x="268" y="940"/>
                    <a:pt x="568" y="940"/>
                  </a:cubicBezTo>
                  <a:cubicBezTo>
                    <a:pt x="268" y="940"/>
                    <a:pt x="1" y="1240"/>
                    <a:pt x="34" y="1540"/>
                  </a:cubicBezTo>
                  <a:cubicBezTo>
                    <a:pt x="64" y="1805"/>
                    <a:pt x="301" y="2019"/>
                    <a:pt x="564" y="2019"/>
                  </a:cubicBezTo>
                  <a:cubicBezTo>
                    <a:pt x="598" y="2019"/>
                    <a:pt x="633" y="2015"/>
                    <a:pt x="668" y="2007"/>
                  </a:cubicBezTo>
                  <a:lnTo>
                    <a:pt x="668" y="2007"/>
                  </a:lnTo>
                  <a:cubicBezTo>
                    <a:pt x="434" y="2107"/>
                    <a:pt x="334" y="2474"/>
                    <a:pt x="468" y="2708"/>
                  </a:cubicBezTo>
                  <a:cubicBezTo>
                    <a:pt x="560" y="2870"/>
                    <a:pt x="750" y="2967"/>
                    <a:pt x="946" y="2967"/>
                  </a:cubicBezTo>
                  <a:cubicBezTo>
                    <a:pt x="1032" y="2967"/>
                    <a:pt x="1120" y="2948"/>
                    <a:pt x="1202" y="2908"/>
                  </a:cubicBezTo>
                  <a:lnTo>
                    <a:pt x="1202" y="2908"/>
                  </a:lnTo>
                  <a:cubicBezTo>
                    <a:pt x="935" y="3208"/>
                    <a:pt x="1268" y="3742"/>
                    <a:pt x="1702" y="3775"/>
                  </a:cubicBezTo>
                  <a:cubicBezTo>
                    <a:pt x="1725" y="3777"/>
                    <a:pt x="1748" y="3778"/>
                    <a:pt x="1771" y="3778"/>
                  </a:cubicBezTo>
                  <a:cubicBezTo>
                    <a:pt x="2135" y="3778"/>
                    <a:pt x="2472" y="3540"/>
                    <a:pt x="2780" y="3324"/>
                  </a:cubicBezTo>
                  <a:lnTo>
                    <a:pt x="2780" y="3324"/>
                  </a:lnTo>
                  <a:cubicBezTo>
                    <a:pt x="2358" y="3623"/>
                    <a:pt x="2033" y="4051"/>
                    <a:pt x="1869" y="4542"/>
                  </a:cubicBezTo>
                  <a:lnTo>
                    <a:pt x="2436" y="4609"/>
                  </a:lnTo>
                  <a:cubicBezTo>
                    <a:pt x="2136" y="4609"/>
                    <a:pt x="1869" y="4942"/>
                    <a:pt x="1935" y="5243"/>
                  </a:cubicBezTo>
                  <a:cubicBezTo>
                    <a:pt x="1988" y="5451"/>
                    <a:pt x="2223" y="5619"/>
                    <a:pt x="2450" y="5619"/>
                  </a:cubicBezTo>
                  <a:cubicBezTo>
                    <a:pt x="2514" y="5619"/>
                    <a:pt x="2577" y="5606"/>
                    <a:pt x="2636" y="5576"/>
                  </a:cubicBezTo>
                  <a:lnTo>
                    <a:pt x="2636" y="5576"/>
                  </a:lnTo>
                  <a:cubicBezTo>
                    <a:pt x="2469" y="5876"/>
                    <a:pt x="2503" y="6277"/>
                    <a:pt x="2736" y="6544"/>
                  </a:cubicBezTo>
                  <a:cubicBezTo>
                    <a:pt x="2890" y="6697"/>
                    <a:pt x="3116" y="6793"/>
                    <a:pt x="3347" y="6793"/>
                  </a:cubicBezTo>
                  <a:cubicBezTo>
                    <a:pt x="3468" y="6793"/>
                    <a:pt x="3589" y="6767"/>
                    <a:pt x="3703" y="6710"/>
                  </a:cubicBezTo>
                  <a:lnTo>
                    <a:pt x="3703" y="6710"/>
                  </a:lnTo>
                  <a:cubicBezTo>
                    <a:pt x="3470" y="7011"/>
                    <a:pt x="3570" y="7478"/>
                    <a:pt x="3904" y="7644"/>
                  </a:cubicBezTo>
                  <a:cubicBezTo>
                    <a:pt x="3986" y="7686"/>
                    <a:pt x="4074" y="7704"/>
                    <a:pt x="4162" y="7704"/>
                  </a:cubicBezTo>
                  <a:cubicBezTo>
                    <a:pt x="4431" y="7704"/>
                    <a:pt x="4695" y="7529"/>
                    <a:pt x="4771" y="7277"/>
                  </a:cubicBezTo>
                  <a:cubicBezTo>
                    <a:pt x="4838" y="7511"/>
                    <a:pt x="5038" y="7711"/>
                    <a:pt x="5305" y="7711"/>
                  </a:cubicBezTo>
                  <a:cubicBezTo>
                    <a:pt x="5538" y="7711"/>
                    <a:pt x="5772" y="7544"/>
                    <a:pt x="5838" y="7311"/>
                  </a:cubicBezTo>
                  <a:cubicBezTo>
                    <a:pt x="5883" y="7513"/>
                    <a:pt x="6110" y="7625"/>
                    <a:pt x="6335" y="7625"/>
                  </a:cubicBezTo>
                  <a:cubicBezTo>
                    <a:pt x="6444" y="7625"/>
                    <a:pt x="6552" y="7599"/>
                    <a:pt x="6639" y="7544"/>
                  </a:cubicBezTo>
                  <a:cubicBezTo>
                    <a:pt x="6736" y="7472"/>
                    <a:pt x="6815" y="7386"/>
                    <a:pt x="6881" y="7290"/>
                  </a:cubicBezTo>
                  <a:lnTo>
                    <a:pt x="6881" y="7290"/>
                  </a:lnTo>
                  <a:cubicBezTo>
                    <a:pt x="6844" y="7425"/>
                    <a:pt x="6826" y="7566"/>
                    <a:pt x="6839" y="7711"/>
                  </a:cubicBezTo>
                  <a:cubicBezTo>
                    <a:pt x="6891" y="7970"/>
                    <a:pt x="7144" y="8209"/>
                    <a:pt x="7379" y="8209"/>
                  </a:cubicBezTo>
                  <a:cubicBezTo>
                    <a:pt x="7447" y="8209"/>
                    <a:pt x="7513" y="8189"/>
                    <a:pt x="7573" y="8145"/>
                  </a:cubicBezTo>
                  <a:lnTo>
                    <a:pt x="7573" y="8145"/>
                  </a:lnTo>
                  <a:cubicBezTo>
                    <a:pt x="7339" y="8445"/>
                    <a:pt x="7373" y="8945"/>
                    <a:pt x="7673" y="9179"/>
                  </a:cubicBezTo>
                  <a:cubicBezTo>
                    <a:pt x="7806" y="9312"/>
                    <a:pt x="7990" y="9379"/>
                    <a:pt x="8177" y="9379"/>
                  </a:cubicBezTo>
                  <a:cubicBezTo>
                    <a:pt x="8365" y="9379"/>
                    <a:pt x="8557" y="9312"/>
                    <a:pt x="8707" y="9179"/>
                  </a:cubicBezTo>
                  <a:lnTo>
                    <a:pt x="8707" y="9179"/>
                  </a:lnTo>
                  <a:cubicBezTo>
                    <a:pt x="8674" y="9546"/>
                    <a:pt x="8674" y="9946"/>
                    <a:pt x="8907" y="10213"/>
                  </a:cubicBezTo>
                  <a:cubicBezTo>
                    <a:pt x="9045" y="10371"/>
                    <a:pt x="9264" y="10470"/>
                    <a:pt x="9469" y="10470"/>
                  </a:cubicBezTo>
                  <a:cubicBezTo>
                    <a:pt x="9611" y="10470"/>
                    <a:pt x="9746" y="10422"/>
                    <a:pt x="9841" y="10313"/>
                  </a:cubicBezTo>
                  <a:lnTo>
                    <a:pt x="9841" y="10313"/>
                  </a:lnTo>
                  <a:cubicBezTo>
                    <a:pt x="9808" y="10647"/>
                    <a:pt x="10008" y="11014"/>
                    <a:pt x="10341" y="11147"/>
                  </a:cubicBezTo>
                  <a:cubicBezTo>
                    <a:pt x="10415" y="11169"/>
                    <a:pt x="10492" y="11180"/>
                    <a:pt x="10570" y="11180"/>
                  </a:cubicBezTo>
                  <a:cubicBezTo>
                    <a:pt x="10842" y="11180"/>
                    <a:pt x="11120" y="11047"/>
                    <a:pt x="11275" y="10813"/>
                  </a:cubicBezTo>
                  <a:cubicBezTo>
                    <a:pt x="11409" y="11214"/>
                    <a:pt x="11843" y="11514"/>
                    <a:pt x="12276" y="11514"/>
                  </a:cubicBezTo>
                  <a:cubicBezTo>
                    <a:pt x="12710" y="11481"/>
                    <a:pt x="13143" y="11180"/>
                    <a:pt x="13244" y="10747"/>
                  </a:cubicBezTo>
                  <a:cubicBezTo>
                    <a:pt x="13353" y="10900"/>
                    <a:pt x="13550" y="10996"/>
                    <a:pt x="13748" y="10996"/>
                  </a:cubicBezTo>
                  <a:cubicBezTo>
                    <a:pt x="13850" y="10996"/>
                    <a:pt x="13953" y="10970"/>
                    <a:pt x="14044" y="10913"/>
                  </a:cubicBezTo>
                  <a:cubicBezTo>
                    <a:pt x="14311" y="10747"/>
                    <a:pt x="14378" y="10380"/>
                    <a:pt x="14244" y="10146"/>
                  </a:cubicBezTo>
                  <a:lnTo>
                    <a:pt x="14244" y="10146"/>
                  </a:lnTo>
                  <a:cubicBezTo>
                    <a:pt x="14319" y="10204"/>
                    <a:pt x="14403" y="10229"/>
                    <a:pt x="14490" y="10229"/>
                  </a:cubicBezTo>
                  <a:cubicBezTo>
                    <a:pt x="14755" y="10229"/>
                    <a:pt x="15045" y="9997"/>
                    <a:pt x="15145" y="9746"/>
                  </a:cubicBezTo>
                  <a:cubicBezTo>
                    <a:pt x="15278" y="9379"/>
                    <a:pt x="15245" y="8979"/>
                    <a:pt x="15445" y="8645"/>
                  </a:cubicBezTo>
                  <a:cubicBezTo>
                    <a:pt x="15445" y="8812"/>
                    <a:pt x="15512" y="8979"/>
                    <a:pt x="15612" y="9145"/>
                  </a:cubicBezTo>
                  <a:cubicBezTo>
                    <a:pt x="15745" y="8945"/>
                    <a:pt x="15812" y="8712"/>
                    <a:pt x="15812" y="8478"/>
                  </a:cubicBezTo>
                  <a:cubicBezTo>
                    <a:pt x="16046" y="8745"/>
                    <a:pt x="16146" y="9112"/>
                    <a:pt x="16412" y="9346"/>
                  </a:cubicBezTo>
                  <a:cubicBezTo>
                    <a:pt x="16520" y="9468"/>
                    <a:pt x="16698" y="9535"/>
                    <a:pt x="16866" y="9535"/>
                  </a:cubicBezTo>
                  <a:cubicBezTo>
                    <a:pt x="17062" y="9535"/>
                    <a:pt x="17244" y="9444"/>
                    <a:pt x="17280" y="9246"/>
                  </a:cubicBezTo>
                  <a:cubicBezTo>
                    <a:pt x="17396" y="9536"/>
                    <a:pt x="17689" y="9725"/>
                    <a:pt x="17983" y="9725"/>
                  </a:cubicBezTo>
                  <a:cubicBezTo>
                    <a:pt x="18027" y="9725"/>
                    <a:pt x="18071" y="9721"/>
                    <a:pt x="18114" y="9713"/>
                  </a:cubicBezTo>
                  <a:cubicBezTo>
                    <a:pt x="18481" y="9612"/>
                    <a:pt x="18747" y="9312"/>
                    <a:pt x="18747" y="8945"/>
                  </a:cubicBezTo>
                  <a:cubicBezTo>
                    <a:pt x="18863" y="9017"/>
                    <a:pt x="19003" y="9052"/>
                    <a:pt x="19144" y="9052"/>
                  </a:cubicBezTo>
                  <a:cubicBezTo>
                    <a:pt x="19329" y="9052"/>
                    <a:pt x="19516" y="8992"/>
                    <a:pt x="19648" y="8879"/>
                  </a:cubicBezTo>
                  <a:cubicBezTo>
                    <a:pt x="19915" y="8679"/>
                    <a:pt x="20015" y="8278"/>
                    <a:pt x="19882" y="7978"/>
                  </a:cubicBezTo>
                  <a:lnTo>
                    <a:pt x="19882" y="7978"/>
                  </a:lnTo>
                  <a:cubicBezTo>
                    <a:pt x="19941" y="8112"/>
                    <a:pt x="20073" y="8173"/>
                    <a:pt x="20216" y="8173"/>
                  </a:cubicBezTo>
                  <a:cubicBezTo>
                    <a:pt x="20394" y="8173"/>
                    <a:pt x="20590" y="8078"/>
                    <a:pt x="20682" y="7911"/>
                  </a:cubicBezTo>
                  <a:cubicBezTo>
                    <a:pt x="20816" y="7644"/>
                    <a:pt x="20716" y="7277"/>
                    <a:pt x="20582" y="6977"/>
                  </a:cubicBezTo>
                  <a:lnTo>
                    <a:pt x="20582" y="6977"/>
                  </a:lnTo>
                  <a:cubicBezTo>
                    <a:pt x="20882" y="7244"/>
                    <a:pt x="21249" y="7544"/>
                    <a:pt x="21650" y="7611"/>
                  </a:cubicBezTo>
                  <a:cubicBezTo>
                    <a:pt x="21670" y="7613"/>
                    <a:pt x="21690" y="7613"/>
                    <a:pt x="21710" y="7613"/>
                  </a:cubicBezTo>
                  <a:cubicBezTo>
                    <a:pt x="22125" y="7613"/>
                    <a:pt x="22547" y="7291"/>
                    <a:pt x="22484" y="6877"/>
                  </a:cubicBezTo>
                  <a:lnTo>
                    <a:pt x="22484" y="6877"/>
                  </a:lnTo>
                  <a:cubicBezTo>
                    <a:pt x="22701" y="6942"/>
                    <a:pt x="22946" y="6993"/>
                    <a:pt x="23183" y="6993"/>
                  </a:cubicBezTo>
                  <a:cubicBezTo>
                    <a:pt x="23310" y="6993"/>
                    <a:pt x="23435" y="6979"/>
                    <a:pt x="23551" y="6944"/>
                  </a:cubicBezTo>
                  <a:cubicBezTo>
                    <a:pt x="23918" y="6844"/>
                    <a:pt x="24218" y="6510"/>
                    <a:pt x="24151" y="6143"/>
                  </a:cubicBezTo>
                  <a:lnTo>
                    <a:pt x="24151" y="6143"/>
                  </a:lnTo>
                  <a:cubicBezTo>
                    <a:pt x="24238" y="6165"/>
                    <a:pt x="24327" y="6176"/>
                    <a:pt x="24415" y="6176"/>
                  </a:cubicBezTo>
                  <a:cubicBezTo>
                    <a:pt x="24733" y="6176"/>
                    <a:pt x="25043" y="6037"/>
                    <a:pt x="25252" y="5776"/>
                  </a:cubicBezTo>
                  <a:cubicBezTo>
                    <a:pt x="25486" y="5476"/>
                    <a:pt x="25552" y="5009"/>
                    <a:pt x="25352" y="4642"/>
                  </a:cubicBezTo>
                  <a:lnTo>
                    <a:pt x="901" y="106"/>
                  </a:lnTo>
                  <a:cubicBezTo>
                    <a:pt x="817" y="33"/>
                    <a:pt x="706" y="0"/>
                    <a:pt x="594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8"/>
            <p:cNvSpPr/>
            <p:nvPr/>
          </p:nvSpPr>
          <p:spPr>
            <a:xfrm>
              <a:off x="6224022" y="2572454"/>
              <a:ext cx="1857386" cy="893264"/>
            </a:xfrm>
            <a:custGeom>
              <a:avLst/>
              <a:gdLst/>
              <a:ahLst/>
              <a:cxnLst/>
              <a:rect l="l" t="t" r="r" b="b"/>
              <a:pathLst>
                <a:path w="24719" h="11888" extrusionOk="0">
                  <a:moveTo>
                    <a:pt x="11242" y="0"/>
                  </a:moveTo>
                  <a:cubicBezTo>
                    <a:pt x="10508" y="701"/>
                    <a:pt x="9474" y="968"/>
                    <a:pt x="8473" y="1168"/>
                  </a:cubicBezTo>
                  <a:cubicBezTo>
                    <a:pt x="7039" y="1501"/>
                    <a:pt x="5571" y="1702"/>
                    <a:pt x="4103" y="1835"/>
                  </a:cubicBezTo>
                  <a:cubicBezTo>
                    <a:pt x="3715" y="1877"/>
                    <a:pt x="3317" y="1906"/>
                    <a:pt x="2922" y="1906"/>
                  </a:cubicBezTo>
                  <a:cubicBezTo>
                    <a:pt x="2060" y="1906"/>
                    <a:pt x="1210" y="1769"/>
                    <a:pt x="501" y="1335"/>
                  </a:cubicBezTo>
                  <a:cubicBezTo>
                    <a:pt x="34" y="2002"/>
                    <a:pt x="0" y="2902"/>
                    <a:pt x="401" y="3603"/>
                  </a:cubicBezTo>
                  <a:cubicBezTo>
                    <a:pt x="774" y="4256"/>
                    <a:pt x="1524" y="4677"/>
                    <a:pt x="2273" y="4677"/>
                  </a:cubicBezTo>
                  <a:cubicBezTo>
                    <a:pt x="2327" y="4677"/>
                    <a:pt x="2381" y="4675"/>
                    <a:pt x="2436" y="4670"/>
                  </a:cubicBezTo>
                  <a:lnTo>
                    <a:pt x="2436" y="4670"/>
                  </a:lnTo>
                  <a:cubicBezTo>
                    <a:pt x="1969" y="5337"/>
                    <a:pt x="1868" y="6205"/>
                    <a:pt x="2135" y="6972"/>
                  </a:cubicBezTo>
                  <a:cubicBezTo>
                    <a:pt x="2436" y="7706"/>
                    <a:pt x="3103" y="8306"/>
                    <a:pt x="3870" y="8473"/>
                  </a:cubicBezTo>
                  <a:cubicBezTo>
                    <a:pt x="4071" y="8522"/>
                    <a:pt x="4274" y="8543"/>
                    <a:pt x="4477" y="8543"/>
                  </a:cubicBezTo>
                  <a:cubicBezTo>
                    <a:pt x="5250" y="8543"/>
                    <a:pt x="6025" y="8237"/>
                    <a:pt x="6739" y="7973"/>
                  </a:cubicBezTo>
                  <a:lnTo>
                    <a:pt x="6739" y="7973"/>
                  </a:lnTo>
                  <a:cubicBezTo>
                    <a:pt x="6705" y="8940"/>
                    <a:pt x="7206" y="9907"/>
                    <a:pt x="7906" y="10608"/>
                  </a:cubicBezTo>
                  <a:cubicBezTo>
                    <a:pt x="8782" y="11427"/>
                    <a:pt x="9969" y="11888"/>
                    <a:pt x="11184" y="11888"/>
                  </a:cubicBezTo>
                  <a:cubicBezTo>
                    <a:pt x="11403" y="11888"/>
                    <a:pt x="11623" y="11873"/>
                    <a:pt x="11842" y="11842"/>
                  </a:cubicBezTo>
                  <a:cubicBezTo>
                    <a:pt x="13243" y="11642"/>
                    <a:pt x="14511" y="10775"/>
                    <a:pt x="15245" y="9540"/>
                  </a:cubicBezTo>
                  <a:cubicBezTo>
                    <a:pt x="15650" y="10149"/>
                    <a:pt x="16375" y="10438"/>
                    <a:pt x="17112" y="10438"/>
                  </a:cubicBezTo>
                  <a:cubicBezTo>
                    <a:pt x="17466" y="10438"/>
                    <a:pt x="17822" y="10371"/>
                    <a:pt x="18147" y="10241"/>
                  </a:cubicBezTo>
                  <a:cubicBezTo>
                    <a:pt x="19114" y="9841"/>
                    <a:pt x="19848" y="8940"/>
                    <a:pt x="20348" y="7973"/>
                  </a:cubicBezTo>
                  <a:cubicBezTo>
                    <a:pt x="20567" y="8191"/>
                    <a:pt x="20892" y="8268"/>
                    <a:pt x="21220" y="8268"/>
                  </a:cubicBezTo>
                  <a:cubicBezTo>
                    <a:pt x="21342" y="8268"/>
                    <a:pt x="21465" y="8258"/>
                    <a:pt x="21583" y="8240"/>
                  </a:cubicBezTo>
                  <a:cubicBezTo>
                    <a:pt x="22917" y="8006"/>
                    <a:pt x="24151" y="7072"/>
                    <a:pt x="24718" y="5838"/>
                  </a:cubicBezTo>
                  <a:cubicBezTo>
                    <a:pt x="22383" y="5004"/>
                    <a:pt x="20215" y="3770"/>
                    <a:pt x="18314" y="2202"/>
                  </a:cubicBezTo>
                  <a:cubicBezTo>
                    <a:pt x="17162" y="1215"/>
                    <a:pt x="15946" y="66"/>
                    <a:pt x="14442" y="66"/>
                  </a:cubicBezTo>
                  <a:cubicBezTo>
                    <a:pt x="14420" y="66"/>
                    <a:pt x="14399" y="67"/>
                    <a:pt x="14377" y="67"/>
                  </a:cubicBezTo>
                  <a:lnTo>
                    <a:pt x="11242" y="0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8"/>
            <p:cNvSpPr/>
            <p:nvPr/>
          </p:nvSpPr>
          <p:spPr>
            <a:xfrm>
              <a:off x="6955875" y="2201493"/>
              <a:ext cx="461284" cy="468798"/>
            </a:xfrm>
            <a:custGeom>
              <a:avLst/>
              <a:gdLst/>
              <a:ahLst/>
              <a:cxnLst/>
              <a:rect l="l" t="t" r="r" b="b"/>
              <a:pathLst>
                <a:path w="6139" h="6239" extrusionOk="0">
                  <a:moveTo>
                    <a:pt x="5104" y="0"/>
                  </a:moveTo>
                  <a:lnTo>
                    <a:pt x="4571" y="101"/>
                  </a:lnTo>
                  <a:lnTo>
                    <a:pt x="2302" y="568"/>
                  </a:lnTo>
                  <a:cubicBezTo>
                    <a:pt x="2236" y="1035"/>
                    <a:pt x="1935" y="1401"/>
                    <a:pt x="1702" y="1635"/>
                  </a:cubicBezTo>
                  <a:cubicBezTo>
                    <a:pt x="1669" y="1668"/>
                    <a:pt x="1669" y="1668"/>
                    <a:pt x="1635" y="1702"/>
                  </a:cubicBezTo>
                  <a:cubicBezTo>
                    <a:pt x="1502" y="1835"/>
                    <a:pt x="1335" y="1969"/>
                    <a:pt x="1168" y="2069"/>
                  </a:cubicBezTo>
                  <a:cubicBezTo>
                    <a:pt x="1001" y="2202"/>
                    <a:pt x="835" y="2302"/>
                    <a:pt x="668" y="2436"/>
                  </a:cubicBezTo>
                  <a:cubicBezTo>
                    <a:pt x="334" y="2669"/>
                    <a:pt x="67" y="3003"/>
                    <a:pt x="1" y="3436"/>
                  </a:cubicBezTo>
                  <a:cubicBezTo>
                    <a:pt x="1" y="3503"/>
                    <a:pt x="1" y="3603"/>
                    <a:pt x="1" y="3703"/>
                  </a:cubicBezTo>
                  <a:cubicBezTo>
                    <a:pt x="34" y="4003"/>
                    <a:pt x="168" y="4304"/>
                    <a:pt x="334" y="4570"/>
                  </a:cubicBezTo>
                  <a:cubicBezTo>
                    <a:pt x="468" y="4804"/>
                    <a:pt x="635" y="5037"/>
                    <a:pt x="835" y="5238"/>
                  </a:cubicBezTo>
                  <a:cubicBezTo>
                    <a:pt x="901" y="5338"/>
                    <a:pt x="968" y="5438"/>
                    <a:pt x="1068" y="5538"/>
                  </a:cubicBezTo>
                  <a:lnTo>
                    <a:pt x="6138" y="6238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8"/>
            <p:cNvSpPr/>
            <p:nvPr/>
          </p:nvSpPr>
          <p:spPr>
            <a:xfrm>
              <a:off x="6973457" y="2309243"/>
              <a:ext cx="303340" cy="133298"/>
            </a:xfrm>
            <a:custGeom>
              <a:avLst/>
              <a:gdLst/>
              <a:ahLst/>
              <a:cxnLst/>
              <a:rect l="l" t="t" r="r" b="b"/>
              <a:pathLst>
                <a:path w="4037" h="1774" extrusionOk="0">
                  <a:moveTo>
                    <a:pt x="1568" y="1"/>
                  </a:moveTo>
                  <a:cubicBezTo>
                    <a:pt x="1201" y="1"/>
                    <a:pt x="834" y="201"/>
                    <a:pt x="534" y="434"/>
                  </a:cubicBezTo>
                  <a:cubicBezTo>
                    <a:pt x="300" y="568"/>
                    <a:pt x="67" y="735"/>
                    <a:pt x="0" y="1002"/>
                  </a:cubicBezTo>
                  <a:lnTo>
                    <a:pt x="167" y="1068"/>
                  </a:lnTo>
                  <a:cubicBezTo>
                    <a:pt x="259" y="1108"/>
                    <a:pt x="356" y="1126"/>
                    <a:pt x="455" y="1126"/>
                  </a:cubicBezTo>
                  <a:cubicBezTo>
                    <a:pt x="606" y="1126"/>
                    <a:pt x="760" y="1082"/>
                    <a:pt x="901" y="1002"/>
                  </a:cubicBezTo>
                  <a:lnTo>
                    <a:pt x="901" y="1002"/>
                  </a:lnTo>
                  <a:cubicBezTo>
                    <a:pt x="868" y="1135"/>
                    <a:pt x="834" y="1268"/>
                    <a:pt x="834" y="1402"/>
                  </a:cubicBezTo>
                  <a:cubicBezTo>
                    <a:pt x="834" y="1469"/>
                    <a:pt x="834" y="1535"/>
                    <a:pt x="901" y="1602"/>
                  </a:cubicBezTo>
                  <a:cubicBezTo>
                    <a:pt x="931" y="1647"/>
                    <a:pt x="982" y="1665"/>
                    <a:pt x="1037" y="1665"/>
                  </a:cubicBezTo>
                  <a:cubicBezTo>
                    <a:pt x="1105" y="1665"/>
                    <a:pt x="1180" y="1639"/>
                    <a:pt x="1234" y="1602"/>
                  </a:cubicBezTo>
                  <a:cubicBezTo>
                    <a:pt x="1401" y="1535"/>
                    <a:pt x="1568" y="1402"/>
                    <a:pt x="1701" y="1268"/>
                  </a:cubicBezTo>
                  <a:cubicBezTo>
                    <a:pt x="1735" y="1435"/>
                    <a:pt x="1768" y="1602"/>
                    <a:pt x="1902" y="1702"/>
                  </a:cubicBezTo>
                  <a:cubicBezTo>
                    <a:pt x="1958" y="1744"/>
                    <a:pt x="2019" y="1762"/>
                    <a:pt x="2084" y="1762"/>
                  </a:cubicBezTo>
                  <a:cubicBezTo>
                    <a:pt x="2175" y="1762"/>
                    <a:pt x="2272" y="1727"/>
                    <a:pt x="2369" y="1669"/>
                  </a:cubicBezTo>
                  <a:cubicBezTo>
                    <a:pt x="2502" y="1569"/>
                    <a:pt x="2569" y="1435"/>
                    <a:pt x="2669" y="1268"/>
                  </a:cubicBezTo>
                  <a:cubicBezTo>
                    <a:pt x="2750" y="1564"/>
                    <a:pt x="3025" y="1773"/>
                    <a:pt x="3304" y="1773"/>
                  </a:cubicBezTo>
                  <a:cubicBezTo>
                    <a:pt x="3371" y="1773"/>
                    <a:pt x="3438" y="1761"/>
                    <a:pt x="3503" y="1735"/>
                  </a:cubicBezTo>
                  <a:cubicBezTo>
                    <a:pt x="3870" y="1602"/>
                    <a:pt x="4036" y="1168"/>
                    <a:pt x="3870" y="835"/>
                  </a:cubicBezTo>
                  <a:cubicBezTo>
                    <a:pt x="3736" y="601"/>
                    <a:pt x="3436" y="468"/>
                    <a:pt x="3169" y="368"/>
                  </a:cubicBezTo>
                  <a:cubicBezTo>
                    <a:pt x="2802" y="268"/>
                    <a:pt x="2469" y="168"/>
                    <a:pt x="2135" y="68"/>
                  </a:cubicBezTo>
                  <a:cubicBezTo>
                    <a:pt x="1935" y="34"/>
                    <a:pt x="1768" y="1"/>
                    <a:pt x="1568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8"/>
            <p:cNvSpPr/>
            <p:nvPr/>
          </p:nvSpPr>
          <p:spPr>
            <a:xfrm>
              <a:off x="6955875" y="2479733"/>
              <a:ext cx="265770" cy="134501"/>
            </a:xfrm>
            <a:custGeom>
              <a:avLst/>
              <a:gdLst/>
              <a:ahLst/>
              <a:cxnLst/>
              <a:rect l="l" t="t" r="r" b="b"/>
              <a:pathLst>
                <a:path w="3537" h="1790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300"/>
                    <a:pt x="168" y="601"/>
                    <a:pt x="334" y="867"/>
                  </a:cubicBezTo>
                  <a:cubicBezTo>
                    <a:pt x="468" y="1101"/>
                    <a:pt x="635" y="1334"/>
                    <a:pt x="835" y="1535"/>
                  </a:cubicBezTo>
                  <a:cubicBezTo>
                    <a:pt x="1235" y="1635"/>
                    <a:pt x="1669" y="1735"/>
                    <a:pt x="2102" y="1768"/>
                  </a:cubicBezTo>
                  <a:cubicBezTo>
                    <a:pt x="2199" y="1782"/>
                    <a:pt x="2290" y="1790"/>
                    <a:pt x="2378" y="1790"/>
                  </a:cubicBezTo>
                  <a:cubicBezTo>
                    <a:pt x="2502" y="1790"/>
                    <a:pt x="2619" y="1774"/>
                    <a:pt x="2736" y="1735"/>
                  </a:cubicBezTo>
                  <a:cubicBezTo>
                    <a:pt x="3003" y="1635"/>
                    <a:pt x="3203" y="1401"/>
                    <a:pt x="3336" y="1134"/>
                  </a:cubicBezTo>
                  <a:cubicBezTo>
                    <a:pt x="3437" y="901"/>
                    <a:pt x="3503" y="601"/>
                    <a:pt x="3537" y="334"/>
                  </a:cubicBezTo>
                  <a:lnTo>
                    <a:pt x="3537" y="334"/>
                  </a:lnTo>
                  <a:cubicBezTo>
                    <a:pt x="2936" y="434"/>
                    <a:pt x="2336" y="500"/>
                    <a:pt x="1702" y="534"/>
                  </a:cubicBezTo>
                  <a:cubicBezTo>
                    <a:pt x="1402" y="534"/>
                    <a:pt x="1102" y="534"/>
                    <a:pt x="835" y="467"/>
                  </a:cubicBezTo>
                  <a:cubicBezTo>
                    <a:pt x="501" y="367"/>
                    <a:pt x="234" y="200"/>
                    <a:pt x="1" y="0"/>
                  </a:cubicBezTo>
                  <a:close/>
                </a:path>
              </a:pathLst>
            </a:custGeom>
            <a:solidFill>
              <a:srgbClr val="D9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8"/>
            <p:cNvSpPr/>
            <p:nvPr/>
          </p:nvSpPr>
          <p:spPr>
            <a:xfrm>
              <a:off x="6765397" y="2705300"/>
              <a:ext cx="356013" cy="668671"/>
            </a:xfrm>
            <a:custGeom>
              <a:avLst/>
              <a:gdLst/>
              <a:ahLst/>
              <a:cxnLst/>
              <a:rect l="l" t="t" r="r" b="b"/>
              <a:pathLst>
                <a:path w="4738" h="8899" extrusionOk="0">
                  <a:moveTo>
                    <a:pt x="4737" y="0"/>
                  </a:moveTo>
                  <a:lnTo>
                    <a:pt x="4737" y="0"/>
                  </a:lnTo>
                  <a:cubicBezTo>
                    <a:pt x="3937" y="1568"/>
                    <a:pt x="2969" y="3002"/>
                    <a:pt x="1802" y="4303"/>
                  </a:cubicBezTo>
                  <a:cubicBezTo>
                    <a:pt x="1335" y="4837"/>
                    <a:pt x="835" y="5337"/>
                    <a:pt x="201" y="5638"/>
                  </a:cubicBezTo>
                  <a:lnTo>
                    <a:pt x="1" y="5971"/>
                  </a:lnTo>
                  <a:cubicBezTo>
                    <a:pt x="501" y="6738"/>
                    <a:pt x="1001" y="7506"/>
                    <a:pt x="1568" y="8239"/>
                  </a:cubicBezTo>
                  <a:cubicBezTo>
                    <a:pt x="1769" y="8473"/>
                    <a:pt x="1969" y="8706"/>
                    <a:pt x="2236" y="8840"/>
                  </a:cubicBezTo>
                  <a:cubicBezTo>
                    <a:pt x="2339" y="8880"/>
                    <a:pt x="2445" y="8899"/>
                    <a:pt x="2551" y="8899"/>
                  </a:cubicBezTo>
                  <a:cubicBezTo>
                    <a:pt x="3062" y="8899"/>
                    <a:pt x="3571" y="8470"/>
                    <a:pt x="3737" y="7973"/>
                  </a:cubicBezTo>
                  <a:cubicBezTo>
                    <a:pt x="3970" y="7372"/>
                    <a:pt x="3903" y="6705"/>
                    <a:pt x="3903" y="6071"/>
                  </a:cubicBezTo>
                  <a:cubicBezTo>
                    <a:pt x="3870" y="4003"/>
                    <a:pt x="4537" y="2035"/>
                    <a:pt x="4737" y="0"/>
                  </a:cubicBezTo>
                  <a:close/>
                </a:path>
              </a:pathLst>
            </a:custGeom>
            <a:solidFill>
              <a:srgbClr val="D9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8"/>
            <p:cNvSpPr/>
            <p:nvPr/>
          </p:nvSpPr>
          <p:spPr>
            <a:xfrm>
              <a:off x="7244107" y="2687717"/>
              <a:ext cx="368562" cy="619229"/>
            </a:xfrm>
            <a:custGeom>
              <a:avLst/>
              <a:gdLst/>
              <a:ahLst/>
              <a:cxnLst/>
              <a:rect l="l" t="t" r="r" b="b"/>
              <a:pathLst>
                <a:path w="4905" h="8241" extrusionOk="0">
                  <a:moveTo>
                    <a:pt x="1" y="1"/>
                  </a:moveTo>
                  <a:lnTo>
                    <a:pt x="1" y="1"/>
                  </a:lnTo>
                  <a:cubicBezTo>
                    <a:pt x="134" y="2569"/>
                    <a:pt x="935" y="5038"/>
                    <a:pt x="1769" y="7473"/>
                  </a:cubicBezTo>
                  <a:lnTo>
                    <a:pt x="1902" y="7239"/>
                  </a:lnTo>
                  <a:cubicBezTo>
                    <a:pt x="2236" y="7473"/>
                    <a:pt x="2569" y="7740"/>
                    <a:pt x="2936" y="7940"/>
                  </a:cubicBezTo>
                  <a:cubicBezTo>
                    <a:pt x="3219" y="8120"/>
                    <a:pt x="3541" y="8240"/>
                    <a:pt x="3858" y="8240"/>
                  </a:cubicBezTo>
                  <a:cubicBezTo>
                    <a:pt x="3952" y="8240"/>
                    <a:pt x="4045" y="8230"/>
                    <a:pt x="4137" y="8207"/>
                  </a:cubicBezTo>
                  <a:cubicBezTo>
                    <a:pt x="4571" y="8107"/>
                    <a:pt x="4904" y="7706"/>
                    <a:pt x="4871" y="7306"/>
                  </a:cubicBezTo>
                  <a:cubicBezTo>
                    <a:pt x="4838" y="7072"/>
                    <a:pt x="4738" y="6872"/>
                    <a:pt x="4604" y="6706"/>
                  </a:cubicBezTo>
                  <a:cubicBezTo>
                    <a:pt x="4037" y="5905"/>
                    <a:pt x="3236" y="5338"/>
                    <a:pt x="2603" y="4637"/>
                  </a:cubicBezTo>
                  <a:cubicBezTo>
                    <a:pt x="1368" y="3336"/>
                    <a:pt x="635" y="1669"/>
                    <a:pt x="1" y="1"/>
                  </a:cubicBezTo>
                  <a:close/>
                </a:path>
              </a:pathLst>
            </a:custGeom>
            <a:solidFill>
              <a:srgbClr val="D9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8"/>
            <p:cNvSpPr/>
            <p:nvPr/>
          </p:nvSpPr>
          <p:spPr>
            <a:xfrm>
              <a:off x="7329315" y="2622572"/>
              <a:ext cx="619229" cy="544239"/>
            </a:xfrm>
            <a:custGeom>
              <a:avLst/>
              <a:gdLst/>
              <a:ahLst/>
              <a:cxnLst/>
              <a:rect l="l" t="t" r="r" b="b"/>
              <a:pathLst>
                <a:path w="8241" h="7243" extrusionOk="0">
                  <a:moveTo>
                    <a:pt x="1" y="0"/>
                  </a:moveTo>
                  <a:lnTo>
                    <a:pt x="1" y="0"/>
                  </a:lnTo>
                  <a:cubicBezTo>
                    <a:pt x="134" y="501"/>
                    <a:pt x="368" y="968"/>
                    <a:pt x="701" y="1401"/>
                  </a:cubicBezTo>
                  <a:cubicBezTo>
                    <a:pt x="935" y="1668"/>
                    <a:pt x="1202" y="1935"/>
                    <a:pt x="1469" y="2202"/>
                  </a:cubicBezTo>
                  <a:cubicBezTo>
                    <a:pt x="1769" y="2536"/>
                    <a:pt x="2036" y="2903"/>
                    <a:pt x="2303" y="3236"/>
                  </a:cubicBezTo>
                  <a:cubicBezTo>
                    <a:pt x="3337" y="4537"/>
                    <a:pt x="4471" y="5738"/>
                    <a:pt x="5738" y="6772"/>
                  </a:cubicBezTo>
                  <a:lnTo>
                    <a:pt x="5538" y="6705"/>
                  </a:lnTo>
                  <a:lnTo>
                    <a:pt x="5538" y="6705"/>
                  </a:lnTo>
                  <a:cubicBezTo>
                    <a:pt x="5848" y="7046"/>
                    <a:pt x="6301" y="7243"/>
                    <a:pt x="6764" y="7243"/>
                  </a:cubicBezTo>
                  <a:cubicBezTo>
                    <a:pt x="6800" y="7243"/>
                    <a:pt x="6836" y="7241"/>
                    <a:pt x="6873" y="7239"/>
                  </a:cubicBezTo>
                  <a:cubicBezTo>
                    <a:pt x="7373" y="7239"/>
                    <a:pt x="7873" y="6972"/>
                    <a:pt x="8174" y="6572"/>
                  </a:cubicBezTo>
                  <a:cubicBezTo>
                    <a:pt x="8207" y="6538"/>
                    <a:pt x="8240" y="6505"/>
                    <a:pt x="8240" y="6438"/>
                  </a:cubicBezTo>
                  <a:cubicBezTo>
                    <a:pt x="8240" y="6338"/>
                    <a:pt x="8140" y="6272"/>
                    <a:pt x="8073" y="6238"/>
                  </a:cubicBezTo>
                  <a:cubicBezTo>
                    <a:pt x="7039" y="5504"/>
                    <a:pt x="6005" y="4804"/>
                    <a:pt x="4971" y="4103"/>
                  </a:cubicBezTo>
                  <a:cubicBezTo>
                    <a:pt x="4437" y="3736"/>
                    <a:pt x="3904" y="3370"/>
                    <a:pt x="3403" y="2936"/>
                  </a:cubicBezTo>
                  <a:cubicBezTo>
                    <a:pt x="2269" y="1969"/>
                    <a:pt x="1335" y="668"/>
                    <a:pt x="1" y="0"/>
                  </a:cubicBezTo>
                  <a:close/>
                </a:path>
              </a:pathLst>
            </a:custGeom>
            <a:solidFill>
              <a:srgbClr val="D9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8"/>
            <p:cNvSpPr/>
            <p:nvPr/>
          </p:nvSpPr>
          <p:spPr>
            <a:xfrm>
              <a:off x="6414499" y="2692752"/>
              <a:ext cx="671827" cy="461284"/>
            </a:xfrm>
            <a:custGeom>
              <a:avLst/>
              <a:gdLst/>
              <a:ahLst/>
              <a:cxnLst/>
              <a:rect l="l" t="t" r="r" b="b"/>
              <a:pathLst>
                <a:path w="8941" h="6139" extrusionOk="0">
                  <a:moveTo>
                    <a:pt x="8940" y="0"/>
                  </a:moveTo>
                  <a:lnTo>
                    <a:pt x="8940" y="0"/>
                  </a:lnTo>
                  <a:cubicBezTo>
                    <a:pt x="8140" y="67"/>
                    <a:pt x="7439" y="601"/>
                    <a:pt x="6739" y="1001"/>
                  </a:cubicBezTo>
                  <a:cubicBezTo>
                    <a:pt x="4804" y="2135"/>
                    <a:pt x="2536" y="2502"/>
                    <a:pt x="434" y="3303"/>
                  </a:cubicBezTo>
                  <a:cubicBezTo>
                    <a:pt x="368" y="3336"/>
                    <a:pt x="301" y="3370"/>
                    <a:pt x="267" y="3403"/>
                  </a:cubicBezTo>
                  <a:cubicBezTo>
                    <a:pt x="201" y="3470"/>
                    <a:pt x="167" y="3570"/>
                    <a:pt x="167" y="3670"/>
                  </a:cubicBezTo>
                  <a:cubicBezTo>
                    <a:pt x="1" y="4504"/>
                    <a:pt x="234" y="5438"/>
                    <a:pt x="768" y="6138"/>
                  </a:cubicBezTo>
                  <a:lnTo>
                    <a:pt x="1068" y="6071"/>
                  </a:lnTo>
                  <a:cubicBezTo>
                    <a:pt x="1152" y="6092"/>
                    <a:pt x="1236" y="6102"/>
                    <a:pt x="1320" y="6102"/>
                  </a:cubicBezTo>
                  <a:cubicBezTo>
                    <a:pt x="1636" y="6102"/>
                    <a:pt x="1952" y="5970"/>
                    <a:pt x="2269" y="5838"/>
                  </a:cubicBezTo>
                  <a:cubicBezTo>
                    <a:pt x="3603" y="5271"/>
                    <a:pt x="4804" y="4304"/>
                    <a:pt x="5871" y="3269"/>
                  </a:cubicBezTo>
                  <a:cubicBezTo>
                    <a:pt x="6939" y="2202"/>
                    <a:pt x="7873" y="1068"/>
                    <a:pt x="8940" y="0"/>
                  </a:cubicBezTo>
                  <a:close/>
                </a:path>
              </a:pathLst>
            </a:custGeom>
            <a:solidFill>
              <a:srgbClr val="D9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8"/>
            <p:cNvSpPr/>
            <p:nvPr/>
          </p:nvSpPr>
          <p:spPr>
            <a:xfrm>
              <a:off x="6544865" y="2720328"/>
              <a:ext cx="386069" cy="142916"/>
            </a:xfrm>
            <a:custGeom>
              <a:avLst/>
              <a:gdLst/>
              <a:ahLst/>
              <a:cxnLst/>
              <a:rect l="l" t="t" r="r" b="b"/>
              <a:pathLst>
                <a:path w="5138" h="1902" extrusionOk="0">
                  <a:moveTo>
                    <a:pt x="5137" y="0"/>
                  </a:moveTo>
                  <a:lnTo>
                    <a:pt x="0" y="1902"/>
                  </a:lnTo>
                  <a:cubicBezTo>
                    <a:pt x="1835" y="1668"/>
                    <a:pt x="3603" y="1034"/>
                    <a:pt x="5137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8"/>
            <p:cNvSpPr/>
            <p:nvPr/>
          </p:nvSpPr>
          <p:spPr>
            <a:xfrm>
              <a:off x="6800487" y="2747904"/>
              <a:ext cx="273284" cy="343765"/>
            </a:xfrm>
            <a:custGeom>
              <a:avLst/>
              <a:gdLst/>
              <a:ahLst/>
              <a:cxnLst/>
              <a:rect l="l" t="t" r="r" b="b"/>
              <a:pathLst>
                <a:path w="3637" h="4575" extrusionOk="0">
                  <a:moveTo>
                    <a:pt x="3637" y="0"/>
                  </a:moveTo>
                  <a:lnTo>
                    <a:pt x="1" y="4570"/>
                  </a:lnTo>
                  <a:cubicBezTo>
                    <a:pt x="18" y="4573"/>
                    <a:pt x="35" y="4575"/>
                    <a:pt x="52" y="4575"/>
                  </a:cubicBezTo>
                  <a:cubicBezTo>
                    <a:pt x="224" y="4575"/>
                    <a:pt x="346" y="4425"/>
                    <a:pt x="468" y="4303"/>
                  </a:cubicBezTo>
                  <a:cubicBezTo>
                    <a:pt x="1668" y="3002"/>
                    <a:pt x="2736" y="1535"/>
                    <a:pt x="3637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8"/>
            <p:cNvSpPr/>
            <p:nvPr/>
          </p:nvSpPr>
          <p:spPr>
            <a:xfrm>
              <a:off x="7234114" y="2727842"/>
              <a:ext cx="95278" cy="448736"/>
            </a:xfrm>
            <a:custGeom>
              <a:avLst/>
              <a:gdLst/>
              <a:ahLst/>
              <a:cxnLst/>
              <a:rect l="l" t="t" r="r" b="b"/>
              <a:pathLst>
                <a:path w="1268" h="5972" extrusionOk="0">
                  <a:moveTo>
                    <a:pt x="0" y="0"/>
                  </a:moveTo>
                  <a:cubicBezTo>
                    <a:pt x="67" y="2035"/>
                    <a:pt x="501" y="4070"/>
                    <a:pt x="1268" y="59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8"/>
            <p:cNvSpPr/>
            <p:nvPr/>
          </p:nvSpPr>
          <p:spPr>
            <a:xfrm>
              <a:off x="7359446" y="2675169"/>
              <a:ext cx="323403" cy="403652"/>
            </a:xfrm>
            <a:custGeom>
              <a:avLst/>
              <a:gdLst/>
              <a:ahLst/>
              <a:cxnLst/>
              <a:rect l="l" t="t" r="r" b="b"/>
              <a:pathLst>
                <a:path w="4304" h="5372" extrusionOk="0">
                  <a:moveTo>
                    <a:pt x="0" y="1"/>
                  </a:moveTo>
                  <a:lnTo>
                    <a:pt x="0" y="1"/>
                  </a:lnTo>
                  <a:cubicBezTo>
                    <a:pt x="1168" y="1969"/>
                    <a:pt x="2602" y="3804"/>
                    <a:pt x="4303" y="537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8"/>
            <p:cNvSpPr/>
            <p:nvPr/>
          </p:nvSpPr>
          <p:spPr>
            <a:xfrm>
              <a:off x="7101268" y="2457116"/>
              <a:ext cx="373521" cy="163129"/>
            </a:xfrm>
            <a:custGeom>
              <a:avLst/>
              <a:gdLst/>
              <a:ahLst/>
              <a:cxnLst/>
              <a:rect l="l" t="t" r="r" b="b"/>
              <a:pathLst>
                <a:path w="4971" h="2171" extrusionOk="0">
                  <a:moveTo>
                    <a:pt x="2524" y="0"/>
                  </a:moveTo>
                  <a:cubicBezTo>
                    <a:pt x="2239" y="0"/>
                    <a:pt x="1952" y="58"/>
                    <a:pt x="1702" y="168"/>
                  </a:cubicBezTo>
                  <a:lnTo>
                    <a:pt x="1468" y="735"/>
                  </a:lnTo>
                  <a:cubicBezTo>
                    <a:pt x="1335" y="1435"/>
                    <a:pt x="701" y="1969"/>
                    <a:pt x="0" y="2002"/>
                  </a:cubicBezTo>
                  <a:cubicBezTo>
                    <a:pt x="380" y="2135"/>
                    <a:pt x="780" y="2171"/>
                    <a:pt x="1184" y="2171"/>
                  </a:cubicBezTo>
                  <a:cubicBezTo>
                    <a:pt x="1491" y="2171"/>
                    <a:pt x="1800" y="2150"/>
                    <a:pt x="2102" y="2136"/>
                  </a:cubicBezTo>
                  <a:cubicBezTo>
                    <a:pt x="3103" y="2069"/>
                    <a:pt x="4103" y="1969"/>
                    <a:pt x="4971" y="1502"/>
                  </a:cubicBezTo>
                  <a:cubicBezTo>
                    <a:pt x="4370" y="1268"/>
                    <a:pt x="4003" y="568"/>
                    <a:pt x="3436" y="234"/>
                  </a:cubicBezTo>
                  <a:cubicBezTo>
                    <a:pt x="3170" y="75"/>
                    <a:pt x="2848" y="0"/>
                    <a:pt x="2524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8"/>
            <p:cNvSpPr/>
            <p:nvPr/>
          </p:nvSpPr>
          <p:spPr>
            <a:xfrm>
              <a:off x="6963388" y="2544878"/>
              <a:ext cx="446256" cy="246309"/>
            </a:xfrm>
            <a:custGeom>
              <a:avLst/>
              <a:gdLst/>
              <a:ahLst/>
              <a:cxnLst/>
              <a:rect l="l" t="t" r="r" b="b"/>
              <a:pathLst>
                <a:path w="5939" h="3278" extrusionOk="0">
                  <a:moveTo>
                    <a:pt x="4037" y="0"/>
                  </a:moveTo>
                  <a:cubicBezTo>
                    <a:pt x="3904" y="668"/>
                    <a:pt x="3503" y="1268"/>
                    <a:pt x="2903" y="1602"/>
                  </a:cubicBezTo>
                  <a:cubicBezTo>
                    <a:pt x="2541" y="1802"/>
                    <a:pt x="2131" y="1907"/>
                    <a:pt x="1724" y="1907"/>
                  </a:cubicBezTo>
                  <a:cubicBezTo>
                    <a:pt x="1455" y="1907"/>
                    <a:pt x="1187" y="1861"/>
                    <a:pt x="935" y="1768"/>
                  </a:cubicBezTo>
                  <a:cubicBezTo>
                    <a:pt x="768" y="1735"/>
                    <a:pt x="568" y="1635"/>
                    <a:pt x="401" y="1635"/>
                  </a:cubicBezTo>
                  <a:cubicBezTo>
                    <a:pt x="201" y="1635"/>
                    <a:pt x="1" y="1768"/>
                    <a:pt x="34" y="1968"/>
                  </a:cubicBezTo>
                  <a:cubicBezTo>
                    <a:pt x="34" y="2102"/>
                    <a:pt x="101" y="2202"/>
                    <a:pt x="201" y="2269"/>
                  </a:cubicBezTo>
                  <a:cubicBezTo>
                    <a:pt x="842" y="2910"/>
                    <a:pt x="1738" y="3277"/>
                    <a:pt x="2634" y="3277"/>
                  </a:cubicBezTo>
                  <a:cubicBezTo>
                    <a:pt x="2950" y="3277"/>
                    <a:pt x="3266" y="3232"/>
                    <a:pt x="3570" y="3136"/>
                  </a:cubicBezTo>
                  <a:cubicBezTo>
                    <a:pt x="4771" y="2802"/>
                    <a:pt x="5705" y="1768"/>
                    <a:pt x="5938" y="567"/>
                  </a:cubicBezTo>
                  <a:lnTo>
                    <a:pt x="4037" y="0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8"/>
            <p:cNvSpPr/>
            <p:nvPr/>
          </p:nvSpPr>
          <p:spPr>
            <a:xfrm>
              <a:off x="6848125" y="2597476"/>
              <a:ext cx="170493" cy="145471"/>
            </a:xfrm>
            <a:custGeom>
              <a:avLst/>
              <a:gdLst/>
              <a:ahLst/>
              <a:cxnLst/>
              <a:rect l="l" t="t" r="r" b="b"/>
              <a:pathLst>
                <a:path w="2269" h="1936" extrusionOk="0">
                  <a:moveTo>
                    <a:pt x="1101" y="1"/>
                  </a:moveTo>
                  <a:cubicBezTo>
                    <a:pt x="1201" y="201"/>
                    <a:pt x="1301" y="401"/>
                    <a:pt x="1401" y="635"/>
                  </a:cubicBezTo>
                  <a:cubicBezTo>
                    <a:pt x="1168" y="535"/>
                    <a:pt x="901" y="435"/>
                    <a:pt x="634" y="368"/>
                  </a:cubicBezTo>
                  <a:cubicBezTo>
                    <a:pt x="601" y="334"/>
                    <a:pt x="534" y="334"/>
                    <a:pt x="467" y="334"/>
                  </a:cubicBezTo>
                  <a:cubicBezTo>
                    <a:pt x="401" y="334"/>
                    <a:pt x="367" y="401"/>
                    <a:pt x="367" y="468"/>
                  </a:cubicBezTo>
                  <a:cubicBezTo>
                    <a:pt x="367" y="501"/>
                    <a:pt x="434" y="535"/>
                    <a:pt x="501" y="568"/>
                  </a:cubicBezTo>
                  <a:cubicBezTo>
                    <a:pt x="734" y="668"/>
                    <a:pt x="968" y="768"/>
                    <a:pt x="1235" y="868"/>
                  </a:cubicBezTo>
                  <a:cubicBezTo>
                    <a:pt x="934" y="801"/>
                    <a:pt x="634" y="735"/>
                    <a:pt x="334" y="601"/>
                  </a:cubicBezTo>
                  <a:cubicBezTo>
                    <a:pt x="276" y="582"/>
                    <a:pt x="207" y="563"/>
                    <a:pt x="147" y="563"/>
                  </a:cubicBezTo>
                  <a:cubicBezTo>
                    <a:pt x="102" y="563"/>
                    <a:pt x="62" y="573"/>
                    <a:pt x="34" y="601"/>
                  </a:cubicBezTo>
                  <a:cubicBezTo>
                    <a:pt x="0" y="668"/>
                    <a:pt x="34" y="735"/>
                    <a:pt x="67" y="801"/>
                  </a:cubicBezTo>
                  <a:cubicBezTo>
                    <a:pt x="100" y="835"/>
                    <a:pt x="167" y="868"/>
                    <a:pt x="234" y="902"/>
                  </a:cubicBezTo>
                  <a:cubicBezTo>
                    <a:pt x="567" y="1002"/>
                    <a:pt x="901" y="1135"/>
                    <a:pt x="1235" y="1268"/>
                  </a:cubicBezTo>
                  <a:cubicBezTo>
                    <a:pt x="968" y="1202"/>
                    <a:pt x="668" y="1168"/>
                    <a:pt x="401" y="1102"/>
                  </a:cubicBezTo>
                  <a:cubicBezTo>
                    <a:pt x="351" y="1102"/>
                    <a:pt x="301" y="1093"/>
                    <a:pt x="251" y="1093"/>
                  </a:cubicBezTo>
                  <a:cubicBezTo>
                    <a:pt x="201" y="1093"/>
                    <a:pt x="151" y="1102"/>
                    <a:pt x="100" y="1135"/>
                  </a:cubicBezTo>
                  <a:cubicBezTo>
                    <a:pt x="134" y="1335"/>
                    <a:pt x="334" y="1402"/>
                    <a:pt x="534" y="1435"/>
                  </a:cubicBezTo>
                  <a:cubicBezTo>
                    <a:pt x="801" y="1502"/>
                    <a:pt x="1068" y="1569"/>
                    <a:pt x="1335" y="1635"/>
                  </a:cubicBezTo>
                  <a:cubicBezTo>
                    <a:pt x="1190" y="1677"/>
                    <a:pt x="1033" y="1705"/>
                    <a:pt x="879" y="1705"/>
                  </a:cubicBezTo>
                  <a:cubicBezTo>
                    <a:pt x="784" y="1705"/>
                    <a:pt x="690" y="1694"/>
                    <a:pt x="601" y="1669"/>
                  </a:cubicBezTo>
                  <a:cubicBezTo>
                    <a:pt x="567" y="1669"/>
                    <a:pt x="534" y="1660"/>
                    <a:pt x="505" y="1660"/>
                  </a:cubicBezTo>
                  <a:cubicBezTo>
                    <a:pt x="476" y="1660"/>
                    <a:pt x="451" y="1669"/>
                    <a:pt x="434" y="1702"/>
                  </a:cubicBezTo>
                  <a:cubicBezTo>
                    <a:pt x="401" y="1735"/>
                    <a:pt x="434" y="1769"/>
                    <a:pt x="467" y="1802"/>
                  </a:cubicBezTo>
                  <a:cubicBezTo>
                    <a:pt x="501" y="1836"/>
                    <a:pt x="534" y="1836"/>
                    <a:pt x="601" y="1869"/>
                  </a:cubicBezTo>
                  <a:cubicBezTo>
                    <a:pt x="868" y="1902"/>
                    <a:pt x="1101" y="1936"/>
                    <a:pt x="1368" y="1936"/>
                  </a:cubicBezTo>
                  <a:cubicBezTo>
                    <a:pt x="1635" y="1936"/>
                    <a:pt x="1902" y="1869"/>
                    <a:pt x="2102" y="1735"/>
                  </a:cubicBezTo>
                  <a:lnTo>
                    <a:pt x="2269" y="1302"/>
                  </a:lnTo>
                  <a:cubicBezTo>
                    <a:pt x="2102" y="801"/>
                    <a:pt x="1768" y="334"/>
                    <a:pt x="1301" y="68"/>
                  </a:cubicBezTo>
                  <a:cubicBezTo>
                    <a:pt x="1235" y="34"/>
                    <a:pt x="1168" y="1"/>
                    <a:pt x="1101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8"/>
            <p:cNvSpPr/>
            <p:nvPr/>
          </p:nvSpPr>
          <p:spPr>
            <a:xfrm>
              <a:off x="6527282" y="1835041"/>
              <a:ext cx="145471" cy="165984"/>
            </a:xfrm>
            <a:custGeom>
              <a:avLst/>
              <a:gdLst/>
              <a:ahLst/>
              <a:cxnLst/>
              <a:rect l="l" t="t" r="r" b="b"/>
              <a:pathLst>
                <a:path w="1936" h="2209" extrusionOk="0">
                  <a:moveTo>
                    <a:pt x="506" y="1"/>
                  </a:moveTo>
                  <a:cubicBezTo>
                    <a:pt x="494" y="1"/>
                    <a:pt x="481" y="3"/>
                    <a:pt x="468" y="7"/>
                  </a:cubicBezTo>
                  <a:cubicBezTo>
                    <a:pt x="401" y="7"/>
                    <a:pt x="368" y="107"/>
                    <a:pt x="368" y="174"/>
                  </a:cubicBezTo>
                  <a:cubicBezTo>
                    <a:pt x="368" y="241"/>
                    <a:pt x="401" y="274"/>
                    <a:pt x="434" y="341"/>
                  </a:cubicBezTo>
                  <a:cubicBezTo>
                    <a:pt x="601" y="641"/>
                    <a:pt x="768" y="975"/>
                    <a:pt x="935" y="1275"/>
                  </a:cubicBezTo>
                  <a:cubicBezTo>
                    <a:pt x="768" y="1041"/>
                    <a:pt x="601" y="841"/>
                    <a:pt x="401" y="608"/>
                  </a:cubicBezTo>
                  <a:cubicBezTo>
                    <a:pt x="368" y="541"/>
                    <a:pt x="268" y="441"/>
                    <a:pt x="167" y="441"/>
                  </a:cubicBezTo>
                  <a:cubicBezTo>
                    <a:pt x="67" y="608"/>
                    <a:pt x="201" y="808"/>
                    <a:pt x="301" y="941"/>
                  </a:cubicBezTo>
                  <a:cubicBezTo>
                    <a:pt x="468" y="1175"/>
                    <a:pt x="634" y="1375"/>
                    <a:pt x="801" y="1608"/>
                  </a:cubicBezTo>
                  <a:cubicBezTo>
                    <a:pt x="568" y="1508"/>
                    <a:pt x="368" y="1375"/>
                    <a:pt x="201" y="1175"/>
                  </a:cubicBezTo>
                  <a:cubicBezTo>
                    <a:pt x="167" y="1108"/>
                    <a:pt x="134" y="1075"/>
                    <a:pt x="67" y="1075"/>
                  </a:cubicBezTo>
                  <a:cubicBezTo>
                    <a:pt x="34" y="1108"/>
                    <a:pt x="1" y="1141"/>
                    <a:pt x="1" y="1175"/>
                  </a:cubicBezTo>
                  <a:cubicBezTo>
                    <a:pt x="34" y="1242"/>
                    <a:pt x="34" y="1275"/>
                    <a:pt x="67" y="1308"/>
                  </a:cubicBezTo>
                  <a:cubicBezTo>
                    <a:pt x="234" y="1508"/>
                    <a:pt x="401" y="1709"/>
                    <a:pt x="601" y="1875"/>
                  </a:cubicBezTo>
                  <a:cubicBezTo>
                    <a:pt x="801" y="2042"/>
                    <a:pt x="1068" y="2176"/>
                    <a:pt x="1302" y="2209"/>
                  </a:cubicBezTo>
                  <a:lnTo>
                    <a:pt x="1702" y="1975"/>
                  </a:lnTo>
                  <a:cubicBezTo>
                    <a:pt x="1935" y="1475"/>
                    <a:pt x="1935" y="908"/>
                    <a:pt x="1769" y="408"/>
                  </a:cubicBezTo>
                  <a:cubicBezTo>
                    <a:pt x="1769" y="341"/>
                    <a:pt x="1735" y="241"/>
                    <a:pt x="1669" y="207"/>
                  </a:cubicBezTo>
                  <a:cubicBezTo>
                    <a:pt x="1602" y="441"/>
                    <a:pt x="1535" y="674"/>
                    <a:pt x="1502" y="908"/>
                  </a:cubicBezTo>
                  <a:cubicBezTo>
                    <a:pt x="1368" y="674"/>
                    <a:pt x="1235" y="441"/>
                    <a:pt x="1101" y="207"/>
                  </a:cubicBezTo>
                  <a:cubicBezTo>
                    <a:pt x="1068" y="141"/>
                    <a:pt x="1035" y="107"/>
                    <a:pt x="968" y="74"/>
                  </a:cubicBezTo>
                  <a:cubicBezTo>
                    <a:pt x="940" y="60"/>
                    <a:pt x="913" y="52"/>
                    <a:pt x="888" y="52"/>
                  </a:cubicBezTo>
                  <a:cubicBezTo>
                    <a:pt x="852" y="52"/>
                    <a:pt x="821" y="68"/>
                    <a:pt x="801" y="107"/>
                  </a:cubicBezTo>
                  <a:cubicBezTo>
                    <a:pt x="768" y="141"/>
                    <a:pt x="801" y="207"/>
                    <a:pt x="835" y="241"/>
                  </a:cubicBezTo>
                  <a:cubicBezTo>
                    <a:pt x="968" y="474"/>
                    <a:pt x="1068" y="741"/>
                    <a:pt x="1202" y="975"/>
                  </a:cubicBezTo>
                  <a:cubicBezTo>
                    <a:pt x="1001" y="741"/>
                    <a:pt x="835" y="474"/>
                    <a:pt x="701" y="174"/>
                  </a:cubicBezTo>
                  <a:cubicBezTo>
                    <a:pt x="643" y="87"/>
                    <a:pt x="586" y="1"/>
                    <a:pt x="506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8"/>
            <p:cNvSpPr/>
            <p:nvPr/>
          </p:nvSpPr>
          <p:spPr>
            <a:xfrm>
              <a:off x="7630096" y="3732900"/>
              <a:ext cx="150505" cy="170943"/>
            </a:xfrm>
            <a:custGeom>
              <a:avLst/>
              <a:gdLst/>
              <a:ahLst/>
              <a:cxnLst/>
              <a:rect l="l" t="t" r="r" b="b"/>
              <a:pathLst>
                <a:path w="2003" h="2275" extrusionOk="0">
                  <a:moveTo>
                    <a:pt x="835" y="1"/>
                  </a:moveTo>
                  <a:lnTo>
                    <a:pt x="1" y="234"/>
                  </a:lnTo>
                  <a:cubicBezTo>
                    <a:pt x="1" y="234"/>
                    <a:pt x="576" y="2274"/>
                    <a:pt x="1191" y="2274"/>
                  </a:cubicBezTo>
                  <a:cubicBezTo>
                    <a:pt x="1239" y="2274"/>
                    <a:pt x="1287" y="2262"/>
                    <a:pt x="1335" y="2236"/>
                  </a:cubicBezTo>
                  <a:cubicBezTo>
                    <a:pt x="2002" y="1869"/>
                    <a:pt x="835" y="1"/>
                    <a:pt x="835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8"/>
            <p:cNvSpPr/>
            <p:nvPr/>
          </p:nvSpPr>
          <p:spPr>
            <a:xfrm>
              <a:off x="7003513" y="4018653"/>
              <a:ext cx="248187" cy="78070"/>
            </a:xfrm>
            <a:custGeom>
              <a:avLst/>
              <a:gdLst/>
              <a:ahLst/>
              <a:cxnLst/>
              <a:rect l="l" t="t" r="r" b="b"/>
              <a:pathLst>
                <a:path w="3303" h="1039" extrusionOk="0">
                  <a:moveTo>
                    <a:pt x="2135" y="0"/>
                  </a:moveTo>
                  <a:cubicBezTo>
                    <a:pt x="2135" y="0"/>
                    <a:pt x="2002" y="34"/>
                    <a:pt x="1802" y="67"/>
                  </a:cubicBezTo>
                  <a:cubicBezTo>
                    <a:pt x="1502" y="101"/>
                    <a:pt x="1035" y="201"/>
                    <a:pt x="668" y="301"/>
                  </a:cubicBezTo>
                  <a:cubicBezTo>
                    <a:pt x="334" y="401"/>
                    <a:pt x="101" y="501"/>
                    <a:pt x="67" y="568"/>
                  </a:cubicBezTo>
                  <a:cubicBezTo>
                    <a:pt x="1" y="834"/>
                    <a:pt x="34" y="968"/>
                    <a:pt x="935" y="1035"/>
                  </a:cubicBezTo>
                  <a:cubicBezTo>
                    <a:pt x="1019" y="1038"/>
                    <a:pt x="1109" y="1039"/>
                    <a:pt x="1200" y="1039"/>
                  </a:cubicBezTo>
                  <a:cubicBezTo>
                    <a:pt x="2118" y="1039"/>
                    <a:pt x="3303" y="901"/>
                    <a:pt x="3303" y="901"/>
                  </a:cubicBezTo>
                  <a:lnTo>
                    <a:pt x="3036" y="34"/>
                  </a:lnTo>
                  <a:lnTo>
                    <a:pt x="2135" y="0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8"/>
            <p:cNvSpPr/>
            <p:nvPr/>
          </p:nvSpPr>
          <p:spPr>
            <a:xfrm>
              <a:off x="7053630" y="4023687"/>
              <a:ext cx="87839" cy="42680"/>
            </a:xfrm>
            <a:custGeom>
              <a:avLst/>
              <a:gdLst/>
              <a:ahLst/>
              <a:cxnLst/>
              <a:rect l="l" t="t" r="r" b="b"/>
              <a:pathLst>
                <a:path w="1169" h="568" extrusionOk="0">
                  <a:moveTo>
                    <a:pt x="1135" y="0"/>
                  </a:moveTo>
                  <a:lnTo>
                    <a:pt x="1135" y="0"/>
                  </a:lnTo>
                  <a:cubicBezTo>
                    <a:pt x="835" y="34"/>
                    <a:pt x="368" y="134"/>
                    <a:pt x="1" y="234"/>
                  </a:cubicBezTo>
                  <a:cubicBezTo>
                    <a:pt x="101" y="400"/>
                    <a:pt x="268" y="567"/>
                    <a:pt x="668" y="567"/>
                  </a:cubicBezTo>
                  <a:cubicBezTo>
                    <a:pt x="1135" y="534"/>
                    <a:pt x="1168" y="234"/>
                    <a:pt x="1135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8"/>
            <p:cNvSpPr/>
            <p:nvPr/>
          </p:nvSpPr>
          <p:spPr>
            <a:xfrm>
              <a:off x="7662706" y="3783017"/>
              <a:ext cx="77770" cy="67476"/>
            </a:xfrm>
            <a:custGeom>
              <a:avLst/>
              <a:gdLst/>
              <a:ahLst/>
              <a:cxnLst/>
              <a:rect l="l" t="t" r="r" b="b"/>
              <a:pathLst>
                <a:path w="1035" h="898" extrusionOk="0">
                  <a:moveTo>
                    <a:pt x="601" y="1"/>
                  </a:moveTo>
                  <a:lnTo>
                    <a:pt x="0" y="168"/>
                  </a:lnTo>
                  <a:cubicBezTo>
                    <a:pt x="0" y="168"/>
                    <a:pt x="271" y="897"/>
                    <a:pt x="568" y="897"/>
                  </a:cubicBezTo>
                  <a:cubicBezTo>
                    <a:pt x="601" y="897"/>
                    <a:pt x="634" y="888"/>
                    <a:pt x="668" y="868"/>
                  </a:cubicBezTo>
                  <a:cubicBezTo>
                    <a:pt x="1035" y="635"/>
                    <a:pt x="601" y="1"/>
                    <a:pt x="601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7043637" y="2209007"/>
              <a:ext cx="255701" cy="171244"/>
            </a:xfrm>
            <a:custGeom>
              <a:avLst/>
              <a:gdLst/>
              <a:ahLst/>
              <a:cxnLst/>
              <a:rect l="l" t="t" r="r" b="b"/>
              <a:pathLst>
                <a:path w="3403" h="2279" extrusionOk="0">
                  <a:moveTo>
                    <a:pt x="3403" y="1"/>
                  </a:moveTo>
                  <a:cubicBezTo>
                    <a:pt x="3402" y="1"/>
                    <a:pt x="1134" y="67"/>
                    <a:pt x="1168" y="267"/>
                  </a:cubicBezTo>
                  <a:cubicBezTo>
                    <a:pt x="1168" y="334"/>
                    <a:pt x="1134" y="401"/>
                    <a:pt x="1134" y="468"/>
                  </a:cubicBezTo>
                  <a:cubicBezTo>
                    <a:pt x="1068" y="935"/>
                    <a:pt x="767" y="1301"/>
                    <a:pt x="534" y="1535"/>
                  </a:cubicBezTo>
                  <a:cubicBezTo>
                    <a:pt x="501" y="1568"/>
                    <a:pt x="501" y="1568"/>
                    <a:pt x="467" y="1602"/>
                  </a:cubicBezTo>
                  <a:cubicBezTo>
                    <a:pt x="334" y="1735"/>
                    <a:pt x="167" y="1869"/>
                    <a:pt x="0" y="1969"/>
                  </a:cubicBezTo>
                  <a:cubicBezTo>
                    <a:pt x="292" y="2115"/>
                    <a:pt x="745" y="2279"/>
                    <a:pt x="1188" y="2279"/>
                  </a:cubicBezTo>
                  <a:cubicBezTo>
                    <a:pt x="1352" y="2279"/>
                    <a:pt x="1515" y="2256"/>
                    <a:pt x="1668" y="2202"/>
                  </a:cubicBezTo>
                  <a:cubicBezTo>
                    <a:pt x="2235" y="1969"/>
                    <a:pt x="3002" y="734"/>
                    <a:pt x="3403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7094656" y="2192853"/>
              <a:ext cx="467897" cy="392982"/>
            </a:xfrm>
            <a:custGeom>
              <a:avLst/>
              <a:gdLst/>
              <a:ahLst/>
              <a:cxnLst/>
              <a:rect l="l" t="t" r="r" b="b"/>
              <a:pathLst>
                <a:path w="6227" h="5230" extrusionOk="0">
                  <a:moveTo>
                    <a:pt x="3305" y="0"/>
                  </a:moveTo>
                  <a:cubicBezTo>
                    <a:pt x="2921" y="0"/>
                    <a:pt x="2537" y="94"/>
                    <a:pt x="2190" y="282"/>
                  </a:cubicBezTo>
                  <a:cubicBezTo>
                    <a:pt x="1423" y="716"/>
                    <a:pt x="922" y="1650"/>
                    <a:pt x="889" y="2617"/>
                  </a:cubicBezTo>
                  <a:cubicBezTo>
                    <a:pt x="857" y="3511"/>
                    <a:pt x="0" y="5230"/>
                    <a:pt x="3991" y="5230"/>
                  </a:cubicBezTo>
                  <a:cubicBezTo>
                    <a:pt x="4170" y="5230"/>
                    <a:pt x="4359" y="5226"/>
                    <a:pt x="4558" y="5219"/>
                  </a:cubicBezTo>
                  <a:cubicBezTo>
                    <a:pt x="5125" y="5186"/>
                    <a:pt x="5726" y="5086"/>
                    <a:pt x="6026" y="4552"/>
                  </a:cubicBezTo>
                  <a:cubicBezTo>
                    <a:pt x="6226" y="4218"/>
                    <a:pt x="6159" y="3785"/>
                    <a:pt x="6093" y="3351"/>
                  </a:cubicBezTo>
                  <a:cubicBezTo>
                    <a:pt x="5926" y="2284"/>
                    <a:pt x="5559" y="1116"/>
                    <a:pt x="4725" y="482"/>
                  </a:cubicBezTo>
                  <a:cubicBezTo>
                    <a:pt x="4309" y="161"/>
                    <a:pt x="3808" y="0"/>
                    <a:pt x="3305" y="0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7226600" y="2251611"/>
              <a:ext cx="70256" cy="283278"/>
            </a:xfrm>
            <a:custGeom>
              <a:avLst/>
              <a:gdLst/>
              <a:ahLst/>
              <a:cxnLst/>
              <a:rect l="l" t="t" r="r" b="b"/>
              <a:pathLst>
                <a:path w="935" h="3770" extrusionOk="0">
                  <a:moveTo>
                    <a:pt x="734" y="1"/>
                  </a:moveTo>
                  <a:lnTo>
                    <a:pt x="734" y="1"/>
                  </a:lnTo>
                  <a:cubicBezTo>
                    <a:pt x="567" y="234"/>
                    <a:pt x="367" y="434"/>
                    <a:pt x="234" y="701"/>
                  </a:cubicBezTo>
                  <a:cubicBezTo>
                    <a:pt x="0" y="1268"/>
                    <a:pt x="100" y="1902"/>
                    <a:pt x="234" y="2502"/>
                  </a:cubicBezTo>
                  <a:cubicBezTo>
                    <a:pt x="334" y="2969"/>
                    <a:pt x="467" y="3503"/>
                    <a:pt x="868" y="3770"/>
                  </a:cubicBezTo>
                  <a:lnTo>
                    <a:pt x="934" y="3670"/>
                  </a:lnTo>
                  <a:cubicBezTo>
                    <a:pt x="667" y="2469"/>
                    <a:pt x="634" y="1235"/>
                    <a:pt x="734" y="1"/>
                  </a:cubicBezTo>
                  <a:close/>
                </a:path>
              </a:pathLst>
            </a:custGeom>
            <a:solidFill>
              <a:srgbClr val="D9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8"/>
            <p:cNvSpPr/>
            <p:nvPr/>
          </p:nvSpPr>
          <p:spPr>
            <a:xfrm>
              <a:off x="7339384" y="2241618"/>
              <a:ext cx="60187" cy="300861"/>
            </a:xfrm>
            <a:custGeom>
              <a:avLst/>
              <a:gdLst/>
              <a:ahLst/>
              <a:cxnLst/>
              <a:rect l="l" t="t" r="r" b="b"/>
              <a:pathLst>
                <a:path w="801" h="4004" extrusionOk="0">
                  <a:moveTo>
                    <a:pt x="201" y="0"/>
                  </a:moveTo>
                  <a:cubicBezTo>
                    <a:pt x="0" y="1301"/>
                    <a:pt x="100" y="2669"/>
                    <a:pt x="501" y="3936"/>
                  </a:cubicBezTo>
                  <a:lnTo>
                    <a:pt x="601" y="4003"/>
                  </a:lnTo>
                  <a:cubicBezTo>
                    <a:pt x="701" y="3536"/>
                    <a:pt x="801" y="3069"/>
                    <a:pt x="801" y="2602"/>
                  </a:cubicBezTo>
                  <a:cubicBezTo>
                    <a:pt x="801" y="2202"/>
                    <a:pt x="734" y="1835"/>
                    <a:pt x="668" y="1435"/>
                  </a:cubicBezTo>
                  <a:cubicBezTo>
                    <a:pt x="567" y="934"/>
                    <a:pt x="434" y="434"/>
                    <a:pt x="201" y="0"/>
                  </a:cubicBezTo>
                  <a:close/>
                </a:path>
              </a:pathLst>
            </a:custGeom>
            <a:solidFill>
              <a:srgbClr val="D9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8"/>
            <p:cNvSpPr/>
            <p:nvPr/>
          </p:nvSpPr>
          <p:spPr>
            <a:xfrm>
              <a:off x="7414598" y="2241618"/>
              <a:ext cx="100312" cy="290792"/>
            </a:xfrm>
            <a:custGeom>
              <a:avLst/>
              <a:gdLst/>
              <a:ahLst/>
              <a:cxnLst/>
              <a:rect l="l" t="t" r="r" b="b"/>
              <a:pathLst>
                <a:path w="1335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601" y="1134"/>
                    <a:pt x="967" y="2402"/>
                    <a:pt x="1034" y="3703"/>
                  </a:cubicBezTo>
                  <a:lnTo>
                    <a:pt x="1134" y="3870"/>
                  </a:lnTo>
                  <a:cubicBezTo>
                    <a:pt x="1301" y="3636"/>
                    <a:pt x="1334" y="3303"/>
                    <a:pt x="1334" y="3002"/>
                  </a:cubicBezTo>
                  <a:cubicBezTo>
                    <a:pt x="1301" y="1902"/>
                    <a:pt x="834" y="767"/>
                    <a:pt x="0" y="0"/>
                  </a:cubicBezTo>
                  <a:close/>
                </a:path>
              </a:pathLst>
            </a:custGeom>
            <a:solidFill>
              <a:srgbClr val="D9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6261591" y="2684186"/>
              <a:ext cx="253222" cy="184093"/>
            </a:xfrm>
            <a:custGeom>
              <a:avLst/>
              <a:gdLst/>
              <a:ahLst/>
              <a:cxnLst/>
              <a:rect l="l" t="t" r="r" b="b"/>
              <a:pathLst>
                <a:path w="3370" h="2450" extrusionOk="0">
                  <a:moveTo>
                    <a:pt x="529" y="1"/>
                  </a:moveTo>
                  <a:cubicBezTo>
                    <a:pt x="521" y="1"/>
                    <a:pt x="511" y="5"/>
                    <a:pt x="501" y="14"/>
                  </a:cubicBezTo>
                  <a:cubicBezTo>
                    <a:pt x="1" y="448"/>
                    <a:pt x="268" y="1315"/>
                    <a:pt x="701" y="1749"/>
                  </a:cubicBezTo>
                  <a:cubicBezTo>
                    <a:pt x="1368" y="2416"/>
                    <a:pt x="2336" y="2416"/>
                    <a:pt x="3236" y="2449"/>
                  </a:cubicBezTo>
                  <a:cubicBezTo>
                    <a:pt x="3360" y="2449"/>
                    <a:pt x="3369" y="2279"/>
                    <a:pt x="3265" y="2279"/>
                  </a:cubicBezTo>
                  <a:cubicBezTo>
                    <a:pt x="3256" y="2279"/>
                    <a:pt x="3247" y="2280"/>
                    <a:pt x="3236" y="2283"/>
                  </a:cubicBezTo>
                  <a:cubicBezTo>
                    <a:pt x="3112" y="2289"/>
                    <a:pt x="2983" y="2292"/>
                    <a:pt x="2854" y="2292"/>
                  </a:cubicBezTo>
                  <a:cubicBezTo>
                    <a:pt x="2256" y="2292"/>
                    <a:pt x="1622" y="2211"/>
                    <a:pt x="1102" y="1882"/>
                  </a:cubicBezTo>
                  <a:cubicBezTo>
                    <a:pt x="401" y="1415"/>
                    <a:pt x="301" y="782"/>
                    <a:pt x="535" y="48"/>
                  </a:cubicBezTo>
                  <a:cubicBezTo>
                    <a:pt x="558" y="24"/>
                    <a:pt x="548" y="1"/>
                    <a:pt x="529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6409464" y="2878871"/>
              <a:ext cx="302814" cy="271481"/>
            </a:xfrm>
            <a:custGeom>
              <a:avLst/>
              <a:gdLst/>
              <a:ahLst/>
              <a:cxnLst/>
              <a:rect l="l" t="t" r="r" b="b"/>
              <a:pathLst>
                <a:path w="4030" h="3613" extrusionOk="0">
                  <a:moveTo>
                    <a:pt x="1068" y="0"/>
                  </a:moveTo>
                  <a:cubicBezTo>
                    <a:pt x="1052" y="0"/>
                    <a:pt x="1035" y="9"/>
                    <a:pt x="1035" y="25"/>
                  </a:cubicBezTo>
                  <a:cubicBezTo>
                    <a:pt x="535" y="792"/>
                    <a:pt x="1" y="2360"/>
                    <a:pt x="835" y="3094"/>
                  </a:cubicBezTo>
                  <a:cubicBezTo>
                    <a:pt x="1257" y="3446"/>
                    <a:pt x="1866" y="3613"/>
                    <a:pt x="2474" y="3613"/>
                  </a:cubicBezTo>
                  <a:cubicBezTo>
                    <a:pt x="3018" y="3613"/>
                    <a:pt x="3561" y="3480"/>
                    <a:pt x="3970" y="3228"/>
                  </a:cubicBezTo>
                  <a:cubicBezTo>
                    <a:pt x="4030" y="3168"/>
                    <a:pt x="3983" y="3056"/>
                    <a:pt x="3925" y="3056"/>
                  </a:cubicBezTo>
                  <a:cubicBezTo>
                    <a:pt x="3918" y="3056"/>
                    <a:pt x="3911" y="3057"/>
                    <a:pt x="3904" y="3061"/>
                  </a:cubicBezTo>
                  <a:cubicBezTo>
                    <a:pt x="3422" y="3257"/>
                    <a:pt x="2892" y="3396"/>
                    <a:pt x="2371" y="3396"/>
                  </a:cubicBezTo>
                  <a:cubicBezTo>
                    <a:pt x="1918" y="3396"/>
                    <a:pt x="1472" y="3291"/>
                    <a:pt x="1068" y="3027"/>
                  </a:cubicBezTo>
                  <a:cubicBezTo>
                    <a:pt x="101" y="2360"/>
                    <a:pt x="868" y="893"/>
                    <a:pt x="1102" y="25"/>
                  </a:cubicBezTo>
                  <a:cubicBezTo>
                    <a:pt x="1102" y="9"/>
                    <a:pt x="1085" y="0"/>
                    <a:pt x="1068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6785460" y="3147643"/>
              <a:ext cx="528084" cy="223391"/>
            </a:xfrm>
            <a:custGeom>
              <a:avLst/>
              <a:gdLst/>
              <a:ahLst/>
              <a:cxnLst/>
              <a:rect l="l" t="t" r="r" b="b"/>
              <a:pathLst>
                <a:path w="7028" h="2973" extrusionOk="0">
                  <a:moveTo>
                    <a:pt x="201" y="1"/>
                  </a:moveTo>
                  <a:cubicBezTo>
                    <a:pt x="184" y="1"/>
                    <a:pt x="167" y="17"/>
                    <a:pt x="167" y="51"/>
                  </a:cubicBezTo>
                  <a:cubicBezTo>
                    <a:pt x="0" y="1585"/>
                    <a:pt x="1268" y="2819"/>
                    <a:pt x="2769" y="2953"/>
                  </a:cubicBezTo>
                  <a:cubicBezTo>
                    <a:pt x="2936" y="2966"/>
                    <a:pt x="3106" y="2972"/>
                    <a:pt x="3276" y="2972"/>
                  </a:cubicBezTo>
                  <a:cubicBezTo>
                    <a:pt x="3992" y="2972"/>
                    <a:pt x="4731" y="2855"/>
                    <a:pt x="5404" y="2586"/>
                  </a:cubicBezTo>
                  <a:cubicBezTo>
                    <a:pt x="6038" y="2319"/>
                    <a:pt x="6772" y="1785"/>
                    <a:pt x="7005" y="1118"/>
                  </a:cubicBezTo>
                  <a:cubicBezTo>
                    <a:pt x="7027" y="1054"/>
                    <a:pt x="6979" y="1017"/>
                    <a:pt x="6924" y="1017"/>
                  </a:cubicBezTo>
                  <a:cubicBezTo>
                    <a:pt x="6894" y="1017"/>
                    <a:pt x="6862" y="1028"/>
                    <a:pt x="6839" y="1052"/>
                  </a:cubicBezTo>
                  <a:cubicBezTo>
                    <a:pt x="6372" y="1652"/>
                    <a:pt x="5938" y="2152"/>
                    <a:pt x="5171" y="2453"/>
                  </a:cubicBezTo>
                  <a:cubicBezTo>
                    <a:pt x="4607" y="2678"/>
                    <a:pt x="3971" y="2761"/>
                    <a:pt x="3345" y="2761"/>
                  </a:cubicBezTo>
                  <a:cubicBezTo>
                    <a:pt x="3230" y="2761"/>
                    <a:pt x="3116" y="2758"/>
                    <a:pt x="3003" y="2753"/>
                  </a:cubicBezTo>
                  <a:cubicBezTo>
                    <a:pt x="1468" y="2686"/>
                    <a:pt x="301" y="1619"/>
                    <a:pt x="234" y="51"/>
                  </a:cubicBezTo>
                  <a:cubicBezTo>
                    <a:pt x="234" y="17"/>
                    <a:pt x="217" y="1"/>
                    <a:pt x="201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8"/>
            <p:cNvSpPr/>
            <p:nvPr/>
          </p:nvSpPr>
          <p:spPr>
            <a:xfrm>
              <a:off x="7351932" y="3219100"/>
              <a:ext cx="12548" cy="10069"/>
            </a:xfrm>
            <a:custGeom>
              <a:avLst/>
              <a:gdLst/>
              <a:ahLst/>
              <a:cxnLst/>
              <a:rect l="l" t="t" r="r" b="b"/>
              <a:pathLst>
                <a:path w="167" h="134" extrusionOk="0">
                  <a:moveTo>
                    <a:pt x="67" y="0"/>
                  </a:moveTo>
                  <a:cubicBezTo>
                    <a:pt x="0" y="0"/>
                    <a:pt x="0" y="134"/>
                    <a:pt x="67" y="134"/>
                  </a:cubicBezTo>
                  <a:cubicBezTo>
                    <a:pt x="167" y="134"/>
                    <a:pt x="167" y="0"/>
                    <a:pt x="67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8"/>
            <p:cNvSpPr/>
            <p:nvPr/>
          </p:nvSpPr>
          <p:spPr>
            <a:xfrm>
              <a:off x="7350354" y="3118714"/>
              <a:ext cx="311530" cy="165308"/>
            </a:xfrm>
            <a:custGeom>
              <a:avLst/>
              <a:gdLst/>
              <a:ahLst/>
              <a:cxnLst/>
              <a:rect l="l" t="t" r="r" b="b"/>
              <a:pathLst>
                <a:path w="4146" h="2200" extrusionOk="0">
                  <a:moveTo>
                    <a:pt x="4052" y="1"/>
                  </a:moveTo>
                  <a:cubicBezTo>
                    <a:pt x="4027" y="1"/>
                    <a:pt x="4003" y="12"/>
                    <a:pt x="3991" y="36"/>
                  </a:cubicBezTo>
                  <a:cubicBezTo>
                    <a:pt x="3624" y="803"/>
                    <a:pt x="3324" y="1503"/>
                    <a:pt x="2490" y="1870"/>
                  </a:cubicBezTo>
                  <a:cubicBezTo>
                    <a:pt x="2218" y="1979"/>
                    <a:pt x="1939" y="2031"/>
                    <a:pt x="1664" y="2031"/>
                  </a:cubicBezTo>
                  <a:cubicBezTo>
                    <a:pt x="1094" y="2031"/>
                    <a:pt x="538" y="1808"/>
                    <a:pt x="88" y="1403"/>
                  </a:cubicBezTo>
                  <a:cubicBezTo>
                    <a:pt x="82" y="1397"/>
                    <a:pt x="74" y="1394"/>
                    <a:pt x="66" y="1394"/>
                  </a:cubicBezTo>
                  <a:cubicBezTo>
                    <a:pt x="34" y="1394"/>
                    <a:pt x="1" y="1443"/>
                    <a:pt x="55" y="1470"/>
                  </a:cubicBezTo>
                  <a:cubicBezTo>
                    <a:pt x="481" y="1944"/>
                    <a:pt x="1077" y="2199"/>
                    <a:pt x="1685" y="2199"/>
                  </a:cubicBezTo>
                  <a:cubicBezTo>
                    <a:pt x="1932" y="2199"/>
                    <a:pt x="2182" y="2157"/>
                    <a:pt x="2423" y="2070"/>
                  </a:cubicBezTo>
                  <a:cubicBezTo>
                    <a:pt x="3324" y="1770"/>
                    <a:pt x="3824" y="970"/>
                    <a:pt x="4124" y="102"/>
                  </a:cubicBezTo>
                  <a:cubicBezTo>
                    <a:pt x="4146" y="38"/>
                    <a:pt x="4098" y="1"/>
                    <a:pt x="4052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8"/>
            <p:cNvSpPr/>
            <p:nvPr/>
          </p:nvSpPr>
          <p:spPr>
            <a:xfrm>
              <a:off x="7705385" y="2963026"/>
              <a:ext cx="319871" cy="165984"/>
            </a:xfrm>
            <a:custGeom>
              <a:avLst/>
              <a:gdLst/>
              <a:ahLst/>
              <a:cxnLst/>
              <a:rect l="l" t="t" r="r" b="b"/>
              <a:pathLst>
                <a:path w="4257" h="2209" extrusionOk="0">
                  <a:moveTo>
                    <a:pt x="4125" y="0"/>
                  </a:moveTo>
                  <a:cubicBezTo>
                    <a:pt x="4086" y="0"/>
                    <a:pt x="4049" y="22"/>
                    <a:pt x="4036" y="73"/>
                  </a:cubicBezTo>
                  <a:cubicBezTo>
                    <a:pt x="3869" y="807"/>
                    <a:pt x="3335" y="1407"/>
                    <a:pt x="2635" y="1707"/>
                  </a:cubicBezTo>
                  <a:cubicBezTo>
                    <a:pt x="2235" y="1874"/>
                    <a:pt x="1834" y="1974"/>
                    <a:pt x="1401" y="2007"/>
                  </a:cubicBezTo>
                  <a:cubicBezTo>
                    <a:pt x="1306" y="2007"/>
                    <a:pt x="1129" y="2020"/>
                    <a:pt x="935" y="2020"/>
                  </a:cubicBezTo>
                  <a:cubicBezTo>
                    <a:pt x="578" y="2020"/>
                    <a:pt x="164" y="1978"/>
                    <a:pt x="100" y="1741"/>
                  </a:cubicBezTo>
                  <a:cubicBezTo>
                    <a:pt x="100" y="1727"/>
                    <a:pt x="88" y="1719"/>
                    <a:pt x="75" y="1719"/>
                  </a:cubicBezTo>
                  <a:cubicBezTo>
                    <a:pt x="56" y="1719"/>
                    <a:pt x="33" y="1735"/>
                    <a:pt x="33" y="1774"/>
                  </a:cubicBezTo>
                  <a:cubicBezTo>
                    <a:pt x="1" y="2110"/>
                    <a:pt x="453" y="2208"/>
                    <a:pt x="968" y="2208"/>
                  </a:cubicBezTo>
                  <a:cubicBezTo>
                    <a:pt x="1527" y="2208"/>
                    <a:pt x="2161" y="2093"/>
                    <a:pt x="2335" y="2041"/>
                  </a:cubicBezTo>
                  <a:cubicBezTo>
                    <a:pt x="3269" y="1741"/>
                    <a:pt x="4002" y="1073"/>
                    <a:pt x="4236" y="139"/>
                  </a:cubicBezTo>
                  <a:cubicBezTo>
                    <a:pt x="4257" y="57"/>
                    <a:pt x="4188" y="0"/>
                    <a:pt x="4125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8"/>
            <p:cNvSpPr/>
            <p:nvPr/>
          </p:nvSpPr>
          <p:spPr>
            <a:xfrm>
              <a:off x="6464616" y="2845659"/>
              <a:ext cx="60262" cy="60187"/>
            </a:xfrm>
            <a:custGeom>
              <a:avLst/>
              <a:gdLst/>
              <a:ahLst/>
              <a:cxnLst/>
              <a:rect l="l" t="t" r="r" b="b"/>
              <a:pathLst>
                <a:path w="802" h="801" extrusionOk="0">
                  <a:moveTo>
                    <a:pt x="401" y="0"/>
                  </a:moveTo>
                  <a:cubicBezTo>
                    <a:pt x="168" y="0"/>
                    <a:pt x="1" y="167"/>
                    <a:pt x="1" y="401"/>
                  </a:cubicBezTo>
                  <a:cubicBezTo>
                    <a:pt x="1" y="634"/>
                    <a:pt x="168" y="801"/>
                    <a:pt x="401" y="801"/>
                  </a:cubicBezTo>
                  <a:cubicBezTo>
                    <a:pt x="601" y="801"/>
                    <a:pt x="801" y="634"/>
                    <a:pt x="801" y="401"/>
                  </a:cubicBezTo>
                  <a:cubicBezTo>
                    <a:pt x="801" y="167"/>
                    <a:pt x="601" y="0"/>
                    <a:pt x="401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8"/>
            <p:cNvSpPr/>
            <p:nvPr/>
          </p:nvSpPr>
          <p:spPr>
            <a:xfrm>
              <a:off x="6732787" y="3081220"/>
              <a:ext cx="60262" cy="60262"/>
            </a:xfrm>
            <a:custGeom>
              <a:avLst/>
              <a:gdLst/>
              <a:ahLst/>
              <a:cxnLst/>
              <a:rect l="l" t="t" r="r" b="b"/>
              <a:pathLst>
                <a:path w="802" h="802" extrusionOk="0">
                  <a:moveTo>
                    <a:pt x="401" y="1"/>
                  </a:moveTo>
                  <a:cubicBezTo>
                    <a:pt x="201" y="1"/>
                    <a:pt x="1" y="168"/>
                    <a:pt x="1" y="401"/>
                  </a:cubicBezTo>
                  <a:cubicBezTo>
                    <a:pt x="1" y="601"/>
                    <a:pt x="201" y="801"/>
                    <a:pt x="401" y="801"/>
                  </a:cubicBezTo>
                  <a:cubicBezTo>
                    <a:pt x="635" y="801"/>
                    <a:pt x="802" y="601"/>
                    <a:pt x="802" y="401"/>
                  </a:cubicBezTo>
                  <a:cubicBezTo>
                    <a:pt x="802" y="168"/>
                    <a:pt x="635" y="1"/>
                    <a:pt x="401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8"/>
            <p:cNvSpPr/>
            <p:nvPr/>
          </p:nvSpPr>
          <p:spPr>
            <a:xfrm>
              <a:off x="7306773" y="3184010"/>
              <a:ext cx="60262" cy="60262"/>
            </a:xfrm>
            <a:custGeom>
              <a:avLst/>
              <a:gdLst/>
              <a:ahLst/>
              <a:cxnLst/>
              <a:rect l="l" t="t" r="r" b="b"/>
              <a:pathLst>
                <a:path w="802" h="802" extrusionOk="0">
                  <a:moveTo>
                    <a:pt x="401" y="0"/>
                  </a:moveTo>
                  <a:cubicBezTo>
                    <a:pt x="201" y="0"/>
                    <a:pt x="1" y="201"/>
                    <a:pt x="1" y="401"/>
                  </a:cubicBezTo>
                  <a:cubicBezTo>
                    <a:pt x="1" y="634"/>
                    <a:pt x="201" y="801"/>
                    <a:pt x="401" y="801"/>
                  </a:cubicBezTo>
                  <a:cubicBezTo>
                    <a:pt x="635" y="801"/>
                    <a:pt x="801" y="634"/>
                    <a:pt x="801" y="401"/>
                  </a:cubicBezTo>
                  <a:cubicBezTo>
                    <a:pt x="801" y="201"/>
                    <a:pt x="635" y="0"/>
                    <a:pt x="401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8"/>
            <p:cNvSpPr/>
            <p:nvPr/>
          </p:nvSpPr>
          <p:spPr>
            <a:xfrm>
              <a:off x="7660227" y="3078740"/>
              <a:ext cx="60187" cy="60262"/>
            </a:xfrm>
            <a:custGeom>
              <a:avLst/>
              <a:gdLst/>
              <a:ahLst/>
              <a:cxnLst/>
              <a:rect l="l" t="t" r="r" b="b"/>
              <a:pathLst>
                <a:path w="801" h="802" extrusionOk="0">
                  <a:moveTo>
                    <a:pt x="400" y="0"/>
                  </a:moveTo>
                  <a:cubicBezTo>
                    <a:pt x="167" y="0"/>
                    <a:pt x="0" y="167"/>
                    <a:pt x="0" y="401"/>
                  </a:cubicBezTo>
                  <a:cubicBezTo>
                    <a:pt x="0" y="601"/>
                    <a:pt x="167" y="801"/>
                    <a:pt x="400" y="801"/>
                  </a:cubicBezTo>
                  <a:cubicBezTo>
                    <a:pt x="601" y="801"/>
                    <a:pt x="801" y="601"/>
                    <a:pt x="801" y="401"/>
                  </a:cubicBezTo>
                  <a:cubicBezTo>
                    <a:pt x="801" y="167"/>
                    <a:pt x="601" y="0"/>
                    <a:pt x="400" y="0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8"/>
            <p:cNvSpPr/>
            <p:nvPr/>
          </p:nvSpPr>
          <p:spPr>
            <a:xfrm>
              <a:off x="7224045" y="1680180"/>
              <a:ext cx="105346" cy="122854"/>
            </a:xfrm>
            <a:custGeom>
              <a:avLst/>
              <a:gdLst/>
              <a:ahLst/>
              <a:cxnLst/>
              <a:rect l="l" t="t" r="r" b="b"/>
              <a:pathLst>
                <a:path w="1402" h="1635" extrusionOk="0">
                  <a:moveTo>
                    <a:pt x="1" y="0"/>
                  </a:moveTo>
                  <a:cubicBezTo>
                    <a:pt x="1" y="300"/>
                    <a:pt x="1" y="567"/>
                    <a:pt x="134" y="834"/>
                  </a:cubicBezTo>
                  <a:cubicBezTo>
                    <a:pt x="201" y="968"/>
                    <a:pt x="335" y="1101"/>
                    <a:pt x="468" y="1201"/>
                  </a:cubicBezTo>
                  <a:cubicBezTo>
                    <a:pt x="635" y="1334"/>
                    <a:pt x="768" y="1468"/>
                    <a:pt x="935" y="1601"/>
                  </a:cubicBezTo>
                  <a:lnTo>
                    <a:pt x="1402" y="1635"/>
                  </a:lnTo>
                  <a:cubicBezTo>
                    <a:pt x="1402" y="1401"/>
                    <a:pt x="1335" y="1134"/>
                    <a:pt x="1202" y="934"/>
                  </a:cubicBezTo>
                  <a:cubicBezTo>
                    <a:pt x="1068" y="701"/>
                    <a:pt x="868" y="534"/>
                    <a:pt x="668" y="400"/>
                  </a:cubicBezTo>
                  <a:cubicBezTo>
                    <a:pt x="535" y="267"/>
                    <a:pt x="368" y="167"/>
                    <a:pt x="201" y="134"/>
                  </a:cubicBezTo>
                  <a:cubicBezTo>
                    <a:pt x="134" y="100"/>
                    <a:pt x="34" y="67"/>
                    <a:pt x="1" y="0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8"/>
            <p:cNvSpPr/>
            <p:nvPr/>
          </p:nvSpPr>
          <p:spPr>
            <a:xfrm>
              <a:off x="7464715" y="1867877"/>
              <a:ext cx="157944" cy="79724"/>
            </a:xfrm>
            <a:custGeom>
              <a:avLst/>
              <a:gdLst/>
              <a:ahLst/>
              <a:cxnLst/>
              <a:rect l="l" t="t" r="r" b="b"/>
              <a:pathLst>
                <a:path w="2102" h="1061" extrusionOk="0">
                  <a:moveTo>
                    <a:pt x="549" y="1"/>
                  </a:moveTo>
                  <a:cubicBezTo>
                    <a:pt x="371" y="1"/>
                    <a:pt x="186" y="29"/>
                    <a:pt x="0" y="71"/>
                  </a:cubicBezTo>
                  <a:lnTo>
                    <a:pt x="67" y="371"/>
                  </a:lnTo>
                  <a:cubicBezTo>
                    <a:pt x="267" y="704"/>
                    <a:pt x="601" y="938"/>
                    <a:pt x="1001" y="1005"/>
                  </a:cubicBezTo>
                  <a:cubicBezTo>
                    <a:pt x="1139" y="1042"/>
                    <a:pt x="1281" y="1061"/>
                    <a:pt x="1423" y="1061"/>
                  </a:cubicBezTo>
                  <a:cubicBezTo>
                    <a:pt x="1659" y="1061"/>
                    <a:pt x="1893" y="1009"/>
                    <a:pt x="2102" y="905"/>
                  </a:cubicBezTo>
                  <a:cubicBezTo>
                    <a:pt x="1868" y="471"/>
                    <a:pt x="1401" y="104"/>
                    <a:pt x="868" y="37"/>
                  </a:cubicBezTo>
                  <a:cubicBezTo>
                    <a:pt x="766" y="12"/>
                    <a:pt x="659" y="1"/>
                    <a:pt x="549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8"/>
            <p:cNvSpPr/>
            <p:nvPr/>
          </p:nvSpPr>
          <p:spPr>
            <a:xfrm>
              <a:off x="7018540" y="1744949"/>
              <a:ext cx="461284" cy="401398"/>
            </a:xfrm>
            <a:custGeom>
              <a:avLst/>
              <a:gdLst/>
              <a:ahLst/>
              <a:cxnLst/>
              <a:rect l="l" t="t" r="r" b="b"/>
              <a:pathLst>
                <a:path w="6139" h="5342" extrusionOk="0">
                  <a:moveTo>
                    <a:pt x="2815" y="0"/>
                  </a:moveTo>
                  <a:cubicBezTo>
                    <a:pt x="2778" y="0"/>
                    <a:pt x="2740" y="2"/>
                    <a:pt x="2703" y="5"/>
                  </a:cubicBezTo>
                  <a:cubicBezTo>
                    <a:pt x="2569" y="5"/>
                    <a:pt x="2436" y="39"/>
                    <a:pt x="2302" y="106"/>
                  </a:cubicBezTo>
                  <a:cubicBezTo>
                    <a:pt x="2169" y="172"/>
                    <a:pt x="2035" y="239"/>
                    <a:pt x="1935" y="372"/>
                  </a:cubicBezTo>
                  <a:cubicBezTo>
                    <a:pt x="1869" y="439"/>
                    <a:pt x="1835" y="539"/>
                    <a:pt x="1835" y="639"/>
                  </a:cubicBezTo>
                  <a:cubicBezTo>
                    <a:pt x="1669" y="406"/>
                    <a:pt x="1435" y="239"/>
                    <a:pt x="1168" y="206"/>
                  </a:cubicBezTo>
                  <a:cubicBezTo>
                    <a:pt x="1099" y="188"/>
                    <a:pt x="1028" y="180"/>
                    <a:pt x="956" y="180"/>
                  </a:cubicBezTo>
                  <a:cubicBezTo>
                    <a:pt x="751" y="180"/>
                    <a:pt x="541" y="249"/>
                    <a:pt x="368" y="372"/>
                  </a:cubicBezTo>
                  <a:cubicBezTo>
                    <a:pt x="234" y="439"/>
                    <a:pt x="101" y="573"/>
                    <a:pt x="34" y="706"/>
                  </a:cubicBezTo>
                  <a:cubicBezTo>
                    <a:pt x="1" y="873"/>
                    <a:pt x="1" y="1006"/>
                    <a:pt x="1" y="1140"/>
                  </a:cubicBezTo>
                  <a:cubicBezTo>
                    <a:pt x="34" y="1773"/>
                    <a:pt x="234" y="2441"/>
                    <a:pt x="735" y="2807"/>
                  </a:cubicBezTo>
                  <a:lnTo>
                    <a:pt x="2603" y="5276"/>
                  </a:lnTo>
                  <a:cubicBezTo>
                    <a:pt x="2793" y="5321"/>
                    <a:pt x="2989" y="5342"/>
                    <a:pt x="3185" y="5342"/>
                  </a:cubicBezTo>
                  <a:cubicBezTo>
                    <a:pt x="3711" y="5342"/>
                    <a:pt x="4243" y="5194"/>
                    <a:pt x="4704" y="4976"/>
                  </a:cubicBezTo>
                  <a:cubicBezTo>
                    <a:pt x="5271" y="4742"/>
                    <a:pt x="5805" y="4342"/>
                    <a:pt x="6005" y="3775"/>
                  </a:cubicBezTo>
                  <a:cubicBezTo>
                    <a:pt x="6038" y="3708"/>
                    <a:pt x="6038" y="3675"/>
                    <a:pt x="6038" y="3608"/>
                  </a:cubicBezTo>
                  <a:cubicBezTo>
                    <a:pt x="6138" y="3341"/>
                    <a:pt x="6138" y="3041"/>
                    <a:pt x="6105" y="2774"/>
                  </a:cubicBezTo>
                  <a:cubicBezTo>
                    <a:pt x="6072" y="2340"/>
                    <a:pt x="5972" y="1907"/>
                    <a:pt x="5671" y="1607"/>
                  </a:cubicBezTo>
                  <a:cubicBezTo>
                    <a:pt x="5538" y="1473"/>
                    <a:pt x="5304" y="1373"/>
                    <a:pt x="5104" y="1373"/>
                  </a:cubicBezTo>
                  <a:cubicBezTo>
                    <a:pt x="5070" y="1367"/>
                    <a:pt x="5036" y="1365"/>
                    <a:pt x="5002" y="1365"/>
                  </a:cubicBezTo>
                  <a:cubicBezTo>
                    <a:pt x="4837" y="1365"/>
                    <a:pt x="4675" y="1429"/>
                    <a:pt x="4537" y="1540"/>
                  </a:cubicBezTo>
                  <a:cubicBezTo>
                    <a:pt x="4537" y="1440"/>
                    <a:pt x="4471" y="1340"/>
                    <a:pt x="4437" y="1240"/>
                  </a:cubicBezTo>
                  <a:cubicBezTo>
                    <a:pt x="4270" y="906"/>
                    <a:pt x="4037" y="573"/>
                    <a:pt x="3737" y="339"/>
                  </a:cubicBezTo>
                  <a:cubicBezTo>
                    <a:pt x="3467" y="129"/>
                    <a:pt x="3144" y="0"/>
                    <a:pt x="2815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8"/>
            <p:cNvSpPr/>
            <p:nvPr/>
          </p:nvSpPr>
          <p:spPr>
            <a:xfrm>
              <a:off x="7021095" y="1878171"/>
              <a:ext cx="298306" cy="295826"/>
            </a:xfrm>
            <a:custGeom>
              <a:avLst/>
              <a:gdLst/>
              <a:ahLst/>
              <a:cxnLst/>
              <a:rect l="l" t="t" r="r" b="b"/>
              <a:pathLst>
                <a:path w="3970" h="3937" extrusionOk="0">
                  <a:moveTo>
                    <a:pt x="1334" y="0"/>
                  </a:moveTo>
                  <a:cubicBezTo>
                    <a:pt x="1134" y="0"/>
                    <a:pt x="901" y="0"/>
                    <a:pt x="734" y="167"/>
                  </a:cubicBezTo>
                  <a:cubicBezTo>
                    <a:pt x="634" y="267"/>
                    <a:pt x="600" y="467"/>
                    <a:pt x="600" y="634"/>
                  </a:cubicBezTo>
                  <a:cubicBezTo>
                    <a:pt x="567" y="1101"/>
                    <a:pt x="0" y="3703"/>
                    <a:pt x="1001" y="3870"/>
                  </a:cubicBezTo>
                  <a:cubicBezTo>
                    <a:pt x="1268" y="3937"/>
                    <a:pt x="1568" y="3937"/>
                    <a:pt x="1835" y="3937"/>
                  </a:cubicBezTo>
                  <a:lnTo>
                    <a:pt x="2302" y="3937"/>
                  </a:lnTo>
                  <a:cubicBezTo>
                    <a:pt x="2702" y="3937"/>
                    <a:pt x="3169" y="3903"/>
                    <a:pt x="3402" y="3603"/>
                  </a:cubicBezTo>
                  <a:cubicBezTo>
                    <a:pt x="3503" y="3470"/>
                    <a:pt x="3569" y="3303"/>
                    <a:pt x="3603" y="3136"/>
                  </a:cubicBezTo>
                  <a:cubicBezTo>
                    <a:pt x="3703" y="2736"/>
                    <a:pt x="3803" y="2335"/>
                    <a:pt x="3836" y="1935"/>
                  </a:cubicBezTo>
                  <a:cubicBezTo>
                    <a:pt x="3903" y="1535"/>
                    <a:pt x="3936" y="1168"/>
                    <a:pt x="3970" y="801"/>
                  </a:cubicBezTo>
                  <a:cubicBezTo>
                    <a:pt x="3970" y="534"/>
                    <a:pt x="3636" y="401"/>
                    <a:pt x="3636" y="401"/>
                  </a:cubicBezTo>
                  <a:lnTo>
                    <a:pt x="3536" y="401"/>
                  </a:lnTo>
                  <a:cubicBezTo>
                    <a:pt x="2835" y="201"/>
                    <a:pt x="2102" y="67"/>
                    <a:pt x="1334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8"/>
            <p:cNvSpPr/>
            <p:nvPr/>
          </p:nvSpPr>
          <p:spPr>
            <a:xfrm>
              <a:off x="7121330" y="2101258"/>
              <a:ext cx="132923" cy="145847"/>
            </a:xfrm>
            <a:custGeom>
              <a:avLst/>
              <a:gdLst/>
              <a:ahLst/>
              <a:cxnLst/>
              <a:rect l="l" t="t" r="r" b="b"/>
              <a:pathLst>
                <a:path w="1769" h="1941" extrusionOk="0">
                  <a:moveTo>
                    <a:pt x="1568" y="0"/>
                  </a:moveTo>
                  <a:lnTo>
                    <a:pt x="0" y="234"/>
                  </a:lnTo>
                  <a:lnTo>
                    <a:pt x="67" y="968"/>
                  </a:lnTo>
                  <a:lnTo>
                    <a:pt x="67" y="1301"/>
                  </a:lnTo>
                  <a:lnTo>
                    <a:pt x="134" y="1835"/>
                  </a:lnTo>
                  <a:cubicBezTo>
                    <a:pt x="134" y="1835"/>
                    <a:pt x="335" y="1940"/>
                    <a:pt x="667" y="1940"/>
                  </a:cubicBezTo>
                  <a:cubicBezTo>
                    <a:pt x="953" y="1940"/>
                    <a:pt x="1335" y="1862"/>
                    <a:pt x="1768" y="1568"/>
                  </a:cubicBezTo>
                  <a:lnTo>
                    <a:pt x="1568" y="0"/>
                  </a:ln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8"/>
            <p:cNvSpPr/>
            <p:nvPr/>
          </p:nvSpPr>
          <p:spPr>
            <a:xfrm>
              <a:off x="7098789" y="2088710"/>
              <a:ext cx="80250" cy="51471"/>
            </a:xfrm>
            <a:custGeom>
              <a:avLst/>
              <a:gdLst/>
              <a:ahLst/>
              <a:cxnLst/>
              <a:rect l="l" t="t" r="r" b="b"/>
              <a:pathLst>
                <a:path w="1068" h="685" extrusionOk="0">
                  <a:moveTo>
                    <a:pt x="0" y="0"/>
                  </a:moveTo>
                  <a:cubicBezTo>
                    <a:pt x="0" y="0"/>
                    <a:pt x="67" y="567"/>
                    <a:pt x="467" y="668"/>
                  </a:cubicBezTo>
                  <a:cubicBezTo>
                    <a:pt x="502" y="679"/>
                    <a:pt x="535" y="684"/>
                    <a:pt x="567" y="684"/>
                  </a:cubicBezTo>
                  <a:cubicBezTo>
                    <a:pt x="901" y="684"/>
                    <a:pt x="1068" y="100"/>
                    <a:pt x="1068" y="1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8"/>
            <p:cNvSpPr/>
            <p:nvPr/>
          </p:nvSpPr>
          <p:spPr>
            <a:xfrm>
              <a:off x="7178962" y="1993434"/>
              <a:ext cx="40200" cy="42680"/>
            </a:xfrm>
            <a:custGeom>
              <a:avLst/>
              <a:gdLst/>
              <a:ahLst/>
              <a:cxnLst/>
              <a:rect l="l" t="t" r="r" b="b"/>
              <a:pathLst>
                <a:path w="535" h="568" extrusionOk="0">
                  <a:moveTo>
                    <a:pt x="267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34"/>
                    <a:pt x="101" y="568"/>
                    <a:pt x="267" y="568"/>
                  </a:cubicBezTo>
                  <a:cubicBezTo>
                    <a:pt x="434" y="568"/>
                    <a:pt x="534" y="434"/>
                    <a:pt x="534" y="268"/>
                  </a:cubicBezTo>
                  <a:cubicBezTo>
                    <a:pt x="534" y="134"/>
                    <a:pt x="434" y="1"/>
                    <a:pt x="267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8"/>
            <p:cNvSpPr/>
            <p:nvPr/>
          </p:nvSpPr>
          <p:spPr>
            <a:xfrm>
              <a:off x="7073692" y="1985920"/>
              <a:ext cx="42680" cy="4268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301" y="1"/>
                  </a:moveTo>
                  <a:cubicBezTo>
                    <a:pt x="134" y="1"/>
                    <a:pt x="1" y="134"/>
                    <a:pt x="1" y="268"/>
                  </a:cubicBezTo>
                  <a:cubicBezTo>
                    <a:pt x="1" y="434"/>
                    <a:pt x="134" y="568"/>
                    <a:pt x="301" y="568"/>
                  </a:cubicBezTo>
                  <a:cubicBezTo>
                    <a:pt x="434" y="568"/>
                    <a:pt x="568" y="434"/>
                    <a:pt x="568" y="268"/>
                  </a:cubicBezTo>
                  <a:cubicBezTo>
                    <a:pt x="568" y="134"/>
                    <a:pt x="434" y="1"/>
                    <a:pt x="301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8"/>
            <p:cNvSpPr/>
            <p:nvPr/>
          </p:nvSpPr>
          <p:spPr>
            <a:xfrm>
              <a:off x="7126365" y="2168883"/>
              <a:ext cx="80250" cy="30206"/>
            </a:xfrm>
            <a:custGeom>
              <a:avLst/>
              <a:gdLst/>
              <a:ahLst/>
              <a:cxnLst/>
              <a:rect l="l" t="t" r="r" b="b"/>
              <a:pathLst>
                <a:path w="1068" h="402" extrusionOk="0">
                  <a:moveTo>
                    <a:pt x="1067" y="1"/>
                  </a:moveTo>
                  <a:cubicBezTo>
                    <a:pt x="1017" y="26"/>
                    <a:pt x="754" y="90"/>
                    <a:pt x="383" y="90"/>
                  </a:cubicBezTo>
                  <a:cubicBezTo>
                    <a:pt x="265" y="90"/>
                    <a:pt x="136" y="84"/>
                    <a:pt x="0" y="68"/>
                  </a:cubicBezTo>
                  <a:lnTo>
                    <a:pt x="0" y="401"/>
                  </a:lnTo>
                  <a:cubicBezTo>
                    <a:pt x="367" y="334"/>
                    <a:pt x="734" y="234"/>
                    <a:pt x="1067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8"/>
            <p:cNvSpPr/>
            <p:nvPr/>
          </p:nvSpPr>
          <p:spPr>
            <a:xfrm>
              <a:off x="7126365" y="1980285"/>
              <a:ext cx="30131" cy="93474"/>
            </a:xfrm>
            <a:custGeom>
              <a:avLst/>
              <a:gdLst/>
              <a:ahLst/>
              <a:cxnLst/>
              <a:rect l="l" t="t" r="r" b="b"/>
              <a:pathLst>
                <a:path w="401" h="1244" extrusionOk="0">
                  <a:moveTo>
                    <a:pt x="184" y="1"/>
                  </a:moveTo>
                  <a:cubicBezTo>
                    <a:pt x="142" y="1"/>
                    <a:pt x="100" y="26"/>
                    <a:pt x="100" y="76"/>
                  </a:cubicBezTo>
                  <a:cubicBezTo>
                    <a:pt x="100" y="243"/>
                    <a:pt x="100" y="409"/>
                    <a:pt x="100" y="576"/>
                  </a:cubicBezTo>
                  <a:cubicBezTo>
                    <a:pt x="67" y="710"/>
                    <a:pt x="0" y="876"/>
                    <a:pt x="0" y="1043"/>
                  </a:cubicBezTo>
                  <a:cubicBezTo>
                    <a:pt x="0" y="1210"/>
                    <a:pt x="200" y="1210"/>
                    <a:pt x="334" y="1243"/>
                  </a:cubicBezTo>
                  <a:cubicBezTo>
                    <a:pt x="367" y="1243"/>
                    <a:pt x="400" y="1210"/>
                    <a:pt x="367" y="1210"/>
                  </a:cubicBezTo>
                  <a:cubicBezTo>
                    <a:pt x="267" y="1143"/>
                    <a:pt x="133" y="1110"/>
                    <a:pt x="133" y="976"/>
                  </a:cubicBezTo>
                  <a:cubicBezTo>
                    <a:pt x="133" y="876"/>
                    <a:pt x="200" y="743"/>
                    <a:pt x="200" y="643"/>
                  </a:cubicBezTo>
                  <a:cubicBezTo>
                    <a:pt x="234" y="476"/>
                    <a:pt x="267" y="276"/>
                    <a:pt x="267" y="76"/>
                  </a:cubicBezTo>
                  <a:cubicBezTo>
                    <a:pt x="267" y="26"/>
                    <a:pt x="225" y="1"/>
                    <a:pt x="184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8"/>
            <p:cNvSpPr/>
            <p:nvPr/>
          </p:nvSpPr>
          <p:spPr>
            <a:xfrm>
              <a:off x="7261690" y="1995989"/>
              <a:ext cx="2555" cy="7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0"/>
                  </a:moveTo>
                  <a:cubicBezTo>
                    <a:pt x="34" y="0"/>
                    <a:pt x="34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8"/>
            <p:cNvSpPr/>
            <p:nvPr/>
          </p:nvSpPr>
          <p:spPr>
            <a:xfrm>
              <a:off x="7188956" y="1957067"/>
              <a:ext cx="71909" cy="39073"/>
            </a:xfrm>
            <a:custGeom>
              <a:avLst/>
              <a:gdLst/>
              <a:ahLst/>
              <a:cxnLst/>
              <a:rect l="l" t="t" r="r" b="b"/>
              <a:pathLst>
                <a:path w="957" h="520" extrusionOk="0">
                  <a:moveTo>
                    <a:pt x="247" y="0"/>
                  </a:moveTo>
                  <a:cubicBezTo>
                    <a:pt x="179" y="0"/>
                    <a:pt x="117" y="14"/>
                    <a:pt x="68" y="51"/>
                  </a:cubicBezTo>
                  <a:cubicBezTo>
                    <a:pt x="1" y="85"/>
                    <a:pt x="1" y="185"/>
                    <a:pt x="68" y="218"/>
                  </a:cubicBezTo>
                  <a:cubicBezTo>
                    <a:pt x="134" y="235"/>
                    <a:pt x="201" y="235"/>
                    <a:pt x="268" y="235"/>
                  </a:cubicBezTo>
                  <a:cubicBezTo>
                    <a:pt x="335" y="235"/>
                    <a:pt x="401" y="235"/>
                    <a:pt x="468" y="251"/>
                  </a:cubicBezTo>
                  <a:cubicBezTo>
                    <a:pt x="635" y="318"/>
                    <a:pt x="701" y="418"/>
                    <a:pt x="835" y="485"/>
                  </a:cubicBezTo>
                  <a:cubicBezTo>
                    <a:pt x="847" y="508"/>
                    <a:pt x="867" y="520"/>
                    <a:pt x="887" y="520"/>
                  </a:cubicBezTo>
                  <a:cubicBezTo>
                    <a:pt x="922" y="520"/>
                    <a:pt x="957" y="483"/>
                    <a:pt x="935" y="418"/>
                  </a:cubicBezTo>
                  <a:cubicBezTo>
                    <a:pt x="902" y="251"/>
                    <a:pt x="735" y="151"/>
                    <a:pt x="601" y="85"/>
                  </a:cubicBezTo>
                  <a:cubicBezTo>
                    <a:pt x="496" y="42"/>
                    <a:pt x="364" y="0"/>
                    <a:pt x="247" y="0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8"/>
            <p:cNvSpPr/>
            <p:nvPr/>
          </p:nvSpPr>
          <p:spPr>
            <a:xfrm>
              <a:off x="7071213" y="1947975"/>
              <a:ext cx="52673" cy="15479"/>
            </a:xfrm>
            <a:custGeom>
              <a:avLst/>
              <a:gdLst/>
              <a:ahLst/>
              <a:cxnLst/>
              <a:rect l="l" t="t" r="r" b="b"/>
              <a:pathLst>
                <a:path w="701" h="206" extrusionOk="0">
                  <a:moveTo>
                    <a:pt x="359" y="1"/>
                  </a:moveTo>
                  <a:cubicBezTo>
                    <a:pt x="250" y="1"/>
                    <a:pt x="144" y="26"/>
                    <a:pt x="67" y="72"/>
                  </a:cubicBezTo>
                  <a:cubicBezTo>
                    <a:pt x="0" y="105"/>
                    <a:pt x="34" y="206"/>
                    <a:pt x="100" y="206"/>
                  </a:cubicBezTo>
                  <a:cubicBezTo>
                    <a:pt x="200" y="206"/>
                    <a:pt x="300" y="172"/>
                    <a:pt x="367" y="172"/>
                  </a:cubicBezTo>
                  <a:lnTo>
                    <a:pt x="667" y="172"/>
                  </a:lnTo>
                  <a:cubicBezTo>
                    <a:pt x="701" y="172"/>
                    <a:pt x="701" y="139"/>
                    <a:pt x="701" y="105"/>
                  </a:cubicBezTo>
                  <a:cubicBezTo>
                    <a:pt x="611" y="34"/>
                    <a:pt x="484" y="1"/>
                    <a:pt x="359" y="1"/>
                  </a:cubicBezTo>
                  <a:close/>
                </a:path>
              </a:pathLst>
            </a:custGeom>
            <a:solidFill>
              <a:srgbClr val="2A2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8"/>
            <p:cNvSpPr/>
            <p:nvPr/>
          </p:nvSpPr>
          <p:spPr>
            <a:xfrm>
              <a:off x="7266724" y="2017027"/>
              <a:ext cx="90243" cy="96780"/>
            </a:xfrm>
            <a:custGeom>
              <a:avLst/>
              <a:gdLst/>
              <a:ahLst/>
              <a:cxnLst/>
              <a:rect l="l" t="t" r="r" b="b"/>
              <a:pathLst>
                <a:path w="1201" h="1288" extrusionOk="0">
                  <a:moveTo>
                    <a:pt x="746" y="0"/>
                  </a:moveTo>
                  <a:cubicBezTo>
                    <a:pt x="654" y="0"/>
                    <a:pt x="564" y="24"/>
                    <a:pt x="500" y="87"/>
                  </a:cubicBezTo>
                  <a:lnTo>
                    <a:pt x="0" y="1021"/>
                  </a:lnTo>
                  <a:cubicBezTo>
                    <a:pt x="100" y="1188"/>
                    <a:pt x="300" y="1288"/>
                    <a:pt x="500" y="1288"/>
                  </a:cubicBezTo>
                  <a:cubicBezTo>
                    <a:pt x="701" y="1288"/>
                    <a:pt x="901" y="1188"/>
                    <a:pt x="1001" y="1021"/>
                  </a:cubicBezTo>
                  <a:cubicBezTo>
                    <a:pt x="1134" y="888"/>
                    <a:pt x="1201" y="688"/>
                    <a:pt x="1201" y="487"/>
                  </a:cubicBezTo>
                  <a:cubicBezTo>
                    <a:pt x="1201" y="354"/>
                    <a:pt x="1168" y="221"/>
                    <a:pt x="1067" y="120"/>
                  </a:cubicBezTo>
                  <a:cubicBezTo>
                    <a:pt x="1034" y="87"/>
                    <a:pt x="967" y="54"/>
                    <a:pt x="901" y="20"/>
                  </a:cubicBezTo>
                  <a:cubicBezTo>
                    <a:pt x="852" y="8"/>
                    <a:pt x="799" y="0"/>
                    <a:pt x="746" y="0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8"/>
            <p:cNvSpPr/>
            <p:nvPr/>
          </p:nvSpPr>
          <p:spPr>
            <a:xfrm>
              <a:off x="7256656" y="1898233"/>
              <a:ext cx="125409" cy="190630"/>
            </a:xfrm>
            <a:custGeom>
              <a:avLst/>
              <a:gdLst/>
              <a:ahLst/>
              <a:cxnLst/>
              <a:rect l="l" t="t" r="r" b="b"/>
              <a:pathLst>
                <a:path w="1669" h="2537" extrusionOk="0">
                  <a:moveTo>
                    <a:pt x="234" y="0"/>
                  </a:moveTo>
                  <a:lnTo>
                    <a:pt x="234" y="0"/>
                  </a:lnTo>
                  <a:cubicBezTo>
                    <a:pt x="534" y="334"/>
                    <a:pt x="568" y="834"/>
                    <a:pt x="368" y="1201"/>
                  </a:cubicBezTo>
                  <a:cubicBezTo>
                    <a:pt x="334" y="1268"/>
                    <a:pt x="301" y="1335"/>
                    <a:pt x="267" y="1401"/>
                  </a:cubicBezTo>
                  <a:cubicBezTo>
                    <a:pt x="234" y="1635"/>
                    <a:pt x="534" y="1868"/>
                    <a:pt x="434" y="2102"/>
                  </a:cubicBezTo>
                  <a:cubicBezTo>
                    <a:pt x="368" y="2302"/>
                    <a:pt x="101" y="2302"/>
                    <a:pt x="1" y="2502"/>
                  </a:cubicBezTo>
                  <a:cubicBezTo>
                    <a:pt x="60" y="2526"/>
                    <a:pt x="127" y="2537"/>
                    <a:pt x="197" y="2537"/>
                  </a:cubicBezTo>
                  <a:cubicBezTo>
                    <a:pt x="324" y="2537"/>
                    <a:pt x="460" y="2500"/>
                    <a:pt x="568" y="2435"/>
                  </a:cubicBezTo>
                  <a:cubicBezTo>
                    <a:pt x="734" y="2302"/>
                    <a:pt x="835" y="2135"/>
                    <a:pt x="835" y="1935"/>
                  </a:cubicBezTo>
                  <a:cubicBezTo>
                    <a:pt x="868" y="1868"/>
                    <a:pt x="835" y="1768"/>
                    <a:pt x="868" y="1701"/>
                  </a:cubicBezTo>
                  <a:cubicBezTo>
                    <a:pt x="935" y="1501"/>
                    <a:pt x="1168" y="1368"/>
                    <a:pt x="1335" y="1234"/>
                  </a:cubicBezTo>
                  <a:cubicBezTo>
                    <a:pt x="1568" y="1001"/>
                    <a:pt x="1668" y="601"/>
                    <a:pt x="1535" y="267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8"/>
            <p:cNvSpPr/>
            <p:nvPr/>
          </p:nvSpPr>
          <p:spPr>
            <a:xfrm>
              <a:off x="7331870" y="1700242"/>
              <a:ext cx="245708" cy="229853"/>
            </a:xfrm>
            <a:custGeom>
              <a:avLst/>
              <a:gdLst/>
              <a:ahLst/>
              <a:cxnLst/>
              <a:rect l="l" t="t" r="r" b="b"/>
              <a:pathLst>
                <a:path w="3270" h="3059" extrusionOk="0">
                  <a:moveTo>
                    <a:pt x="1501" y="0"/>
                  </a:moveTo>
                  <a:cubicBezTo>
                    <a:pt x="968" y="33"/>
                    <a:pt x="434" y="267"/>
                    <a:pt x="134" y="701"/>
                  </a:cubicBezTo>
                  <a:cubicBezTo>
                    <a:pt x="100" y="801"/>
                    <a:pt x="34" y="901"/>
                    <a:pt x="34" y="1001"/>
                  </a:cubicBezTo>
                  <a:cubicBezTo>
                    <a:pt x="0" y="1134"/>
                    <a:pt x="34" y="1268"/>
                    <a:pt x="67" y="1368"/>
                  </a:cubicBezTo>
                  <a:cubicBezTo>
                    <a:pt x="96" y="1483"/>
                    <a:pt x="125" y="1598"/>
                    <a:pt x="167" y="1702"/>
                  </a:cubicBezTo>
                  <a:lnTo>
                    <a:pt x="167" y="1702"/>
                  </a:lnTo>
                  <a:cubicBezTo>
                    <a:pt x="101" y="1969"/>
                    <a:pt x="201" y="2269"/>
                    <a:pt x="367" y="2468"/>
                  </a:cubicBezTo>
                  <a:cubicBezTo>
                    <a:pt x="501" y="2602"/>
                    <a:pt x="634" y="2669"/>
                    <a:pt x="768" y="2769"/>
                  </a:cubicBezTo>
                  <a:cubicBezTo>
                    <a:pt x="901" y="2869"/>
                    <a:pt x="1001" y="2935"/>
                    <a:pt x="1134" y="2969"/>
                  </a:cubicBezTo>
                  <a:cubicBezTo>
                    <a:pt x="1290" y="3033"/>
                    <a:pt x="1450" y="3058"/>
                    <a:pt x="1609" y="3058"/>
                  </a:cubicBezTo>
                  <a:cubicBezTo>
                    <a:pt x="1861" y="3058"/>
                    <a:pt x="2111" y="2997"/>
                    <a:pt x="2335" y="2935"/>
                  </a:cubicBezTo>
                  <a:cubicBezTo>
                    <a:pt x="2535" y="2869"/>
                    <a:pt x="2736" y="2769"/>
                    <a:pt x="2869" y="2635"/>
                  </a:cubicBezTo>
                  <a:cubicBezTo>
                    <a:pt x="3069" y="2468"/>
                    <a:pt x="3169" y="2202"/>
                    <a:pt x="3203" y="1901"/>
                  </a:cubicBezTo>
                  <a:cubicBezTo>
                    <a:pt x="3269" y="1534"/>
                    <a:pt x="3203" y="1101"/>
                    <a:pt x="3002" y="767"/>
                  </a:cubicBezTo>
                  <a:cubicBezTo>
                    <a:pt x="2836" y="434"/>
                    <a:pt x="2502" y="167"/>
                    <a:pt x="2135" y="67"/>
                  </a:cubicBezTo>
                  <a:cubicBezTo>
                    <a:pt x="1935" y="0"/>
                    <a:pt x="1702" y="0"/>
                    <a:pt x="1501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8"/>
            <p:cNvSpPr/>
            <p:nvPr/>
          </p:nvSpPr>
          <p:spPr>
            <a:xfrm>
              <a:off x="7296780" y="1677625"/>
              <a:ext cx="170493" cy="165533"/>
            </a:xfrm>
            <a:custGeom>
              <a:avLst/>
              <a:gdLst/>
              <a:ahLst/>
              <a:cxnLst/>
              <a:rect l="l" t="t" r="r" b="b"/>
              <a:pathLst>
                <a:path w="2269" h="2203" extrusionOk="0">
                  <a:moveTo>
                    <a:pt x="200" y="1"/>
                  </a:moveTo>
                  <a:cubicBezTo>
                    <a:pt x="167" y="1"/>
                    <a:pt x="67" y="34"/>
                    <a:pt x="34" y="68"/>
                  </a:cubicBezTo>
                  <a:cubicBezTo>
                    <a:pt x="0" y="134"/>
                    <a:pt x="0" y="201"/>
                    <a:pt x="34" y="268"/>
                  </a:cubicBezTo>
                  <a:cubicBezTo>
                    <a:pt x="34" y="968"/>
                    <a:pt x="301" y="1635"/>
                    <a:pt x="768" y="2136"/>
                  </a:cubicBezTo>
                  <a:lnTo>
                    <a:pt x="1001" y="2202"/>
                  </a:lnTo>
                  <a:cubicBezTo>
                    <a:pt x="1368" y="1969"/>
                    <a:pt x="1735" y="1735"/>
                    <a:pt x="2102" y="1502"/>
                  </a:cubicBezTo>
                  <a:cubicBezTo>
                    <a:pt x="2169" y="1435"/>
                    <a:pt x="2269" y="1335"/>
                    <a:pt x="2202" y="1235"/>
                  </a:cubicBezTo>
                  <a:cubicBezTo>
                    <a:pt x="2202" y="1202"/>
                    <a:pt x="2135" y="1202"/>
                    <a:pt x="2102" y="1202"/>
                  </a:cubicBezTo>
                  <a:cubicBezTo>
                    <a:pt x="2065" y="1196"/>
                    <a:pt x="2028" y="1193"/>
                    <a:pt x="1992" y="1193"/>
                  </a:cubicBezTo>
                  <a:cubicBezTo>
                    <a:pt x="1829" y="1193"/>
                    <a:pt x="1671" y="1247"/>
                    <a:pt x="1535" y="1302"/>
                  </a:cubicBezTo>
                  <a:cubicBezTo>
                    <a:pt x="1388" y="1386"/>
                    <a:pt x="1241" y="1482"/>
                    <a:pt x="1111" y="1601"/>
                  </a:cubicBezTo>
                  <a:lnTo>
                    <a:pt x="1111" y="1601"/>
                  </a:lnTo>
                  <a:cubicBezTo>
                    <a:pt x="1241" y="1462"/>
                    <a:pt x="1371" y="1332"/>
                    <a:pt x="1501" y="1202"/>
                  </a:cubicBezTo>
                  <a:cubicBezTo>
                    <a:pt x="1601" y="1068"/>
                    <a:pt x="1735" y="935"/>
                    <a:pt x="1835" y="801"/>
                  </a:cubicBezTo>
                  <a:cubicBezTo>
                    <a:pt x="1968" y="568"/>
                    <a:pt x="2068" y="301"/>
                    <a:pt x="2068" y="34"/>
                  </a:cubicBezTo>
                  <a:lnTo>
                    <a:pt x="2068" y="34"/>
                  </a:lnTo>
                  <a:cubicBezTo>
                    <a:pt x="1702" y="368"/>
                    <a:pt x="1335" y="701"/>
                    <a:pt x="1068" y="1135"/>
                  </a:cubicBezTo>
                  <a:cubicBezTo>
                    <a:pt x="981" y="1240"/>
                    <a:pt x="903" y="1353"/>
                    <a:pt x="843" y="1476"/>
                  </a:cubicBezTo>
                  <a:lnTo>
                    <a:pt x="843" y="1476"/>
                  </a:lnTo>
                  <a:cubicBezTo>
                    <a:pt x="936" y="1160"/>
                    <a:pt x="1019" y="839"/>
                    <a:pt x="1068" y="501"/>
                  </a:cubicBezTo>
                  <a:cubicBezTo>
                    <a:pt x="1101" y="368"/>
                    <a:pt x="1134" y="201"/>
                    <a:pt x="1034" y="68"/>
                  </a:cubicBezTo>
                  <a:cubicBezTo>
                    <a:pt x="1001" y="68"/>
                    <a:pt x="1001" y="34"/>
                    <a:pt x="968" y="34"/>
                  </a:cubicBezTo>
                  <a:cubicBezTo>
                    <a:pt x="934" y="34"/>
                    <a:pt x="901" y="68"/>
                    <a:pt x="901" y="134"/>
                  </a:cubicBezTo>
                  <a:cubicBezTo>
                    <a:pt x="701" y="668"/>
                    <a:pt x="634" y="1268"/>
                    <a:pt x="667" y="1835"/>
                  </a:cubicBezTo>
                  <a:cubicBezTo>
                    <a:pt x="601" y="1535"/>
                    <a:pt x="567" y="1235"/>
                    <a:pt x="501" y="901"/>
                  </a:cubicBezTo>
                  <a:cubicBezTo>
                    <a:pt x="434" y="668"/>
                    <a:pt x="401" y="401"/>
                    <a:pt x="301" y="134"/>
                  </a:cubicBezTo>
                  <a:cubicBezTo>
                    <a:pt x="267" y="101"/>
                    <a:pt x="267" y="34"/>
                    <a:pt x="200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8"/>
            <p:cNvSpPr/>
            <p:nvPr/>
          </p:nvSpPr>
          <p:spPr>
            <a:xfrm>
              <a:off x="7407084" y="1888164"/>
              <a:ext cx="72736" cy="158019"/>
            </a:xfrm>
            <a:custGeom>
              <a:avLst/>
              <a:gdLst/>
              <a:ahLst/>
              <a:cxnLst/>
              <a:rect l="l" t="t" r="r" b="b"/>
              <a:pathLst>
                <a:path w="968" h="2103" extrusionOk="0">
                  <a:moveTo>
                    <a:pt x="500" y="1"/>
                  </a:moveTo>
                  <a:lnTo>
                    <a:pt x="200" y="34"/>
                  </a:lnTo>
                  <a:cubicBezTo>
                    <a:pt x="133" y="234"/>
                    <a:pt x="67" y="434"/>
                    <a:pt x="33" y="668"/>
                  </a:cubicBezTo>
                  <a:cubicBezTo>
                    <a:pt x="0" y="835"/>
                    <a:pt x="0" y="1002"/>
                    <a:pt x="33" y="1202"/>
                  </a:cubicBezTo>
                  <a:cubicBezTo>
                    <a:pt x="100" y="1569"/>
                    <a:pt x="400" y="1835"/>
                    <a:pt x="701" y="2102"/>
                  </a:cubicBezTo>
                  <a:cubicBezTo>
                    <a:pt x="667" y="2069"/>
                    <a:pt x="667" y="2036"/>
                    <a:pt x="701" y="2002"/>
                  </a:cubicBezTo>
                  <a:cubicBezTo>
                    <a:pt x="867" y="1702"/>
                    <a:pt x="967" y="1335"/>
                    <a:pt x="934" y="968"/>
                  </a:cubicBezTo>
                  <a:cubicBezTo>
                    <a:pt x="901" y="601"/>
                    <a:pt x="734" y="268"/>
                    <a:pt x="500" y="1"/>
                  </a:cubicBezTo>
                  <a:close/>
                </a:path>
              </a:pathLst>
            </a:custGeom>
            <a:solidFill>
              <a:srgbClr val="75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8"/>
            <p:cNvSpPr/>
            <p:nvPr/>
          </p:nvSpPr>
          <p:spPr>
            <a:xfrm>
              <a:off x="7407084" y="1810471"/>
              <a:ext cx="183041" cy="195589"/>
            </a:xfrm>
            <a:custGeom>
              <a:avLst/>
              <a:gdLst/>
              <a:ahLst/>
              <a:cxnLst/>
              <a:rect l="l" t="t" r="r" b="b"/>
              <a:pathLst>
                <a:path w="2436" h="2603" extrusionOk="0">
                  <a:moveTo>
                    <a:pt x="1168" y="1"/>
                  </a:moveTo>
                  <a:cubicBezTo>
                    <a:pt x="1067" y="301"/>
                    <a:pt x="1001" y="635"/>
                    <a:pt x="1034" y="968"/>
                  </a:cubicBezTo>
                  <a:cubicBezTo>
                    <a:pt x="867" y="668"/>
                    <a:pt x="534" y="401"/>
                    <a:pt x="167" y="368"/>
                  </a:cubicBezTo>
                  <a:lnTo>
                    <a:pt x="167" y="368"/>
                  </a:lnTo>
                  <a:cubicBezTo>
                    <a:pt x="334" y="635"/>
                    <a:pt x="567" y="901"/>
                    <a:pt x="834" y="1068"/>
                  </a:cubicBezTo>
                  <a:cubicBezTo>
                    <a:pt x="534" y="1068"/>
                    <a:pt x="167" y="1102"/>
                    <a:pt x="0" y="1368"/>
                  </a:cubicBezTo>
                  <a:cubicBezTo>
                    <a:pt x="106" y="1392"/>
                    <a:pt x="217" y="1403"/>
                    <a:pt x="330" y="1403"/>
                  </a:cubicBezTo>
                  <a:cubicBezTo>
                    <a:pt x="527" y="1403"/>
                    <a:pt x="731" y="1370"/>
                    <a:pt x="936" y="1311"/>
                  </a:cubicBezTo>
                  <a:lnTo>
                    <a:pt x="936" y="1311"/>
                  </a:lnTo>
                  <a:cubicBezTo>
                    <a:pt x="936" y="1314"/>
                    <a:pt x="936" y="1317"/>
                    <a:pt x="936" y="1320"/>
                  </a:cubicBezTo>
                  <a:lnTo>
                    <a:pt x="936" y="1320"/>
                  </a:lnTo>
                  <a:cubicBezTo>
                    <a:pt x="615" y="1512"/>
                    <a:pt x="327" y="1678"/>
                    <a:pt x="133" y="1969"/>
                  </a:cubicBezTo>
                  <a:cubicBezTo>
                    <a:pt x="100" y="2002"/>
                    <a:pt x="67" y="2036"/>
                    <a:pt x="100" y="2069"/>
                  </a:cubicBezTo>
                  <a:cubicBezTo>
                    <a:pt x="100" y="2108"/>
                    <a:pt x="134" y="2124"/>
                    <a:pt x="176" y="2124"/>
                  </a:cubicBezTo>
                  <a:cubicBezTo>
                    <a:pt x="206" y="2124"/>
                    <a:pt x="239" y="2116"/>
                    <a:pt x="267" y="2102"/>
                  </a:cubicBezTo>
                  <a:cubicBezTo>
                    <a:pt x="535" y="2022"/>
                    <a:pt x="781" y="1855"/>
                    <a:pt x="954" y="1620"/>
                  </a:cubicBezTo>
                  <a:lnTo>
                    <a:pt x="954" y="1620"/>
                  </a:lnTo>
                  <a:cubicBezTo>
                    <a:pt x="983" y="1949"/>
                    <a:pt x="1043" y="2284"/>
                    <a:pt x="1134" y="2603"/>
                  </a:cubicBezTo>
                  <a:cubicBezTo>
                    <a:pt x="1234" y="2603"/>
                    <a:pt x="1268" y="2469"/>
                    <a:pt x="1268" y="2369"/>
                  </a:cubicBezTo>
                  <a:cubicBezTo>
                    <a:pt x="1285" y="2209"/>
                    <a:pt x="1284" y="2040"/>
                    <a:pt x="1264" y="1872"/>
                  </a:cubicBezTo>
                  <a:lnTo>
                    <a:pt x="1264" y="1872"/>
                  </a:lnTo>
                  <a:cubicBezTo>
                    <a:pt x="1345" y="2088"/>
                    <a:pt x="1471" y="2285"/>
                    <a:pt x="1635" y="2469"/>
                  </a:cubicBezTo>
                  <a:cubicBezTo>
                    <a:pt x="1682" y="2208"/>
                    <a:pt x="1577" y="1947"/>
                    <a:pt x="1441" y="1698"/>
                  </a:cubicBezTo>
                  <a:lnTo>
                    <a:pt x="1441" y="1698"/>
                  </a:lnTo>
                  <a:cubicBezTo>
                    <a:pt x="1571" y="1871"/>
                    <a:pt x="1739" y="2015"/>
                    <a:pt x="1935" y="2102"/>
                  </a:cubicBezTo>
                  <a:cubicBezTo>
                    <a:pt x="1985" y="2119"/>
                    <a:pt x="2043" y="2136"/>
                    <a:pt x="2093" y="2136"/>
                  </a:cubicBezTo>
                  <a:cubicBezTo>
                    <a:pt x="2143" y="2136"/>
                    <a:pt x="2185" y="2119"/>
                    <a:pt x="2202" y="2069"/>
                  </a:cubicBezTo>
                  <a:cubicBezTo>
                    <a:pt x="2202" y="2002"/>
                    <a:pt x="2168" y="1969"/>
                    <a:pt x="2135" y="1935"/>
                  </a:cubicBezTo>
                  <a:cubicBezTo>
                    <a:pt x="1959" y="1759"/>
                    <a:pt x="1783" y="1609"/>
                    <a:pt x="1562" y="1508"/>
                  </a:cubicBezTo>
                  <a:lnTo>
                    <a:pt x="1562" y="1508"/>
                  </a:lnTo>
                  <a:cubicBezTo>
                    <a:pt x="1784" y="1594"/>
                    <a:pt x="2020" y="1644"/>
                    <a:pt x="2245" y="1644"/>
                  </a:cubicBezTo>
                  <a:cubicBezTo>
                    <a:pt x="2298" y="1644"/>
                    <a:pt x="2350" y="1641"/>
                    <a:pt x="2402" y="1635"/>
                  </a:cubicBezTo>
                  <a:cubicBezTo>
                    <a:pt x="2435" y="1569"/>
                    <a:pt x="2368" y="1502"/>
                    <a:pt x="2302" y="1502"/>
                  </a:cubicBezTo>
                  <a:cubicBezTo>
                    <a:pt x="2001" y="1435"/>
                    <a:pt x="1735" y="1368"/>
                    <a:pt x="1468" y="1302"/>
                  </a:cubicBezTo>
                  <a:cubicBezTo>
                    <a:pt x="1801" y="1302"/>
                    <a:pt x="2202" y="1302"/>
                    <a:pt x="2402" y="1035"/>
                  </a:cubicBezTo>
                  <a:cubicBezTo>
                    <a:pt x="2277" y="1021"/>
                    <a:pt x="2147" y="1013"/>
                    <a:pt x="2016" y="1013"/>
                  </a:cubicBezTo>
                  <a:cubicBezTo>
                    <a:pt x="1831" y="1013"/>
                    <a:pt x="1644" y="1029"/>
                    <a:pt x="1468" y="1068"/>
                  </a:cubicBezTo>
                  <a:cubicBezTo>
                    <a:pt x="1768" y="901"/>
                    <a:pt x="2035" y="635"/>
                    <a:pt x="2235" y="368"/>
                  </a:cubicBezTo>
                  <a:lnTo>
                    <a:pt x="2235" y="368"/>
                  </a:lnTo>
                  <a:cubicBezTo>
                    <a:pt x="1937" y="422"/>
                    <a:pt x="1683" y="586"/>
                    <a:pt x="1491" y="788"/>
                  </a:cubicBezTo>
                  <a:lnTo>
                    <a:pt x="1491" y="788"/>
                  </a:lnTo>
                  <a:cubicBezTo>
                    <a:pt x="1652" y="592"/>
                    <a:pt x="1795" y="373"/>
                    <a:pt x="1768" y="134"/>
                  </a:cubicBezTo>
                  <a:lnTo>
                    <a:pt x="1768" y="134"/>
                  </a:lnTo>
                  <a:cubicBezTo>
                    <a:pt x="1434" y="234"/>
                    <a:pt x="1301" y="601"/>
                    <a:pt x="1168" y="935"/>
                  </a:cubicBezTo>
                  <a:cubicBezTo>
                    <a:pt x="1268" y="601"/>
                    <a:pt x="1268" y="301"/>
                    <a:pt x="1168" y="1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8"/>
            <p:cNvSpPr/>
            <p:nvPr/>
          </p:nvSpPr>
          <p:spPr>
            <a:xfrm>
              <a:off x="7309328" y="1760353"/>
              <a:ext cx="238194" cy="243228"/>
            </a:xfrm>
            <a:custGeom>
              <a:avLst/>
              <a:gdLst/>
              <a:ahLst/>
              <a:cxnLst/>
              <a:rect l="l" t="t" r="r" b="b"/>
              <a:pathLst>
                <a:path w="3170" h="3237" extrusionOk="0">
                  <a:moveTo>
                    <a:pt x="1968" y="1"/>
                  </a:moveTo>
                  <a:cubicBezTo>
                    <a:pt x="1668" y="167"/>
                    <a:pt x="1501" y="501"/>
                    <a:pt x="1434" y="835"/>
                  </a:cubicBezTo>
                  <a:cubicBezTo>
                    <a:pt x="1368" y="568"/>
                    <a:pt x="1101" y="401"/>
                    <a:pt x="834" y="301"/>
                  </a:cubicBezTo>
                  <a:cubicBezTo>
                    <a:pt x="721" y="273"/>
                    <a:pt x="608" y="262"/>
                    <a:pt x="493" y="262"/>
                  </a:cubicBezTo>
                  <a:cubicBezTo>
                    <a:pt x="336" y="262"/>
                    <a:pt x="173" y="282"/>
                    <a:pt x="0" y="301"/>
                  </a:cubicBezTo>
                  <a:cubicBezTo>
                    <a:pt x="231" y="734"/>
                    <a:pt x="563" y="1093"/>
                    <a:pt x="973" y="1333"/>
                  </a:cubicBezTo>
                  <a:lnTo>
                    <a:pt x="973" y="1333"/>
                  </a:lnTo>
                  <a:cubicBezTo>
                    <a:pt x="826" y="1356"/>
                    <a:pt x="688" y="1416"/>
                    <a:pt x="567" y="1502"/>
                  </a:cubicBezTo>
                  <a:cubicBezTo>
                    <a:pt x="300" y="1702"/>
                    <a:pt x="100" y="2002"/>
                    <a:pt x="67" y="2302"/>
                  </a:cubicBezTo>
                  <a:cubicBezTo>
                    <a:pt x="147" y="2356"/>
                    <a:pt x="238" y="2377"/>
                    <a:pt x="331" y="2377"/>
                  </a:cubicBezTo>
                  <a:cubicBezTo>
                    <a:pt x="470" y="2377"/>
                    <a:pt x="614" y="2329"/>
                    <a:pt x="734" y="2269"/>
                  </a:cubicBezTo>
                  <a:cubicBezTo>
                    <a:pt x="967" y="2169"/>
                    <a:pt x="1134" y="2002"/>
                    <a:pt x="1301" y="1835"/>
                  </a:cubicBezTo>
                  <a:lnTo>
                    <a:pt x="1301" y="1835"/>
                  </a:lnTo>
                  <a:cubicBezTo>
                    <a:pt x="1201" y="2336"/>
                    <a:pt x="1401" y="2903"/>
                    <a:pt x="1768" y="3236"/>
                  </a:cubicBezTo>
                  <a:cubicBezTo>
                    <a:pt x="1901" y="2869"/>
                    <a:pt x="2035" y="2469"/>
                    <a:pt x="1868" y="2102"/>
                  </a:cubicBezTo>
                  <a:lnTo>
                    <a:pt x="1868" y="2102"/>
                  </a:lnTo>
                  <a:cubicBezTo>
                    <a:pt x="2135" y="2369"/>
                    <a:pt x="2502" y="2536"/>
                    <a:pt x="2869" y="2536"/>
                  </a:cubicBezTo>
                  <a:cubicBezTo>
                    <a:pt x="2835" y="2069"/>
                    <a:pt x="2469" y="1702"/>
                    <a:pt x="2035" y="1668"/>
                  </a:cubicBezTo>
                  <a:cubicBezTo>
                    <a:pt x="2435" y="1502"/>
                    <a:pt x="2835" y="1268"/>
                    <a:pt x="3169" y="1001"/>
                  </a:cubicBezTo>
                  <a:cubicBezTo>
                    <a:pt x="3036" y="912"/>
                    <a:pt x="2887" y="868"/>
                    <a:pt x="2744" y="868"/>
                  </a:cubicBezTo>
                  <a:cubicBezTo>
                    <a:pt x="2672" y="868"/>
                    <a:pt x="2602" y="879"/>
                    <a:pt x="2535" y="901"/>
                  </a:cubicBezTo>
                  <a:cubicBezTo>
                    <a:pt x="2335" y="935"/>
                    <a:pt x="2135" y="1035"/>
                    <a:pt x="1935" y="1135"/>
                  </a:cubicBezTo>
                  <a:cubicBezTo>
                    <a:pt x="2168" y="801"/>
                    <a:pt x="2068" y="368"/>
                    <a:pt x="1968" y="1"/>
                  </a:cubicBezTo>
                  <a:close/>
                </a:path>
              </a:pathLst>
            </a:custGeom>
            <a:solidFill>
              <a:srgbClr val="F4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8"/>
            <p:cNvSpPr/>
            <p:nvPr/>
          </p:nvSpPr>
          <p:spPr>
            <a:xfrm>
              <a:off x="7419557" y="1852398"/>
              <a:ext cx="17658" cy="14803"/>
            </a:xfrm>
            <a:custGeom>
              <a:avLst/>
              <a:gdLst/>
              <a:ahLst/>
              <a:cxnLst/>
              <a:rect l="l" t="t" r="r" b="b"/>
              <a:pathLst>
                <a:path w="235" h="197" extrusionOk="0">
                  <a:moveTo>
                    <a:pt x="68" y="1"/>
                  </a:moveTo>
                  <a:cubicBezTo>
                    <a:pt x="23" y="1"/>
                    <a:pt x="1" y="55"/>
                    <a:pt x="1" y="110"/>
                  </a:cubicBezTo>
                  <a:cubicBezTo>
                    <a:pt x="22" y="173"/>
                    <a:pt x="70" y="197"/>
                    <a:pt x="111" y="197"/>
                  </a:cubicBezTo>
                  <a:cubicBezTo>
                    <a:pt x="134" y="197"/>
                    <a:pt x="155" y="189"/>
                    <a:pt x="168" y="177"/>
                  </a:cubicBezTo>
                  <a:cubicBezTo>
                    <a:pt x="234" y="110"/>
                    <a:pt x="201" y="10"/>
                    <a:pt x="134" y="10"/>
                  </a:cubicBezTo>
                  <a:lnTo>
                    <a:pt x="101" y="10"/>
                  </a:lnTo>
                  <a:cubicBezTo>
                    <a:pt x="89" y="4"/>
                    <a:pt x="78" y="1"/>
                    <a:pt x="68" y="1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8"/>
            <p:cNvSpPr/>
            <p:nvPr/>
          </p:nvSpPr>
          <p:spPr>
            <a:xfrm>
              <a:off x="7193990" y="2054447"/>
              <a:ext cx="50194" cy="39373"/>
            </a:xfrm>
            <a:custGeom>
              <a:avLst/>
              <a:gdLst/>
              <a:ahLst/>
              <a:cxnLst/>
              <a:rect l="l" t="t" r="r" b="b"/>
              <a:pathLst>
                <a:path w="668" h="524" extrusionOk="0">
                  <a:moveTo>
                    <a:pt x="444" y="1"/>
                  </a:moveTo>
                  <a:cubicBezTo>
                    <a:pt x="411" y="1"/>
                    <a:pt x="376" y="9"/>
                    <a:pt x="334" y="23"/>
                  </a:cubicBezTo>
                  <a:cubicBezTo>
                    <a:pt x="234" y="23"/>
                    <a:pt x="134" y="56"/>
                    <a:pt x="101" y="123"/>
                  </a:cubicBezTo>
                  <a:cubicBezTo>
                    <a:pt x="34" y="190"/>
                    <a:pt x="1" y="323"/>
                    <a:pt x="34" y="390"/>
                  </a:cubicBezTo>
                  <a:cubicBezTo>
                    <a:pt x="101" y="456"/>
                    <a:pt x="167" y="490"/>
                    <a:pt x="234" y="523"/>
                  </a:cubicBezTo>
                  <a:lnTo>
                    <a:pt x="268" y="490"/>
                  </a:lnTo>
                  <a:cubicBezTo>
                    <a:pt x="297" y="509"/>
                    <a:pt x="329" y="517"/>
                    <a:pt x="363" y="517"/>
                  </a:cubicBezTo>
                  <a:cubicBezTo>
                    <a:pt x="446" y="517"/>
                    <a:pt x="540" y="470"/>
                    <a:pt x="634" y="423"/>
                  </a:cubicBezTo>
                  <a:cubicBezTo>
                    <a:pt x="634" y="390"/>
                    <a:pt x="668" y="390"/>
                    <a:pt x="668" y="390"/>
                  </a:cubicBezTo>
                  <a:cubicBezTo>
                    <a:pt x="668" y="356"/>
                    <a:pt x="668" y="356"/>
                    <a:pt x="668" y="323"/>
                  </a:cubicBezTo>
                  <a:cubicBezTo>
                    <a:pt x="668" y="223"/>
                    <a:pt x="668" y="123"/>
                    <a:pt x="568" y="56"/>
                  </a:cubicBezTo>
                  <a:cubicBezTo>
                    <a:pt x="529" y="17"/>
                    <a:pt x="490" y="1"/>
                    <a:pt x="444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8"/>
            <p:cNvSpPr/>
            <p:nvPr/>
          </p:nvSpPr>
          <p:spPr>
            <a:xfrm>
              <a:off x="7061144" y="2041523"/>
              <a:ext cx="45234" cy="37194"/>
            </a:xfrm>
            <a:custGeom>
              <a:avLst/>
              <a:gdLst/>
              <a:ahLst/>
              <a:cxnLst/>
              <a:rect l="l" t="t" r="r" b="b"/>
              <a:pathLst>
                <a:path w="602" h="495" extrusionOk="0">
                  <a:moveTo>
                    <a:pt x="298" y="1"/>
                  </a:moveTo>
                  <a:cubicBezTo>
                    <a:pt x="236" y="1"/>
                    <a:pt x="176" y="19"/>
                    <a:pt x="134" y="61"/>
                  </a:cubicBezTo>
                  <a:cubicBezTo>
                    <a:pt x="67" y="128"/>
                    <a:pt x="1" y="228"/>
                    <a:pt x="34" y="328"/>
                  </a:cubicBezTo>
                  <a:cubicBezTo>
                    <a:pt x="61" y="383"/>
                    <a:pt x="133" y="437"/>
                    <a:pt x="213" y="437"/>
                  </a:cubicBezTo>
                  <a:cubicBezTo>
                    <a:pt x="231" y="437"/>
                    <a:pt x="249" y="434"/>
                    <a:pt x="268" y="428"/>
                  </a:cubicBezTo>
                  <a:lnTo>
                    <a:pt x="268" y="428"/>
                  </a:lnTo>
                  <a:lnTo>
                    <a:pt x="201" y="462"/>
                  </a:lnTo>
                  <a:cubicBezTo>
                    <a:pt x="234" y="495"/>
                    <a:pt x="268" y="495"/>
                    <a:pt x="301" y="495"/>
                  </a:cubicBezTo>
                  <a:cubicBezTo>
                    <a:pt x="334" y="495"/>
                    <a:pt x="368" y="462"/>
                    <a:pt x="401" y="462"/>
                  </a:cubicBezTo>
                  <a:cubicBezTo>
                    <a:pt x="501" y="395"/>
                    <a:pt x="568" y="328"/>
                    <a:pt x="568" y="261"/>
                  </a:cubicBezTo>
                  <a:cubicBezTo>
                    <a:pt x="601" y="195"/>
                    <a:pt x="568" y="161"/>
                    <a:pt x="534" y="95"/>
                  </a:cubicBezTo>
                  <a:cubicBezTo>
                    <a:pt x="476" y="37"/>
                    <a:pt x="384" y="1"/>
                    <a:pt x="298" y="1"/>
                  </a:cubicBez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8" name="Google Shape;1738;p48"/>
          <p:cNvGrpSpPr/>
          <p:nvPr/>
        </p:nvGrpSpPr>
        <p:grpSpPr>
          <a:xfrm>
            <a:off x="6053287" y="506532"/>
            <a:ext cx="945456" cy="1465743"/>
            <a:chOff x="158262" y="1861832"/>
            <a:chExt cx="945456" cy="1465743"/>
          </a:xfrm>
        </p:grpSpPr>
        <p:sp>
          <p:nvSpPr>
            <p:cNvPr id="1739" name="Google Shape;1739;p48"/>
            <p:cNvSpPr/>
            <p:nvPr/>
          </p:nvSpPr>
          <p:spPr>
            <a:xfrm>
              <a:off x="267846" y="1941169"/>
              <a:ext cx="282667" cy="292718"/>
            </a:xfrm>
            <a:custGeom>
              <a:avLst/>
              <a:gdLst/>
              <a:ahLst/>
              <a:cxnLst/>
              <a:rect l="l" t="t" r="r" b="b"/>
              <a:pathLst>
                <a:path w="3937" h="4077" extrusionOk="0">
                  <a:moveTo>
                    <a:pt x="478" y="1"/>
                  </a:moveTo>
                  <a:cubicBezTo>
                    <a:pt x="404" y="1"/>
                    <a:pt x="332" y="23"/>
                    <a:pt x="267" y="77"/>
                  </a:cubicBezTo>
                  <a:cubicBezTo>
                    <a:pt x="234" y="144"/>
                    <a:pt x="200" y="211"/>
                    <a:pt x="200" y="277"/>
                  </a:cubicBezTo>
                  <a:cubicBezTo>
                    <a:pt x="0" y="1045"/>
                    <a:pt x="334" y="1879"/>
                    <a:pt x="867" y="2446"/>
                  </a:cubicBezTo>
                  <a:cubicBezTo>
                    <a:pt x="1401" y="3013"/>
                    <a:pt x="2135" y="3413"/>
                    <a:pt x="2835" y="3780"/>
                  </a:cubicBezTo>
                  <a:cubicBezTo>
                    <a:pt x="3100" y="3939"/>
                    <a:pt x="3386" y="4077"/>
                    <a:pt x="3693" y="4077"/>
                  </a:cubicBezTo>
                  <a:cubicBezTo>
                    <a:pt x="3773" y="4077"/>
                    <a:pt x="3854" y="4067"/>
                    <a:pt x="3936" y="4047"/>
                  </a:cubicBezTo>
                  <a:lnTo>
                    <a:pt x="3769" y="3580"/>
                  </a:lnTo>
                  <a:cubicBezTo>
                    <a:pt x="2969" y="2346"/>
                    <a:pt x="2035" y="1211"/>
                    <a:pt x="934" y="211"/>
                  </a:cubicBezTo>
                  <a:cubicBezTo>
                    <a:pt x="799" y="98"/>
                    <a:pt x="633" y="1"/>
                    <a:pt x="478" y="1"/>
                  </a:cubicBezTo>
                  <a:close/>
                </a:path>
              </a:pathLst>
            </a:custGeom>
            <a:solidFill>
              <a:srgbClr val="DD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8"/>
            <p:cNvSpPr/>
            <p:nvPr/>
          </p:nvSpPr>
          <p:spPr>
            <a:xfrm rot="773190">
              <a:off x="579119" y="2932940"/>
              <a:ext cx="191702" cy="378018"/>
            </a:xfrm>
            <a:custGeom>
              <a:avLst/>
              <a:gdLst/>
              <a:ahLst/>
              <a:cxnLst/>
              <a:rect l="l" t="t" r="r" b="b"/>
              <a:pathLst>
                <a:path w="2670" h="5265" extrusionOk="0">
                  <a:moveTo>
                    <a:pt x="2269" y="0"/>
                  </a:moveTo>
                  <a:cubicBezTo>
                    <a:pt x="1635" y="467"/>
                    <a:pt x="1101" y="1034"/>
                    <a:pt x="668" y="1701"/>
                  </a:cubicBezTo>
                  <a:cubicBezTo>
                    <a:pt x="301" y="2235"/>
                    <a:pt x="1" y="2869"/>
                    <a:pt x="1" y="3536"/>
                  </a:cubicBezTo>
                  <a:cubicBezTo>
                    <a:pt x="1" y="4203"/>
                    <a:pt x="334" y="4870"/>
                    <a:pt x="935" y="5171"/>
                  </a:cubicBezTo>
                  <a:cubicBezTo>
                    <a:pt x="1053" y="5218"/>
                    <a:pt x="1170" y="5265"/>
                    <a:pt x="1300" y="5265"/>
                  </a:cubicBezTo>
                  <a:cubicBezTo>
                    <a:pt x="1354" y="5265"/>
                    <a:pt x="1410" y="5257"/>
                    <a:pt x="1468" y="5237"/>
                  </a:cubicBezTo>
                  <a:cubicBezTo>
                    <a:pt x="1702" y="5171"/>
                    <a:pt x="1869" y="4970"/>
                    <a:pt x="1969" y="4770"/>
                  </a:cubicBezTo>
                  <a:cubicBezTo>
                    <a:pt x="2669" y="3436"/>
                    <a:pt x="1869" y="1735"/>
                    <a:pt x="2469" y="367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rgbClr val="D1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8"/>
            <p:cNvSpPr/>
            <p:nvPr/>
          </p:nvSpPr>
          <p:spPr>
            <a:xfrm rot="773190">
              <a:off x="187180" y="2783268"/>
              <a:ext cx="402430" cy="304784"/>
            </a:xfrm>
            <a:custGeom>
              <a:avLst/>
              <a:gdLst/>
              <a:ahLst/>
              <a:cxnLst/>
              <a:rect l="l" t="t" r="r" b="b"/>
              <a:pathLst>
                <a:path w="5605" h="4245" extrusionOk="0">
                  <a:moveTo>
                    <a:pt x="3687" y="0"/>
                  </a:moveTo>
                  <a:cubicBezTo>
                    <a:pt x="2891" y="0"/>
                    <a:pt x="2109" y="145"/>
                    <a:pt x="1434" y="562"/>
                  </a:cubicBezTo>
                  <a:cubicBezTo>
                    <a:pt x="567" y="1096"/>
                    <a:pt x="33" y="2097"/>
                    <a:pt x="0" y="3131"/>
                  </a:cubicBezTo>
                  <a:cubicBezTo>
                    <a:pt x="0" y="3564"/>
                    <a:pt x="167" y="4131"/>
                    <a:pt x="634" y="4231"/>
                  </a:cubicBezTo>
                  <a:cubicBezTo>
                    <a:pt x="674" y="4240"/>
                    <a:pt x="713" y="4244"/>
                    <a:pt x="753" y="4244"/>
                  </a:cubicBezTo>
                  <a:cubicBezTo>
                    <a:pt x="1012" y="4244"/>
                    <a:pt x="1261" y="4067"/>
                    <a:pt x="1434" y="3864"/>
                  </a:cubicBezTo>
                  <a:cubicBezTo>
                    <a:pt x="1635" y="3631"/>
                    <a:pt x="1735" y="3331"/>
                    <a:pt x="1868" y="3031"/>
                  </a:cubicBezTo>
                  <a:cubicBezTo>
                    <a:pt x="2535" y="1630"/>
                    <a:pt x="4036" y="629"/>
                    <a:pt x="5604" y="562"/>
                  </a:cubicBezTo>
                  <a:lnTo>
                    <a:pt x="5304" y="162"/>
                  </a:lnTo>
                  <a:cubicBezTo>
                    <a:pt x="4777" y="67"/>
                    <a:pt x="4228" y="0"/>
                    <a:pt x="3687" y="0"/>
                  </a:cubicBezTo>
                  <a:close/>
                </a:path>
              </a:pathLst>
            </a:custGeom>
            <a:solidFill>
              <a:srgbClr val="EC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8"/>
            <p:cNvSpPr/>
            <p:nvPr/>
          </p:nvSpPr>
          <p:spPr>
            <a:xfrm>
              <a:off x="605515" y="1861832"/>
              <a:ext cx="498203" cy="549538"/>
            </a:xfrm>
            <a:custGeom>
              <a:avLst/>
              <a:gdLst/>
              <a:ahLst/>
              <a:cxnLst/>
              <a:rect l="l" t="t" r="r" b="b"/>
              <a:pathLst>
                <a:path w="6939" h="7654" extrusionOk="0">
                  <a:moveTo>
                    <a:pt x="1865" y="0"/>
                  </a:moveTo>
                  <a:cubicBezTo>
                    <a:pt x="1673" y="0"/>
                    <a:pt x="1481" y="28"/>
                    <a:pt x="1301" y="82"/>
                  </a:cubicBezTo>
                  <a:cubicBezTo>
                    <a:pt x="834" y="182"/>
                    <a:pt x="434" y="482"/>
                    <a:pt x="234" y="882"/>
                  </a:cubicBezTo>
                  <a:cubicBezTo>
                    <a:pt x="0" y="1382"/>
                    <a:pt x="67" y="1950"/>
                    <a:pt x="234" y="2450"/>
                  </a:cubicBezTo>
                  <a:cubicBezTo>
                    <a:pt x="1068" y="5352"/>
                    <a:pt x="3903" y="7587"/>
                    <a:pt x="6939" y="7654"/>
                  </a:cubicBezTo>
                  <a:lnTo>
                    <a:pt x="6638" y="7353"/>
                  </a:lnTo>
                  <a:cubicBezTo>
                    <a:pt x="4904" y="6286"/>
                    <a:pt x="3703" y="4385"/>
                    <a:pt x="3570" y="2350"/>
                  </a:cubicBezTo>
                  <a:cubicBezTo>
                    <a:pt x="3503" y="1749"/>
                    <a:pt x="3536" y="1116"/>
                    <a:pt x="3203" y="615"/>
                  </a:cubicBezTo>
                  <a:cubicBezTo>
                    <a:pt x="2910" y="201"/>
                    <a:pt x="2386" y="0"/>
                    <a:pt x="1865" y="0"/>
                  </a:cubicBezTo>
                  <a:close/>
                </a:path>
              </a:pathLst>
            </a:custGeom>
            <a:solidFill>
              <a:srgbClr val="556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3" name="Google Shape;1743;p48"/>
          <p:cNvGrpSpPr/>
          <p:nvPr/>
        </p:nvGrpSpPr>
        <p:grpSpPr>
          <a:xfrm rot="-900624">
            <a:off x="4704728" y="2813595"/>
            <a:ext cx="835890" cy="549550"/>
            <a:chOff x="267846" y="1861832"/>
            <a:chExt cx="835872" cy="549538"/>
          </a:xfrm>
        </p:grpSpPr>
        <p:sp>
          <p:nvSpPr>
            <p:cNvPr id="1744" name="Google Shape;1744;p48"/>
            <p:cNvSpPr/>
            <p:nvPr/>
          </p:nvSpPr>
          <p:spPr>
            <a:xfrm>
              <a:off x="267846" y="1941169"/>
              <a:ext cx="282667" cy="292718"/>
            </a:xfrm>
            <a:custGeom>
              <a:avLst/>
              <a:gdLst/>
              <a:ahLst/>
              <a:cxnLst/>
              <a:rect l="l" t="t" r="r" b="b"/>
              <a:pathLst>
                <a:path w="3937" h="4077" extrusionOk="0">
                  <a:moveTo>
                    <a:pt x="478" y="1"/>
                  </a:moveTo>
                  <a:cubicBezTo>
                    <a:pt x="404" y="1"/>
                    <a:pt x="332" y="23"/>
                    <a:pt x="267" y="77"/>
                  </a:cubicBezTo>
                  <a:cubicBezTo>
                    <a:pt x="234" y="144"/>
                    <a:pt x="200" y="211"/>
                    <a:pt x="200" y="277"/>
                  </a:cubicBezTo>
                  <a:cubicBezTo>
                    <a:pt x="0" y="1045"/>
                    <a:pt x="334" y="1879"/>
                    <a:pt x="867" y="2446"/>
                  </a:cubicBezTo>
                  <a:cubicBezTo>
                    <a:pt x="1401" y="3013"/>
                    <a:pt x="2135" y="3413"/>
                    <a:pt x="2835" y="3780"/>
                  </a:cubicBezTo>
                  <a:cubicBezTo>
                    <a:pt x="3100" y="3939"/>
                    <a:pt x="3386" y="4077"/>
                    <a:pt x="3693" y="4077"/>
                  </a:cubicBezTo>
                  <a:cubicBezTo>
                    <a:pt x="3773" y="4077"/>
                    <a:pt x="3854" y="4067"/>
                    <a:pt x="3936" y="4047"/>
                  </a:cubicBezTo>
                  <a:lnTo>
                    <a:pt x="3769" y="3580"/>
                  </a:lnTo>
                  <a:cubicBezTo>
                    <a:pt x="2969" y="2346"/>
                    <a:pt x="2035" y="1211"/>
                    <a:pt x="934" y="211"/>
                  </a:cubicBezTo>
                  <a:cubicBezTo>
                    <a:pt x="799" y="98"/>
                    <a:pt x="633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8"/>
            <p:cNvSpPr/>
            <p:nvPr/>
          </p:nvSpPr>
          <p:spPr>
            <a:xfrm>
              <a:off x="605515" y="1861832"/>
              <a:ext cx="498203" cy="549538"/>
            </a:xfrm>
            <a:custGeom>
              <a:avLst/>
              <a:gdLst/>
              <a:ahLst/>
              <a:cxnLst/>
              <a:rect l="l" t="t" r="r" b="b"/>
              <a:pathLst>
                <a:path w="6939" h="7654" extrusionOk="0">
                  <a:moveTo>
                    <a:pt x="1865" y="0"/>
                  </a:moveTo>
                  <a:cubicBezTo>
                    <a:pt x="1673" y="0"/>
                    <a:pt x="1481" y="28"/>
                    <a:pt x="1301" y="82"/>
                  </a:cubicBezTo>
                  <a:cubicBezTo>
                    <a:pt x="834" y="182"/>
                    <a:pt x="434" y="482"/>
                    <a:pt x="234" y="882"/>
                  </a:cubicBezTo>
                  <a:cubicBezTo>
                    <a:pt x="0" y="1382"/>
                    <a:pt x="67" y="1950"/>
                    <a:pt x="234" y="2450"/>
                  </a:cubicBezTo>
                  <a:cubicBezTo>
                    <a:pt x="1068" y="5352"/>
                    <a:pt x="3903" y="7587"/>
                    <a:pt x="6939" y="7654"/>
                  </a:cubicBezTo>
                  <a:lnTo>
                    <a:pt x="6638" y="7353"/>
                  </a:lnTo>
                  <a:cubicBezTo>
                    <a:pt x="4904" y="6286"/>
                    <a:pt x="3703" y="4385"/>
                    <a:pt x="3570" y="2350"/>
                  </a:cubicBezTo>
                  <a:cubicBezTo>
                    <a:pt x="3503" y="1749"/>
                    <a:pt x="3536" y="1116"/>
                    <a:pt x="3203" y="615"/>
                  </a:cubicBezTo>
                  <a:cubicBezTo>
                    <a:pt x="2910" y="201"/>
                    <a:pt x="2386" y="0"/>
                    <a:pt x="1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7698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4" grpId="0"/>
      <p:bldP spid="1665" grpId="0" build="p"/>
      <p:bldP spid="16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p67"/>
          <p:cNvSpPr txBox="1">
            <a:spLocks noGrp="1"/>
          </p:cNvSpPr>
          <p:nvPr>
            <p:ph type="title"/>
          </p:nvPr>
        </p:nvSpPr>
        <p:spPr>
          <a:xfrm>
            <a:off x="753079" y="190382"/>
            <a:ext cx="7717500" cy="1001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7000" dirty="0" smtClean="0"/>
              <a:t>Vocabulary</a:t>
            </a:r>
            <a:endParaRPr sz="70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853879"/>
              </p:ext>
            </p:extLst>
          </p:nvPr>
        </p:nvGraphicFramePr>
        <p:xfrm>
          <a:off x="403748" y="1446265"/>
          <a:ext cx="8416162" cy="3449898"/>
        </p:xfrm>
        <a:graphic>
          <a:graphicData uri="http://schemas.openxmlformats.org/drawingml/2006/table">
            <a:tbl>
              <a:tblPr>
                <a:tableStyleId>{E929F9F4-4A8F-4326-A1B4-22849713DDAB}</a:tableStyleId>
              </a:tblPr>
              <a:tblGrid>
                <a:gridCol w="1521718">
                  <a:extLst>
                    <a:ext uri="{9D8B030D-6E8A-4147-A177-3AD203B41FA5}">
                      <a16:colId xmlns:a16="http://schemas.microsoft.com/office/drawing/2014/main" val="2082257865"/>
                    </a:ext>
                  </a:extLst>
                </a:gridCol>
                <a:gridCol w="1627962">
                  <a:extLst>
                    <a:ext uri="{9D8B030D-6E8A-4147-A177-3AD203B41FA5}">
                      <a16:colId xmlns:a16="http://schemas.microsoft.com/office/drawing/2014/main" val="2773658496"/>
                    </a:ext>
                  </a:extLst>
                </a:gridCol>
                <a:gridCol w="3655288">
                  <a:extLst>
                    <a:ext uri="{9D8B030D-6E8A-4147-A177-3AD203B41FA5}">
                      <a16:colId xmlns:a16="http://schemas.microsoft.com/office/drawing/2014/main" val="1430001023"/>
                    </a:ext>
                  </a:extLst>
                </a:gridCol>
                <a:gridCol w="1611194">
                  <a:extLst>
                    <a:ext uri="{9D8B030D-6E8A-4147-A177-3AD203B41FA5}">
                      <a16:colId xmlns:a16="http://schemas.microsoft.com/office/drawing/2014/main" val="1022990181"/>
                    </a:ext>
                  </a:extLst>
                </a:gridCol>
              </a:tblGrid>
              <a:tr h="3046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Dosis" panose="020B0604020202020204" charset="0"/>
                        </a:rPr>
                        <a:t>Form</a:t>
                      </a:r>
                    </a:p>
                  </a:txBody>
                  <a:tcPr marL="64019" marR="64019" marT="66983" marB="669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Dosis" panose="020B0604020202020204" charset="0"/>
                        </a:rPr>
                        <a:t>Pronunciation</a:t>
                      </a:r>
                    </a:p>
                  </a:txBody>
                  <a:tcPr marL="64019" marR="64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Dosis" panose="020B0604020202020204" charset="0"/>
                        </a:rPr>
                        <a:t>Meaning</a:t>
                      </a:r>
                    </a:p>
                  </a:txBody>
                  <a:tcPr marL="64019" marR="64019" marT="66983" marB="669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Dosis" panose="020B0604020202020204" charset="0"/>
                        </a:rPr>
                        <a:t>Vietnamese equivalent  </a:t>
                      </a:r>
                    </a:p>
                  </a:txBody>
                  <a:tcPr marL="64019" marR="64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8197301"/>
                  </a:ext>
                </a:extLst>
              </a:tr>
              <a:tr h="304685">
                <a:tc>
                  <a:txBody>
                    <a:bodyPr/>
                    <a:lstStyle/>
                    <a:p>
                      <a:pPr marL="144145" marR="0" indent="-14414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Dosis" panose="020B0604020202020204" charset="0"/>
                        </a:rPr>
                        <a:t>join</a:t>
                      </a:r>
                      <a:endParaRPr lang="en-US" sz="2000" b="1" dirty="0">
                        <a:effectLst/>
                        <a:latin typeface="Dosis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6983" marR="66983" marT="66983" marB="669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Dosis" panose="020B0604020202020204" charset="0"/>
                        </a:rPr>
                        <a:t>/dʒɔɪn/</a:t>
                      </a:r>
                      <a:endParaRPr lang="en-US" sz="2000" b="1">
                        <a:effectLst/>
                        <a:latin typeface="Dosis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4019" marR="64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Dosis" panose="020B0604020202020204" charset="0"/>
                        </a:rPr>
                        <a:t>to get involved in an activity or journey with another person or group</a:t>
                      </a:r>
                      <a:endParaRPr lang="en-US" sz="2000">
                        <a:effectLst/>
                        <a:latin typeface="Dosis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6983" marR="66983" marT="66983" marB="66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Dosis" panose="020B0604020202020204" charset="0"/>
                        </a:rPr>
                        <a:t>tham</a:t>
                      </a:r>
                      <a:r>
                        <a:rPr lang="en-US" sz="2000" b="1" dirty="0">
                          <a:effectLst/>
                          <a:latin typeface="Dosis" panose="020B060402020202020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Dosis" panose="020B0604020202020204" charset="0"/>
                        </a:rPr>
                        <a:t>gia</a:t>
                      </a:r>
                      <a:endParaRPr lang="en-US" sz="2000" b="1" dirty="0">
                        <a:effectLst/>
                        <a:latin typeface="Dosis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4019" marR="64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4583616"/>
                  </a:ext>
                </a:extLst>
              </a:tr>
              <a:tr h="304685">
                <a:tc>
                  <a:txBody>
                    <a:bodyPr/>
                    <a:lstStyle/>
                    <a:p>
                      <a:pPr marL="144145" marR="0" indent="-14414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Dosis" panose="020B0604020202020204" charset="0"/>
                        </a:rPr>
                        <a:t>feature</a:t>
                      </a:r>
                      <a:endParaRPr lang="en-US" sz="2000" b="1">
                        <a:effectLst/>
                        <a:latin typeface="Dosis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6983" marR="66983" marT="66983" marB="669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Dosis" panose="020B0604020202020204" charset="0"/>
                        </a:rPr>
                        <a:t> /ˈfiː.</a:t>
                      </a:r>
                      <a:r>
                        <a:rPr lang="en-US" sz="2000" b="1" dirty="0" err="1">
                          <a:effectLst/>
                          <a:latin typeface="Dosis" panose="020B0604020202020204" charset="0"/>
                        </a:rPr>
                        <a:t>tʃər</a:t>
                      </a:r>
                      <a:r>
                        <a:rPr lang="en-US" sz="2000" b="1" dirty="0">
                          <a:effectLst/>
                          <a:latin typeface="Dosis" panose="020B0604020202020204" charset="0"/>
                        </a:rPr>
                        <a:t>/</a:t>
                      </a:r>
                      <a:endParaRPr lang="en-US" sz="2000" b="1" dirty="0">
                        <a:effectLst/>
                        <a:latin typeface="Dosis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4019" marR="64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Dosis" panose="020B0604020202020204" charset="0"/>
                        </a:rPr>
                        <a:t>to include someone or something as an important part</a:t>
                      </a:r>
                      <a:endParaRPr lang="en-US" sz="2000">
                        <a:effectLst/>
                        <a:latin typeface="Dosis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6983" marR="66983" marT="66983" marB="66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Dosis" panose="020B0604020202020204" charset="0"/>
                        </a:rPr>
                        <a:t>trình</a:t>
                      </a:r>
                      <a:r>
                        <a:rPr lang="en-US" sz="2000" b="1" dirty="0">
                          <a:effectLst/>
                          <a:latin typeface="Dosis" panose="020B060402020202020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Dosis" panose="020B0604020202020204" charset="0"/>
                        </a:rPr>
                        <a:t>diễn</a:t>
                      </a:r>
                      <a:r>
                        <a:rPr lang="en-US" sz="2000" b="1" dirty="0">
                          <a:effectLst/>
                          <a:latin typeface="Dosis" panose="020B060402020202020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Dosis" panose="020B0604020202020204" charset="0"/>
                        </a:rPr>
                        <a:t>đặc</a:t>
                      </a:r>
                      <a:r>
                        <a:rPr lang="en-US" sz="2000" b="1" dirty="0">
                          <a:effectLst/>
                          <a:latin typeface="Dosis" panose="020B060402020202020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Dosis" panose="020B0604020202020204" charset="0"/>
                        </a:rPr>
                        <a:t>biệt</a:t>
                      </a:r>
                      <a:endParaRPr lang="en-US" sz="2000" b="1" dirty="0">
                        <a:effectLst/>
                        <a:latin typeface="Dosis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4019" marR="64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0392774"/>
                  </a:ext>
                </a:extLst>
              </a:tr>
              <a:tr h="304685">
                <a:tc>
                  <a:txBody>
                    <a:bodyPr/>
                    <a:lstStyle/>
                    <a:p>
                      <a:pPr marL="144145" marR="0" indent="-14414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Dosis" panose="020B0604020202020204" charset="0"/>
                        </a:rPr>
                        <a:t>performance</a:t>
                      </a:r>
                      <a:endParaRPr lang="en-US" sz="2000" b="1" dirty="0">
                        <a:effectLst/>
                        <a:latin typeface="Dosis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6983" marR="66983" marT="66983" marB="669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Dosis" panose="020B0604020202020204" charset="0"/>
                        </a:rPr>
                        <a:t>/</a:t>
                      </a:r>
                      <a:r>
                        <a:rPr lang="en-US" sz="2000" b="1" dirty="0" err="1">
                          <a:effectLst/>
                          <a:latin typeface="Dosis" panose="020B0604020202020204" charset="0"/>
                        </a:rPr>
                        <a:t>pəˈfɔ</a:t>
                      </a:r>
                      <a:r>
                        <a:rPr lang="en-US" sz="2000" b="1" dirty="0">
                          <a:effectLst/>
                          <a:latin typeface="Dosis" panose="020B0604020202020204" charset="0"/>
                        </a:rPr>
                        <a:t>ː.</a:t>
                      </a:r>
                      <a:r>
                        <a:rPr lang="en-US" sz="2000" b="1" dirty="0" err="1">
                          <a:effectLst/>
                          <a:latin typeface="Dosis" panose="020B0604020202020204" charset="0"/>
                        </a:rPr>
                        <a:t>məns</a:t>
                      </a:r>
                      <a:r>
                        <a:rPr lang="vi-VN" sz="2000" b="1" dirty="0">
                          <a:effectLst/>
                        </a:rPr>
                        <a:t>/</a:t>
                      </a:r>
                      <a:endParaRPr lang="en-US" sz="2000" b="1" dirty="0">
                        <a:effectLst/>
                        <a:latin typeface="Dosis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4019" marR="64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Dosis" panose="020B0604020202020204" charset="0"/>
                        </a:rPr>
                        <a:t>the action of entertaining other people by dancing, singing, acting, or playing music</a:t>
                      </a:r>
                      <a:endParaRPr lang="en-US" sz="2000" dirty="0">
                        <a:effectLst/>
                        <a:latin typeface="Dosis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6983" marR="66983" marT="66983" marB="66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Dosis" panose="020B0604020202020204" charset="0"/>
                        </a:rPr>
                        <a:t>màn</a:t>
                      </a:r>
                      <a:r>
                        <a:rPr lang="en-US" sz="2000" b="1" dirty="0">
                          <a:effectLst/>
                          <a:latin typeface="Dosis" panose="020B060402020202020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Dosis" panose="020B0604020202020204" charset="0"/>
                        </a:rPr>
                        <a:t>biểu</a:t>
                      </a:r>
                      <a:r>
                        <a:rPr lang="en-US" sz="2000" b="1" dirty="0">
                          <a:effectLst/>
                          <a:latin typeface="Dosis" panose="020B060402020202020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Dosis" panose="020B0604020202020204" charset="0"/>
                        </a:rPr>
                        <a:t>diễn</a:t>
                      </a:r>
                      <a:endParaRPr lang="en-US" sz="2000" b="1" dirty="0">
                        <a:effectLst/>
                        <a:latin typeface="Dosis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4019" marR="64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782306"/>
                  </a:ext>
                </a:extLst>
              </a:tr>
            </a:tbl>
          </a:graphicData>
        </a:graphic>
      </p:graphicFrame>
      <p:pic>
        <p:nvPicPr>
          <p:cNvPr id="4" name="PERFORMANCE - Định nghĩa trong Từ điển tiếng Anh Cambrid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87362" y="4103768"/>
            <a:ext cx="487362" cy="487362"/>
          </a:xfrm>
          <a:prstGeom prst="rect">
            <a:avLst/>
          </a:prstGeom>
        </p:spPr>
      </p:pic>
      <p:pic>
        <p:nvPicPr>
          <p:cNvPr id="5" name="featur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29170" y="3292817"/>
            <a:ext cx="487363" cy="487362"/>
          </a:xfrm>
          <a:prstGeom prst="rect">
            <a:avLst/>
          </a:prstGeom>
        </p:spPr>
      </p:pic>
      <p:pic>
        <p:nvPicPr>
          <p:cNvPr id="6" name="jo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87362" y="23999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6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582" grpId="0"/>
    </p:bldLst>
  </p:timing>
</p:sld>
</file>

<file path=ppt/theme/theme1.xml><?xml version="1.0" encoding="utf-8"?>
<a:theme xmlns:a="http://schemas.openxmlformats.org/drawingml/2006/main" name="Festas Juninas by Slidesgo">
  <a:themeElements>
    <a:clrScheme name="Simple Light">
      <a:dk1>
        <a:srgbClr val="2A2958"/>
      </a:dk1>
      <a:lt1>
        <a:srgbClr val="5562A8"/>
      </a:lt1>
      <a:dk2>
        <a:srgbClr val="D1552B"/>
      </a:dk2>
      <a:lt2>
        <a:srgbClr val="F4EBDC"/>
      </a:lt2>
      <a:accent1>
        <a:srgbClr val="ECBE31"/>
      </a:accent1>
      <a:accent2>
        <a:srgbClr val="5562A8"/>
      </a:accent2>
      <a:accent3>
        <a:srgbClr val="75A79B"/>
      </a:accent3>
      <a:accent4>
        <a:srgbClr val="DD908E"/>
      </a:accent4>
      <a:accent5>
        <a:srgbClr val="8C5259"/>
      </a:accent5>
      <a:accent6>
        <a:srgbClr val="D9D1C6"/>
      </a:accent6>
      <a:hlink>
        <a:srgbClr val="F4EBD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1419</Words>
  <Application>Microsoft Office PowerPoint</Application>
  <PresentationFormat>On-screen Show (16:9)</PresentationFormat>
  <Paragraphs>176</Paragraphs>
  <Slides>32</Slides>
  <Notes>32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Roboto Condensed Light</vt:lpstr>
      <vt:lpstr>Calibri</vt:lpstr>
      <vt:lpstr>Leckerli One</vt:lpstr>
      <vt:lpstr>Nunito</vt:lpstr>
      <vt:lpstr>Candara</vt:lpstr>
      <vt:lpstr>Dosis</vt:lpstr>
      <vt:lpstr>Times New Roman</vt:lpstr>
      <vt:lpstr>Arial</vt:lpstr>
      <vt:lpstr>Festas Juninas by Slidesgo</vt:lpstr>
      <vt:lpstr>UNIT 9: FESTIVALS AROUND THE WORLD</vt:lpstr>
      <vt:lpstr>Objectives</vt:lpstr>
      <vt:lpstr>Let’s warm up!</vt:lpstr>
      <vt:lpstr>Guess  the words</vt:lpstr>
      <vt:lpstr>Join</vt:lpstr>
      <vt:lpstr>feature</vt:lpstr>
      <vt:lpstr>performance</vt:lpstr>
      <vt:lpstr>Reading</vt:lpstr>
      <vt:lpstr>Vocabulary</vt:lpstr>
      <vt:lpstr>Ex 1: Which events do you think happen at the Twins Day Festival? (p.97)</vt:lpstr>
      <vt:lpstr>Scan the text to find these words: </vt:lpstr>
      <vt:lpstr>Ex 2: Match each word from the email in 1 with its meaning (p.98)</vt:lpstr>
      <vt:lpstr>Ex 3: Read the email again. Complete each sentence with no more than TWO words.(p.98) </vt:lpstr>
      <vt:lpstr>Ex 3: Read the email again. Complete each sentence with no more than TWO words.(p.98) </vt:lpstr>
      <vt:lpstr>Ex 3: Read the email again. Complete each sentence with no more than TWO words.(p.98) </vt:lpstr>
      <vt:lpstr>Ex 3: Read the email again. Complete each sentence with no more than TWO words.(p.98) </vt:lpstr>
      <vt:lpstr>Ex 3: Read the email again. Complete each sentence with no more than TWO words.(p.98) </vt:lpstr>
      <vt:lpstr>Ex 3: Read the email again. Complete each sentence with no more than TWO words.(p.98) </vt:lpstr>
      <vt:lpstr>Ex 3: Read the email again. Complete each sentence with no more than TWO words.(p.98) </vt:lpstr>
      <vt:lpstr>Ex 3: Read the email again. Complete each sentence with no more than TWO words.(p.98) </vt:lpstr>
      <vt:lpstr>Speaking</vt:lpstr>
      <vt:lpstr>Ex 4: Match the questions and answer about a festival someone joined (p.98).</vt:lpstr>
      <vt:lpstr>Ex 4: Match the questions and answer about a festival someone joined (p.98).</vt:lpstr>
      <vt:lpstr>Ex 4: Match the questions and answer about a festival someone joined (p.98).</vt:lpstr>
      <vt:lpstr>Ex 4: Match the questions and answer about a festival someone joined (p.98).</vt:lpstr>
      <vt:lpstr>Ex 4: Match the questions and answer about a festival someone joined (p.98).</vt:lpstr>
      <vt:lpstr>Ex 4: Match the questions and answer about a festival someone joined (p.98).</vt:lpstr>
      <vt:lpstr>Ex 5: Work in pairs. Ask and answer about a festival you and your friend joined, using the questions in 4 as cues. Then report to the class about the festival your partner joined. </vt:lpstr>
      <vt:lpstr>Present time!!</vt:lpstr>
      <vt:lpstr>Let’s recap</vt:lpstr>
      <vt:lpstr>Let’s recap!!!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9: FESTIVALS AROUND THE WORLD</dc:title>
  <dc:creator>bthuytien96</dc:creator>
  <cp:lastModifiedBy>Admin</cp:lastModifiedBy>
  <cp:revision>30</cp:revision>
  <dcterms:modified xsi:type="dcterms:W3CDTF">2023-01-09T06:21:58Z</dcterms:modified>
</cp:coreProperties>
</file>