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5" r:id="rId2"/>
  </p:sldMasterIdLst>
  <p:notesMasterIdLst>
    <p:notesMasterId r:id="rId29"/>
  </p:notesMasterIdLst>
  <p:sldIdLst>
    <p:sldId id="265" r:id="rId3"/>
    <p:sldId id="289" r:id="rId4"/>
    <p:sldId id="292" r:id="rId5"/>
    <p:sldId id="293" r:id="rId6"/>
    <p:sldId id="291" r:id="rId7"/>
    <p:sldId id="294" r:id="rId8"/>
    <p:sldId id="295" r:id="rId9"/>
    <p:sldId id="298" r:id="rId10"/>
    <p:sldId id="256" r:id="rId11"/>
    <p:sldId id="257" r:id="rId12"/>
    <p:sldId id="296" r:id="rId13"/>
    <p:sldId id="267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97" r:id="rId22"/>
    <p:sldId id="262" r:id="rId23"/>
    <p:sldId id="299" r:id="rId24"/>
    <p:sldId id="301" r:id="rId25"/>
    <p:sldId id="303" r:id="rId26"/>
    <p:sldId id="302" r:id="rId27"/>
    <p:sldId id="274" r:id="rId28"/>
  </p:sldIdLst>
  <p:sldSz cx="9144000" cy="5143500" type="screen16x9"/>
  <p:notesSz cx="6858000" cy="9144000"/>
  <p:embeddedFontLst>
    <p:embeddedFont>
      <p:font typeface="Barlow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naheim" panose="020B0604020202020204" charset="0"/>
      <p:regular r:id="rId38"/>
      <p:bold r:id="rId39"/>
      <p:italic r:id="rId40"/>
      <p:boldItalic r:id="rId41"/>
    </p:embeddedFont>
    <p:embeddedFont>
      <p:font typeface="Londrina Solid" panose="020B0604020202020204" charset="0"/>
      <p:regular r:id="rId42"/>
    </p:embeddedFont>
    <p:embeddedFont>
      <p:font typeface="Open Sans" panose="020B0604020202020204" charset="0"/>
      <p:regular r:id="rId43"/>
      <p:italic r:id="rId44"/>
    </p:embeddedFont>
    <p:embeddedFont>
      <p:font typeface="Bebas Neue" panose="020B0604020202020204" charset="0"/>
      <p:regular r:id="rId45"/>
    </p:embeddedFont>
    <p:embeddedFont>
      <p:font typeface="Century Gothic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B211D7-CC6D-4284-84A7-21FD6A0435C2}">
  <a:tblStyle styleId="{56B211D7-CC6D-4284-84A7-21FD6A0435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4"/>
    <p:restoredTop sz="93213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247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 Pronounce and distinguish stress in two-syllable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23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40545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7081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6519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0908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87860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1902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0314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Right-click</a:t>
            </a:r>
            <a:r>
              <a:rPr lang="en-GB" baseline="0" dirty="0"/>
              <a:t> on an image and select change picture.</a:t>
            </a:r>
          </a:p>
          <a:p>
            <a:r>
              <a:rPr lang="en-GB" baseline="0" dirty="0"/>
              <a:t>Select your picture. Click on insert.</a:t>
            </a:r>
          </a:p>
          <a:p>
            <a:r>
              <a:rPr lang="en-GB" baseline="0" dirty="0"/>
              <a:t>Start your presentation.</a:t>
            </a:r>
          </a:p>
          <a:p>
            <a:r>
              <a:rPr lang="en-GB" baseline="0" dirty="0"/>
              <a:t>Click on Fast, Medium or Slow to show the series </a:t>
            </a:r>
            <a:r>
              <a:rPr lang="en-GB" baseline="0"/>
              <a:t>of images.</a:t>
            </a:r>
            <a:endParaRPr lang="en-GB" baseline="0" dirty="0"/>
          </a:p>
          <a:p>
            <a:r>
              <a:rPr lang="en-GB" baseline="0" dirty="0"/>
              <a:t>Click Show All to see all the images.</a:t>
            </a:r>
          </a:p>
          <a:p>
            <a:r>
              <a:rPr lang="en-GB" baseline="0" dirty="0"/>
              <a:t>Click Hide All to hide all the images.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F98A1-E7D4-4844-929D-EDB2E0984A4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892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409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24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65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711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97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90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61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981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1193600" y="1243549"/>
            <a:ext cx="6757200" cy="20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2835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39" name="Google Shape;139;p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20000" y="1051650"/>
            <a:ext cx="77040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3" name="Google Shape;153;p4"/>
          <p:cNvGrpSpPr/>
          <p:nvPr/>
        </p:nvGrpSpPr>
        <p:grpSpPr>
          <a:xfrm>
            <a:off x="-354225" y="4363536"/>
            <a:ext cx="9616251" cy="861157"/>
            <a:chOff x="-354225" y="4363536"/>
            <a:chExt cx="9616251" cy="861157"/>
          </a:xfrm>
        </p:grpSpPr>
        <p:sp>
          <p:nvSpPr>
            <p:cNvPr id="154" name="Google Shape;154;p4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98952" y="4363536"/>
              <a:ext cx="489125" cy="473929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522550" y="43705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7778" y="46809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4"/>
          <p:cNvSpPr/>
          <p:nvPr/>
        </p:nvSpPr>
        <p:spPr>
          <a:xfrm>
            <a:off x="7797625" y="341334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835192">
            <a:off x="-227597" y="177360"/>
            <a:ext cx="1579057" cy="856319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26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174" name="Google Shape;174;p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5"/>
          <p:cNvSpPr txBox="1">
            <a:spLocks noGrp="1"/>
          </p:cNvSpPr>
          <p:nvPr>
            <p:ph type="subTitle" idx="1"/>
          </p:nvPr>
        </p:nvSpPr>
        <p:spPr>
          <a:xfrm>
            <a:off x="17911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2"/>
          </p:nvPr>
        </p:nvSpPr>
        <p:spPr>
          <a:xfrm>
            <a:off x="4773800" y="2241975"/>
            <a:ext cx="2579100" cy="5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3"/>
          </p:nvPr>
        </p:nvSpPr>
        <p:spPr>
          <a:xfrm>
            <a:off x="17911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subTitle" idx="4"/>
          </p:nvPr>
        </p:nvSpPr>
        <p:spPr>
          <a:xfrm>
            <a:off x="4773800" y="2671575"/>
            <a:ext cx="25791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p5"/>
          <p:cNvGrpSpPr/>
          <p:nvPr/>
        </p:nvGrpSpPr>
        <p:grpSpPr>
          <a:xfrm>
            <a:off x="-354225" y="3744524"/>
            <a:ext cx="9616251" cy="2232269"/>
            <a:chOff x="-354225" y="4087374"/>
            <a:chExt cx="9616251" cy="2232269"/>
          </a:xfrm>
        </p:grpSpPr>
        <p:sp>
          <p:nvSpPr>
            <p:cNvPr id="192" name="Google Shape;192;p5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07706" y="4256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562755">
              <a:off x="8286972" y="4130142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8734150" y="44255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-642694">
              <a:off x="890742" y="4346002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5"/>
          <p:cNvSpPr/>
          <p:nvPr/>
        </p:nvSpPr>
        <p:spPr>
          <a:xfrm>
            <a:off x="8850650" y="27978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8580950" y="32145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>
            <a:off x="293725" y="22419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581775" y="25401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>
            <a:off x="8751700" y="22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>
            <a:off x="7628650" y="1357909"/>
            <a:ext cx="1746746" cy="1099750"/>
          </a:xfrm>
          <a:custGeom>
            <a:avLst/>
            <a:gdLst/>
            <a:ahLst/>
            <a:cxnLst/>
            <a:rect l="l" t="t" r="r" b="b"/>
            <a:pathLst>
              <a:path w="20926" h="13175" extrusionOk="0">
                <a:moveTo>
                  <a:pt x="13087" y="0"/>
                </a:moveTo>
                <a:cubicBezTo>
                  <a:pt x="12688" y="0"/>
                  <a:pt x="12290" y="62"/>
                  <a:pt x="11911" y="188"/>
                </a:cubicBezTo>
                <a:cubicBezTo>
                  <a:pt x="10657" y="607"/>
                  <a:pt x="9661" y="1724"/>
                  <a:pt x="9388" y="3018"/>
                </a:cubicBezTo>
                <a:cubicBezTo>
                  <a:pt x="8974" y="2540"/>
                  <a:pt x="8344" y="2305"/>
                  <a:pt x="7708" y="2305"/>
                </a:cubicBezTo>
                <a:cubicBezTo>
                  <a:pt x="7343" y="2305"/>
                  <a:pt x="6976" y="2382"/>
                  <a:pt x="6646" y="2536"/>
                </a:cubicBezTo>
                <a:cubicBezTo>
                  <a:pt x="5742" y="2958"/>
                  <a:pt x="5122" y="3855"/>
                  <a:pt x="4861" y="4816"/>
                </a:cubicBezTo>
                <a:cubicBezTo>
                  <a:pt x="4600" y="5777"/>
                  <a:pt x="4661" y="6801"/>
                  <a:pt x="4838" y="7781"/>
                </a:cubicBezTo>
                <a:cubicBezTo>
                  <a:pt x="4664" y="7692"/>
                  <a:pt x="4474" y="7651"/>
                  <a:pt x="4282" y="7651"/>
                </a:cubicBezTo>
                <a:cubicBezTo>
                  <a:pt x="3882" y="7651"/>
                  <a:pt x="3474" y="7827"/>
                  <a:pt x="3188" y="8112"/>
                </a:cubicBezTo>
                <a:cubicBezTo>
                  <a:pt x="2763" y="8537"/>
                  <a:pt x="2579" y="9155"/>
                  <a:pt x="2565" y="9754"/>
                </a:cubicBezTo>
                <a:cubicBezTo>
                  <a:pt x="2551" y="10354"/>
                  <a:pt x="2690" y="10946"/>
                  <a:pt x="2832" y="11529"/>
                </a:cubicBezTo>
                <a:cubicBezTo>
                  <a:pt x="1731" y="11977"/>
                  <a:pt x="929" y="12432"/>
                  <a:pt x="1" y="13175"/>
                </a:cubicBezTo>
                <a:cubicBezTo>
                  <a:pt x="6099" y="12143"/>
                  <a:pt x="12273" y="11625"/>
                  <a:pt x="18455" y="11625"/>
                </a:cubicBezTo>
                <a:cubicBezTo>
                  <a:pt x="19279" y="11625"/>
                  <a:pt x="20102" y="11634"/>
                  <a:pt x="20926" y="11652"/>
                </a:cubicBezTo>
                <a:cubicBezTo>
                  <a:pt x="19861" y="11123"/>
                  <a:pt x="18648" y="10737"/>
                  <a:pt x="17480" y="10507"/>
                </a:cubicBezTo>
                <a:cubicBezTo>
                  <a:pt x="17868" y="10004"/>
                  <a:pt x="17918" y="9224"/>
                  <a:pt x="17634" y="8656"/>
                </a:cubicBezTo>
                <a:cubicBezTo>
                  <a:pt x="17352" y="8093"/>
                  <a:pt x="16737" y="7715"/>
                  <a:pt x="16107" y="7715"/>
                </a:cubicBezTo>
                <a:cubicBezTo>
                  <a:pt x="16101" y="7715"/>
                  <a:pt x="16096" y="7715"/>
                  <a:pt x="16090" y="7715"/>
                </a:cubicBezTo>
                <a:cubicBezTo>
                  <a:pt x="16704" y="6651"/>
                  <a:pt x="17100" y="5439"/>
                  <a:pt x="17070" y="4210"/>
                </a:cubicBezTo>
                <a:cubicBezTo>
                  <a:pt x="17040" y="2984"/>
                  <a:pt x="16552" y="1744"/>
                  <a:pt x="15626" y="936"/>
                </a:cubicBezTo>
                <a:cubicBezTo>
                  <a:pt x="14932" y="328"/>
                  <a:pt x="14008" y="0"/>
                  <a:pt x="130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838075">
            <a:off x="14049" y="573670"/>
            <a:ext cx="1605074" cy="1018802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509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70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"/>
          <p:cNvSpPr/>
          <p:nvPr/>
        </p:nvSpPr>
        <p:spPr>
          <a:xfrm flipH="1">
            <a:off x="-354225" y="3743349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263" name="Google Shape;263;p7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69" name="Google Shape;269;p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"/>
          <p:cNvSpPr txBox="1">
            <a:spLocks noGrp="1"/>
          </p:cNvSpPr>
          <p:nvPr>
            <p:ph type="body" idx="1"/>
          </p:nvPr>
        </p:nvSpPr>
        <p:spPr>
          <a:xfrm>
            <a:off x="1095900" y="1300150"/>
            <a:ext cx="3388500" cy="24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181500" y="1747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394438" y="13284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04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356" name="Google Shape;356;p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9"/>
          <p:cNvSpPr txBox="1">
            <a:spLocks noGrp="1"/>
          </p:cNvSpPr>
          <p:nvPr>
            <p:ph type="title"/>
          </p:nvPr>
        </p:nvSpPr>
        <p:spPr>
          <a:xfrm>
            <a:off x="2298750" y="1139300"/>
            <a:ext cx="45465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9" name="Google Shape;369;p9"/>
          <p:cNvSpPr txBox="1">
            <a:spLocks noGrp="1"/>
          </p:cNvSpPr>
          <p:nvPr>
            <p:ph type="subTitle" idx="1"/>
          </p:nvPr>
        </p:nvSpPr>
        <p:spPr>
          <a:xfrm>
            <a:off x="2298750" y="1834425"/>
            <a:ext cx="45465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-354225" y="3422024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0" y="3975425"/>
            <a:ext cx="5063779" cy="1168071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4028635" y="3724700"/>
            <a:ext cx="5115288" cy="1418779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2332375" y="4186625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2688317" y="4274919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2613973" y="4387680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1644713" y="4652364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9"/>
          <p:cNvGrpSpPr/>
          <p:nvPr/>
        </p:nvGrpSpPr>
        <p:grpSpPr>
          <a:xfrm>
            <a:off x="3228566" y="4001077"/>
            <a:ext cx="3237124" cy="855132"/>
            <a:chOff x="3228566" y="4001077"/>
            <a:chExt cx="3237124" cy="855132"/>
          </a:xfrm>
        </p:grpSpPr>
        <p:sp>
          <p:nvSpPr>
            <p:cNvPr id="378" name="Google Shape;378;p9"/>
            <p:cNvSpPr/>
            <p:nvPr/>
          </p:nvSpPr>
          <p:spPr>
            <a:xfrm>
              <a:off x="61654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9"/>
          <p:cNvSpPr/>
          <p:nvPr/>
        </p:nvSpPr>
        <p:spPr>
          <a:xfrm>
            <a:off x="6952413" y="4603989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461425" y="4387926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9"/>
          <p:cNvGrpSpPr/>
          <p:nvPr/>
        </p:nvGrpSpPr>
        <p:grpSpPr>
          <a:xfrm>
            <a:off x="-2987427" y="-670244"/>
            <a:ext cx="6242826" cy="2334058"/>
            <a:chOff x="-88239" y="-296571"/>
            <a:chExt cx="3615676" cy="1351823"/>
          </a:xfrm>
        </p:grpSpPr>
        <p:sp>
          <p:nvSpPr>
            <p:cNvPr id="384" name="Google Shape;384;p9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7425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0"/>
          <p:cNvGrpSpPr/>
          <p:nvPr/>
        </p:nvGrpSpPr>
        <p:grpSpPr>
          <a:xfrm>
            <a:off x="-354225" y="3490256"/>
            <a:ext cx="9616251" cy="2260324"/>
            <a:chOff x="-354225" y="4059319"/>
            <a:chExt cx="9616251" cy="2260324"/>
          </a:xfrm>
        </p:grpSpPr>
        <p:sp>
          <p:nvSpPr>
            <p:cNvPr id="405" name="Google Shape;405;p10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7907128" y="527774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40550" y="4001900"/>
            <a:ext cx="7662900" cy="6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0"/>
          <p:cNvSpPr/>
          <p:nvPr/>
        </p:nvSpPr>
        <p:spPr>
          <a:xfrm>
            <a:off x="713225" y="10525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0"/>
          <p:cNvSpPr/>
          <p:nvPr/>
        </p:nvSpPr>
        <p:spPr>
          <a:xfrm>
            <a:off x="445413" y="4737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0"/>
          <p:cNvSpPr/>
          <p:nvPr/>
        </p:nvSpPr>
        <p:spPr>
          <a:xfrm>
            <a:off x="8369475" y="4011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0" name="Google Shape;420;p10"/>
          <p:cNvGrpSpPr/>
          <p:nvPr/>
        </p:nvGrpSpPr>
        <p:grpSpPr>
          <a:xfrm>
            <a:off x="7907129" y="496036"/>
            <a:ext cx="654195" cy="635660"/>
            <a:chOff x="1860550" y="3536650"/>
            <a:chExt cx="477375" cy="463850"/>
          </a:xfrm>
        </p:grpSpPr>
        <p:sp>
          <p:nvSpPr>
            <p:cNvPr id="421" name="Google Shape;421;p1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8046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1"/>
          <p:cNvSpPr/>
          <p:nvPr/>
        </p:nvSpPr>
        <p:spPr>
          <a:xfrm>
            <a:off x="7164926" y="246876"/>
            <a:ext cx="2178662" cy="1274082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1" name="Google Shape;431;p1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432" name="Google Shape;432;p1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1"/>
          <p:cNvSpPr txBox="1">
            <a:spLocks noGrp="1"/>
          </p:cNvSpPr>
          <p:nvPr>
            <p:ph type="title" hasCustomPrompt="1"/>
          </p:nvPr>
        </p:nvSpPr>
        <p:spPr>
          <a:xfrm>
            <a:off x="1843550" y="1384300"/>
            <a:ext cx="5457000" cy="11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5" name="Google Shape;445;p11"/>
          <p:cNvSpPr txBox="1">
            <a:spLocks noGrp="1"/>
          </p:cNvSpPr>
          <p:nvPr>
            <p:ph type="subTitle" idx="1"/>
          </p:nvPr>
        </p:nvSpPr>
        <p:spPr>
          <a:xfrm>
            <a:off x="1843550" y="2594450"/>
            <a:ext cx="5457000" cy="44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11"/>
          <p:cNvSpPr/>
          <p:nvPr/>
        </p:nvSpPr>
        <p:spPr>
          <a:xfrm>
            <a:off x="-354225" y="3255487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11"/>
          <p:cNvGrpSpPr/>
          <p:nvPr/>
        </p:nvGrpSpPr>
        <p:grpSpPr>
          <a:xfrm>
            <a:off x="0" y="3618800"/>
            <a:ext cx="9143887" cy="1537035"/>
            <a:chOff x="0" y="3618800"/>
            <a:chExt cx="9143887" cy="1537035"/>
          </a:xfrm>
        </p:grpSpPr>
        <p:sp>
          <p:nvSpPr>
            <p:cNvPr id="448" name="Google Shape;448;p11"/>
            <p:cNvSpPr/>
            <p:nvPr/>
          </p:nvSpPr>
          <p:spPr>
            <a:xfrm>
              <a:off x="0" y="3835151"/>
              <a:ext cx="5725523" cy="1320684"/>
            </a:xfrm>
            <a:custGeom>
              <a:avLst/>
              <a:gdLst/>
              <a:ahLst/>
              <a:cxnLst/>
              <a:rect l="l" t="t" r="r" b="b"/>
              <a:pathLst>
                <a:path w="91338" h="26415" extrusionOk="0">
                  <a:moveTo>
                    <a:pt x="37265" y="1"/>
                  </a:moveTo>
                  <a:cubicBezTo>
                    <a:pt x="24504" y="1"/>
                    <a:pt x="11714" y="2114"/>
                    <a:pt x="159" y="7430"/>
                  </a:cubicBezTo>
                  <a:lnTo>
                    <a:pt x="1" y="26415"/>
                  </a:lnTo>
                  <a:lnTo>
                    <a:pt x="87865" y="26415"/>
                  </a:lnTo>
                  <a:cubicBezTo>
                    <a:pt x="89112" y="26415"/>
                    <a:pt x="90091" y="26356"/>
                    <a:pt x="91338" y="26356"/>
                  </a:cubicBezTo>
                  <a:lnTo>
                    <a:pt x="91153" y="9099"/>
                  </a:lnTo>
                  <a:cubicBezTo>
                    <a:pt x="76190" y="5077"/>
                    <a:pt x="61049" y="1350"/>
                    <a:pt x="45593" y="291"/>
                  </a:cubicBezTo>
                  <a:cubicBezTo>
                    <a:pt x="42827" y="101"/>
                    <a:pt x="40047" y="1"/>
                    <a:pt x="37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76775" y="3618800"/>
              <a:ext cx="5467112" cy="1516361"/>
            </a:xfrm>
            <a:custGeom>
              <a:avLst/>
              <a:gdLst/>
              <a:ahLst/>
              <a:cxnLst/>
              <a:rect l="l" t="t" r="r" b="b"/>
              <a:pathLst>
                <a:path w="85863" h="23815" extrusionOk="0">
                  <a:moveTo>
                    <a:pt x="66165" y="1"/>
                  </a:moveTo>
                  <a:cubicBezTo>
                    <a:pt x="42868" y="1"/>
                    <a:pt x="19556" y="6917"/>
                    <a:pt x="197" y="19903"/>
                  </a:cubicBezTo>
                  <a:lnTo>
                    <a:pt x="0" y="23815"/>
                  </a:lnTo>
                  <a:lnTo>
                    <a:pt x="85729" y="23815"/>
                  </a:lnTo>
                  <a:cubicBezTo>
                    <a:pt x="85774" y="23815"/>
                    <a:pt x="85818" y="23701"/>
                    <a:pt x="85863" y="23701"/>
                  </a:cubicBezTo>
                  <a:lnTo>
                    <a:pt x="85857" y="1683"/>
                  </a:lnTo>
                  <a:cubicBezTo>
                    <a:pt x="79354" y="555"/>
                    <a:pt x="72760" y="1"/>
                    <a:pt x="66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438163" y="4644550"/>
              <a:ext cx="272414" cy="99810"/>
            </a:xfrm>
            <a:custGeom>
              <a:avLst/>
              <a:gdLst/>
              <a:ahLst/>
              <a:cxnLst/>
              <a:rect l="l" t="t" r="r" b="b"/>
              <a:pathLst>
                <a:path w="4921" h="1803" extrusionOk="0">
                  <a:moveTo>
                    <a:pt x="2460" y="0"/>
                  </a:moveTo>
                  <a:cubicBezTo>
                    <a:pt x="1101" y="0"/>
                    <a:pt x="0" y="403"/>
                    <a:pt x="0" y="901"/>
                  </a:cubicBezTo>
                  <a:cubicBezTo>
                    <a:pt x="0" y="1399"/>
                    <a:pt x="1102" y="1803"/>
                    <a:pt x="2461" y="1803"/>
                  </a:cubicBezTo>
                  <a:cubicBezTo>
                    <a:pt x="3819" y="1803"/>
                    <a:pt x="4921" y="1399"/>
                    <a:pt x="4921" y="901"/>
                  </a:cubicBezTo>
                  <a:cubicBezTo>
                    <a:pt x="4921" y="403"/>
                    <a:pt x="3819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794104" y="4732844"/>
              <a:ext cx="194194" cy="71190"/>
            </a:xfrm>
            <a:custGeom>
              <a:avLst/>
              <a:gdLst/>
              <a:ahLst/>
              <a:cxnLst/>
              <a:rect l="l" t="t" r="r" b="b"/>
              <a:pathLst>
                <a:path w="3508" h="1286" extrusionOk="0">
                  <a:moveTo>
                    <a:pt x="1754" y="1"/>
                  </a:moveTo>
                  <a:cubicBezTo>
                    <a:pt x="785" y="1"/>
                    <a:pt x="0" y="288"/>
                    <a:pt x="0" y="644"/>
                  </a:cubicBezTo>
                  <a:cubicBezTo>
                    <a:pt x="0" y="998"/>
                    <a:pt x="785" y="1285"/>
                    <a:pt x="1754" y="1285"/>
                  </a:cubicBezTo>
                  <a:cubicBezTo>
                    <a:pt x="2723" y="1285"/>
                    <a:pt x="3507" y="998"/>
                    <a:pt x="3507" y="644"/>
                  </a:cubicBezTo>
                  <a:cubicBezTo>
                    <a:pt x="3507" y="288"/>
                    <a:pt x="2723" y="1"/>
                    <a:pt x="1754" y="1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19761" y="4845605"/>
              <a:ext cx="97097" cy="35540"/>
            </a:xfrm>
            <a:custGeom>
              <a:avLst/>
              <a:gdLst/>
              <a:ahLst/>
              <a:cxnLst/>
              <a:rect l="l" t="t" r="r" b="b"/>
              <a:pathLst>
                <a:path w="1754" h="642" extrusionOk="0">
                  <a:moveTo>
                    <a:pt x="877" y="0"/>
                  </a:moveTo>
                  <a:cubicBezTo>
                    <a:pt x="392" y="0"/>
                    <a:pt x="0" y="144"/>
                    <a:pt x="0" y="320"/>
                  </a:cubicBezTo>
                  <a:cubicBezTo>
                    <a:pt x="0" y="498"/>
                    <a:pt x="392" y="642"/>
                    <a:pt x="877" y="642"/>
                  </a:cubicBezTo>
                  <a:cubicBezTo>
                    <a:pt x="1361" y="642"/>
                    <a:pt x="1754" y="498"/>
                    <a:pt x="1754" y="320"/>
                  </a:cubicBezTo>
                  <a:cubicBezTo>
                    <a:pt x="1754" y="144"/>
                    <a:pt x="1361" y="0"/>
                    <a:pt x="877" y="0"/>
                  </a:cubicBezTo>
                  <a:close/>
                </a:path>
              </a:pathLst>
            </a:custGeom>
            <a:solidFill>
              <a:srgbClr val="FFFFFF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080588" y="450415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" name="Google Shape;454;p11"/>
            <p:cNvGrpSpPr/>
            <p:nvPr/>
          </p:nvGrpSpPr>
          <p:grpSpPr>
            <a:xfrm>
              <a:off x="3676766" y="4108989"/>
              <a:ext cx="3237124" cy="855132"/>
              <a:chOff x="3228566" y="4001077"/>
              <a:chExt cx="3237124" cy="855132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6165418" y="4001077"/>
                <a:ext cx="300273" cy="330769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384" extrusionOk="0">
                    <a:moveTo>
                      <a:pt x="2302" y="1"/>
                    </a:moveTo>
                    <a:cubicBezTo>
                      <a:pt x="2272" y="1"/>
                      <a:pt x="2241" y="4"/>
                      <a:pt x="2210" y="10"/>
                    </a:cubicBezTo>
                    <a:cubicBezTo>
                      <a:pt x="2006" y="52"/>
                      <a:pt x="1853" y="224"/>
                      <a:pt x="1748" y="405"/>
                    </a:cubicBezTo>
                    <a:cubicBezTo>
                      <a:pt x="1468" y="895"/>
                      <a:pt x="1431" y="1488"/>
                      <a:pt x="1645" y="2010"/>
                    </a:cubicBezTo>
                    <a:cubicBezTo>
                      <a:pt x="1398" y="1848"/>
                      <a:pt x="1181" y="1634"/>
                      <a:pt x="909" y="1520"/>
                    </a:cubicBezTo>
                    <a:cubicBezTo>
                      <a:pt x="807" y="1477"/>
                      <a:pt x="692" y="1454"/>
                      <a:pt x="579" y="1454"/>
                    </a:cubicBezTo>
                    <a:cubicBezTo>
                      <a:pt x="390" y="1454"/>
                      <a:pt x="208" y="1520"/>
                      <a:pt x="105" y="1673"/>
                    </a:cubicBezTo>
                    <a:cubicBezTo>
                      <a:pt x="0" y="1830"/>
                      <a:pt x="3" y="2038"/>
                      <a:pt x="72" y="2211"/>
                    </a:cubicBezTo>
                    <a:cubicBezTo>
                      <a:pt x="142" y="2386"/>
                      <a:pt x="271" y="2528"/>
                      <a:pt x="408" y="2655"/>
                    </a:cubicBezTo>
                    <a:cubicBezTo>
                      <a:pt x="732" y="2955"/>
                      <a:pt x="1303" y="3384"/>
                      <a:pt x="1768" y="3384"/>
                    </a:cubicBezTo>
                    <a:cubicBezTo>
                      <a:pt x="1771" y="3384"/>
                      <a:pt x="1773" y="3384"/>
                      <a:pt x="1775" y="3384"/>
                    </a:cubicBezTo>
                    <a:cubicBezTo>
                      <a:pt x="2242" y="3378"/>
                      <a:pt x="2679" y="2900"/>
                      <a:pt x="2854" y="2508"/>
                    </a:cubicBezTo>
                    <a:cubicBezTo>
                      <a:pt x="3058" y="2051"/>
                      <a:pt x="3071" y="1528"/>
                      <a:pt x="3025" y="1027"/>
                    </a:cubicBezTo>
                    <a:cubicBezTo>
                      <a:pt x="3002" y="782"/>
                      <a:pt x="2965" y="529"/>
                      <a:pt x="2833" y="321"/>
                    </a:cubicBezTo>
                    <a:cubicBezTo>
                      <a:pt x="2716" y="140"/>
                      <a:pt x="2513" y="1"/>
                      <a:pt x="230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3228566" y="4264104"/>
                <a:ext cx="282581" cy="282679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2" extrusionOk="0">
                    <a:moveTo>
                      <a:pt x="566" y="1"/>
                    </a:moveTo>
                    <a:cubicBezTo>
                      <a:pt x="565" y="1"/>
                      <a:pt x="564" y="1"/>
                      <a:pt x="563" y="1"/>
                    </a:cubicBezTo>
                    <a:cubicBezTo>
                      <a:pt x="342" y="4"/>
                      <a:pt x="152" y="185"/>
                      <a:pt x="76" y="393"/>
                    </a:cubicBezTo>
                    <a:cubicBezTo>
                      <a:pt x="0" y="601"/>
                      <a:pt x="16" y="830"/>
                      <a:pt x="43" y="1050"/>
                    </a:cubicBezTo>
                    <a:cubicBezTo>
                      <a:pt x="98" y="1499"/>
                      <a:pt x="208" y="1954"/>
                      <a:pt x="477" y="2317"/>
                    </a:cubicBezTo>
                    <a:cubicBezTo>
                      <a:pt x="681" y="2594"/>
                      <a:pt x="1082" y="2891"/>
                      <a:pt x="1458" y="2891"/>
                    </a:cubicBezTo>
                    <a:cubicBezTo>
                      <a:pt x="1503" y="2891"/>
                      <a:pt x="1548" y="2887"/>
                      <a:pt x="1592" y="2878"/>
                    </a:cubicBezTo>
                    <a:cubicBezTo>
                      <a:pt x="2002" y="2792"/>
                      <a:pt x="2424" y="2304"/>
                      <a:pt x="2652" y="1978"/>
                    </a:cubicBezTo>
                    <a:cubicBezTo>
                      <a:pt x="2748" y="1841"/>
                      <a:pt x="2834" y="1691"/>
                      <a:pt x="2862" y="1525"/>
                    </a:cubicBezTo>
                    <a:cubicBezTo>
                      <a:pt x="2890" y="1358"/>
                      <a:pt x="2852" y="1175"/>
                      <a:pt x="2731" y="1059"/>
                    </a:cubicBezTo>
                    <a:cubicBezTo>
                      <a:pt x="2645" y="976"/>
                      <a:pt x="2531" y="941"/>
                      <a:pt x="2413" y="941"/>
                    </a:cubicBezTo>
                    <a:cubicBezTo>
                      <a:pt x="2268" y="941"/>
                      <a:pt x="2115" y="994"/>
                      <a:pt x="1995" y="1077"/>
                    </a:cubicBezTo>
                    <a:cubicBezTo>
                      <a:pt x="1777" y="1229"/>
                      <a:pt x="1628" y="1459"/>
                      <a:pt x="1442" y="1648"/>
                    </a:cubicBezTo>
                    <a:cubicBezTo>
                      <a:pt x="1530" y="1149"/>
                      <a:pt x="1384" y="637"/>
                      <a:pt x="1045" y="259"/>
                    </a:cubicBezTo>
                    <a:cubicBezTo>
                      <a:pt x="918" y="122"/>
                      <a:pt x="753" y="1"/>
                      <a:pt x="566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1"/>
              <p:cNvSpPr/>
              <p:nvPr/>
            </p:nvSpPr>
            <p:spPr>
              <a:xfrm>
                <a:off x="4483816" y="4648208"/>
                <a:ext cx="250325" cy="20800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128" extrusionOk="0">
                    <a:moveTo>
                      <a:pt x="2042" y="1"/>
                    </a:moveTo>
                    <a:cubicBezTo>
                      <a:pt x="2031" y="1"/>
                      <a:pt x="2020" y="2"/>
                      <a:pt x="2009" y="3"/>
                    </a:cubicBezTo>
                    <a:cubicBezTo>
                      <a:pt x="1922" y="18"/>
                      <a:pt x="1853" y="85"/>
                      <a:pt x="1798" y="156"/>
                    </a:cubicBezTo>
                    <a:cubicBezTo>
                      <a:pt x="1629" y="378"/>
                      <a:pt x="1548" y="655"/>
                      <a:pt x="1571" y="935"/>
                    </a:cubicBezTo>
                    <a:cubicBezTo>
                      <a:pt x="1405" y="794"/>
                      <a:pt x="1236" y="653"/>
                      <a:pt x="1039" y="557"/>
                    </a:cubicBezTo>
                    <a:cubicBezTo>
                      <a:pt x="906" y="493"/>
                      <a:pt x="758" y="452"/>
                      <a:pt x="611" y="452"/>
                    </a:cubicBezTo>
                    <a:cubicBezTo>
                      <a:pt x="542" y="452"/>
                      <a:pt x="473" y="461"/>
                      <a:pt x="406" y="481"/>
                    </a:cubicBezTo>
                    <a:cubicBezTo>
                      <a:pt x="198" y="543"/>
                      <a:pt x="20" y="731"/>
                      <a:pt x="12" y="948"/>
                    </a:cubicBezTo>
                    <a:cubicBezTo>
                      <a:pt x="0" y="1209"/>
                      <a:pt x="215" y="1421"/>
                      <a:pt x="431" y="1569"/>
                    </a:cubicBezTo>
                    <a:cubicBezTo>
                      <a:pt x="704" y="1755"/>
                      <a:pt x="1327" y="2128"/>
                      <a:pt x="1780" y="2128"/>
                    </a:cubicBezTo>
                    <a:cubicBezTo>
                      <a:pt x="1899" y="2128"/>
                      <a:pt x="2006" y="2102"/>
                      <a:pt x="2092" y="2041"/>
                    </a:cubicBezTo>
                    <a:cubicBezTo>
                      <a:pt x="2560" y="1711"/>
                      <a:pt x="2537" y="768"/>
                      <a:pt x="2359" y="306"/>
                    </a:cubicBezTo>
                    <a:cubicBezTo>
                      <a:pt x="2303" y="160"/>
                      <a:pt x="2191" y="1"/>
                      <a:pt x="2042" y="1"/>
                    </a:cubicBezTo>
                    <a:close/>
                  </a:path>
                </a:pathLst>
              </a:custGeom>
              <a:solidFill>
                <a:srgbClr val="007D69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11"/>
            <p:cNvSpPr/>
            <p:nvPr/>
          </p:nvSpPr>
          <p:spPr>
            <a:xfrm>
              <a:off x="8631513" y="42220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8066525" y="3727401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1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461" name="Google Shape;46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481" name="Google Shape;481;p11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1"/>
          <p:cNvSpPr/>
          <p:nvPr/>
        </p:nvSpPr>
        <p:spPr>
          <a:xfrm>
            <a:off x="-246875" y="1520960"/>
            <a:ext cx="2032508" cy="685256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35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27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1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04" name="Google Shape;504;p1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13"/>
          <p:cNvSpPr txBox="1">
            <a:spLocks noGrp="1"/>
          </p:cNvSpPr>
          <p:nvPr>
            <p:ph type="title"/>
          </p:nvPr>
        </p:nvSpPr>
        <p:spPr>
          <a:xfrm>
            <a:off x="2152713" y="149847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1"/>
          </p:nvPr>
        </p:nvSpPr>
        <p:spPr>
          <a:xfrm>
            <a:off x="2152713" y="1882499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title" idx="2"/>
          </p:nvPr>
        </p:nvSpPr>
        <p:spPr>
          <a:xfrm>
            <a:off x="5637869" y="1521325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3"/>
          </p:nvPr>
        </p:nvSpPr>
        <p:spPr>
          <a:xfrm>
            <a:off x="5637869" y="1905350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title" idx="4"/>
          </p:nvPr>
        </p:nvSpPr>
        <p:spPr>
          <a:xfrm>
            <a:off x="2152713" y="2897979"/>
            <a:ext cx="2197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5"/>
          </p:nvPr>
        </p:nvSpPr>
        <p:spPr>
          <a:xfrm>
            <a:off x="2152713" y="3281925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6"/>
          </p:nvPr>
        </p:nvSpPr>
        <p:spPr>
          <a:xfrm>
            <a:off x="5645669" y="2920831"/>
            <a:ext cx="21819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7"/>
          </p:nvPr>
        </p:nvSpPr>
        <p:spPr>
          <a:xfrm>
            <a:off x="5637869" y="3304778"/>
            <a:ext cx="2197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3"/>
          <p:cNvSpPr txBox="1">
            <a:spLocks noGrp="1"/>
          </p:cNvSpPr>
          <p:nvPr>
            <p:ph type="title" idx="9" hasCustomPrompt="1"/>
          </p:nvPr>
        </p:nvSpPr>
        <p:spPr>
          <a:xfrm>
            <a:off x="10724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6" name="Google Shape;526;p13"/>
          <p:cNvSpPr txBox="1">
            <a:spLocks noGrp="1"/>
          </p:cNvSpPr>
          <p:nvPr>
            <p:ph type="title" idx="13" hasCustomPrompt="1"/>
          </p:nvPr>
        </p:nvSpPr>
        <p:spPr>
          <a:xfrm>
            <a:off x="10724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7" name="Google Shape;52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46919" y="1734056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6919" y="3135481"/>
            <a:ext cx="927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529" name="Google Shape;529;p13"/>
          <p:cNvGrpSpPr/>
          <p:nvPr/>
        </p:nvGrpSpPr>
        <p:grpSpPr>
          <a:xfrm>
            <a:off x="-360850" y="3766725"/>
            <a:ext cx="9616251" cy="1884049"/>
            <a:chOff x="-354225" y="4022375"/>
            <a:chExt cx="9616251" cy="1884049"/>
          </a:xfrm>
        </p:grpSpPr>
        <p:sp>
          <p:nvSpPr>
            <p:cNvPr id="530" name="Google Shape;530;p1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087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8430775" y="1863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8842275" y="617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392350" y="1276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74625" y="88627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"/>
          <p:cNvSpPr/>
          <p:nvPr/>
        </p:nvSpPr>
        <p:spPr>
          <a:xfrm rot="621580">
            <a:off x="151694" y="70175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8320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49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16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9" name="Google Shape;619;p1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16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633" name="Google Shape;633;p1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9" name="Google Shape;649;p16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6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6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6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920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7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56" name="Google Shape;656;p17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7"/>
          <p:cNvSpPr/>
          <p:nvPr/>
        </p:nvSpPr>
        <p:spPr>
          <a:xfrm>
            <a:off x="-423400" y="445024"/>
            <a:ext cx="1602514" cy="646199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7"/>
          <p:cNvGrpSpPr/>
          <p:nvPr/>
        </p:nvGrpSpPr>
        <p:grpSpPr>
          <a:xfrm>
            <a:off x="53470" y="-18957"/>
            <a:ext cx="1125653" cy="2249130"/>
            <a:chOff x="4874700" y="1406200"/>
            <a:chExt cx="559025" cy="1117025"/>
          </a:xfrm>
        </p:grpSpPr>
        <p:sp>
          <p:nvSpPr>
            <p:cNvPr id="670" name="Google Shape;670;p17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17"/>
          <p:cNvSpPr txBox="1">
            <a:spLocks noGrp="1"/>
          </p:cNvSpPr>
          <p:nvPr>
            <p:ph type="title"/>
          </p:nvPr>
        </p:nvSpPr>
        <p:spPr>
          <a:xfrm>
            <a:off x="7200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0" name="Google Shape;680;p17"/>
          <p:cNvSpPr txBox="1">
            <a:spLocks noGrp="1"/>
          </p:cNvSpPr>
          <p:nvPr>
            <p:ph type="subTitle" idx="1"/>
          </p:nvPr>
        </p:nvSpPr>
        <p:spPr>
          <a:xfrm>
            <a:off x="7200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7"/>
          <p:cNvSpPr txBox="1">
            <a:spLocks noGrp="1"/>
          </p:cNvSpPr>
          <p:nvPr>
            <p:ph type="title" idx="2"/>
          </p:nvPr>
        </p:nvSpPr>
        <p:spPr>
          <a:xfrm>
            <a:off x="3403800" y="261720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2" name="Google Shape;682;p17"/>
          <p:cNvSpPr txBox="1">
            <a:spLocks noGrp="1"/>
          </p:cNvSpPr>
          <p:nvPr>
            <p:ph type="subTitle" idx="3"/>
          </p:nvPr>
        </p:nvSpPr>
        <p:spPr>
          <a:xfrm>
            <a:off x="3403800" y="2968127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7"/>
          <p:cNvSpPr txBox="1">
            <a:spLocks noGrp="1"/>
          </p:cNvSpPr>
          <p:nvPr>
            <p:ph type="title" idx="4"/>
          </p:nvPr>
        </p:nvSpPr>
        <p:spPr>
          <a:xfrm>
            <a:off x="6087600" y="2230050"/>
            <a:ext cx="23364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4" name="Google Shape;684;p17"/>
          <p:cNvSpPr txBox="1">
            <a:spLocks noGrp="1"/>
          </p:cNvSpPr>
          <p:nvPr>
            <p:ph type="subTitle" idx="5"/>
          </p:nvPr>
        </p:nvSpPr>
        <p:spPr>
          <a:xfrm>
            <a:off x="6087600" y="258168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7"/>
          <p:cNvSpPr/>
          <p:nvPr/>
        </p:nvSpPr>
        <p:spPr>
          <a:xfrm>
            <a:off x="7736925" y="2365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17"/>
          <p:cNvGrpSpPr/>
          <p:nvPr/>
        </p:nvGrpSpPr>
        <p:grpSpPr>
          <a:xfrm>
            <a:off x="7973879" y="290286"/>
            <a:ext cx="654195" cy="635660"/>
            <a:chOff x="1860550" y="3536650"/>
            <a:chExt cx="477375" cy="463850"/>
          </a:xfrm>
        </p:grpSpPr>
        <p:sp>
          <p:nvSpPr>
            <p:cNvPr id="688" name="Google Shape;688;p1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17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7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7"/>
          <p:cNvSpPr/>
          <p:nvPr/>
        </p:nvSpPr>
        <p:spPr>
          <a:xfrm>
            <a:off x="8628075" y="7944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7"/>
          <p:cNvSpPr/>
          <p:nvPr/>
        </p:nvSpPr>
        <p:spPr>
          <a:xfrm rot="621580">
            <a:off x="8207294" y="1033300"/>
            <a:ext cx="1266838" cy="804111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17"/>
          <p:cNvGrpSpPr/>
          <p:nvPr/>
        </p:nvGrpSpPr>
        <p:grpSpPr>
          <a:xfrm>
            <a:off x="-354225" y="3683636"/>
            <a:ext cx="9616251" cy="2293156"/>
            <a:chOff x="-354225" y="4026486"/>
            <a:chExt cx="9616251" cy="2293156"/>
          </a:xfrm>
        </p:grpSpPr>
        <p:sp>
          <p:nvSpPr>
            <p:cNvPr id="701" name="Google Shape;701;p17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7319410" y="485757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5166178" y="449956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5416107" y="4606884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704856" y="40593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-642694">
              <a:off x="160692" y="4524477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214218" y="4781464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6592704" y="4920879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6204605" y="4636463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4803059" y="4915660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3670248" y="4487241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6537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21" name="Google Shape;721;p1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18"/>
          <p:cNvSpPr txBox="1">
            <a:spLocks noGrp="1"/>
          </p:cNvSpPr>
          <p:nvPr>
            <p:ph type="title"/>
          </p:nvPr>
        </p:nvSpPr>
        <p:spPr>
          <a:xfrm>
            <a:off x="71997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4" name="Google Shape;734;p18"/>
          <p:cNvSpPr txBox="1">
            <a:spLocks noGrp="1"/>
          </p:cNvSpPr>
          <p:nvPr>
            <p:ph type="subTitle" idx="1"/>
          </p:nvPr>
        </p:nvSpPr>
        <p:spPr>
          <a:xfrm>
            <a:off x="719975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8"/>
          <p:cNvSpPr txBox="1">
            <a:spLocks noGrp="1"/>
          </p:cNvSpPr>
          <p:nvPr>
            <p:ph type="title" idx="2"/>
          </p:nvPr>
        </p:nvSpPr>
        <p:spPr>
          <a:xfrm>
            <a:off x="3419246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6" name="Google Shape;736;p18"/>
          <p:cNvSpPr txBox="1">
            <a:spLocks noGrp="1"/>
          </p:cNvSpPr>
          <p:nvPr>
            <p:ph type="subTitle" idx="3"/>
          </p:nvPr>
        </p:nvSpPr>
        <p:spPr>
          <a:xfrm>
            <a:off x="3419244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title" idx="4"/>
          </p:nvPr>
        </p:nvSpPr>
        <p:spPr>
          <a:xfrm>
            <a:off x="71997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8" name="Google Shape;738;p18"/>
          <p:cNvSpPr txBox="1">
            <a:spLocks noGrp="1"/>
          </p:cNvSpPr>
          <p:nvPr>
            <p:ph type="subTitle" idx="5"/>
          </p:nvPr>
        </p:nvSpPr>
        <p:spPr>
          <a:xfrm>
            <a:off x="719975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8"/>
          <p:cNvSpPr txBox="1">
            <a:spLocks noGrp="1"/>
          </p:cNvSpPr>
          <p:nvPr>
            <p:ph type="title" idx="6"/>
          </p:nvPr>
        </p:nvSpPr>
        <p:spPr>
          <a:xfrm>
            <a:off x="3419246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0" name="Google Shape;740;p18"/>
          <p:cNvSpPr txBox="1">
            <a:spLocks noGrp="1"/>
          </p:cNvSpPr>
          <p:nvPr>
            <p:ph type="subTitle" idx="7"/>
          </p:nvPr>
        </p:nvSpPr>
        <p:spPr>
          <a:xfrm>
            <a:off x="3419244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8"/>
          <p:cNvSpPr txBox="1">
            <a:spLocks noGrp="1"/>
          </p:cNvSpPr>
          <p:nvPr>
            <p:ph type="title" idx="8"/>
          </p:nvPr>
        </p:nvSpPr>
        <p:spPr>
          <a:xfrm>
            <a:off x="6118525" y="17352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2" name="Google Shape;742;p18"/>
          <p:cNvSpPr txBox="1">
            <a:spLocks noGrp="1"/>
          </p:cNvSpPr>
          <p:nvPr>
            <p:ph type="subTitle" idx="9"/>
          </p:nvPr>
        </p:nvSpPr>
        <p:spPr>
          <a:xfrm>
            <a:off x="6118520" y="21439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8"/>
          <p:cNvSpPr txBox="1">
            <a:spLocks noGrp="1"/>
          </p:cNvSpPr>
          <p:nvPr>
            <p:ph type="title" idx="13"/>
          </p:nvPr>
        </p:nvSpPr>
        <p:spPr>
          <a:xfrm>
            <a:off x="6118525" y="3498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4"/>
          </p:nvPr>
        </p:nvSpPr>
        <p:spPr>
          <a:xfrm>
            <a:off x="6118520" y="3906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46" name="Google Shape;746;p18"/>
          <p:cNvGrpSpPr/>
          <p:nvPr/>
        </p:nvGrpSpPr>
        <p:grpSpPr>
          <a:xfrm>
            <a:off x="-354225" y="4273231"/>
            <a:ext cx="9616251" cy="951462"/>
            <a:chOff x="-354225" y="4273231"/>
            <a:chExt cx="9616251" cy="951462"/>
          </a:xfrm>
        </p:grpSpPr>
        <p:sp>
          <p:nvSpPr>
            <p:cNvPr id="747" name="Google Shape;747;p18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8"/>
          <p:cNvGrpSpPr/>
          <p:nvPr/>
        </p:nvGrpSpPr>
        <p:grpSpPr>
          <a:xfrm rot="7690122" flipH="1">
            <a:off x="150322" y="189545"/>
            <a:ext cx="1336926" cy="1243149"/>
            <a:chOff x="932475" y="4800200"/>
            <a:chExt cx="567050" cy="527275"/>
          </a:xfrm>
        </p:grpSpPr>
        <p:sp>
          <p:nvSpPr>
            <p:cNvPr id="764" name="Google Shape;764;p18"/>
            <p:cNvSpPr/>
            <p:nvPr/>
          </p:nvSpPr>
          <p:spPr>
            <a:xfrm>
              <a:off x="1060500" y="4932325"/>
              <a:ext cx="439025" cy="395150"/>
            </a:xfrm>
            <a:custGeom>
              <a:avLst/>
              <a:gdLst/>
              <a:ahLst/>
              <a:cxnLst/>
              <a:rect l="l" t="t" r="r" b="b"/>
              <a:pathLst>
                <a:path w="17561" h="15806" extrusionOk="0">
                  <a:moveTo>
                    <a:pt x="253" y="0"/>
                  </a:moveTo>
                  <a:cubicBezTo>
                    <a:pt x="236" y="0"/>
                    <a:pt x="219" y="2"/>
                    <a:pt x="202" y="6"/>
                  </a:cubicBezTo>
                  <a:cubicBezTo>
                    <a:pt x="78" y="35"/>
                    <a:pt x="1" y="158"/>
                    <a:pt x="29" y="283"/>
                  </a:cubicBezTo>
                  <a:cubicBezTo>
                    <a:pt x="962" y="4289"/>
                    <a:pt x="3161" y="8010"/>
                    <a:pt x="6219" y="10761"/>
                  </a:cubicBezTo>
                  <a:cubicBezTo>
                    <a:pt x="9011" y="13271"/>
                    <a:pt x="12531" y="14982"/>
                    <a:pt x="16229" y="15643"/>
                  </a:cubicBezTo>
                  <a:cubicBezTo>
                    <a:pt x="16583" y="15706"/>
                    <a:pt x="16938" y="15761"/>
                    <a:pt x="17295" y="15804"/>
                  </a:cubicBezTo>
                  <a:cubicBezTo>
                    <a:pt x="17303" y="15805"/>
                    <a:pt x="17311" y="15805"/>
                    <a:pt x="17319" y="15805"/>
                  </a:cubicBezTo>
                  <a:cubicBezTo>
                    <a:pt x="17434" y="15805"/>
                    <a:pt x="17531" y="15718"/>
                    <a:pt x="17546" y="15603"/>
                  </a:cubicBezTo>
                  <a:cubicBezTo>
                    <a:pt x="17561" y="15480"/>
                    <a:pt x="17475" y="15366"/>
                    <a:pt x="17351" y="15348"/>
                  </a:cubicBezTo>
                  <a:cubicBezTo>
                    <a:pt x="13360" y="14857"/>
                    <a:pt x="9518" y="13107"/>
                    <a:pt x="6527" y="10418"/>
                  </a:cubicBezTo>
                  <a:cubicBezTo>
                    <a:pt x="3538" y="7731"/>
                    <a:pt x="1390" y="4094"/>
                    <a:pt x="479" y="178"/>
                  </a:cubicBezTo>
                  <a:cubicBezTo>
                    <a:pt x="453" y="72"/>
                    <a:pt x="358" y="0"/>
                    <a:pt x="253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1031225" y="4800200"/>
              <a:ext cx="86700" cy="205000"/>
            </a:xfrm>
            <a:custGeom>
              <a:avLst/>
              <a:gdLst/>
              <a:ahLst/>
              <a:cxnLst/>
              <a:rect l="l" t="t" r="r" b="b"/>
              <a:pathLst>
                <a:path w="3468" h="8200" extrusionOk="0">
                  <a:moveTo>
                    <a:pt x="1367" y="0"/>
                  </a:moveTo>
                  <a:cubicBezTo>
                    <a:pt x="614" y="1355"/>
                    <a:pt x="1" y="2846"/>
                    <a:pt x="27" y="4397"/>
                  </a:cubicBezTo>
                  <a:cubicBezTo>
                    <a:pt x="54" y="5948"/>
                    <a:pt x="842" y="7561"/>
                    <a:pt x="2255" y="8200"/>
                  </a:cubicBezTo>
                  <a:cubicBezTo>
                    <a:pt x="3149" y="7046"/>
                    <a:pt x="3468" y="5422"/>
                    <a:pt x="3171" y="3991"/>
                  </a:cubicBezTo>
                  <a:cubicBezTo>
                    <a:pt x="2875" y="2562"/>
                    <a:pt x="2175" y="1216"/>
                    <a:pt x="1367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1061125" y="4800200"/>
              <a:ext cx="28275" cy="205000"/>
            </a:xfrm>
            <a:custGeom>
              <a:avLst/>
              <a:gdLst/>
              <a:ahLst/>
              <a:cxnLst/>
              <a:rect l="l" t="t" r="r" b="b"/>
              <a:pathLst>
                <a:path w="1131" h="8200" extrusionOk="0">
                  <a:moveTo>
                    <a:pt x="169" y="0"/>
                  </a:moveTo>
                  <a:cubicBezTo>
                    <a:pt x="141" y="52"/>
                    <a:pt x="112" y="105"/>
                    <a:pt x="83" y="158"/>
                  </a:cubicBezTo>
                  <a:cubicBezTo>
                    <a:pt x="0" y="2318"/>
                    <a:pt x="299" y="4469"/>
                    <a:pt x="687" y="6588"/>
                  </a:cubicBezTo>
                  <a:cubicBezTo>
                    <a:pt x="784" y="7115"/>
                    <a:pt x="886" y="7640"/>
                    <a:pt x="989" y="8164"/>
                  </a:cubicBezTo>
                  <a:cubicBezTo>
                    <a:pt x="1012" y="8175"/>
                    <a:pt x="1035" y="8190"/>
                    <a:pt x="1059" y="8200"/>
                  </a:cubicBezTo>
                  <a:cubicBezTo>
                    <a:pt x="1084" y="8168"/>
                    <a:pt x="1106" y="8134"/>
                    <a:pt x="1131" y="8099"/>
                  </a:cubicBezTo>
                  <a:cubicBezTo>
                    <a:pt x="720" y="6000"/>
                    <a:pt x="324" y="3888"/>
                    <a:pt x="238" y="1745"/>
                  </a:cubicBezTo>
                  <a:cubicBezTo>
                    <a:pt x="215" y="1200"/>
                    <a:pt x="215" y="653"/>
                    <a:pt x="238" y="105"/>
                  </a:cubicBezTo>
                  <a:cubicBezTo>
                    <a:pt x="215" y="69"/>
                    <a:pt x="192" y="35"/>
                    <a:pt x="169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964725" y="5101000"/>
              <a:ext cx="204000" cy="82350"/>
            </a:xfrm>
            <a:custGeom>
              <a:avLst/>
              <a:gdLst/>
              <a:ahLst/>
              <a:cxnLst/>
              <a:rect l="l" t="t" r="r" b="b"/>
              <a:pathLst>
                <a:path w="8160" h="3294" extrusionOk="0">
                  <a:moveTo>
                    <a:pt x="3911" y="0"/>
                  </a:moveTo>
                  <a:cubicBezTo>
                    <a:pt x="2587" y="0"/>
                    <a:pt x="1253" y="319"/>
                    <a:pt x="0" y="748"/>
                  </a:cubicBezTo>
                  <a:cubicBezTo>
                    <a:pt x="1122" y="1820"/>
                    <a:pt x="2411" y="2792"/>
                    <a:pt x="3918" y="3156"/>
                  </a:cubicBezTo>
                  <a:cubicBezTo>
                    <a:pt x="4292" y="3247"/>
                    <a:pt x="4681" y="3293"/>
                    <a:pt x="5070" y="3293"/>
                  </a:cubicBezTo>
                  <a:cubicBezTo>
                    <a:pt x="6249" y="3293"/>
                    <a:pt x="7426" y="2867"/>
                    <a:pt x="8160" y="1961"/>
                  </a:cubicBezTo>
                  <a:cubicBezTo>
                    <a:pt x="7269" y="804"/>
                    <a:pt x="5778" y="87"/>
                    <a:pt x="4320" y="11"/>
                  </a:cubicBezTo>
                  <a:cubicBezTo>
                    <a:pt x="4184" y="4"/>
                    <a:pt x="4048" y="0"/>
                    <a:pt x="3911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964750" y="5118725"/>
              <a:ext cx="203975" cy="32750"/>
            </a:xfrm>
            <a:custGeom>
              <a:avLst/>
              <a:gdLst/>
              <a:ahLst/>
              <a:cxnLst/>
              <a:rect l="l" t="t" r="r" b="b"/>
              <a:pathLst>
                <a:path w="8159" h="1310" extrusionOk="0">
                  <a:moveTo>
                    <a:pt x="120" y="1"/>
                  </a:moveTo>
                  <a:cubicBezTo>
                    <a:pt x="81" y="13"/>
                    <a:pt x="41" y="26"/>
                    <a:pt x="1" y="39"/>
                  </a:cubicBezTo>
                  <a:cubicBezTo>
                    <a:pt x="44" y="81"/>
                    <a:pt x="88" y="122"/>
                    <a:pt x="131" y="163"/>
                  </a:cubicBezTo>
                  <a:cubicBezTo>
                    <a:pt x="2201" y="790"/>
                    <a:pt x="4357" y="1044"/>
                    <a:pt x="6507" y="1203"/>
                  </a:cubicBezTo>
                  <a:cubicBezTo>
                    <a:pt x="7039" y="1243"/>
                    <a:pt x="7573" y="1276"/>
                    <a:pt x="8107" y="1309"/>
                  </a:cubicBezTo>
                  <a:cubicBezTo>
                    <a:pt x="8126" y="1291"/>
                    <a:pt x="8143" y="1272"/>
                    <a:pt x="8159" y="1252"/>
                  </a:cubicBezTo>
                  <a:cubicBezTo>
                    <a:pt x="8134" y="1219"/>
                    <a:pt x="8107" y="1187"/>
                    <a:pt x="8080" y="1156"/>
                  </a:cubicBezTo>
                  <a:cubicBezTo>
                    <a:pt x="5944" y="1024"/>
                    <a:pt x="3801" y="873"/>
                    <a:pt x="1707" y="415"/>
                  </a:cubicBezTo>
                  <a:cubicBezTo>
                    <a:pt x="1173" y="299"/>
                    <a:pt x="644" y="160"/>
                    <a:pt x="12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1078950" y="5207800"/>
              <a:ext cx="205700" cy="80825"/>
            </a:xfrm>
            <a:custGeom>
              <a:avLst/>
              <a:gdLst/>
              <a:ahLst/>
              <a:cxnLst/>
              <a:rect l="l" t="t" r="r" b="b"/>
              <a:pathLst>
                <a:path w="8228" h="3233" extrusionOk="0">
                  <a:moveTo>
                    <a:pt x="4373" y="1"/>
                  </a:moveTo>
                  <a:cubicBezTo>
                    <a:pt x="4332" y="1"/>
                    <a:pt x="4291" y="1"/>
                    <a:pt x="4249" y="2"/>
                  </a:cubicBezTo>
                  <a:cubicBezTo>
                    <a:pt x="2790" y="39"/>
                    <a:pt x="1341" y="488"/>
                    <a:pt x="0" y="1067"/>
                  </a:cubicBezTo>
                  <a:cubicBezTo>
                    <a:pt x="1199" y="2050"/>
                    <a:pt x="2559" y="2919"/>
                    <a:pt x="4089" y="3169"/>
                  </a:cubicBezTo>
                  <a:cubicBezTo>
                    <a:pt x="4346" y="3211"/>
                    <a:pt x="4608" y="3232"/>
                    <a:pt x="4871" y="3232"/>
                  </a:cubicBezTo>
                  <a:cubicBezTo>
                    <a:pt x="6175" y="3232"/>
                    <a:pt x="7494" y="2715"/>
                    <a:pt x="8227" y="1654"/>
                  </a:cubicBezTo>
                  <a:cubicBezTo>
                    <a:pt x="7277" y="598"/>
                    <a:pt x="5797" y="1"/>
                    <a:pt x="4373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078900" y="5233225"/>
              <a:ext cx="205700" cy="17875"/>
            </a:xfrm>
            <a:custGeom>
              <a:avLst/>
              <a:gdLst/>
              <a:ahLst/>
              <a:cxnLst/>
              <a:rect l="l" t="t" r="r" b="b"/>
              <a:pathLst>
                <a:path w="8228" h="715" extrusionOk="0">
                  <a:moveTo>
                    <a:pt x="117" y="1"/>
                  </a:moveTo>
                  <a:cubicBezTo>
                    <a:pt x="78" y="18"/>
                    <a:pt x="40" y="34"/>
                    <a:pt x="1" y="50"/>
                  </a:cubicBezTo>
                  <a:cubicBezTo>
                    <a:pt x="47" y="89"/>
                    <a:pt x="94" y="126"/>
                    <a:pt x="141" y="163"/>
                  </a:cubicBezTo>
                  <a:cubicBezTo>
                    <a:pt x="2204" y="619"/>
                    <a:pt x="4324" y="714"/>
                    <a:pt x="6433" y="714"/>
                  </a:cubicBezTo>
                  <a:cubicBezTo>
                    <a:pt x="6481" y="714"/>
                    <a:pt x="6529" y="714"/>
                    <a:pt x="6577" y="714"/>
                  </a:cubicBezTo>
                  <a:cubicBezTo>
                    <a:pt x="7111" y="714"/>
                    <a:pt x="7646" y="707"/>
                    <a:pt x="8180" y="698"/>
                  </a:cubicBezTo>
                  <a:cubicBezTo>
                    <a:pt x="8196" y="678"/>
                    <a:pt x="8213" y="658"/>
                    <a:pt x="8228" y="637"/>
                  </a:cubicBezTo>
                  <a:cubicBezTo>
                    <a:pt x="8200" y="605"/>
                    <a:pt x="8170" y="576"/>
                    <a:pt x="8143" y="546"/>
                  </a:cubicBezTo>
                  <a:cubicBezTo>
                    <a:pt x="7561" y="555"/>
                    <a:pt x="6979" y="562"/>
                    <a:pt x="6397" y="562"/>
                  </a:cubicBezTo>
                  <a:cubicBezTo>
                    <a:pt x="4837" y="562"/>
                    <a:pt x="3278" y="510"/>
                    <a:pt x="1731" y="295"/>
                  </a:cubicBezTo>
                  <a:cubicBezTo>
                    <a:pt x="1190" y="219"/>
                    <a:pt x="652" y="122"/>
                    <a:pt x="117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932475" y="4970375"/>
              <a:ext cx="181000" cy="110600"/>
            </a:xfrm>
            <a:custGeom>
              <a:avLst/>
              <a:gdLst/>
              <a:ahLst/>
              <a:cxnLst/>
              <a:rect l="l" t="t" r="r" b="b"/>
              <a:pathLst>
                <a:path w="7240" h="4424" extrusionOk="0">
                  <a:moveTo>
                    <a:pt x="0" y="1"/>
                  </a:moveTo>
                  <a:lnTo>
                    <a:pt x="0" y="1"/>
                  </a:lnTo>
                  <a:cubicBezTo>
                    <a:pt x="685" y="1393"/>
                    <a:pt x="1557" y="2749"/>
                    <a:pt x="2846" y="3611"/>
                  </a:cubicBezTo>
                  <a:cubicBezTo>
                    <a:pt x="3606" y="4120"/>
                    <a:pt x="4536" y="4424"/>
                    <a:pt x="5444" y="4424"/>
                  </a:cubicBezTo>
                  <a:cubicBezTo>
                    <a:pt x="6074" y="4424"/>
                    <a:pt x="6694" y="4277"/>
                    <a:pt x="7240" y="3951"/>
                  </a:cubicBezTo>
                  <a:cubicBezTo>
                    <a:pt x="6804" y="2558"/>
                    <a:pt x="5651" y="1371"/>
                    <a:pt x="4308" y="797"/>
                  </a:cubicBezTo>
                  <a:cubicBezTo>
                    <a:pt x="2965" y="225"/>
                    <a:pt x="1461" y="31"/>
                    <a:pt x="0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932550" y="4970375"/>
              <a:ext cx="180975" cy="99775"/>
            </a:xfrm>
            <a:custGeom>
              <a:avLst/>
              <a:gdLst/>
              <a:ahLst/>
              <a:cxnLst/>
              <a:rect l="l" t="t" r="r" b="b"/>
              <a:pathLst>
                <a:path w="7239" h="3991" extrusionOk="0">
                  <a:moveTo>
                    <a:pt x="0" y="1"/>
                  </a:moveTo>
                  <a:cubicBezTo>
                    <a:pt x="26" y="54"/>
                    <a:pt x="53" y="108"/>
                    <a:pt x="80" y="162"/>
                  </a:cubicBezTo>
                  <a:cubicBezTo>
                    <a:pt x="1805" y="1463"/>
                    <a:pt x="3741" y="2446"/>
                    <a:pt x="5704" y="3337"/>
                  </a:cubicBezTo>
                  <a:cubicBezTo>
                    <a:pt x="6191" y="3558"/>
                    <a:pt x="6680" y="3775"/>
                    <a:pt x="7169" y="3990"/>
                  </a:cubicBezTo>
                  <a:cubicBezTo>
                    <a:pt x="7192" y="3977"/>
                    <a:pt x="7217" y="3966"/>
                    <a:pt x="7238" y="3953"/>
                  </a:cubicBezTo>
                  <a:cubicBezTo>
                    <a:pt x="7227" y="3913"/>
                    <a:pt x="7211" y="3874"/>
                    <a:pt x="7198" y="3835"/>
                  </a:cubicBezTo>
                  <a:cubicBezTo>
                    <a:pt x="5238" y="2974"/>
                    <a:pt x="3278" y="2093"/>
                    <a:pt x="1471" y="941"/>
                  </a:cubicBezTo>
                  <a:cubicBezTo>
                    <a:pt x="1009" y="648"/>
                    <a:pt x="561" y="335"/>
                    <a:pt x="125" y="4"/>
                  </a:cubicBezTo>
                  <a:cubicBezTo>
                    <a:pt x="83" y="2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1116875" y="4899575"/>
              <a:ext cx="89425" cy="203825"/>
            </a:xfrm>
            <a:custGeom>
              <a:avLst/>
              <a:gdLst/>
              <a:ahLst/>
              <a:cxnLst/>
              <a:rect l="l" t="t" r="r" b="b"/>
              <a:pathLst>
                <a:path w="3577" h="8153" extrusionOk="0">
                  <a:moveTo>
                    <a:pt x="2336" y="0"/>
                  </a:moveTo>
                  <a:cubicBezTo>
                    <a:pt x="1475" y="1180"/>
                    <a:pt x="718" y="2494"/>
                    <a:pt x="359" y="3909"/>
                  </a:cubicBezTo>
                  <a:cubicBezTo>
                    <a:pt x="0" y="5325"/>
                    <a:pt x="245" y="6961"/>
                    <a:pt x="1089" y="8152"/>
                  </a:cubicBezTo>
                  <a:cubicBezTo>
                    <a:pt x="2529" y="7577"/>
                    <a:pt x="3388" y="6000"/>
                    <a:pt x="3483" y="4453"/>
                  </a:cubicBezTo>
                  <a:cubicBezTo>
                    <a:pt x="3576" y="2905"/>
                    <a:pt x="3029" y="1388"/>
                    <a:pt x="2336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1142375" y="4899575"/>
              <a:ext cx="34925" cy="203825"/>
            </a:xfrm>
            <a:custGeom>
              <a:avLst/>
              <a:gdLst/>
              <a:ahLst/>
              <a:cxnLst/>
              <a:rect l="l" t="t" r="r" b="b"/>
              <a:pathLst>
                <a:path w="1397" h="8153" extrusionOk="0">
                  <a:moveTo>
                    <a:pt x="1318" y="0"/>
                  </a:moveTo>
                  <a:cubicBezTo>
                    <a:pt x="1293" y="33"/>
                    <a:pt x="1269" y="68"/>
                    <a:pt x="1244" y="102"/>
                  </a:cubicBezTo>
                  <a:cubicBezTo>
                    <a:pt x="1243" y="650"/>
                    <a:pt x="1219" y="1196"/>
                    <a:pt x="1173" y="1741"/>
                  </a:cubicBezTo>
                  <a:cubicBezTo>
                    <a:pt x="992" y="3878"/>
                    <a:pt x="504" y="5970"/>
                    <a:pt x="0" y="8049"/>
                  </a:cubicBezTo>
                  <a:cubicBezTo>
                    <a:pt x="23" y="8083"/>
                    <a:pt x="45" y="8118"/>
                    <a:pt x="69" y="8152"/>
                  </a:cubicBezTo>
                  <a:cubicBezTo>
                    <a:pt x="94" y="8142"/>
                    <a:pt x="117" y="8131"/>
                    <a:pt x="141" y="8119"/>
                  </a:cubicBezTo>
                  <a:cubicBezTo>
                    <a:pt x="267" y="7600"/>
                    <a:pt x="392" y="7080"/>
                    <a:pt x="511" y="6560"/>
                  </a:cubicBezTo>
                  <a:cubicBezTo>
                    <a:pt x="993" y="4459"/>
                    <a:pt x="1385" y="2322"/>
                    <a:pt x="1397" y="161"/>
                  </a:cubicBezTo>
                  <a:cubicBezTo>
                    <a:pt x="1371" y="108"/>
                    <a:pt x="1345" y="53"/>
                    <a:pt x="1318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1209500" y="5006700"/>
              <a:ext cx="84000" cy="200700"/>
            </a:xfrm>
            <a:custGeom>
              <a:avLst/>
              <a:gdLst/>
              <a:ahLst/>
              <a:cxnLst/>
              <a:rect l="l" t="t" r="r" b="b"/>
              <a:pathLst>
                <a:path w="3360" h="8028" extrusionOk="0">
                  <a:moveTo>
                    <a:pt x="1488" y="0"/>
                  </a:moveTo>
                  <a:cubicBezTo>
                    <a:pt x="830" y="1260"/>
                    <a:pt x="287" y="2632"/>
                    <a:pt x="144" y="4047"/>
                  </a:cubicBezTo>
                  <a:cubicBezTo>
                    <a:pt x="0" y="5460"/>
                    <a:pt x="474" y="7000"/>
                    <a:pt x="1455" y="8027"/>
                  </a:cubicBezTo>
                  <a:cubicBezTo>
                    <a:pt x="2758" y="7265"/>
                    <a:pt x="3360" y="5625"/>
                    <a:pt x="3229" y="4121"/>
                  </a:cubicBezTo>
                  <a:cubicBezTo>
                    <a:pt x="3098" y="2619"/>
                    <a:pt x="2355" y="1236"/>
                    <a:pt x="1488" y="0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1243850" y="5006700"/>
              <a:ext cx="12850" cy="200650"/>
            </a:xfrm>
            <a:custGeom>
              <a:avLst/>
              <a:gdLst/>
              <a:ahLst/>
              <a:cxnLst/>
              <a:rect l="l" t="t" r="r" b="b"/>
              <a:pathLst>
                <a:path w="514" h="8026" extrusionOk="0">
                  <a:moveTo>
                    <a:pt x="114" y="0"/>
                  </a:moveTo>
                  <a:cubicBezTo>
                    <a:pt x="96" y="37"/>
                    <a:pt x="77" y="73"/>
                    <a:pt x="58" y="109"/>
                  </a:cubicBezTo>
                  <a:cubicBezTo>
                    <a:pt x="136" y="637"/>
                    <a:pt x="192" y="1165"/>
                    <a:pt x="225" y="1698"/>
                  </a:cubicBezTo>
                  <a:cubicBezTo>
                    <a:pt x="357" y="3778"/>
                    <a:pt x="187" y="5863"/>
                    <a:pt x="1" y="7937"/>
                  </a:cubicBezTo>
                  <a:cubicBezTo>
                    <a:pt x="28" y="7966"/>
                    <a:pt x="54" y="7997"/>
                    <a:pt x="81" y="8026"/>
                  </a:cubicBezTo>
                  <a:cubicBezTo>
                    <a:pt x="103" y="8013"/>
                    <a:pt x="124" y="7999"/>
                    <a:pt x="146" y="7984"/>
                  </a:cubicBezTo>
                  <a:cubicBezTo>
                    <a:pt x="192" y="7466"/>
                    <a:pt x="238" y="6948"/>
                    <a:pt x="278" y="6429"/>
                  </a:cubicBezTo>
                  <a:cubicBezTo>
                    <a:pt x="441" y="4338"/>
                    <a:pt x="513" y="2226"/>
                    <a:pt x="215" y="144"/>
                  </a:cubicBezTo>
                  <a:cubicBezTo>
                    <a:pt x="182" y="96"/>
                    <a:pt x="149" y="49"/>
                    <a:pt x="114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1300475" y="5078825"/>
              <a:ext cx="87950" cy="198175"/>
            </a:xfrm>
            <a:custGeom>
              <a:avLst/>
              <a:gdLst/>
              <a:ahLst/>
              <a:cxnLst/>
              <a:rect l="l" t="t" r="r" b="b"/>
              <a:pathLst>
                <a:path w="3518" h="7927" extrusionOk="0">
                  <a:moveTo>
                    <a:pt x="759" y="1"/>
                  </a:moveTo>
                  <a:cubicBezTo>
                    <a:pt x="313" y="1350"/>
                    <a:pt x="0" y="2793"/>
                    <a:pt x="89" y="4211"/>
                  </a:cubicBezTo>
                  <a:cubicBezTo>
                    <a:pt x="178" y="5630"/>
                    <a:pt x="893" y="7074"/>
                    <a:pt x="2029" y="7926"/>
                  </a:cubicBezTo>
                  <a:cubicBezTo>
                    <a:pt x="3192" y="6965"/>
                    <a:pt x="3517" y="5249"/>
                    <a:pt x="3146" y="3786"/>
                  </a:cubicBezTo>
                  <a:cubicBezTo>
                    <a:pt x="2773" y="2324"/>
                    <a:pt x="1814" y="1080"/>
                    <a:pt x="759" y="1"/>
                  </a:cubicBezTo>
                  <a:close/>
                </a:path>
              </a:pathLst>
            </a:custGeom>
            <a:solidFill>
              <a:srgbClr val="088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1318525" y="5078875"/>
              <a:ext cx="34100" cy="198125"/>
            </a:xfrm>
            <a:custGeom>
              <a:avLst/>
              <a:gdLst/>
              <a:ahLst/>
              <a:cxnLst/>
              <a:rect l="l" t="t" r="r" b="b"/>
              <a:pathLst>
                <a:path w="1364" h="7925" extrusionOk="0">
                  <a:moveTo>
                    <a:pt x="37" y="0"/>
                  </a:moveTo>
                  <a:cubicBezTo>
                    <a:pt x="25" y="39"/>
                    <a:pt x="13" y="78"/>
                    <a:pt x="0" y="116"/>
                  </a:cubicBezTo>
                  <a:cubicBezTo>
                    <a:pt x="162" y="624"/>
                    <a:pt x="303" y="1137"/>
                    <a:pt x="422" y="1656"/>
                  </a:cubicBezTo>
                  <a:cubicBezTo>
                    <a:pt x="890" y="3688"/>
                    <a:pt x="1061" y="5773"/>
                    <a:pt x="1213" y="7848"/>
                  </a:cubicBezTo>
                  <a:cubicBezTo>
                    <a:pt x="1244" y="7874"/>
                    <a:pt x="1274" y="7900"/>
                    <a:pt x="1307" y="7924"/>
                  </a:cubicBezTo>
                  <a:cubicBezTo>
                    <a:pt x="1327" y="7908"/>
                    <a:pt x="1345" y="7890"/>
                    <a:pt x="1363" y="7873"/>
                  </a:cubicBezTo>
                  <a:cubicBezTo>
                    <a:pt x="1326" y="7355"/>
                    <a:pt x="1287" y="6835"/>
                    <a:pt x="1243" y="6317"/>
                  </a:cubicBezTo>
                  <a:cubicBezTo>
                    <a:pt x="1063" y="4226"/>
                    <a:pt x="792" y="2131"/>
                    <a:pt x="159" y="125"/>
                  </a:cubicBezTo>
                  <a:cubicBezTo>
                    <a:pt x="119" y="83"/>
                    <a:pt x="79" y="42"/>
                    <a:pt x="37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18"/>
          <p:cNvSpPr/>
          <p:nvPr/>
        </p:nvSpPr>
        <p:spPr>
          <a:xfrm>
            <a:off x="194750" y="20401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8"/>
          <p:cNvSpPr/>
          <p:nvPr/>
        </p:nvSpPr>
        <p:spPr>
          <a:xfrm>
            <a:off x="445438" y="16590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8"/>
          <p:cNvSpPr/>
          <p:nvPr/>
        </p:nvSpPr>
        <p:spPr>
          <a:xfrm>
            <a:off x="8745050" y="954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18"/>
          <p:cNvGrpSpPr/>
          <p:nvPr/>
        </p:nvGrpSpPr>
        <p:grpSpPr>
          <a:xfrm>
            <a:off x="8172979" y="230136"/>
            <a:ext cx="654195" cy="635660"/>
            <a:chOff x="1860550" y="3536650"/>
            <a:chExt cx="477375" cy="463850"/>
          </a:xfrm>
        </p:grpSpPr>
        <p:sp>
          <p:nvSpPr>
            <p:cNvPr id="783" name="Google Shape;783;p18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805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"/>
          <p:cNvSpPr/>
          <p:nvPr/>
        </p:nvSpPr>
        <p:spPr>
          <a:xfrm>
            <a:off x="-354225" y="4021027"/>
            <a:ext cx="9616251" cy="1203684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3" name="Google Shape;793;p19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794" name="Google Shape;794;p19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9"/>
          <p:cNvSpPr txBox="1">
            <a:spLocks noGrp="1"/>
          </p:cNvSpPr>
          <p:nvPr>
            <p:ph type="title" hasCustomPrompt="1"/>
          </p:nvPr>
        </p:nvSpPr>
        <p:spPr>
          <a:xfrm>
            <a:off x="2341300" y="539500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7" name="Google Shape;807;p19"/>
          <p:cNvSpPr txBox="1">
            <a:spLocks noGrp="1"/>
          </p:cNvSpPr>
          <p:nvPr>
            <p:ph type="subTitle" idx="1"/>
          </p:nvPr>
        </p:nvSpPr>
        <p:spPr>
          <a:xfrm>
            <a:off x="2341300" y="1294361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9"/>
          <p:cNvSpPr txBox="1">
            <a:spLocks noGrp="1"/>
          </p:cNvSpPr>
          <p:nvPr>
            <p:ph type="title" idx="2" hasCustomPrompt="1"/>
          </p:nvPr>
        </p:nvSpPr>
        <p:spPr>
          <a:xfrm>
            <a:off x="2341300" y="1846193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9" name="Google Shape;809;p19"/>
          <p:cNvSpPr txBox="1">
            <a:spLocks noGrp="1"/>
          </p:cNvSpPr>
          <p:nvPr>
            <p:ph type="subTitle" idx="3"/>
          </p:nvPr>
        </p:nvSpPr>
        <p:spPr>
          <a:xfrm>
            <a:off x="2341300" y="2601030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9"/>
          <p:cNvSpPr txBox="1">
            <a:spLocks noGrp="1"/>
          </p:cNvSpPr>
          <p:nvPr>
            <p:ph type="title" idx="4" hasCustomPrompt="1"/>
          </p:nvPr>
        </p:nvSpPr>
        <p:spPr>
          <a:xfrm>
            <a:off x="2341300" y="3152885"/>
            <a:ext cx="44613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11" name="Google Shape;811;p19"/>
          <p:cNvSpPr txBox="1">
            <a:spLocks noGrp="1"/>
          </p:cNvSpPr>
          <p:nvPr>
            <p:ph type="subTitle" idx="5"/>
          </p:nvPr>
        </p:nvSpPr>
        <p:spPr>
          <a:xfrm>
            <a:off x="2341300" y="3907699"/>
            <a:ext cx="4461300" cy="39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19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813" name="Google Shape;813;p19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19"/>
          <p:cNvSpPr/>
          <p:nvPr/>
        </p:nvSpPr>
        <p:spPr>
          <a:xfrm>
            <a:off x="7322475" y="206475"/>
            <a:ext cx="2008134" cy="1274615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9"/>
          <p:cNvSpPr/>
          <p:nvPr/>
        </p:nvSpPr>
        <p:spPr>
          <a:xfrm>
            <a:off x="-261200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9"/>
          <p:cNvSpPr/>
          <p:nvPr/>
        </p:nvSpPr>
        <p:spPr>
          <a:xfrm>
            <a:off x="8365050" y="21579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9"/>
          <p:cNvSpPr/>
          <p:nvPr/>
        </p:nvSpPr>
        <p:spPr>
          <a:xfrm>
            <a:off x="588550" y="37762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9"/>
          <p:cNvSpPr/>
          <p:nvPr/>
        </p:nvSpPr>
        <p:spPr>
          <a:xfrm>
            <a:off x="370825" y="3386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9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493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0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837" name="Google Shape;837;p20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20"/>
          <p:cNvGrpSpPr/>
          <p:nvPr/>
        </p:nvGrpSpPr>
        <p:grpSpPr>
          <a:xfrm>
            <a:off x="-37" y="2007480"/>
            <a:ext cx="9144065" cy="2836239"/>
            <a:chOff x="0" y="2323518"/>
            <a:chExt cx="9144065" cy="2836239"/>
          </a:xfrm>
        </p:grpSpPr>
        <p:sp>
          <p:nvSpPr>
            <p:cNvPr id="850" name="Google Shape;850;p20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0" name="Google Shape;860;p20"/>
          <p:cNvSpPr txBox="1">
            <a:spLocks noGrp="1"/>
          </p:cNvSpPr>
          <p:nvPr>
            <p:ph type="ctrTitle"/>
          </p:nvPr>
        </p:nvSpPr>
        <p:spPr>
          <a:xfrm>
            <a:off x="2429950" y="609600"/>
            <a:ext cx="4284000" cy="8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1" name="Google Shape;861;p20"/>
          <p:cNvSpPr txBox="1">
            <a:spLocks noGrp="1"/>
          </p:cNvSpPr>
          <p:nvPr>
            <p:ph type="subTitle" idx="1"/>
          </p:nvPr>
        </p:nvSpPr>
        <p:spPr>
          <a:xfrm>
            <a:off x="2425050" y="1352100"/>
            <a:ext cx="4293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2" name="Google Shape;862;p20"/>
          <p:cNvSpPr txBox="1"/>
          <p:nvPr/>
        </p:nvSpPr>
        <p:spPr>
          <a:xfrm>
            <a:off x="2235650" y="3670325"/>
            <a:ext cx="46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CRÉDITOS: Este modelo de apresentação foi criado pelo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e inclui ícones do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pt-BR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 infográficos e imagens da </a:t>
            </a:r>
            <a:r>
              <a:rPr lang="pt-BR" sz="12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63" name="Google Shape;863;p20"/>
          <p:cNvGrpSpPr/>
          <p:nvPr/>
        </p:nvGrpSpPr>
        <p:grpSpPr>
          <a:xfrm>
            <a:off x="147302" y="-592494"/>
            <a:ext cx="1265633" cy="2529056"/>
            <a:chOff x="4874700" y="1406200"/>
            <a:chExt cx="559025" cy="1117025"/>
          </a:xfrm>
        </p:grpSpPr>
        <p:sp>
          <p:nvSpPr>
            <p:cNvPr id="864" name="Google Shape;864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20"/>
          <p:cNvGrpSpPr/>
          <p:nvPr/>
        </p:nvGrpSpPr>
        <p:grpSpPr>
          <a:xfrm rot="-697597">
            <a:off x="1049469" y="-134791"/>
            <a:ext cx="754411" cy="1522340"/>
            <a:chOff x="3744025" y="3745525"/>
            <a:chExt cx="433900" cy="875575"/>
          </a:xfrm>
        </p:grpSpPr>
        <p:sp>
          <p:nvSpPr>
            <p:cNvPr id="874" name="Google Shape;874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20"/>
          <p:cNvGrpSpPr/>
          <p:nvPr/>
        </p:nvGrpSpPr>
        <p:grpSpPr>
          <a:xfrm rot="697597" flipH="1">
            <a:off x="7103965" y="-134750"/>
            <a:ext cx="754411" cy="1522340"/>
            <a:chOff x="3744025" y="3745525"/>
            <a:chExt cx="433900" cy="875575"/>
          </a:xfrm>
        </p:grpSpPr>
        <p:sp>
          <p:nvSpPr>
            <p:cNvPr id="886" name="Google Shape;886;p20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 flipH="1">
            <a:off x="7494852" y="-592466"/>
            <a:ext cx="1265633" cy="2529056"/>
            <a:chOff x="4874700" y="1406200"/>
            <a:chExt cx="559025" cy="1117025"/>
          </a:xfrm>
        </p:grpSpPr>
        <p:sp>
          <p:nvSpPr>
            <p:cNvPr id="898" name="Google Shape;898;p20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20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08" name="Google Shape;908;p20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1601956" y="39425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16643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294493" y="4443383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0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0899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6907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400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38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3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5187875" y="2218225"/>
            <a:ext cx="2740800" cy="11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354225" y="227409"/>
            <a:ext cx="1567138" cy="528357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7127552" y="933782"/>
            <a:ext cx="2134461" cy="1157528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354225" y="3457424"/>
            <a:ext cx="9616251" cy="2293156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720000" y="1115950"/>
            <a:ext cx="7704000" cy="15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354225" y="4175931"/>
            <a:ext cx="9616251" cy="1048762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0" y="2217805"/>
            <a:ext cx="9144065" cy="2836239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354220" y="3769125"/>
            <a:ext cx="9616251" cy="2306677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354225" y="4243756"/>
            <a:ext cx="9616251" cy="980937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8299325" y="1165725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2"/>
          <p:cNvSpPr/>
          <p:nvPr/>
        </p:nvSpPr>
        <p:spPr>
          <a:xfrm>
            <a:off x="8682925" y="15743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88550" y="6688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7572875" y="340300"/>
            <a:ext cx="1364991" cy="550443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70825" y="278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354225" y="3396862"/>
            <a:ext cx="9616251" cy="1488875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"/>
          <p:cNvSpPr/>
          <p:nvPr/>
        </p:nvSpPr>
        <p:spPr>
          <a:xfrm>
            <a:off x="0" y="3835151"/>
            <a:ext cx="5725523" cy="1320684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/>
          <p:nvPr/>
        </p:nvSpPr>
        <p:spPr>
          <a:xfrm>
            <a:off x="7432075" y="477488"/>
            <a:ext cx="1779553" cy="104064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2050425" y="1242850"/>
            <a:ext cx="5043300" cy="215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118225" y="608225"/>
            <a:ext cx="1932207" cy="77917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5502660" y="-216952"/>
            <a:ext cx="5639370" cy="2108439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2234240" y="-216952"/>
            <a:ext cx="5639370" cy="2108439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3676775" y="3814476"/>
            <a:ext cx="5467112" cy="1320661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8"/>
          <p:cNvSpPr/>
          <p:nvPr/>
        </p:nvSpPr>
        <p:spPr>
          <a:xfrm>
            <a:off x="438163" y="4644550"/>
            <a:ext cx="272414" cy="9981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"/>
          <p:cNvSpPr/>
          <p:nvPr/>
        </p:nvSpPr>
        <p:spPr>
          <a:xfrm>
            <a:off x="794104" y="4732844"/>
            <a:ext cx="194194" cy="7119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719761" y="4845605"/>
            <a:ext cx="97097" cy="35540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080588" y="450415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8"/>
          <p:cNvGrpSpPr/>
          <p:nvPr/>
        </p:nvGrpSpPr>
        <p:grpSpPr>
          <a:xfrm>
            <a:off x="3676766" y="4108989"/>
            <a:ext cx="3020424" cy="855132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8631513" y="4222001"/>
            <a:ext cx="251791" cy="199693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959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982256" y="471325"/>
            <a:ext cx="11108307" cy="2924151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2152362" y="3230375"/>
            <a:ext cx="4839300" cy="47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0" y="1973432"/>
            <a:ext cx="9144065" cy="2836239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354225" y="3515175"/>
            <a:ext cx="9616251" cy="1884049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5366497" y="-216952"/>
            <a:ext cx="5639370" cy="2108439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150450" y="2201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35275" y="58073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50450" y="286130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8830325" y="3251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644500" y="29927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574944" y="264274"/>
            <a:ext cx="1906143" cy="642652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21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1" r:id="rId5"/>
    <p:sldLayoutId id="2147483667" r:id="rId6"/>
    <p:sldLayoutId id="2147483668" r:id="rId7"/>
    <p:sldLayoutId id="2147483673" r:id="rId8"/>
    <p:sldLayoutId id="214748367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898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35"/>
          <p:cNvSpPr txBox="1">
            <a:spLocks noGrp="1"/>
          </p:cNvSpPr>
          <p:nvPr>
            <p:ph type="title"/>
          </p:nvPr>
        </p:nvSpPr>
        <p:spPr>
          <a:xfrm>
            <a:off x="2050350" y="584144"/>
            <a:ext cx="5043300" cy="10669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noProof="1"/>
              <a:t>Photo flash</a:t>
            </a:r>
          </a:p>
        </p:txBody>
      </p:sp>
      <p:sp>
        <p:nvSpPr>
          <p:cNvPr id="1907" name="Google Shape;1907;p35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8" name="Google Shape;1908;p35"/>
          <p:cNvGrpSpPr/>
          <p:nvPr/>
        </p:nvGrpSpPr>
        <p:grpSpPr>
          <a:xfrm>
            <a:off x="8314229" y="221673"/>
            <a:ext cx="654195" cy="635660"/>
            <a:chOff x="1860550" y="3536650"/>
            <a:chExt cx="477375" cy="463850"/>
          </a:xfrm>
        </p:grpSpPr>
        <p:sp>
          <p:nvSpPr>
            <p:cNvPr id="1909" name="Google Shape;1909;p35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7" name="Google Shape;1917;p35"/>
          <p:cNvSpPr/>
          <p:nvPr/>
        </p:nvSpPr>
        <p:spPr>
          <a:xfrm>
            <a:off x="268275" y="3805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5"/>
          <p:cNvSpPr/>
          <p:nvPr/>
        </p:nvSpPr>
        <p:spPr>
          <a:xfrm>
            <a:off x="472863" y="1938788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190B2CE-DA69-4ED0-5929-CF73A84DCFCF}"/>
              </a:ext>
            </a:extLst>
          </p:cNvPr>
          <p:cNvSpPr/>
          <p:nvPr/>
        </p:nvSpPr>
        <p:spPr>
          <a:xfrm>
            <a:off x="1430767" y="1751384"/>
            <a:ext cx="6282466" cy="16407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3" name="Google Shape;1197;p27">
            <a:extLst>
              <a:ext uri="{FF2B5EF4-FFF2-40B4-BE49-F238E27FC236}">
                <a16:creationId xmlns:a16="http://schemas.microsoft.com/office/drawing/2014/main" id="{79AB741A-A22B-8E15-8182-1772AFCB6B19}"/>
              </a:ext>
            </a:extLst>
          </p:cNvPr>
          <p:cNvSpPr txBox="1"/>
          <p:nvPr/>
        </p:nvSpPr>
        <p:spPr>
          <a:xfrm>
            <a:off x="1492238" y="1844606"/>
            <a:ext cx="6159524" cy="130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remember and write </a:t>
            </a:r>
          </a:p>
          <a:p>
            <a:pPr algn="ctr"/>
            <a:r>
              <a:rPr lang="en-US" sz="4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all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651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 err="1"/>
              <a:t>Objectives</a:t>
            </a:r>
            <a:endParaRPr sz="48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7"/>
          <p:cNvSpPr txBox="1"/>
          <p:nvPr/>
        </p:nvSpPr>
        <p:spPr>
          <a:xfrm>
            <a:off x="720000" y="1363003"/>
            <a:ext cx="7704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At the end of this lesson, students will be able to:</a:t>
            </a: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9" name="Google Shape;3290;p47">
            <a:extLst>
              <a:ext uri="{FF2B5EF4-FFF2-40B4-BE49-F238E27FC236}">
                <a16:creationId xmlns:a16="http://schemas.microsoft.com/office/drawing/2014/main" id="{3064E4E4-F70A-FABF-A997-3B463B9BE6CD}"/>
              </a:ext>
            </a:extLst>
          </p:cNvPr>
          <p:cNvGrpSpPr/>
          <p:nvPr/>
        </p:nvGrpSpPr>
        <p:grpSpPr>
          <a:xfrm>
            <a:off x="1282595" y="2165390"/>
            <a:ext cx="647047" cy="747514"/>
            <a:chOff x="1105700" y="3405425"/>
            <a:chExt cx="626975" cy="724325"/>
          </a:xfrm>
        </p:grpSpPr>
        <p:sp>
          <p:nvSpPr>
            <p:cNvPr id="20" name="Google Shape;3291;p47">
              <a:extLst>
                <a:ext uri="{FF2B5EF4-FFF2-40B4-BE49-F238E27FC236}">
                  <a16:creationId xmlns:a16="http://schemas.microsoft.com/office/drawing/2014/main" id="{6B646D82-728D-2DC5-A1EB-2C94DDBF921B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92;p47">
              <a:extLst>
                <a:ext uri="{FF2B5EF4-FFF2-40B4-BE49-F238E27FC236}">
                  <a16:creationId xmlns:a16="http://schemas.microsoft.com/office/drawing/2014/main" id="{9DA897D2-1BD6-6790-D8DB-721C270AE5A2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93;p47">
              <a:extLst>
                <a:ext uri="{FF2B5EF4-FFF2-40B4-BE49-F238E27FC236}">
                  <a16:creationId xmlns:a16="http://schemas.microsoft.com/office/drawing/2014/main" id="{A42C578F-F343-2383-7F57-11DF9B7003EA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94;p47">
              <a:extLst>
                <a:ext uri="{FF2B5EF4-FFF2-40B4-BE49-F238E27FC236}">
                  <a16:creationId xmlns:a16="http://schemas.microsoft.com/office/drawing/2014/main" id="{73569239-EB12-B1A1-20B1-8A6CEB5574EE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95;p47">
              <a:extLst>
                <a:ext uri="{FF2B5EF4-FFF2-40B4-BE49-F238E27FC236}">
                  <a16:creationId xmlns:a16="http://schemas.microsoft.com/office/drawing/2014/main" id="{F74BCFF0-4F5A-9B86-D816-F2BD929D41D9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96;p47">
              <a:extLst>
                <a:ext uri="{FF2B5EF4-FFF2-40B4-BE49-F238E27FC236}">
                  <a16:creationId xmlns:a16="http://schemas.microsoft.com/office/drawing/2014/main" id="{E283DB25-F0CC-EA6D-BA62-6AE4657EFADE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97;p47">
              <a:extLst>
                <a:ext uri="{FF2B5EF4-FFF2-40B4-BE49-F238E27FC236}">
                  <a16:creationId xmlns:a16="http://schemas.microsoft.com/office/drawing/2014/main" id="{18C6D9C9-D282-A5CA-5E3F-4442B33BFA7E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97;p27">
            <a:extLst>
              <a:ext uri="{FF2B5EF4-FFF2-40B4-BE49-F238E27FC236}">
                <a16:creationId xmlns:a16="http://schemas.microsoft.com/office/drawing/2014/main" id="{00BC4F1F-FF47-BBD0-3552-7B8F336D11C8}"/>
              </a:ext>
            </a:extLst>
          </p:cNvPr>
          <p:cNvSpPr txBox="1"/>
          <p:nvPr/>
        </p:nvSpPr>
        <p:spPr>
          <a:xfrm>
            <a:off x="2044918" y="2048251"/>
            <a:ext cx="7099082" cy="98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use the </a:t>
            </a:r>
            <a:r>
              <a:rPr lang="en-US" sz="2600" b="1" dirty="0">
                <a:solidFill>
                  <a:schemeClr val="bg1"/>
                </a:solidFill>
                <a:latin typeface="Barlow"/>
                <a:sym typeface="Barlow"/>
              </a:rPr>
              <a:t>lexical items </a:t>
            </a:r>
            <a:r>
              <a:rPr lang="en-US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related to the topic festivals around the world.</a:t>
            </a:r>
          </a:p>
        </p:txBody>
      </p:sp>
      <p:grpSp>
        <p:nvGrpSpPr>
          <p:cNvPr id="39" name="Google Shape;3290;p47">
            <a:extLst>
              <a:ext uri="{FF2B5EF4-FFF2-40B4-BE49-F238E27FC236}">
                <a16:creationId xmlns:a16="http://schemas.microsoft.com/office/drawing/2014/main" id="{CB9FA234-A453-5E33-C9FE-2706DC062EC1}"/>
              </a:ext>
            </a:extLst>
          </p:cNvPr>
          <p:cNvGrpSpPr/>
          <p:nvPr/>
        </p:nvGrpSpPr>
        <p:grpSpPr>
          <a:xfrm>
            <a:off x="1228443" y="3348831"/>
            <a:ext cx="647047" cy="747514"/>
            <a:chOff x="1105700" y="3405425"/>
            <a:chExt cx="626975" cy="724325"/>
          </a:xfrm>
        </p:grpSpPr>
        <p:sp>
          <p:nvSpPr>
            <p:cNvPr id="40" name="Google Shape;3291;p47">
              <a:extLst>
                <a:ext uri="{FF2B5EF4-FFF2-40B4-BE49-F238E27FC236}">
                  <a16:creationId xmlns:a16="http://schemas.microsoft.com/office/drawing/2014/main" id="{429CCCC1-B805-F06E-8D7C-AFF87441A54F}"/>
                </a:ext>
              </a:extLst>
            </p:cNvPr>
            <p:cNvSpPr/>
            <p:nvPr/>
          </p:nvSpPr>
          <p:spPr>
            <a:xfrm>
              <a:off x="1159275" y="3405425"/>
              <a:ext cx="547750" cy="703150"/>
            </a:xfrm>
            <a:custGeom>
              <a:avLst/>
              <a:gdLst/>
              <a:ahLst/>
              <a:cxnLst/>
              <a:rect l="l" t="t" r="r" b="b"/>
              <a:pathLst>
                <a:path w="21910" h="28126" extrusionOk="0">
                  <a:moveTo>
                    <a:pt x="16297" y="0"/>
                  </a:moveTo>
                  <a:cubicBezTo>
                    <a:pt x="13846" y="0"/>
                    <a:pt x="11322" y="1695"/>
                    <a:pt x="9597" y="3319"/>
                  </a:cubicBezTo>
                  <a:cubicBezTo>
                    <a:pt x="6318" y="6409"/>
                    <a:pt x="3659" y="10057"/>
                    <a:pt x="1861" y="14220"/>
                  </a:cubicBezTo>
                  <a:cubicBezTo>
                    <a:pt x="1013" y="16181"/>
                    <a:pt x="0" y="18563"/>
                    <a:pt x="220" y="20736"/>
                  </a:cubicBezTo>
                  <a:cubicBezTo>
                    <a:pt x="307" y="21613"/>
                    <a:pt x="599" y="22456"/>
                    <a:pt x="1181" y="23224"/>
                  </a:cubicBezTo>
                  <a:cubicBezTo>
                    <a:pt x="3061" y="25695"/>
                    <a:pt x="6807" y="28125"/>
                    <a:pt x="10266" y="28125"/>
                  </a:cubicBezTo>
                  <a:cubicBezTo>
                    <a:pt x="11627" y="28125"/>
                    <a:pt x="12944" y="27749"/>
                    <a:pt x="14086" y="26850"/>
                  </a:cubicBezTo>
                  <a:cubicBezTo>
                    <a:pt x="15224" y="25956"/>
                    <a:pt x="15927" y="24616"/>
                    <a:pt x="16525" y="23289"/>
                  </a:cubicBezTo>
                  <a:cubicBezTo>
                    <a:pt x="18325" y="19304"/>
                    <a:pt x="19503" y="15050"/>
                    <a:pt x="20107" y="10733"/>
                  </a:cubicBezTo>
                  <a:cubicBezTo>
                    <a:pt x="20520" y="7778"/>
                    <a:pt x="21910" y="2559"/>
                    <a:pt x="18770" y="676"/>
                  </a:cubicBezTo>
                  <a:cubicBezTo>
                    <a:pt x="17978" y="201"/>
                    <a:pt x="17142" y="0"/>
                    <a:pt x="1629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92;p47">
              <a:extLst>
                <a:ext uri="{FF2B5EF4-FFF2-40B4-BE49-F238E27FC236}">
                  <a16:creationId xmlns:a16="http://schemas.microsoft.com/office/drawing/2014/main" id="{8BEC5C08-8FA2-C8F2-1D2C-FCBAABC9C1E2}"/>
                </a:ext>
              </a:extLst>
            </p:cNvPr>
            <p:cNvSpPr/>
            <p:nvPr/>
          </p:nvSpPr>
          <p:spPr>
            <a:xfrm>
              <a:off x="1164325" y="3405825"/>
              <a:ext cx="514175" cy="702700"/>
            </a:xfrm>
            <a:custGeom>
              <a:avLst/>
              <a:gdLst/>
              <a:ahLst/>
              <a:cxnLst/>
              <a:rect l="l" t="t" r="r" b="b"/>
              <a:pathLst>
                <a:path w="20567" h="28108" extrusionOk="0">
                  <a:moveTo>
                    <a:pt x="13127" y="1707"/>
                  </a:moveTo>
                  <a:lnTo>
                    <a:pt x="13127" y="1707"/>
                  </a:lnTo>
                  <a:cubicBezTo>
                    <a:pt x="13744" y="2011"/>
                    <a:pt x="14361" y="2311"/>
                    <a:pt x="14982" y="2606"/>
                  </a:cubicBezTo>
                  <a:cubicBezTo>
                    <a:pt x="14547" y="3431"/>
                    <a:pt x="14116" y="4261"/>
                    <a:pt x="13690" y="5090"/>
                  </a:cubicBezTo>
                  <a:cubicBezTo>
                    <a:pt x="13068" y="4799"/>
                    <a:pt x="12446" y="4500"/>
                    <a:pt x="11829" y="4197"/>
                  </a:cubicBezTo>
                  <a:cubicBezTo>
                    <a:pt x="12255" y="3364"/>
                    <a:pt x="12688" y="2533"/>
                    <a:pt x="13127" y="1707"/>
                  </a:cubicBezTo>
                  <a:close/>
                  <a:moveTo>
                    <a:pt x="15435" y="2818"/>
                  </a:moveTo>
                  <a:cubicBezTo>
                    <a:pt x="16146" y="3154"/>
                    <a:pt x="16860" y="3481"/>
                    <a:pt x="17578" y="3803"/>
                  </a:cubicBezTo>
                  <a:cubicBezTo>
                    <a:pt x="17146" y="4624"/>
                    <a:pt x="16717" y="5449"/>
                    <a:pt x="16293" y="6275"/>
                  </a:cubicBezTo>
                  <a:cubicBezTo>
                    <a:pt x="15573" y="5955"/>
                    <a:pt x="14857" y="5631"/>
                    <a:pt x="14142" y="5300"/>
                  </a:cubicBezTo>
                  <a:cubicBezTo>
                    <a:pt x="14567" y="4470"/>
                    <a:pt x="14999" y="3644"/>
                    <a:pt x="15435" y="2818"/>
                  </a:cubicBezTo>
                  <a:close/>
                  <a:moveTo>
                    <a:pt x="18035" y="4007"/>
                  </a:moveTo>
                  <a:cubicBezTo>
                    <a:pt x="18744" y="4321"/>
                    <a:pt x="19456" y="4629"/>
                    <a:pt x="20171" y="4932"/>
                  </a:cubicBezTo>
                  <a:cubicBezTo>
                    <a:pt x="19740" y="5752"/>
                    <a:pt x="19314" y="6572"/>
                    <a:pt x="18894" y="7395"/>
                  </a:cubicBezTo>
                  <a:cubicBezTo>
                    <a:pt x="18176" y="7096"/>
                    <a:pt x="17461" y="6789"/>
                    <a:pt x="16750" y="6476"/>
                  </a:cubicBezTo>
                  <a:cubicBezTo>
                    <a:pt x="16760" y="6458"/>
                    <a:pt x="16768" y="6439"/>
                    <a:pt x="16778" y="6420"/>
                  </a:cubicBezTo>
                  <a:cubicBezTo>
                    <a:pt x="17192" y="5612"/>
                    <a:pt x="17614" y="4809"/>
                    <a:pt x="18035" y="4007"/>
                  </a:cubicBezTo>
                  <a:close/>
                  <a:moveTo>
                    <a:pt x="11602" y="4644"/>
                  </a:moveTo>
                  <a:cubicBezTo>
                    <a:pt x="12221" y="4947"/>
                    <a:pt x="12841" y="5245"/>
                    <a:pt x="13464" y="5538"/>
                  </a:cubicBezTo>
                  <a:cubicBezTo>
                    <a:pt x="13039" y="6367"/>
                    <a:pt x="12620" y="7199"/>
                    <a:pt x="12207" y="8035"/>
                  </a:cubicBezTo>
                  <a:cubicBezTo>
                    <a:pt x="11582" y="7745"/>
                    <a:pt x="10960" y="7451"/>
                    <a:pt x="10340" y="7151"/>
                  </a:cubicBezTo>
                  <a:cubicBezTo>
                    <a:pt x="10756" y="6313"/>
                    <a:pt x="11176" y="5477"/>
                    <a:pt x="11602" y="4644"/>
                  </a:cubicBezTo>
                  <a:close/>
                  <a:moveTo>
                    <a:pt x="13916" y="5747"/>
                  </a:moveTo>
                  <a:cubicBezTo>
                    <a:pt x="14629" y="6080"/>
                    <a:pt x="15346" y="6406"/>
                    <a:pt x="16065" y="6724"/>
                  </a:cubicBezTo>
                  <a:cubicBezTo>
                    <a:pt x="15643" y="7551"/>
                    <a:pt x="15227" y="8379"/>
                    <a:pt x="14815" y="9210"/>
                  </a:cubicBezTo>
                  <a:cubicBezTo>
                    <a:pt x="14094" y="8894"/>
                    <a:pt x="13375" y="8571"/>
                    <a:pt x="12660" y="8243"/>
                  </a:cubicBezTo>
                  <a:cubicBezTo>
                    <a:pt x="13073" y="7409"/>
                    <a:pt x="13492" y="6577"/>
                    <a:pt x="13916" y="5747"/>
                  </a:cubicBezTo>
                  <a:close/>
                  <a:moveTo>
                    <a:pt x="7586" y="6343"/>
                  </a:moveTo>
                  <a:cubicBezTo>
                    <a:pt x="8278" y="6696"/>
                    <a:pt x="8972" y="7043"/>
                    <a:pt x="9669" y="7383"/>
                  </a:cubicBezTo>
                  <a:cubicBezTo>
                    <a:pt x="9256" y="8221"/>
                    <a:pt x="8847" y="9062"/>
                    <a:pt x="8443" y="9904"/>
                  </a:cubicBezTo>
                  <a:cubicBezTo>
                    <a:pt x="7742" y="9567"/>
                    <a:pt x="7045" y="9223"/>
                    <a:pt x="6350" y="8874"/>
                  </a:cubicBezTo>
                  <a:cubicBezTo>
                    <a:pt x="6756" y="8027"/>
                    <a:pt x="7168" y="7184"/>
                    <a:pt x="7586" y="6343"/>
                  </a:cubicBezTo>
                  <a:close/>
                  <a:moveTo>
                    <a:pt x="16523" y="6929"/>
                  </a:moveTo>
                  <a:cubicBezTo>
                    <a:pt x="17234" y="7241"/>
                    <a:pt x="17947" y="7547"/>
                    <a:pt x="18663" y="7847"/>
                  </a:cubicBezTo>
                  <a:cubicBezTo>
                    <a:pt x="18245" y="8669"/>
                    <a:pt x="17830" y="9493"/>
                    <a:pt x="17421" y="10319"/>
                  </a:cubicBezTo>
                  <a:cubicBezTo>
                    <a:pt x="16702" y="10023"/>
                    <a:pt x="15986" y="9721"/>
                    <a:pt x="15273" y="9412"/>
                  </a:cubicBezTo>
                  <a:cubicBezTo>
                    <a:pt x="15683" y="8582"/>
                    <a:pt x="16099" y="7754"/>
                    <a:pt x="16523" y="6929"/>
                  </a:cubicBezTo>
                  <a:close/>
                  <a:moveTo>
                    <a:pt x="10120" y="7600"/>
                  </a:moveTo>
                  <a:cubicBezTo>
                    <a:pt x="10740" y="7900"/>
                    <a:pt x="11361" y="8194"/>
                    <a:pt x="11986" y="8484"/>
                  </a:cubicBezTo>
                  <a:cubicBezTo>
                    <a:pt x="11574" y="9319"/>
                    <a:pt x="11166" y="10156"/>
                    <a:pt x="10763" y="10995"/>
                  </a:cubicBezTo>
                  <a:cubicBezTo>
                    <a:pt x="10137" y="10708"/>
                    <a:pt x="9515" y="10417"/>
                    <a:pt x="8893" y="10120"/>
                  </a:cubicBezTo>
                  <a:cubicBezTo>
                    <a:pt x="9298" y="9277"/>
                    <a:pt x="9707" y="8438"/>
                    <a:pt x="10120" y="7600"/>
                  </a:cubicBezTo>
                  <a:close/>
                  <a:moveTo>
                    <a:pt x="12439" y="8696"/>
                  </a:moveTo>
                  <a:cubicBezTo>
                    <a:pt x="13154" y="9025"/>
                    <a:pt x="13871" y="9348"/>
                    <a:pt x="14591" y="9665"/>
                  </a:cubicBezTo>
                  <a:cubicBezTo>
                    <a:pt x="14183" y="10494"/>
                    <a:pt x="13778" y="11328"/>
                    <a:pt x="13377" y="12163"/>
                  </a:cubicBezTo>
                  <a:cubicBezTo>
                    <a:pt x="12654" y="11850"/>
                    <a:pt x="11934" y="11530"/>
                    <a:pt x="11218" y="11204"/>
                  </a:cubicBezTo>
                  <a:cubicBezTo>
                    <a:pt x="11620" y="10365"/>
                    <a:pt x="12026" y="9530"/>
                    <a:pt x="12439" y="8696"/>
                  </a:cubicBezTo>
                  <a:close/>
                  <a:moveTo>
                    <a:pt x="6137" y="9325"/>
                  </a:moveTo>
                  <a:cubicBezTo>
                    <a:pt x="6830" y="9675"/>
                    <a:pt x="7527" y="10018"/>
                    <a:pt x="8227" y="10356"/>
                  </a:cubicBezTo>
                  <a:cubicBezTo>
                    <a:pt x="7824" y="11199"/>
                    <a:pt x="7427" y="12044"/>
                    <a:pt x="7033" y="12892"/>
                  </a:cubicBezTo>
                  <a:cubicBezTo>
                    <a:pt x="6332" y="12558"/>
                    <a:pt x="5631" y="12216"/>
                    <a:pt x="4935" y="11870"/>
                  </a:cubicBezTo>
                  <a:cubicBezTo>
                    <a:pt x="5330" y="11019"/>
                    <a:pt x="5730" y="10170"/>
                    <a:pt x="6137" y="9325"/>
                  </a:cubicBezTo>
                  <a:close/>
                  <a:moveTo>
                    <a:pt x="15052" y="9864"/>
                  </a:moveTo>
                  <a:cubicBezTo>
                    <a:pt x="15764" y="10174"/>
                    <a:pt x="16480" y="10477"/>
                    <a:pt x="17199" y="10773"/>
                  </a:cubicBezTo>
                  <a:cubicBezTo>
                    <a:pt x="16793" y="11598"/>
                    <a:pt x="16391" y="12424"/>
                    <a:pt x="15992" y="13255"/>
                  </a:cubicBezTo>
                  <a:lnTo>
                    <a:pt x="15992" y="13257"/>
                  </a:lnTo>
                  <a:cubicBezTo>
                    <a:pt x="15272" y="12962"/>
                    <a:pt x="14554" y="12664"/>
                    <a:pt x="13838" y="12360"/>
                  </a:cubicBezTo>
                  <a:cubicBezTo>
                    <a:pt x="14237" y="11524"/>
                    <a:pt x="14642" y="10694"/>
                    <a:pt x="15052" y="9864"/>
                  </a:cubicBezTo>
                  <a:close/>
                  <a:moveTo>
                    <a:pt x="8678" y="10575"/>
                  </a:moveTo>
                  <a:cubicBezTo>
                    <a:pt x="9298" y="10872"/>
                    <a:pt x="9921" y="11163"/>
                    <a:pt x="10546" y="11450"/>
                  </a:cubicBezTo>
                  <a:cubicBezTo>
                    <a:pt x="10146" y="12289"/>
                    <a:pt x="9750" y="13130"/>
                    <a:pt x="9358" y="13973"/>
                  </a:cubicBezTo>
                  <a:lnTo>
                    <a:pt x="9358" y="13973"/>
                  </a:lnTo>
                  <a:cubicBezTo>
                    <a:pt x="8732" y="13690"/>
                    <a:pt x="8108" y="13401"/>
                    <a:pt x="7485" y="13109"/>
                  </a:cubicBezTo>
                  <a:cubicBezTo>
                    <a:pt x="7879" y="12261"/>
                    <a:pt x="8276" y="11417"/>
                    <a:pt x="8678" y="10575"/>
                  </a:cubicBezTo>
                  <a:close/>
                  <a:moveTo>
                    <a:pt x="17664" y="10962"/>
                  </a:moveTo>
                  <a:cubicBezTo>
                    <a:pt x="17892" y="11055"/>
                    <a:pt x="18120" y="11151"/>
                    <a:pt x="18348" y="11243"/>
                  </a:cubicBezTo>
                  <a:cubicBezTo>
                    <a:pt x="18760" y="11408"/>
                    <a:pt x="19173" y="11566"/>
                    <a:pt x="19587" y="11728"/>
                  </a:cubicBezTo>
                  <a:cubicBezTo>
                    <a:pt x="19181" y="12549"/>
                    <a:pt x="18779" y="13374"/>
                    <a:pt x="18383" y="14201"/>
                  </a:cubicBezTo>
                  <a:lnTo>
                    <a:pt x="18383" y="14202"/>
                  </a:lnTo>
                  <a:cubicBezTo>
                    <a:pt x="17738" y="13954"/>
                    <a:pt x="17097" y="13703"/>
                    <a:pt x="16457" y="13445"/>
                  </a:cubicBezTo>
                  <a:cubicBezTo>
                    <a:pt x="16854" y="12615"/>
                    <a:pt x="17256" y="11787"/>
                    <a:pt x="17664" y="10962"/>
                  </a:cubicBezTo>
                  <a:close/>
                  <a:moveTo>
                    <a:pt x="11001" y="11659"/>
                  </a:moveTo>
                  <a:cubicBezTo>
                    <a:pt x="11719" y="11985"/>
                    <a:pt x="12438" y="12304"/>
                    <a:pt x="13161" y="12615"/>
                  </a:cubicBezTo>
                  <a:cubicBezTo>
                    <a:pt x="12763" y="13449"/>
                    <a:pt x="12370" y="14285"/>
                    <a:pt x="11983" y="15123"/>
                  </a:cubicBezTo>
                  <a:cubicBezTo>
                    <a:pt x="11258" y="14813"/>
                    <a:pt x="10535" y="14499"/>
                    <a:pt x="9816" y="14178"/>
                  </a:cubicBezTo>
                  <a:cubicBezTo>
                    <a:pt x="10206" y="13337"/>
                    <a:pt x="10601" y="12496"/>
                    <a:pt x="11001" y="11659"/>
                  </a:cubicBezTo>
                  <a:close/>
                  <a:moveTo>
                    <a:pt x="4726" y="12325"/>
                  </a:moveTo>
                  <a:cubicBezTo>
                    <a:pt x="5422" y="12672"/>
                    <a:pt x="6121" y="13014"/>
                    <a:pt x="6821" y="13348"/>
                  </a:cubicBezTo>
                  <a:cubicBezTo>
                    <a:pt x="6412" y="14238"/>
                    <a:pt x="6006" y="15131"/>
                    <a:pt x="5607" y="16026"/>
                  </a:cubicBezTo>
                  <a:lnTo>
                    <a:pt x="5607" y="16025"/>
                  </a:lnTo>
                  <a:cubicBezTo>
                    <a:pt x="4946" y="15705"/>
                    <a:pt x="4287" y="15379"/>
                    <a:pt x="3631" y="15047"/>
                  </a:cubicBezTo>
                  <a:cubicBezTo>
                    <a:pt x="3591" y="15027"/>
                    <a:pt x="3554" y="15007"/>
                    <a:pt x="3515" y="14987"/>
                  </a:cubicBezTo>
                  <a:cubicBezTo>
                    <a:pt x="3912" y="14097"/>
                    <a:pt x="4317" y="13211"/>
                    <a:pt x="4726" y="12325"/>
                  </a:cubicBezTo>
                  <a:close/>
                  <a:moveTo>
                    <a:pt x="13623" y="12813"/>
                  </a:moveTo>
                  <a:cubicBezTo>
                    <a:pt x="14337" y="13119"/>
                    <a:pt x="15055" y="13419"/>
                    <a:pt x="15775" y="13713"/>
                  </a:cubicBezTo>
                  <a:cubicBezTo>
                    <a:pt x="15379" y="14542"/>
                    <a:pt x="14989" y="15373"/>
                    <a:pt x="14603" y="16207"/>
                  </a:cubicBezTo>
                  <a:lnTo>
                    <a:pt x="14603" y="16208"/>
                  </a:lnTo>
                  <a:cubicBezTo>
                    <a:pt x="13881" y="15918"/>
                    <a:pt x="13161" y="15623"/>
                    <a:pt x="12445" y="15320"/>
                  </a:cubicBezTo>
                  <a:cubicBezTo>
                    <a:pt x="12832" y="14482"/>
                    <a:pt x="13225" y="13647"/>
                    <a:pt x="13623" y="12813"/>
                  </a:cubicBezTo>
                  <a:close/>
                  <a:moveTo>
                    <a:pt x="7276" y="13565"/>
                  </a:moveTo>
                  <a:cubicBezTo>
                    <a:pt x="7899" y="13858"/>
                    <a:pt x="8521" y="14146"/>
                    <a:pt x="9149" y="14430"/>
                  </a:cubicBezTo>
                  <a:cubicBezTo>
                    <a:pt x="8735" y="15324"/>
                    <a:pt x="8328" y="16221"/>
                    <a:pt x="7927" y="17120"/>
                  </a:cubicBezTo>
                  <a:cubicBezTo>
                    <a:pt x="7303" y="16833"/>
                    <a:pt x="6682" y="16540"/>
                    <a:pt x="6062" y="16243"/>
                  </a:cubicBezTo>
                  <a:cubicBezTo>
                    <a:pt x="6461" y="15347"/>
                    <a:pt x="6866" y="14455"/>
                    <a:pt x="7276" y="13565"/>
                  </a:cubicBezTo>
                  <a:close/>
                  <a:moveTo>
                    <a:pt x="16240" y="13904"/>
                  </a:moveTo>
                  <a:cubicBezTo>
                    <a:pt x="16273" y="13917"/>
                    <a:pt x="16306" y="13931"/>
                    <a:pt x="16339" y="13944"/>
                  </a:cubicBezTo>
                  <a:cubicBezTo>
                    <a:pt x="16946" y="14188"/>
                    <a:pt x="17555" y="14425"/>
                    <a:pt x="18165" y="14659"/>
                  </a:cubicBezTo>
                  <a:cubicBezTo>
                    <a:pt x="17770" y="15484"/>
                    <a:pt x="17381" y="16312"/>
                    <a:pt x="16997" y="17141"/>
                  </a:cubicBezTo>
                  <a:lnTo>
                    <a:pt x="16997" y="17142"/>
                  </a:lnTo>
                  <a:cubicBezTo>
                    <a:pt x="16352" y="16899"/>
                    <a:pt x="15709" y="16650"/>
                    <a:pt x="15069" y="16396"/>
                  </a:cubicBezTo>
                  <a:cubicBezTo>
                    <a:pt x="15454" y="15563"/>
                    <a:pt x="15844" y="14732"/>
                    <a:pt x="16240" y="13904"/>
                  </a:cubicBezTo>
                  <a:close/>
                  <a:moveTo>
                    <a:pt x="9608" y="14634"/>
                  </a:moveTo>
                  <a:cubicBezTo>
                    <a:pt x="10325" y="14957"/>
                    <a:pt x="11047" y="15271"/>
                    <a:pt x="11770" y="15581"/>
                  </a:cubicBezTo>
                  <a:cubicBezTo>
                    <a:pt x="11356" y="16482"/>
                    <a:pt x="10945" y="17386"/>
                    <a:pt x="10541" y="18291"/>
                  </a:cubicBezTo>
                  <a:lnTo>
                    <a:pt x="10541" y="18291"/>
                  </a:lnTo>
                  <a:cubicBezTo>
                    <a:pt x="9819" y="17979"/>
                    <a:pt x="9101" y="17657"/>
                    <a:pt x="8385" y="17330"/>
                  </a:cubicBezTo>
                  <a:cubicBezTo>
                    <a:pt x="8787" y="16429"/>
                    <a:pt x="9195" y="15531"/>
                    <a:pt x="9608" y="14634"/>
                  </a:cubicBezTo>
                  <a:close/>
                  <a:moveTo>
                    <a:pt x="3311" y="15445"/>
                  </a:moveTo>
                  <a:cubicBezTo>
                    <a:pt x="4004" y="15798"/>
                    <a:pt x="4702" y="16142"/>
                    <a:pt x="5402" y="16482"/>
                  </a:cubicBezTo>
                  <a:cubicBezTo>
                    <a:pt x="5066" y="17239"/>
                    <a:pt x="4735" y="17996"/>
                    <a:pt x="4406" y="18757"/>
                  </a:cubicBezTo>
                  <a:cubicBezTo>
                    <a:pt x="3704" y="18418"/>
                    <a:pt x="3004" y="18074"/>
                    <a:pt x="2308" y="17724"/>
                  </a:cubicBezTo>
                  <a:cubicBezTo>
                    <a:pt x="2638" y="16962"/>
                    <a:pt x="2972" y="16203"/>
                    <a:pt x="3311" y="15445"/>
                  </a:cubicBezTo>
                  <a:close/>
                  <a:moveTo>
                    <a:pt x="12234" y="15779"/>
                  </a:moveTo>
                  <a:cubicBezTo>
                    <a:pt x="12930" y="16073"/>
                    <a:pt x="13629" y="16362"/>
                    <a:pt x="14330" y="16645"/>
                  </a:cubicBezTo>
                  <a:cubicBezTo>
                    <a:pt x="14350" y="16653"/>
                    <a:pt x="14370" y="16660"/>
                    <a:pt x="14391" y="16669"/>
                  </a:cubicBezTo>
                  <a:cubicBezTo>
                    <a:pt x="13973" y="17574"/>
                    <a:pt x="13561" y="18483"/>
                    <a:pt x="13155" y="19394"/>
                  </a:cubicBezTo>
                  <a:cubicBezTo>
                    <a:pt x="12436" y="19100"/>
                    <a:pt x="11719" y="18798"/>
                    <a:pt x="11003" y="18493"/>
                  </a:cubicBezTo>
                  <a:cubicBezTo>
                    <a:pt x="11407" y="17586"/>
                    <a:pt x="11818" y="16682"/>
                    <a:pt x="12234" y="15779"/>
                  </a:cubicBezTo>
                  <a:close/>
                  <a:moveTo>
                    <a:pt x="5858" y="16700"/>
                  </a:moveTo>
                  <a:cubicBezTo>
                    <a:pt x="6477" y="16999"/>
                    <a:pt x="7098" y="17292"/>
                    <a:pt x="7722" y="17579"/>
                  </a:cubicBezTo>
                  <a:cubicBezTo>
                    <a:pt x="7386" y="18334"/>
                    <a:pt x="7055" y="19090"/>
                    <a:pt x="6729" y="19847"/>
                  </a:cubicBezTo>
                  <a:cubicBezTo>
                    <a:pt x="6104" y="19562"/>
                    <a:pt x="5481" y="19271"/>
                    <a:pt x="4861" y="18974"/>
                  </a:cubicBezTo>
                  <a:cubicBezTo>
                    <a:pt x="5189" y="18214"/>
                    <a:pt x="5521" y="17457"/>
                    <a:pt x="5858" y="16700"/>
                  </a:cubicBezTo>
                  <a:close/>
                  <a:moveTo>
                    <a:pt x="14860" y="16853"/>
                  </a:moveTo>
                  <a:cubicBezTo>
                    <a:pt x="15500" y="17107"/>
                    <a:pt x="16141" y="17355"/>
                    <a:pt x="16786" y="17599"/>
                  </a:cubicBezTo>
                  <a:cubicBezTo>
                    <a:pt x="16365" y="18510"/>
                    <a:pt x="15950" y="19426"/>
                    <a:pt x="15541" y="20342"/>
                  </a:cubicBezTo>
                  <a:cubicBezTo>
                    <a:pt x="14900" y="20094"/>
                    <a:pt x="14260" y="19842"/>
                    <a:pt x="13621" y="19583"/>
                  </a:cubicBezTo>
                  <a:cubicBezTo>
                    <a:pt x="14028" y="18671"/>
                    <a:pt x="14441" y="17761"/>
                    <a:pt x="14860" y="16853"/>
                  </a:cubicBezTo>
                  <a:close/>
                  <a:moveTo>
                    <a:pt x="8180" y="17791"/>
                  </a:moveTo>
                  <a:cubicBezTo>
                    <a:pt x="8895" y="18118"/>
                    <a:pt x="9614" y="18438"/>
                    <a:pt x="10335" y="18753"/>
                  </a:cubicBezTo>
                  <a:cubicBezTo>
                    <a:pt x="10001" y="19504"/>
                    <a:pt x="9671" y="20259"/>
                    <a:pt x="9345" y="21017"/>
                  </a:cubicBezTo>
                  <a:cubicBezTo>
                    <a:pt x="8622" y="20704"/>
                    <a:pt x="7903" y="20384"/>
                    <a:pt x="7186" y="20057"/>
                  </a:cubicBezTo>
                  <a:cubicBezTo>
                    <a:pt x="7513" y="19301"/>
                    <a:pt x="7844" y="18546"/>
                    <a:pt x="8180" y="17791"/>
                  </a:cubicBezTo>
                  <a:close/>
                  <a:moveTo>
                    <a:pt x="2111" y="18183"/>
                  </a:moveTo>
                  <a:cubicBezTo>
                    <a:pt x="2806" y="18533"/>
                    <a:pt x="3505" y="18879"/>
                    <a:pt x="4206" y="19216"/>
                  </a:cubicBezTo>
                  <a:cubicBezTo>
                    <a:pt x="4077" y="19517"/>
                    <a:pt x="3945" y="19817"/>
                    <a:pt x="3816" y="20120"/>
                  </a:cubicBezTo>
                  <a:cubicBezTo>
                    <a:pt x="3575" y="20687"/>
                    <a:pt x="3341" y="21257"/>
                    <a:pt x="3104" y="21825"/>
                  </a:cubicBezTo>
                  <a:cubicBezTo>
                    <a:pt x="2401" y="21485"/>
                    <a:pt x="1701" y="21140"/>
                    <a:pt x="1004" y="20789"/>
                  </a:cubicBezTo>
                  <a:cubicBezTo>
                    <a:pt x="1368" y="19918"/>
                    <a:pt x="1737" y="19050"/>
                    <a:pt x="2111" y="18183"/>
                  </a:cubicBezTo>
                  <a:close/>
                  <a:moveTo>
                    <a:pt x="10799" y="18952"/>
                  </a:moveTo>
                  <a:cubicBezTo>
                    <a:pt x="11513" y="19259"/>
                    <a:pt x="12229" y="19559"/>
                    <a:pt x="12950" y="19855"/>
                  </a:cubicBezTo>
                  <a:cubicBezTo>
                    <a:pt x="12617" y="20604"/>
                    <a:pt x="12288" y="21356"/>
                    <a:pt x="11964" y="22110"/>
                  </a:cubicBezTo>
                  <a:cubicBezTo>
                    <a:pt x="11242" y="21818"/>
                    <a:pt x="10525" y="21518"/>
                    <a:pt x="9809" y="21214"/>
                  </a:cubicBezTo>
                  <a:cubicBezTo>
                    <a:pt x="10134" y="20457"/>
                    <a:pt x="10464" y="19704"/>
                    <a:pt x="10799" y="18952"/>
                  </a:cubicBezTo>
                  <a:close/>
                  <a:moveTo>
                    <a:pt x="4661" y="19436"/>
                  </a:moveTo>
                  <a:cubicBezTo>
                    <a:pt x="5281" y="19731"/>
                    <a:pt x="5904" y="20024"/>
                    <a:pt x="6527" y="20309"/>
                  </a:cubicBezTo>
                  <a:cubicBezTo>
                    <a:pt x="6402" y="20602"/>
                    <a:pt x="6273" y="20894"/>
                    <a:pt x="6149" y="21186"/>
                  </a:cubicBezTo>
                  <a:cubicBezTo>
                    <a:pt x="5904" y="21760"/>
                    <a:pt x="5667" y="22339"/>
                    <a:pt x="5428" y="22915"/>
                  </a:cubicBezTo>
                  <a:cubicBezTo>
                    <a:pt x="4802" y="22628"/>
                    <a:pt x="4179" y="22337"/>
                    <a:pt x="3559" y="22042"/>
                  </a:cubicBezTo>
                  <a:cubicBezTo>
                    <a:pt x="3922" y="21170"/>
                    <a:pt x="4290" y="20302"/>
                    <a:pt x="4661" y="19436"/>
                  </a:cubicBezTo>
                  <a:close/>
                  <a:moveTo>
                    <a:pt x="13416" y="20045"/>
                  </a:moveTo>
                  <a:cubicBezTo>
                    <a:pt x="13530" y="20091"/>
                    <a:pt x="13642" y="20139"/>
                    <a:pt x="13753" y="20185"/>
                  </a:cubicBezTo>
                  <a:cubicBezTo>
                    <a:pt x="14279" y="20396"/>
                    <a:pt x="14807" y="20599"/>
                    <a:pt x="15335" y="20803"/>
                  </a:cubicBezTo>
                  <a:cubicBezTo>
                    <a:pt x="15002" y="21551"/>
                    <a:pt x="14673" y="22301"/>
                    <a:pt x="14349" y="23055"/>
                  </a:cubicBezTo>
                  <a:cubicBezTo>
                    <a:pt x="13708" y="22808"/>
                    <a:pt x="13068" y="22557"/>
                    <a:pt x="12430" y="22300"/>
                  </a:cubicBezTo>
                  <a:cubicBezTo>
                    <a:pt x="12755" y="21546"/>
                    <a:pt x="13083" y="20796"/>
                    <a:pt x="13416" y="20045"/>
                  </a:cubicBezTo>
                  <a:close/>
                  <a:moveTo>
                    <a:pt x="6987" y="20520"/>
                  </a:moveTo>
                  <a:cubicBezTo>
                    <a:pt x="7704" y="20846"/>
                    <a:pt x="8424" y="21165"/>
                    <a:pt x="9146" y="21476"/>
                  </a:cubicBezTo>
                  <a:cubicBezTo>
                    <a:pt x="9029" y="21746"/>
                    <a:pt x="8912" y="22013"/>
                    <a:pt x="8797" y="22283"/>
                  </a:cubicBezTo>
                  <a:cubicBezTo>
                    <a:pt x="8542" y="22882"/>
                    <a:pt x="8295" y="23485"/>
                    <a:pt x="8045" y="24086"/>
                  </a:cubicBezTo>
                  <a:cubicBezTo>
                    <a:pt x="7322" y="23774"/>
                    <a:pt x="6601" y="23454"/>
                    <a:pt x="5884" y="23126"/>
                  </a:cubicBezTo>
                  <a:cubicBezTo>
                    <a:pt x="6247" y="22255"/>
                    <a:pt x="6614" y="21387"/>
                    <a:pt x="6987" y="20520"/>
                  </a:cubicBezTo>
                  <a:close/>
                  <a:moveTo>
                    <a:pt x="9611" y="21676"/>
                  </a:moveTo>
                  <a:cubicBezTo>
                    <a:pt x="10325" y="21981"/>
                    <a:pt x="11043" y="22281"/>
                    <a:pt x="11763" y="22574"/>
                  </a:cubicBezTo>
                  <a:cubicBezTo>
                    <a:pt x="11661" y="22811"/>
                    <a:pt x="11556" y="23047"/>
                    <a:pt x="11456" y="23286"/>
                  </a:cubicBezTo>
                  <a:cubicBezTo>
                    <a:pt x="11186" y="23916"/>
                    <a:pt x="10928" y="24550"/>
                    <a:pt x="10664" y="25181"/>
                  </a:cubicBezTo>
                  <a:cubicBezTo>
                    <a:pt x="9942" y="24889"/>
                    <a:pt x="9223" y="24589"/>
                    <a:pt x="8507" y="24283"/>
                  </a:cubicBezTo>
                  <a:cubicBezTo>
                    <a:pt x="8870" y="23412"/>
                    <a:pt x="9238" y="22542"/>
                    <a:pt x="9611" y="21676"/>
                  </a:cubicBezTo>
                  <a:close/>
                  <a:moveTo>
                    <a:pt x="12231" y="22766"/>
                  </a:moveTo>
                  <a:cubicBezTo>
                    <a:pt x="12255" y="22776"/>
                    <a:pt x="12280" y="22786"/>
                    <a:pt x="12306" y="22796"/>
                  </a:cubicBezTo>
                  <a:cubicBezTo>
                    <a:pt x="12918" y="23043"/>
                    <a:pt x="13532" y="23281"/>
                    <a:pt x="14149" y="23518"/>
                  </a:cubicBezTo>
                  <a:cubicBezTo>
                    <a:pt x="14029" y="23797"/>
                    <a:pt x="13907" y="24073"/>
                    <a:pt x="13788" y="24352"/>
                  </a:cubicBezTo>
                  <a:cubicBezTo>
                    <a:pt x="13537" y="24942"/>
                    <a:pt x="13294" y="25534"/>
                    <a:pt x="13049" y="26126"/>
                  </a:cubicBezTo>
                  <a:cubicBezTo>
                    <a:pt x="12407" y="25879"/>
                    <a:pt x="11767" y="25628"/>
                    <a:pt x="11130" y="25371"/>
                  </a:cubicBezTo>
                  <a:cubicBezTo>
                    <a:pt x="11492" y="24501"/>
                    <a:pt x="11859" y="23633"/>
                    <a:pt x="12231" y="22766"/>
                  </a:cubicBezTo>
                  <a:close/>
                  <a:moveTo>
                    <a:pt x="16375" y="0"/>
                  </a:moveTo>
                  <a:cubicBezTo>
                    <a:pt x="15986" y="718"/>
                    <a:pt x="15597" y="1437"/>
                    <a:pt x="15214" y="2158"/>
                  </a:cubicBezTo>
                  <a:cubicBezTo>
                    <a:pt x="14593" y="1863"/>
                    <a:pt x="13974" y="1564"/>
                    <a:pt x="13357" y="1259"/>
                  </a:cubicBezTo>
                  <a:cubicBezTo>
                    <a:pt x="13505" y="982"/>
                    <a:pt x="13657" y="706"/>
                    <a:pt x="13805" y="429"/>
                  </a:cubicBezTo>
                  <a:lnTo>
                    <a:pt x="13805" y="429"/>
                  </a:lnTo>
                  <a:cubicBezTo>
                    <a:pt x="13560" y="520"/>
                    <a:pt x="13316" y="619"/>
                    <a:pt x="13076" y="729"/>
                  </a:cubicBezTo>
                  <a:cubicBezTo>
                    <a:pt x="13023" y="832"/>
                    <a:pt x="12966" y="934"/>
                    <a:pt x="12911" y="1036"/>
                  </a:cubicBezTo>
                  <a:cubicBezTo>
                    <a:pt x="12836" y="1000"/>
                    <a:pt x="12762" y="963"/>
                    <a:pt x="12686" y="926"/>
                  </a:cubicBezTo>
                  <a:cubicBezTo>
                    <a:pt x="12508" y="1018"/>
                    <a:pt x="12333" y="1114"/>
                    <a:pt x="12159" y="1216"/>
                  </a:cubicBezTo>
                  <a:cubicBezTo>
                    <a:pt x="12333" y="1303"/>
                    <a:pt x="12505" y="1393"/>
                    <a:pt x="12679" y="1481"/>
                  </a:cubicBezTo>
                  <a:cubicBezTo>
                    <a:pt x="12242" y="2310"/>
                    <a:pt x="11809" y="3141"/>
                    <a:pt x="11381" y="3975"/>
                  </a:cubicBezTo>
                  <a:cubicBezTo>
                    <a:pt x="10998" y="3786"/>
                    <a:pt x="10614" y="3599"/>
                    <a:pt x="10233" y="3405"/>
                  </a:cubicBezTo>
                  <a:cubicBezTo>
                    <a:pt x="10030" y="3302"/>
                    <a:pt x="9829" y="3197"/>
                    <a:pt x="9628" y="3092"/>
                  </a:cubicBezTo>
                  <a:cubicBezTo>
                    <a:pt x="9550" y="3163"/>
                    <a:pt x="9470" y="3233"/>
                    <a:pt x="9394" y="3303"/>
                  </a:cubicBezTo>
                  <a:cubicBezTo>
                    <a:pt x="9341" y="3352"/>
                    <a:pt x="9292" y="3405"/>
                    <a:pt x="9239" y="3456"/>
                  </a:cubicBezTo>
                  <a:cubicBezTo>
                    <a:pt x="9875" y="3783"/>
                    <a:pt x="10512" y="4106"/>
                    <a:pt x="11152" y="4424"/>
                  </a:cubicBezTo>
                  <a:cubicBezTo>
                    <a:pt x="10727" y="5258"/>
                    <a:pt x="10305" y="6094"/>
                    <a:pt x="9889" y="6934"/>
                  </a:cubicBezTo>
                  <a:cubicBezTo>
                    <a:pt x="9332" y="6661"/>
                    <a:pt x="8777" y="6386"/>
                    <a:pt x="8223" y="6106"/>
                  </a:cubicBezTo>
                  <a:cubicBezTo>
                    <a:pt x="8084" y="6036"/>
                    <a:pt x="7946" y="5962"/>
                    <a:pt x="7807" y="5891"/>
                  </a:cubicBezTo>
                  <a:cubicBezTo>
                    <a:pt x="8144" y="5212"/>
                    <a:pt x="8487" y="4533"/>
                    <a:pt x="8833" y="3857"/>
                  </a:cubicBezTo>
                  <a:lnTo>
                    <a:pt x="8833" y="3857"/>
                  </a:lnTo>
                  <a:cubicBezTo>
                    <a:pt x="8434" y="4249"/>
                    <a:pt x="8045" y="4651"/>
                    <a:pt x="7666" y="5060"/>
                  </a:cubicBezTo>
                  <a:cubicBezTo>
                    <a:pt x="7566" y="5261"/>
                    <a:pt x="7462" y="5460"/>
                    <a:pt x="7362" y="5661"/>
                  </a:cubicBezTo>
                  <a:cubicBezTo>
                    <a:pt x="7305" y="5632"/>
                    <a:pt x="7249" y="5602"/>
                    <a:pt x="7193" y="5574"/>
                  </a:cubicBezTo>
                  <a:cubicBezTo>
                    <a:pt x="7078" y="5701"/>
                    <a:pt x="6967" y="5832"/>
                    <a:pt x="6855" y="5961"/>
                  </a:cubicBezTo>
                  <a:cubicBezTo>
                    <a:pt x="6950" y="6011"/>
                    <a:pt x="7043" y="6063"/>
                    <a:pt x="7140" y="6113"/>
                  </a:cubicBezTo>
                  <a:cubicBezTo>
                    <a:pt x="6722" y="6955"/>
                    <a:pt x="6310" y="7799"/>
                    <a:pt x="5901" y="8647"/>
                  </a:cubicBezTo>
                  <a:cubicBezTo>
                    <a:pt x="5624" y="8505"/>
                    <a:pt x="5347" y="8360"/>
                    <a:pt x="5070" y="8217"/>
                  </a:cubicBezTo>
                  <a:cubicBezTo>
                    <a:pt x="4971" y="8353"/>
                    <a:pt x="4877" y="8492"/>
                    <a:pt x="4780" y="8630"/>
                  </a:cubicBezTo>
                  <a:cubicBezTo>
                    <a:pt x="5082" y="8788"/>
                    <a:pt x="5382" y="8946"/>
                    <a:pt x="5686" y="9101"/>
                  </a:cubicBezTo>
                  <a:cubicBezTo>
                    <a:pt x="5280" y="9947"/>
                    <a:pt x="4880" y="10797"/>
                    <a:pt x="4483" y="11648"/>
                  </a:cubicBezTo>
                  <a:cubicBezTo>
                    <a:pt x="4390" y="11601"/>
                    <a:pt x="4297" y="11556"/>
                    <a:pt x="4205" y="11509"/>
                  </a:cubicBezTo>
                  <a:cubicBezTo>
                    <a:pt x="3888" y="11349"/>
                    <a:pt x="3574" y="11183"/>
                    <a:pt x="3258" y="11021"/>
                  </a:cubicBezTo>
                  <a:cubicBezTo>
                    <a:pt x="3176" y="11164"/>
                    <a:pt x="3097" y="11309"/>
                    <a:pt x="3015" y="11456"/>
                  </a:cubicBezTo>
                  <a:cubicBezTo>
                    <a:pt x="3434" y="11671"/>
                    <a:pt x="3853" y="11889"/>
                    <a:pt x="4274" y="12101"/>
                  </a:cubicBezTo>
                  <a:cubicBezTo>
                    <a:pt x="3865" y="12984"/>
                    <a:pt x="3462" y="13869"/>
                    <a:pt x="3064" y="14756"/>
                  </a:cubicBezTo>
                  <a:cubicBezTo>
                    <a:pt x="2617" y="14526"/>
                    <a:pt x="2169" y="14294"/>
                    <a:pt x="1724" y="14059"/>
                  </a:cubicBezTo>
                  <a:cubicBezTo>
                    <a:pt x="1702" y="14107"/>
                    <a:pt x="1678" y="14155"/>
                    <a:pt x="1657" y="14204"/>
                  </a:cubicBezTo>
                  <a:cubicBezTo>
                    <a:pt x="1612" y="14307"/>
                    <a:pt x="1566" y="14415"/>
                    <a:pt x="1522" y="14519"/>
                  </a:cubicBezTo>
                  <a:cubicBezTo>
                    <a:pt x="1966" y="14755"/>
                    <a:pt x="2411" y="14987"/>
                    <a:pt x="2859" y="15217"/>
                  </a:cubicBezTo>
                  <a:cubicBezTo>
                    <a:pt x="2520" y="15974"/>
                    <a:pt x="2187" y="16734"/>
                    <a:pt x="1857" y="17494"/>
                  </a:cubicBezTo>
                  <a:cubicBezTo>
                    <a:pt x="1440" y="17282"/>
                    <a:pt x="1025" y="17064"/>
                    <a:pt x="610" y="16847"/>
                  </a:cubicBezTo>
                  <a:cubicBezTo>
                    <a:pt x="557" y="17009"/>
                    <a:pt x="501" y="17168"/>
                    <a:pt x="453" y="17330"/>
                  </a:cubicBezTo>
                  <a:cubicBezTo>
                    <a:pt x="853" y="17540"/>
                    <a:pt x="1255" y="17751"/>
                    <a:pt x="1657" y="17956"/>
                  </a:cubicBezTo>
                  <a:cubicBezTo>
                    <a:pt x="1490" y="18344"/>
                    <a:pt x="1319" y="18730"/>
                    <a:pt x="1154" y="19117"/>
                  </a:cubicBezTo>
                  <a:cubicBezTo>
                    <a:pt x="951" y="19596"/>
                    <a:pt x="754" y="20080"/>
                    <a:pt x="553" y="20559"/>
                  </a:cubicBezTo>
                  <a:cubicBezTo>
                    <a:pt x="368" y="20466"/>
                    <a:pt x="186" y="20368"/>
                    <a:pt x="1" y="20272"/>
                  </a:cubicBezTo>
                  <a:lnTo>
                    <a:pt x="1" y="20272"/>
                  </a:lnTo>
                  <a:cubicBezTo>
                    <a:pt x="5" y="20421"/>
                    <a:pt x="1" y="20572"/>
                    <a:pt x="15" y="20720"/>
                  </a:cubicBezTo>
                  <a:cubicBezTo>
                    <a:pt x="19" y="20766"/>
                    <a:pt x="32" y="20812"/>
                    <a:pt x="38" y="20858"/>
                  </a:cubicBezTo>
                  <a:cubicBezTo>
                    <a:pt x="145" y="20914"/>
                    <a:pt x="252" y="20970"/>
                    <a:pt x="359" y="21026"/>
                  </a:cubicBezTo>
                  <a:cubicBezTo>
                    <a:pt x="293" y="21185"/>
                    <a:pt x="227" y="21346"/>
                    <a:pt x="163" y="21506"/>
                  </a:cubicBezTo>
                  <a:cubicBezTo>
                    <a:pt x="226" y="21752"/>
                    <a:pt x="309" y="21991"/>
                    <a:pt x="411" y="22222"/>
                  </a:cubicBezTo>
                  <a:cubicBezTo>
                    <a:pt x="544" y="21899"/>
                    <a:pt x="676" y="21575"/>
                    <a:pt x="811" y="21251"/>
                  </a:cubicBezTo>
                  <a:cubicBezTo>
                    <a:pt x="1507" y="21604"/>
                    <a:pt x="2208" y="21948"/>
                    <a:pt x="2911" y="22288"/>
                  </a:cubicBezTo>
                  <a:cubicBezTo>
                    <a:pt x="2618" y="22994"/>
                    <a:pt x="2337" y="23705"/>
                    <a:pt x="2050" y="24414"/>
                  </a:cubicBezTo>
                  <a:cubicBezTo>
                    <a:pt x="2176" y="24538"/>
                    <a:pt x="2307" y="24662"/>
                    <a:pt x="2441" y="24785"/>
                  </a:cubicBezTo>
                  <a:cubicBezTo>
                    <a:pt x="2749" y="24025"/>
                    <a:pt x="3051" y="23264"/>
                    <a:pt x="3364" y="22506"/>
                  </a:cubicBezTo>
                  <a:cubicBezTo>
                    <a:pt x="3984" y="22804"/>
                    <a:pt x="4607" y="23095"/>
                    <a:pt x="5231" y="23382"/>
                  </a:cubicBezTo>
                  <a:cubicBezTo>
                    <a:pt x="4858" y="24283"/>
                    <a:pt x="4496" y="25188"/>
                    <a:pt x="4133" y="26093"/>
                  </a:cubicBezTo>
                  <a:cubicBezTo>
                    <a:pt x="4275" y="26187"/>
                    <a:pt x="4419" y="26278"/>
                    <a:pt x="4565" y="26368"/>
                  </a:cubicBezTo>
                  <a:cubicBezTo>
                    <a:pt x="4937" y="25441"/>
                    <a:pt x="5307" y="24514"/>
                    <a:pt x="5689" y="23593"/>
                  </a:cubicBezTo>
                  <a:cubicBezTo>
                    <a:pt x="6406" y="23918"/>
                    <a:pt x="7127" y="24237"/>
                    <a:pt x="7850" y="24548"/>
                  </a:cubicBezTo>
                  <a:cubicBezTo>
                    <a:pt x="7455" y="25504"/>
                    <a:pt x="7071" y="26464"/>
                    <a:pt x="6686" y="27423"/>
                  </a:cubicBezTo>
                  <a:cubicBezTo>
                    <a:pt x="6844" y="27484"/>
                    <a:pt x="7002" y="27542"/>
                    <a:pt x="7160" y="27595"/>
                  </a:cubicBezTo>
                  <a:cubicBezTo>
                    <a:pt x="7541" y="26644"/>
                    <a:pt x="7922" y="25694"/>
                    <a:pt x="8313" y="24746"/>
                  </a:cubicBezTo>
                  <a:cubicBezTo>
                    <a:pt x="9028" y="25052"/>
                    <a:pt x="9747" y="25353"/>
                    <a:pt x="10469" y="25646"/>
                  </a:cubicBezTo>
                  <a:cubicBezTo>
                    <a:pt x="10134" y="26457"/>
                    <a:pt x="9810" y="27271"/>
                    <a:pt x="9483" y="28084"/>
                  </a:cubicBezTo>
                  <a:cubicBezTo>
                    <a:pt x="9661" y="28097"/>
                    <a:pt x="9839" y="28106"/>
                    <a:pt x="10017" y="28107"/>
                  </a:cubicBezTo>
                  <a:cubicBezTo>
                    <a:pt x="10321" y="27351"/>
                    <a:pt x="10622" y="26592"/>
                    <a:pt x="10935" y="25839"/>
                  </a:cubicBezTo>
                  <a:cubicBezTo>
                    <a:pt x="10965" y="25850"/>
                    <a:pt x="10997" y="25863"/>
                    <a:pt x="11027" y="25876"/>
                  </a:cubicBezTo>
                  <a:cubicBezTo>
                    <a:pt x="11634" y="26120"/>
                    <a:pt x="12241" y="26358"/>
                    <a:pt x="12852" y="26590"/>
                  </a:cubicBezTo>
                  <a:cubicBezTo>
                    <a:pt x="12703" y="26951"/>
                    <a:pt x="12561" y="27315"/>
                    <a:pt x="12413" y="27677"/>
                  </a:cubicBezTo>
                  <a:cubicBezTo>
                    <a:pt x="12641" y="27588"/>
                    <a:pt x="12865" y="27483"/>
                    <a:pt x="13082" y="27365"/>
                  </a:cubicBezTo>
                  <a:cubicBezTo>
                    <a:pt x="13164" y="27167"/>
                    <a:pt x="13241" y="26968"/>
                    <a:pt x="13323" y="26770"/>
                  </a:cubicBezTo>
                  <a:cubicBezTo>
                    <a:pt x="13465" y="26824"/>
                    <a:pt x="13609" y="26876"/>
                    <a:pt x="13751" y="26929"/>
                  </a:cubicBezTo>
                  <a:cubicBezTo>
                    <a:pt x="13795" y="26898"/>
                    <a:pt x="13841" y="26867"/>
                    <a:pt x="13883" y="26834"/>
                  </a:cubicBezTo>
                  <a:cubicBezTo>
                    <a:pt x="13993" y="26748"/>
                    <a:pt x="14095" y="26655"/>
                    <a:pt x="14197" y="26559"/>
                  </a:cubicBezTo>
                  <a:cubicBezTo>
                    <a:pt x="13970" y="26474"/>
                    <a:pt x="13742" y="26392"/>
                    <a:pt x="13515" y="26306"/>
                  </a:cubicBezTo>
                  <a:cubicBezTo>
                    <a:pt x="13878" y="25435"/>
                    <a:pt x="14246" y="24566"/>
                    <a:pt x="14619" y="23698"/>
                  </a:cubicBezTo>
                  <a:cubicBezTo>
                    <a:pt x="15043" y="23860"/>
                    <a:pt x="15468" y="24015"/>
                    <a:pt x="15893" y="24171"/>
                  </a:cubicBezTo>
                  <a:cubicBezTo>
                    <a:pt x="15969" y="24022"/>
                    <a:pt x="16044" y="23870"/>
                    <a:pt x="16115" y="23718"/>
                  </a:cubicBezTo>
                  <a:cubicBezTo>
                    <a:pt x="15682" y="23558"/>
                    <a:pt x="15249" y="23400"/>
                    <a:pt x="14817" y="23237"/>
                  </a:cubicBezTo>
                  <a:cubicBezTo>
                    <a:pt x="15143" y="22485"/>
                    <a:pt x="15471" y="21734"/>
                    <a:pt x="15804" y="20985"/>
                  </a:cubicBezTo>
                  <a:cubicBezTo>
                    <a:pt x="16229" y="21149"/>
                    <a:pt x="16658" y="21304"/>
                    <a:pt x="17084" y="21463"/>
                  </a:cubicBezTo>
                  <a:cubicBezTo>
                    <a:pt x="17146" y="21307"/>
                    <a:pt x="17205" y="21149"/>
                    <a:pt x="17265" y="20993"/>
                  </a:cubicBezTo>
                  <a:cubicBezTo>
                    <a:pt x="16847" y="20838"/>
                    <a:pt x="16428" y="20684"/>
                    <a:pt x="16011" y="20523"/>
                  </a:cubicBezTo>
                  <a:cubicBezTo>
                    <a:pt x="16421" y="19605"/>
                    <a:pt x="16837" y="18688"/>
                    <a:pt x="17258" y="17774"/>
                  </a:cubicBezTo>
                  <a:cubicBezTo>
                    <a:pt x="17589" y="17897"/>
                    <a:pt x="17921" y="18021"/>
                    <a:pt x="18254" y="18144"/>
                  </a:cubicBezTo>
                  <a:cubicBezTo>
                    <a:pt x="18302" y="17983"/>
                    <a:pt x="18351" y="17823"/>
                    <a:pt x="18398" y="17662"/>
                  </a:cubicBezTo>
                  <a:cubicBezTo>
                    <a:pt x="18087" y="17547"/>
                    <a:pt x="17777" y="17432"/>
                    <a:pt x="17469" y="17316"/>
                  </a:cubicBezTo>
                  <a:cubicBezTo>
                    <a:pt x="17852" y="16488"/>
                    <a:pt x="18241" y="15662"/>
                    <a:pt x="18634" y="14838"/>
                  </a:cubicBezTo>
                  <a:cubicBezTo>
                    <a:pt x="18789" y="14897"/>
                    <a:pt x="18945" y="14953"/>
                    <a:pt x="19100" y="15012"/>
                  </a:cubicBezTo>
                  <a:cubicBezTo>
                    <a:pt x="19139" y="14846"/>
                    <a:pt x="19176" y="14681"/>
                    <a:pt x="19212" y="14518"/>
                  </a:cubicBezTo>
                  <a:cubicBezTo>
                    <a:pt x="19092" y="14472"/>
                    <a:pt x="18971" y="14429"/>
                    <a:pt x="18851" y="14383"/>
                  </a:cubicBezTo>
                  <a:cubicBezTo>
                    <a:pt x="19071" y="13919"/>
                    <a:pt x="19298" y="13459"/>
                    <a:pt x="19525" y="12997"/>
                  </a:cubicBezTo>
                  <a:cubicBezTo>
                    <a:pt x="19634" y="12416"/>
                    <a:pt x="19733" y="11833"/>
                    <a:pt x="19822" y="11249"/>
                  </a:cubicBezTo>
                  <a:lnTo>
                    <a:pt x="19822" y="11249"/>
                  </a:lnTo>
                  <a:cubicBezTo>
                    <a:pt x="19818" y="11258"/>
                    <a:pt x="19813" y="11266"/>
                    <a:pt x="19809" y="11275"/>
                  </a:cubicBezTo>
                  <a:cubicBezTo>
                    <a:pt x="19166" y="11024"/>
                    <a:pt x="18525" y="10767"/>
                    <a:pt x="17885" y="10507"/>
                  </a:cubicBezTo>
                  <a:cubicBezTo>
                    <a:pt x="18294" y="9682"/>
                    <a:pt x="18708" y="8858"/>
                    <a:pt x="19126" y="8036"/>
                  </a:cubicBezTo>
                  <a:cubicBezTo>
                    <a:pt x="19503" y="8192"/>
                    <a:pt x="19879" y="8349"/>
                    <a:pt x="20260" y="8501"/>
                  </a:cubicBezTo>
                  <a:cubicBezTo>
                    <a:pt x="20285" y="8330"/>
                    <a:pt x="20311" y="8158"/>
                    <a:pt x="20337" y="7984"/>
                  </a:cubicBezTo>
                  <a:cubicBezTo>
                    <a:pt x="20010" y="7852"/>
                    <a:pt x="19680" y="7722"/>
                    <a:pt x="19354" y="7587"/>
                  </a:cubicBezTo>
                  <a:cubicBezTo>
                    <a:pt x="19381" y="7532"/>
                    <a:pt x="19409" y="7476"/>
                    <a:pt x="19437" y="7422"/>
                  </a:cubicBezTo>
                  <a:cubicBezTo>
                    <a:pt x="19809" y="6696"/>
                    <a:pt x="20188" y="5974"/>
                    <a:pt x="20567" y="5251"/>
                  </a:cubicBezTo>
                  <a:cubicBezTo>
                    <a:pt x="20567" y="4918"/>
                    <a:pt x="20548" y="4592"/>
                    <a:pt x="20518" y="4272"/>
                  </a:cubicBezTo>
                  <a:cubicBezTo>
                    <a:pt x="20481" y="4342"/>
                    <a:pt x="20442" y="4413"/>
                    <a:pt x="20405" y="4483"/>
                  </a:cubicBezTo>
                  <a:cubicBezTo>
                    <a:pt x="19690" y="4182"/>
                    <a:pt x="18977" y="3873"/>
                    <a:pt x="18268" y="3559"/>
                  </a:cubicBezTo>
                  <a:cubicBezTo>
                    <a:pt x="18651" y="2834"/>
                    <a:pt x="19043" y="2115"/>
                    <a:pt x="19432" y="1395"/>
                  </a:cubicBezTo>
                  <a:cubicBezTo>
                    <a:pt x="19318" y="1261"/>
                    <a:pt x="19196" y="1137"/>
                    <a:pt x="19064" y="1022"/>
                  </a:cubicBezTo>
                  <a:cubicBezTo>
                    <a:pt x="18644" y="1798"/>
                    <a:pt x="18223" y="2576"/>
                    <a:pt x="17810" y="3357"/>
                  </a:cubicBezTo>
                  <a:cubicBezTo>
                    <a:pt x="17093" y="3035"/>
                    <a:pt x="16378" y="2708"/>
                    <a:pt x="15666" y="2374"/>
                  </a:cubicBezTo>
                  <a:cubicBezTo>
                    <a:pt x="16077" y="1599"/>
                    <a:pt x="16494" y="828"/>
                    <a:pt x="16913" y="57"/>
                  </a:cubicBezTo>
                  <a:cubicBezTo>
                    <a:pt x="16734" y="29"/>
                    <a:pt x="16555" y="9"/>
                    <a:pt x="16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93;p47">
              <a:extLst>
                <a:ext uri="{FF2B5EF4-FFF2-40B4-BE49-F238E27FC236}">
                  <a16:creationId xmlns:a16="http://schemas.microsoft.com/office/drawing/2014/main" id="{FA01AE93-53D5-AF5D-B00A-451E07D98B91}"/>
                </a:ext>
              </a:extLst>
            </p:cNvPr>
            <p:cNvSpPr/>
            <p:nvPr/>
          </p:nvSpPr>
          <p:spPr>
            <a:xfrm>
              <a:off x="1318550" y="3445500"/>
              <a:ext cx="261600" cy="180100"/>
            </a:xfrm>
            <a:custGeom>
              <a:avLst/>
              <a:gdLst/>
              <a:ahLst/>
              <a:cxnLst/>
              <a:rect l="l" t="t" r="r" b="b"/>
              <a:pathLst>
                <a:path w="10464" h="7204" extrusionOk="0">
                  <a:moveTo>
                    <a:pt x="8575" y="1"/>
                  </a:moveTo>
                  <a:cubicBezTo>
                    <a:pt x="8463" y="1"/>
                    <a:pt x="8351" y="9"/>
                    <a:pt x="8242" y="25"/>
                  </a:cubicBezTo>
                  <a:cubicBezTo>
                    <a:pt x="7758" y="93"/>
                    <a:pt x="7305" y="297"/>
                    <a:pt x="6874" y="527"/>
                  </a:cubicBezTo>
                  <a:cubicBezTo>
                    <a:pt x="5367" y="1332"/>
                    <a:pt x="4082" y="2481"/>
                    <a:pt x="2931" y="3731"/>
                  </a:cubicBezTo>
                  <a:cubicBezTo>
                    <a:pt x="2347" y="4364"/>
                    <a:pt x="1796" y="5024"/>
                    <a:pt x="1255" y="5691"/>
                  </a:cubicBezTo>
                  <a:cubicBezTo>
                    <a:pt x="942" y="6077"/>
                    <a:pt x="1" y="6974"/>
                    <a:pt x="1042" y="7185"/>
                  </a:cubicBezTo>
                  <a:cubicBezTo>
                    <a:pt x="1106" y="7198"/>
                    <a:pt x="1169" y="7203"/>
                    <a:pt x="1233" y="7203"/>
                  </a:cubicBezTo>
                  <a:cubicBezTo>
                    <a:pt x="1445" y="7203"/>
                    <a:pt x="1659" y="7142"/>
                    <a:pt x="1865" y="7080"/>
                  </a:cubicBezTo>
                  <a:cubicBezTo>
                    <a:pt x="4096" y="6422"/>
                    <a:pt x="6359" y="5749"/>
                    <a:pt x="8323" y="4502"/>
                  </a:cubicBezTo>
                  <a:cubicBezTo>
                    <a:pt x="9055" y="4038"/>
                    <a:pt x="9764" y="3466"/>
                    <a:pt x="10114" y="2672"/>
                  </a:cubicBezTo>
                  <a:cubicBezTo>
                    <a:pt x="10463" y="1880"/>
                    <a:pt x="10341" y="825"/>
                    <a:pt x="9641" y="317"/>
                  </a:cubicBezTo>
                  <a:cubicBezTo>
                    <a:pt x="9334" y="96"/>
                    <a:pt x="8954" y="1"/>
                    <a:pt x="8575" y="1"/>
                  </a:cubicBezTo>
                  <a:close/>
                </a:path>
              </a:pathLst>
            </a:custGeom>
            <a:solidFill>
              <a:srgbClr val="E6E6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94;p47">
              <a:extLst>
                <a:ext uri="{FF2B5EF4-FFF2-40B4-BE49-F238E27FC236}">
                  <a16:creationId xmlns:a16="http://schemas.microsoft.com/office/drawing/2014/main" id="{94BE22A0-41A8-6BFD-59CC-9DA3692198BF}"/>
                </a:ext>
              </a:extLst>
            </p:cNvPr>
            <p:cNvSpPr/>
            <p:nvPr/>
          </p:nvSpPr>
          <p:spPr>
            <a:xfrm>
              <a:off x="1105700" y="3647975"/>
              <a:ext cx="226050" cy="450450"/>
            </a:xfrm>
            <a:custGeom>
              <a:avLst/>
              <a:gdLst/>
              <a:ahLst/>
              <a:cxnLst/>
              <a:rect l="l" t="t" r="r" b="b"/>
              <a:pathLst>
                <a:path w="9042" h="1801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751" y="2844"/>
                    <a:pt x="1" y="6587"/>
                    <a:pt x="794" y="10002"/>
                  </a:cubicBezTo>
                  <a:cubicBezTo>
                    <a:pt x="1586" y="13416"/>
                    <a:pt x="4023" y="16365"/>
                    <a:pt x="7114" y="18018"/>
                  </a:cubicBezTo>
                  <a:cubicBezTo>
                    <a:pt x="8476" y="15937"/>
                    <a:pt x="9041" y="13521"/>
                    <a:pt x="8552" y="11083"/>
                  </a:cubicBezTo>
                  <a:cubicBezTo>
                    <a:pt x="8064" y="8643"/>
                    <a:pt x="6801" y="6409"/>
                    <a:pt x="5205" y="4502"/>
                  </a:cubicBezTo>
                  <a:cubicBezTo>
                    <a:pt x="4627" y="3810"/>
                    <a:pt x="4002" y="3154"/>
                    <a:pt x="3512" y="2400"/>
                  </a:cubicBezTo>
                  <a:cubicBezTo>
                    <a:pt x="3021" y="1643"/>
                    <a:pt x="2755" y="900"/>
                    <a:pt x="2798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95;p47">
              <a:extLst>
                <a:ext uri="{FF2B5EF4-FFF2-40B4-BE49-F238E27FC236}">
                  <a16:creationId xmlns:a16="http://schemas.microsoft.com/office/drawing/2014/main" id="{0B4407C5-C340-5896-8578-144B8953FE5D}"/>
                </a:ext>
              </a:extLst>
            </p:cNvPr>
            <p:cNvSpPr/>
            <p:nvPr/>
          </p:nvSpPr>
          <p:spPr>
            <a:xfrm>
              <a:off x="1140675" y="3647975"/>
              <a:ext cx="148675" cy="450450"/>
            </a:xfrm>
            <a:custGeom>
              <a:avLst/>
              <a:gdLst/>
              <a:ahLst/>
              <a:cxnLst/>
              <a:rect l="l" t="t" r="r" b="b"/>
              <a:pathLst>
                <a:path w="5947" h="18018" extrusionOk="0">
                  <a:moveTo>
                    <a:pt x="1399" y="0"/>
                  </a:moveTo>
                  <a:lnTo>
                    <a:pt x="1399" y="0"/>
                  </a:lnTo>
                  <a:cubicBezTo>
                    <a:pt x="1165" y="326"/>
                    <a:pt x="947" y="665"/>
                    <a:pt x="747" y="1015"/>
                  </a:cubicBezTo>
                  <a:cubicBezTo>
                    <a:pt x="94" y="3120"/>
                    <a:pt x="1" y="5381"/>
                    <a:pt x="364" y="7558"/>
                  </a:cubicBezTo>
                  <a:cubicBezTo>
                    <a:pt x="820" y="10285"/>
                    <a:pt x="1981" y="12839"/>
                    <a:pt x="3482" y="15144"/>
                  </a:cubicBezTo>
                  <a:cubicBezTo>
                    <a:pt x="4106" y="16104"/>
                    <a:pt x="4794" y="17021"/>
                    <a:pt x="5518" y="17906"/>
                  </a:cubicBezTo>
                  <a:cubicBezTo>
                    <a:pt x="5584" y="17943"/>
                    <a:pt x="5649" y="17982"/>
                    <a:pt x="5715" y="18018"/>
                  </a:cubicBezTo>
                  <a:cubicBezTo>
                    <a:pt x="5798" y="17890"/>
                    <a:pt x="5869" y="17758"/>
                    <a:pt x="5946" y="17629"/>
                  </a:cubicBezTo>
                  <a:cubicBezTo>
                    <a:pt x="2809" y="13792"/>
                    <a:pt x="341" y="9163"/>
                    <a:pt x="681" y="4074"/>
                  </a:cubicBezTo>
                  <a:cubicBezTo>
                    <a:pt x="760" y="2883"/>
                    <a:pt x="1008" y="1709"/>
                    <a:pt x="1420" y="589"/>
                  </a:cubicBezTo>
                  <a:cubicBezTo>
                    <a:pt x="1397" y="393"/>
                    <a:pt x="1390" y="197"/>
                    <a:pt x="1399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96;p47">
              <a:extLst>
                <a:ext uri="{FF2B5EF4-FFF2-40B4-BE49-F238E27FC236}">
                  <a16:creationId xmlns:a16="http://schemas.microsoft.com/office/drawing/2014/main" id="{5A17040C-E832-A0E6-DD2C-D92E6755DB7C}"/>
                </a:ext>
              </a:extLst>
            </p:cNvPr>
            <p:cNvSpPr/>
            <p:nvPr/>
          </p:nvSpPr>
          <p:spPr>
            <a:xfrm>
              <a:off x="1283550" y="3800375"/>
              <a:ext cx="449125" cy="329375"/>
            </a:xfrm>
            <a:custGeom>
              <a:avLst/>
              <a:gdLst/>
              <a:ahLst/>
              <a:cxnLst/>
              <a:rect l="l" t="t" r="r" b="b"/>
              <a:pathLst>
                <a:path w="17965" h="13175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6719" y="2117"/>
                    <a:pt x="14529" y="3512"/>
                    <a:pt x="12272" y="4483"/>
                  </a:cubicBezTo>
                  <a:cubicBezTo>
                    <a:pt x="10016" y="5453"/>
                    <a:pt x="7620" y="6083"/>
                    <a:pt x="5394" y="7121"/>
                  </a:cubicBezTo>
                  <a:cubicBezTo>
                    <a:pt x="3168" y="8159"/>
                    <a:pt x="1050" y="9701"/>
                    <a:pt x="0" y="11922"/>
                  </a:cubicBezTo>
                  <a:cubicBezTo>
                    <a:pt x="2140" y="12582"/>
                    <a:pt x="4611" y="13174"/>
                    <a:pt x="6946" y="13174"/>
                  </a:cubicBezTo>
                  <a:cubicBezTo>
                    <a:pt x="7695" y="13174"/>
                    <a:pt x="8431" y="13113"/>
                    <a:pt x="9137" y="12974"/>
                  </a:cubicBezTo>
                  <a:cubicBezTo>
                    <a:pt x="11912" y="12426"/>
                    <a:pt x="14327" y="10544"/>
                    <a:pt x="15829" y="8148"/>
                  </a:cubicBezTo>
                  <a:cubicBezTo>
                    <a:pt x="17333" y="5752"/>
                    <a:pt x="17956" y="2828"/>
                    <a:pt x="17965" y="0"/>
                  </a:cubicBezTo>
                  <a:close/>
                </a:path>
              </a:pathLst>
            </a:custGeom>
            <a:solidFill>
              <a:srgbClr val="007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97;p47">
              <a:extLst>
                <a:ext uri="{FF2B5EF4-FFF2-40B4-BE49-F238E27FC236}">
                  <a16:creationId xmlns:a16="http://schemas.microsoft.com/office/drawing/2014/main" id="{9555D309-5FC0-06B0-2F6E-6C393447DA87}"/>
                </a:ext>
              </a:extLst>
            </p:cNvPr>
            <p:cNvSpPr/>
            <p:nvPr/>
          </p:nvSpPr>
          <p:spPr>
            <a:xfrm>
              <a:off x="1283550" y="3800375"/>
              <a:ext cx="449125" cy="301675"/>
            </a:xfrm>
            <a:custGeom>
              <a:avLst/>
              <a:gdLst/>
              <a:ahLst/>
              <a:cxnLst/>
              <a:rect l="l" t="t" r="r" b="b"/>
              <a:pathLst>
                <a:path w="17965" h="12067" extrusionOk="0">
                  <a:moveTo>
                    <a:pt x="17965" y="0"/>
                  </a:moveTo>
                  <a:lnTo>
                    <a:pt x="17965" y="0"/>
                  </a:lnTo>
                  <a:cubicBezTo>
                    <a:pt x="17801" y="274"/>
                    <a:pt x="17623" y="538"/>
                    <a:pt x="17429" y="791"/>
                  </a:cubicBezTo>
                  <a:cubicBezTo>
                    <a:pt x="16745" y="3080"/>
                    <a:pt x="15508" y="5163"/>
                    <a:pt x="13825" y="6858"/>
                  </a:cubicBezTo>
                  <a:cubicBezTo>
                    <a:pt x="11520" y="9180"/>
                    <a:pt x="8515" y="10450"/>
                    <a:pt x="5334" y="11035"/>
                  </a:cubicBezTo>
                  <a:cubicBezTo>
                    <a:pt x="3631" y="11349"/>
                    <a:pt x="1903" y="11489"/>
                    <a:pt x="174" y="11580"/>
                  </a:cubicBezTo>
                  <a:cubicBezTo>
                    <a:pt x="113" y="11692"/>
                    <a:pt x="55" y="11806"/>
                    <a:pt x="0" y="11922"/>
                  </a:cubicBezTo>
                  <a:cubicBezTo>
                    <a:pt x="161" y="11971"/>
                    <a:pt x="329" y="12018"/>
                    <a:pt x="492" y="12067"/>
                  </a:cubicBezTo>
                  <a:cubicBezTo>
                    <a:pt x="3684" y="11888"/>
                    <a:pt x="6932" y="11514"/>
                    <a:pt x="9871" y="10193"/>
                  </a:cubicBezTo>
                  <a:cubicBezTo>
                    <a:pt x="12796" y="8878"/>
                    <a:pt x="15198" y="6595"/>
                    <a:pt x="16733" y="3784"/>
                  </a:cubicBezTo>
                  <a:cubicBezTo>
                    <a:pt x="17240" y="2854"/>
                    <a:pt x="17645" y="1870"/>
                    <a:pt x="17939" y="851"/>
                  </a:cubicBezTo>
                  <a:cubicBezTo>
                    <a:pt x="17952" y="567"/>
                    <a:pt x="17963" y="283"/>
                    <a:pt x="17965" y="0"/>
                  </a:cubicBezTo>
                  <a:close/>
                </a:path>
              </a:pathLst>
            </a:custGeom>
            <a:solidFill>
              <a:srgbClr val="00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197;p27">
            <a:extLst>
              <a:ext uri="{FF2B5EF4-FFF2-40B4-BE49-F238E27FC236}">
                <a16:creationId xmlns:a16="http://schemas.microsoft.com/office/drawing/2014/main" id="{749923EC-550E-5222-B273-80018D2D12B1}"/>
              </a:ext>
            </a:extLst>
          </p:cNvPr>
          <p:cNvSpPr txBox="1"/>
          <p:nvPr/>
        </p:nvSpPr>
        <p:spPr>
          <a:xfrm>
            <a:off x="2044918" y="3156321"/>
            <a:ext cx="7099082" cy="108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r>
              <a:rPr lang="en-US" sz="2600" dirty="0">
                <a:solidFill>
                  <a:schemeClr val="dk1"/>
                </a:solidFill>
                <a:latin typeface="Barlow"/>
              </a:rPr>
              <a:t>pronounce and distinguish stress in </a:t>
            </a:r>
          </a:p>
          <a:p>
            <a:r>
              <a:rPr lang="en-US" sz="2600" b="1" dirty="0">
                <a:solidFill>
                  <a:schemeClr val="bg1"/>
                </a:solidFill>
                <a:latin typeface="Barlow"/>
              </a:rPr>
              <a:t>two-syllable words.</a:t>
            </a:r>
          </a:p>
          <a:p>
            <a:endParaRPr lang="en-US" sz="2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/>
      <p:bldP spid="35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2152362" y="2172513"/>
            <a:ext cx="483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Vocabulary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01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42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7"/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2 (pg.94) Complete the table below with the phrases from the box. </a:t>
            </a:r>
            <a:endParaRPr lang="pt-BR" sz="2400" b="1" noProof="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EC1AC4-68DF-7C2D-D699-E6FB2A31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6850" y="-242729"/>
            <a:ext cx="3390900" cy="36703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4398BE1-E163-B9B9-185B-C8A912940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439789"/>
              </p:ext>
            </p:extLst>
          </p:nvPr>
        </p:nvGraphicFramePr>
        <p:xfrm>
          <a:off x="349321" y="736370"/>
          <a:ext cx="8219324" cy="1099935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054831">
                  <a:extLst>
                    <a:ext uri="{9D8B030D-6E8A-4147-A177-3AD203B41FA5}">
                      <a16:colId xmlns:a16="http://schemas.microsoft.com/office/drawing/2014/main" val="1641224946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887167311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1252458134"/>
                    </a:ext>
                  </a:extLst>
                </a:gridCol>
                <a:gridCol w="2054831">
                  <a:extLst>
                    <a:ext uri="{9D8B030D-6E8A-4147-A177-3AD203B41FA5}">
                      <a16:colId xmlns:a16="http://schemas.microsoft.com/office/drawing/2014/main" val="3506275889"/>
                    </a:ext>
                  </a:extLst>
                </a:gridCol>
              </a:tblGrid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aving a feast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hocolate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arving pumpkins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62792"/>
                  </a:ext>
                </a:extLst>
              </a:tr>
              <a:tr h="520815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ooncakes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erforming </a:t>
                      </a:r>
                    </a:p>
                    <a:p>
                      <a:pPr algn="ctr"/>
                      <a:r>
                        <a:rPr lang="en-VN" sz="1600" b="1" i="0" dirty="0">
                          <a:latin typeface="Century Gothic" panose="020B0502020202020204" pitchFamily="34" charset="0"/>
                        </a:rPr>
                        <a:t>a lion dance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813153"/>
                  </a:ext>
                </a:extLst>
              </a:tr>
            </a:tbl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1DD5DDA-23BC-8C59-285F-91735A62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61893"/>
              </p:ext>
            </p:extLst>
          </p:nvPr>
        </p:nvGraphicFramePr>
        <p:xfrm>
          <a:off x="349320" y="1943100"/>
          <a:ext cx="8219322" cy="3036729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739774">
                  <a:extLst>
                    <a:ext uri="{9D8B030D-6E8A-4147-A177-3AD203B41FA5}">
                      <a16:colId xmlns:a16="http://schemas.microsoft.com/office/drawing/2014/main" val="1089248538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395619349"/>
                    </a:ext>
                  </a:extLst>
                </a:gridCol>
                <a:gridCol w="2739774">
                  <a:extLst>
                    <a:ext uri="{9D8B030D-6E8A-4147-A177-3AD203B41FA5}">
                      <a16:colId xmlns:a16="http://schemas.microsoft.com/office/drawing/2014/main" val="2976089839"/>
                    </a:ext>
                  </a:extLst>
                </a:gridCol>
              </a:tblGrid>
              <a:tr h="703865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254850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Easter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9053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Halloween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48261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55967"/>
                  </a:ext>
                </a:extLst>
              </a:tr>
              <a:tr h="583216">
                <a:tc>
                  <a:txBody>
                    <a:bodyPr/>
                    <a:lstStyle/>
                    <a:p>
                      <a:r>
                        <a:rPr lang="en-VN" sz="2000" b="0" i="0" dirty="0">
                          <a:latin typeface="Century Gothic" panose="020B0502020202020204" pitchFamily="34" charset="0"/>
                        </a:rPr>
                        <a:t>Thanksgiving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6693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E50194-744F-77FC-F1AC-7462B8301B6A}"/>
              </a:ext>
            </a:extLst>
          </p:cNvPr>
          <p:cNvSpPr txBox="1"/>
          <p:nvPr/>
        </p:nvSpPr>
        <p:spPr>
          <a:xfrm>
            <a:off x="6150543" y="452399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VN" sz="1600" b="1" i="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aving a feast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16C48-9B67-A0DE-041A-4B0630FF99F3}"/>
              </a:ext>
            </a:extLst>
          </p:cNvPr>
          <p:cNvSpPr txBox="1"/>
          <p:nvPr/>
        </p:nvSpPr>
        <p:spPr>
          <a:xfrm>
            <a:off x="3426593" y="2733692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chocolate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C71B72-FA35-5CA6-383C-042710FED3F9}"/>
              </a:ext>
            </a:extLst>
          </p:cNvPr>
          <p:cNvSpPr txBox="1"/>
          <p:nvPr/>
        </p:nvSpPr>
        <p:spPr>
          <a:xfrm>
            <a:off x="3397717" y="4533617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turkey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71F13-D102-E405-ECF9-411369E7F8BF}"/>
              </a:ext>
            </a:extLst>
          </p:cNvPr>
          <p:cNvSpPr txBox="1"/>
          <p:nvPr/>
        </p:nvSpPr>
        <p:spPr>
          <a:xfrm>
            <a:off x="6131292" y="3359335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carving pumpkins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FC8EF-EEA8-A215-1213-B884A4070F9C}"/>
              </a:ext>
            </a:extLst>
          </p:cNvPr>
          <p:cNvSpPr txBox="1"/>
          <p:nvPr/>
        </p:nvSpPr>
        <p:spPr>
          <a:xfrm>
            <a:off x="3455468" y="3956101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moon cakes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315ED-FDFB-D841-C4CC-3968CD0F1B9E}"/>
              </a:ext>
            </a:extLst>
          </p:cNvPr>
          <p:cNvSpPr txBox="1"/>
          <p:nvPr/>
        </p:nvSpPr>
        <p:spPr>
          <a:xfrm>
            <a:off x="3455468" y="3344896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candy apples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D3955-B766-FE76-74A1-4D1EB9758664}"/>
              </a:ext>
            </a:extLst>
          </p:cNvPr>
          <p:cNvSpPr txBox="1"/>
          <p:nvPr/>
        </p:nvSpPr>
        <p:spPr>
          <a:xfrm>
            <a:off x="6140916" y="2738504"/>
            <a:ext cx="217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CF042-4986-7B16-F6EB-72010E14B80F}"/>
              </a:ext>
            </a:extLst>
          </p:cNvPr>
          <p:cNvSpPr txBox="1"/>
          <p:nvPr/>
        </p:nvSpPr>
        <p:spPr>
          <a:xfrm>
            <a:off x="6150543" y="3832990"/>
            <a:ext cx="2329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performing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 lion dance</a:t>
            </a:r>
            <a:endParaRPr lang="en-VN" sz="16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392786-E63C-3731-4B0F-30A6477FD188}"/>
              </a:ext>
            </a:extLst>
          </p:cNvPr>
          <p:cNvSpPr/>
          <p:nvPr/>
        </p:nvSpPr>
        <p:spPr>
          <a:xfrm>
            <a:off x="490756" y="845163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FCB71E-B98B-0A6F-D4ED-A780BC5B000A}"/>
              </a:ext>
            </a:extLst>
          </p:cNvPr>
          <p:cNvSpPr/>
          <p:nvPr/>
        </p:nvSpPr>
        <p:spPr>
          <a:xfrm>
            <a:off x="2570409" y="861347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C46667A-AF62-899A-9163-6224F78B0935}"/>
              </a:ext>
            </a:extLst>
          </p:cNvPr>
          <p:cNvSpPr/>
          <p:nvPr/>
        </p:nvSpPr>
        <p:spPr>
          <a:xfrm>
            <a:off x="4650062" y="867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B98D9F-32EB-5AE4-AFCF-D153887C425E}"/>
              </a:ext>
            </a:extLst>
          </p:cNvPr>
          <p:cNvSpPr/>
          <p:nvPr/>
        </p:nvSpPr>
        <p:spPr>
          <a:xfrm>
            <a:off x="6559783" y="884009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C735B6-2FC6-1774-1EA4-2D174EB38DB0}"/>
              </a:ext>
            </a:extLst>
          </p:cNvPr>
          <p:cNvSpPr/>
          <p:nvPr/>
        </p:nvSpPr>
        <p:spPr>
          <a:xfrm>
            <a:off x="349320" y="1408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8E2F341-36D9-0AF9-B12D-F02425F28148}"/>
              </a:ext>
            </a:extLst>
          </p:cNvPr>
          <p:cNvSpPr/>
          <p:nvPr/>
        </p:nvSpPr>
        <p:spPr>
          <a:xfrm>
            <a:off x="2464507" y="1397722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F22E6BD-5E4D-4127-F1A5-B855EE8DFAFB}"/>
              </a:ext>
            </a:extLst>
          </p:cNvPr>
          <p:cNvSpPr/>
          <p:nvPr/>
        </p:nvSpPr>
        <p:spPr>
          <a:xfrm>
            <a:off x="4567904" y="1414405"/>
            <a:ext cx="1915980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D9466B-157A-AB17-E9E3-D09FDD3170CF}"/>
              </a:ext>
            </a:extLst>
          </p:cNvPr>
          <p:cNvSpPr/>
          <p:nvPr/>
        </p:nvSpPr>
        <p:spPr>
          <a:xfrm>
            <a:off x="6648566" y="1316037"/>
            <a:ext cx="1827197" cy="4939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72219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588770"/>
            <a:ext cx="8326049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_________, people give gifts to each other.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 at Easter.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_________do you need for the Halloween party?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_________, there are many interesting films.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the_________. 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 </a:t>
            </a:r>
          </a:p>
        </p:txBody>
      </p:sp>
    </p:spTree>
    <p:extLst>
      <p:ext uri="{BB962C8B-B14F-4D97-AF65-F5344CB8AC3E}">
        <p14:creationId xmlns:p14="http://schemas.microsoft.com/office/powerpoint/2010/main" val="343668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395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96142"/>
              </p:ext>
            </p:extLst>
          </p:nvPr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1</a:t>
            </a:r>
            <a:r>
              <a:rPr lang="en-US" sz="2400" dirty="0">
                <a:latin typeface="Century Gothic" panose="020B0502020202020204" pitchFamily="34" charset="0"/>
              </a:rPr>
              <a:t>. At _______________, people give gifts to each other.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252353" y="1774861"/>
            <a:ext cx="2175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Christmas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Christmas 2022: 10 fun and quirky gifting ideas to bring a smile on your  loved one's face">
            <a:extLst>
              <a:ext uri="{FF2B5EF4-FFF2-40B4-BE49-F238E27FC236}">
                <a16:creationId xmlns:a16="http://schemas.microsoft.com/office/drawing/2014/main" id="{D80F6AF8-D76D-06A3-9254-03F53B17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6" y="2533336"/>
            <a:ext cx="411480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5 Best Secret Santa Gift Ideas Under $25 - Funny Secret Santa Gifts">
            <a:extLst>
              <a:ext uri="{FF2B5EF4-FFF2-40B4-BE49-F238E27FC236}">
                <a16:creationId xmlns:a16="http://schemas.microsoft.com/office/drawing/2014/main" id="{435CE29A-C066-0D1C-97C9-176AED48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85" y="2533335"/>
            <a:ext cx="2318147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D46D13-3504-1FE6-A423-C5BC7EA52E85}"/>
              </a:ext>
            </a:extLst>
          </p:cNvPr>
          <p:cNvSpPr/>
          <p:nvPr/>
        </p:nvSpPr>
        <p:spPr>
          <a:xfrm>
            <a:off x="3254276" y="781428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55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8890" y="73637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819918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2</a:t>
            </a:r>
            <a:r>
              <a:rPr lang="en-US" sz="2400" dirty="0">
                <a:latin typeface="Century Gothic" panose="020B0502020202020204" pitchFamily="34" charset="0"/>
              </a:rPr>
              <a:t>. My children love ______________ at Easter.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3048598" y="1819917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painting eggs</a:t>
            </a:r>
            <a:endParaRPr lang="en-VN" sz="2400" b="1" i="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Christian history of Easter eggs">
            <a:extLst>
              <a:ext uri="{FF2B5EF4-FFF2-40B4-BE49-F238E27FC236}">
                <a16:creationId xmlns:a16="http://schemas.microsoft.com/office/drawing/2014/main" id="{D8CAEC6E-DD8A-0F30-E242-4E6C9E7D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2491369"/>
            <a:ext cx="3591560" cy="201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Paint Easter Eggs | Crafts | DIY | Activity | Decorate">
            <a:extLst>
              <a:ext uri="{FF2B5EF4-FFF2-40B4-BE49-F238E27FC236}">
                <a16:creationId xmlns:a16="http://schemas.microsoft.com/office/drawing/2014/main" id="{C2377FDA-A2C4-75E4-7AD4-87BBC6B1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0" y="2491369"/>
            <a:ext cx="3591559" cy="202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40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3</a:t>
            </a:r>
            <a:r>
              <a:rPr lang="en-US" sz="2400" dirty="0">
                <a:latin typeface="Century Gothic" panose="020B0502020202020204" pitchFamily="34" charset="0"/>
              </a:rPr>
              <a:t>. How many ________________do you need for the Halloween party?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2376615" y="1635252"/>
            <a:ext cx="259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candy apples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122" name="Picture 2" descr="Halloween Spiderweb Caramel Apples - Tara Teaspoon">
            <a:extLst>
              <a:ext uri="{FF2B5EF4-FFF2-40B4-BE49-F238E27FC236}">
                <a16:creationId xmlns:a16="http://schemas.microsoft.com/office/drawing/2014/main" id="{B1B65AC1-AB95-F1A6-D385-EF3AE3A0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66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ooky Skull and Bewitching Black Candy Apples - Entropy in the Kitchen">
            <a:extLst>
              <a:ext uri="{FF2B5EF4-FFF2-40B4-BE49-F238E27FC236}">
                <a16:creationId xmlns:a16="http://schemas.microsoft.com/office/drawing/2014/main" id="{5EC9404D-5D7E-779D-7A9E-24AF0453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64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2 Halloween Candy Apple Recipes | MyRecipes">
            <a:extLst>
              <a:ext uri="{FF2B5EF4-FFF2-40B4-BE49-F238E27FC236}">
                <a16:creationId xmlns:a16="http://schemas.microsoft.com/office/drawing/2014/main" id="{31628616-46D4-9B45-6CAE-DC5FB371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65" y="2623450"/>
            <a:ext cx="2033270" cy="203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951" y="418877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4</a:t>
            </a:r>
            <a:r>
              <a:rPr lang="en-US" sz="2400" dirty="0">
                <a:latin typeface="Century Gothic" panose="020B0502020202020204" pitchFamily="34" charset="0"/>
              </a:rPr>
              <a:t>. At the ______________, there are many </a:t>
            </a:r>
            <a:r>
              <a:rPr lang="en-US" sz="2400" dirty="0">
                <a:highlight>
                  <a:srgbClr val="00FF00"/>
                </a:highlight>
                <a:latin typeface="Century Gothic" panose="020B0502020202020204" pitchFamily="34" charset="0"/>
              </a:rPr>
              <a:t>interesting films</a:t>
            </a:r>
            <a:r>
              <a:rPr lang="en-US" sz="24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1521382" y="1681418"/>
            <a:ext cx="2598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annes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9377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film festival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Cannes Film Festival - Wikipedia">
            <a:extLst>
              <a:ext uri="{FF2B5EF4-FFF2-40B4-BE49-F238E27FC236}">
                <a16:creationId xmlns:a16="http://schemas.microsoft.com/office/drawing/2014/main" id="{D97E40AE-9F5D-BE4E-0485-E36C93DA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22" y="2722730"/>
            <a:ext cx="2770847" cy="1385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nes film festival 2018: Final list of films | Moviekoop">
            <a:extLst>
              <a:ext uri="{FF2B5EF4-FFF2-40B4-BE49-F238E27FC236}">
                <a16:creationId xmlns:a16="http://schemas.microsoft.com/office/drawing/2014/main" id="{7984001C-E21C-8C13-B4DD-B8B72BC8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98" y="2221007"/>
            <a:ext cx="318516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7553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5</a:t>
            </a:r>
            <a:r>
              <a:rPr lang="en-US" sz="2400" dirty="0">
                <a:latin typeface="Century Gothic" panose="020B0502020202020204" pitchFamily="34" charset="0"/>
              </a:rPr>
              <a:t>. Performing lion dances is one of the activities at the _____________________.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29796" y="1996574"/>
            <a:ext cx="3245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Mid-autumn festival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Dancing Lions &amp; Dragons, Oh My! Celebrating The Mid-Autumn Festival with  Dance — HONG KONG DANCE MAGAZINE">
            <a:extLst>
              <a:ext uri="{FF2B5EF4-FFF2-40B4-BE49-F238E27FC236}">
                <a16:creationId xmlns:a16="http://schemas.microsoft.com/office/drawing/2014/main" id="{BEBF869C-C6E8-A4C9-4AAE-BBB667A2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2" y="2623450"/>
            <a:ext cx="3077517" cy="205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nước trên thế giới đón Tết Trung Thu như thế nào?">
            <a:extLst>
              <a:ext uri="{FF2B5EF4-FFF2-40B4-BE49-F238E27FC236}">
                <a16:creationId xmlns:a16="http://schemas.microsoft.com/office/drawing/2014/main" id="{97EFAE0D-6C8C-9156-E055-676A468D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75" y="2597471"/>
            <a:ext cx="3703446" cy="208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8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7;p37">
            <a:extLst>
              <a:ext uri="{FF2B5EF4-FFF2-40B4-BE49-F238E27FC236}">
                <a16:creationId xmlns:a16="http://schemas.microsoft.com/office/drawing/2014/main" id="{DEB55D14-6398-C149-1F49-0314E13C73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73" y="163671"/>
            <a:ext cx="84972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noProof="1"/>
              <a:t>Ex 3 (pg.94) Fill in each blank with a word or frase from the box. </a:t>
            </a:r>
            <a:endParaRPr lang="pt-BR" sz="2400" b="1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1EB8-D87F-2906-72B5-5ABCBD92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1900" y="450021"/>
            <a:ext cx="3771900" cy="4191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94D186-2D1E-8C43-50E2-2110A9796E55}"/>
              </a:ext>
            </a:extLst>
          </p:cNvPr>
          <p:cNvGraphicFramePr>
            <a:graphicFrameLocks noGrp="1"/>
          </p:cNvGraphicFramePr>
          <p:nvPr/>
        </p:nvGraphicFramePr>
        <p:xfrm>
          <a:off x="349321" y="736371"/>
          <a:ext cx="8604555" cy="741680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2868185">
                  <a:extLst>
                    <a:ext uri="{9D8B030D-6E8A-4147-A177-3AD203B41FA5}">
                      <a16:colId xmlns:a16="http://schemas.microsoft.com/office/drawing/2014/main" val="296236097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997384955"/>
                    </a:ext>
                  </a:extLst>
                </a:gridCol>
                <a:gridCol w="2868185">
                  <a:extLst>
                    <a:ext uri="{9D8B030D-6E8A-4147-A177-3AD203B41FA5}">
                      <a16:colId xmlns:a16="http://schemas.microsoft.com/office/drawing/2014/main" val="2377141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ainting eggs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Christmas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Mid-autumn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9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andy apples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Cannes film festival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1800" b="0" dirty="0">
                          <a:latin typeface="Century Gothic" panose="020B0502020202020204" pitchFamily="34" charset="0"/>
                        </a:rPr>
                        <a:t>turkey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495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507EEA-F77E-D1B8-851F-4E0AA89EAB82}"/>
              </a:ext>
            </a:extLst>
          </p:cNvPr>
          <p:cNvSpPr txBox="1"/>
          <p:nvPr/>
        </p:nvSpPr>
        <p:spPr>
          <a:xfrm>
            <a:off x="349321" y="1635252"/>
            <a:ext cx="870323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</a:rPr>
              <a:t>. Bill's mum is cooking a _________ for Thanksgiving.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1A16-A0F8-1757-1DE6-77322CE04DAB}"/>
              </a:ext>
            </a:extLst>
          </p:cNvPr>
          <p:cNvSpPr txBox="1"/>
          <p:nvPr/>
        </p:nvSpPr>
        <p:spPr>
          <a:xfrm>
            <a:off x="4163209" y="1635251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turkey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0D5041-1825-0B1F-6FB1-C8D50AAA62DC}"/>
              </a:ext>
            </a:extLst>
          </p:cNvPr>
          <p:cNvSpPr/>
          <p:nvPr/>
        </p:nvSpPr>
        <p:spPr>
          <a:xfrm>
            <a:off x="439956" y="8208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99C17F5-51F6-68F4-D116-55C2DA4281A3}"/>
              </a:ext>
            </a:extLst>
          </p:cNvPr>
          <p:cNvSpPr/>
          <p:nvPr/>
        </p:nvSpPr>
        <p:spPr>
          <a:xfrm>
            <a:off x="3264436" y="812021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7860F-E610-1FDC-5E02-626852C10E3F}"/>
              </a:ext>
            </a:extLst>
          </p:cNvPr>
          <p:cNvSpPr/>
          <p:nvPr/>
        </p:nvSpPr>
        <p:spPr>
          <a:xfrm>
            <a:off x="429796" y="1176424"/>
            <a:ext cx="1710466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35F276-05AE-9CC6-E883-3A3F7FD25770}"/>
              </a:ext>
            </a:extLst>
          </p:cNvPr>
          <p:cNvSpPr/>
          <p:nvPr/>
        </p:nvSpPr>
        <p:spPr>
          <a:xfrm>
            <a:off x="3264436" y="1138359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2A2EE7-4A5B-F853-9897-96C4BEA62538}"/>
              </a:ext>
            </a:extLst>
          </p:cNvPr>
          <p:cNvSpPr/>
          <p:nvPr/>
        </p:nvSpPr>
        <p:spPr>
          <a:xfrm>
            <a:off x="6088916" y="760968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 descr="Christmas Turkey With Cranberry Stuffing Recipe | Tesco Real Food">
            <a:extLst>
              <a:ext uri="{FF2B5EF4-FFF2-40B4-BE49-F238E27FC236}">
                <a16:creationId xmlns:a16="http://schemas.microsoft.com/office/drawing/2014/main" id="{32306CEC-3495-E7FC-2E1B-41DE3699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4" y="2378495"/>
            <a:ext cx="3605978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rkey Cake – The Ultimate in Christmas Cake Creativity - Renshaw Baking">
            <a:extLst>
              <a:ext uri="{FF2B5EF4-FFF2-40B4-BE49-F238E27FC236}">
                <a16:creationId xmlns:a16="http://schemas.microsoft.com/office/drawing/2014/main" id="{70A7DBAB-1E36-82FB-1F86-8A550B7F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8495"/>
            <a:ext cx="3638877" cy="23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8289BE-C1E3-E209-6E37-F0047A97E875}"/>
              </a:ext>
            </a:extLst>
          </p:cNvPr>
          <p:cNvSpPr/>
          <p:nvPr/>
        </p:nvSpPr>
        <p:spPr>
          <a:xfrm>
            <a:off x="6179551" y="1165877"/>
            <a:ext cx="2415004" cy="2863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82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829" y="390740"/>
            <a:ext cx="2526788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842" y="406674"/>
            <a:ext cx="2857127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22194" y="406674"/>
            <a:ext cx="3166649" cy="189998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829" y="2505300"/>
            <a:ext cx="2050233" cy="171412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4040" y="2517601"/>
            <a:ext cx="2531601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525782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2761463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4994040" y="4416274"/>
            <a:ext cx="1886004" cy="52149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entury Gothic" panose="020B0502020202020204" pitchFamily="34" charset="0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7648687" y="4403973"/>
            <a:ext cx="1332859" cy="52149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6"/>
                </a:solidFill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7648687" y="3683841"/>
            <a:ext cx="1332859" cy="521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ysClr val="windowText" lastClr="000000"/>
                </a:solidFill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3684766" y="4947298"/>
            <a:ext cx="483106" cy="196208"/>
            <a:chOff x="5160900" y="6348338"/>
            <a:chExt cx="644141" cy="261610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289" y="6348338"/>
              <a:ext cx="184752" cy="26161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endParaRPr lang="ja-JP" altLang="en-US" sz="825" dirty="0">
                <a:ln w="0"/>
                <a:solidFill>
                  <a:srgbClr val="2C71AF"/>
                </a:solidFill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51736" y="2517601"/>
            <a:ext cx="2503339" cy="16877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0"/>
          <p:cNvSpPr/>
          <p:nvPr/>
        </p:nvSpPr>
        <p:spPr>
          <a:xfrm>
            <a:off x="6007550" y="1403763"/>
            <a:ext cx="1817093" cy="73275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0"/>
          <p:cNvSpPr/>
          <p:nvPr/>
        </p:nvSpPr>
        <p:spPr>
          <a:xfrm>
            <a:off x="3731093" y="818377"/>
            <a:ext cx="1681839" cy="1272850"/>
          </a:xfrm>
          <a:custGeom>
            <a:avLst/>
            <a:gdLst/>
            <a:ahLst/>
            <a:cxnLst/>
            <a:rect l="l" t="t" r="r" b="b"/>
            <a:pathLst>
              <a:path w="17762" h="13443" extrusionOk="0">
                <a:moveTo>
                  <a:pt x="8415" y="1"/>
                </a:moveTo>
                <a:cubicBezTo>
                  <a:pt x="6500" y="1"/>
                  <a:pt x="4570" y="798"/>
                  <a:pt x="3219" y="2114"/>
                </a:cubicBezTo>
                <a:cubicBezTo>
                  <a:pt x="1" y="5248"/>
                  <a:pt x="649" y="10780"/>
                  <a:pt x="4815" y="12691"/>
                </a:cubicBezTo>
                <a:cubicBezTo>
                  <a:pt x="5573" y="13039"/>
                  <a:pt x="6402" y="13264"/>
                  <a:pt x="7257" y="13364"/>
                </a:cubicBezTo>
                <a:cubicBezTo>
                  <a:pt x="7730" y="13419"/>
                  <a:pt x="8208" y="13443"/>
                  <a:pt x="8690" y="13443"/>
                </a:cubicBezTo>
                <a:cubicBezTo>
                  <a:pt x="9911" y="13443"/>
                  <a:pt x="11148" y="13292"/>
                  <a:pt x="12337" y="13128"/>
                </a:cubicBezTo>
                <a:cubicBezTo>
                  <a:pt x="13596" y="12952"/>
                  <a:pt x="14902" y="12764"/>
                  <a:pt x="16011" y="12101"/>
                </a:cubicBezTo>
                <a:cubicBezTo>
                  <a:pt x="16685" y="11698"/>
                  <a:pt x="17266" y="11063"/>
                  <a:pt x="17503" y="10303"/>
                </a:cubicBezTo>
                <a:cubicBezTo>
                  <a:pt x="17761" y="9470"/>
                  <a:pt x="17391" y="8653"/>
                  <a:pt x="16853" y="8006"/>
                </a:cubicBezTo>
                <a:cubicBezTo>
                  <a:pt x="16415" y="7482"/>
                  <a:pt x="15859" y="7082"/>
                  <a:pt x="15460" y="6529"/>
                </a:cubicBezTo>
                <a:cubicBezTo>
                  <a:pt x="14780" y="5591"/>
                  <a:pt x="14445" y="4460"/>
                  <a:pt x="13936" y="3428"/>
                </a:cubicBezTo>
                <a:cubicBezTo>
                  <a:pt x="13180" y="1900"/>
                  <a:pt x="11918" y="759"/>
                  <a:pt x="10268" y="266"/>
                </a:cubicBezTo>
                <a:cubicBezTo>
                  <a:pt x="9666" y="86"/>
                  <a:pt x="9041" y="1"/>
                  <a:pt x="8415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0"/>
          <p:cNvSpPr txBox="1">
            <a:spLocks noGrp="1"/>
          </p:cNvSpPr>
          <p:nvPr>
            <p:ph type="title"/>
          </p:nvPr>
        </p:nvSpPr>
        <p:spPr>
          <a:xfrm>
            <a:off x="1648202" y="2335752"/>
            <a:ext cx="580486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 err="1"/>
              <a:t>Pronunciation</a:t>
            </a:r>
            <a:endParaRPr sz="8000" dirty="0"/>
          </a:p>
        </p:txBody>
      </p:sp>
      <p:sp>
        <p:nvSpPr>
          <p:cNvPr id="1397" name="Google Shape;1397;p30"/>
          <p:cNvSpPr txBox="1">
            <a:spLocks noGrp="1"/>
          </p:cNvSpPr>
          <p:nvPr>
            <p:ph type="title" idx="2"/>
          </p:nvPr>
        </p:nvSpPr>
        <p:spPr>
          <a:xfrm>
            <a:off x="2996562" y="103391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02</a:t>
            </a:r>
            <a:endParaRPr dirty="0"/>
          </a:p>
        </p:txBody>
      </p:sp>
      <p:grpSp>
        <p:nvGrpSpPr>
          <p:cNvPr id="1398" name="Google Shape;1398;p30"/>
          <p:cNvGrpSpPr/>
          <p:nvPr/>
        </p:nvGrpSpPr>
        <p:grpSpPr>
          <a:xfrm rot="-757626">
            <a:off x="1524707" y="-300517"/>
            <a:ext cx="1193969" cy="2674365"/>
            <a:chOff x="713229" y="-300459"/>
            <a:chExt cx="1250634" cy="2801290"/>
          </a:xfrm>
        </p:grpSpPr>
        <p:grpSp>
          <p:nvGrpSpPr>
            <p:cNvPr id="1399" name="Google Shape;1399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00" name="Google Shape;1400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03" name="Google Shape;1403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4" name="Google Shape;1414;p30"/>
          <p:cNvGrpSpPr/>
          <p:nvPr/>
        </p:nvGrpSpPr>
        <p:grpSpPr>
          <a:xfrm rot="-761402">
            <a:off x="921201" y="-381291"/>
            <a:ext cx="978640" cy="2192050"/>
            <a:chOff x="713229" y="-300459"/>
            <a:chExt cx="1250634" cy="2801290"/>
          </a:xfrm>
        </p:grpSpPr>
        <p:grpSp>
          <p:nvGrpSpPr>
            <p:cNvPr id="1415" name="Google Shape;1415;p30"/>
            <p:cNvGrpSpPr/>
            <p:nvPr/>
          </p:nvGrpSpPr>
          <p:grpSpPr>
            <a:xfrm>
              <a:off x="1359298" y="-300459"/>
              <a:ext cx="604565" cy="1206960"/>
              <a:chOff x="5188525" y="1406200"/>
              <a:chExt cx="245200" cy="489500"/>
            </a:xfrm>
          </p:grpSpPr>
          <p:sp>
            <p:nvSpPr>
              <p:cNvPr id="1416" name="Google Shape;1416;p30"/>
              <p:cNvSpPr/>
              <p:nvPr/>
            </p:nvSpPr>
            <p:spPr>
              <a:xfrm>
                <a:off x="5188525" y="1789125"/>
                <a:ext cx="69475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263" fill="none" extrusionOk="0">
                    <a:moveTo>
                      <a:pt x="0" y="3408"/>
                    </a:moveTo>
                    <a:cubicBezTo>
                      <a:pt x="834" y="2299"/>
                      <a:pt x="1603" y="1111"/>
                      <a:pt x="2437" y="0"/>
                    </a:cubicBezTo>
                    <a:cubicBezTo>
                      <a:pt x="2470" y="1428"/>
                      <a:pt x="2573" y="2850"/>
                      <a:pt x="2779" y="426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5249725" y="1406200"/>
                <a:ext cx="184000" cy="383475"/>
              </a:xfrm>
              <a:custGeom>
                <a:avLst/>
                <a:gdLst/>
                <a:ahLst/>
                <a:cxnLst/>
                <a:rect l="l" t="t" r="r" b="b"/>
                <a:pathLst>
                  <a:path w="7360" h="15339" fill="none" extrusionOk="0">
                    <a:moveTo>
                      <a:pt x="0" y="15339"/>
                    </a:moveTo>
                    <a:cubicBezTo>
                      <a:pt x="2885" y="10444"/>
                      <a:pt x="5346" y="5313"/>
                      <a:pt x="735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30"/>
            <p:cNvGrpSpPr/>
            <p:nvPr/>
          </p:nvGrpSpPr>
          <p:grpSpPr>
            <a:xfrm>
              <a:off x="713229" y="785756"/>
              <a:ext cx="898908" cy="1715075"/>
              <a:chOff x="1072750" y="2620650"/>
              <a:chExt cx="389475" cy="743100"/>
            </a:xfrm>
          </p:grpSpPr>
          <p:sp>
            <p:nvSpPr>
              <p:cNvPr id="1419" name="Google Shape;1419;p30"/>
              <p:cNvSpPr/>
              <p:nvPr/>
            </p:nvSpPr>
            <p:spPr>
              <a:xfrm>
                <a:off x="1376450" y="2662825"/>
                <a:ext cx="85775" cy="1847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7391" extrusionOk="0">
                    <a:moveTo>
                      <a:pt x="1357" y="0"/>
                    </a:moveTo>
                    <a:cubicBezTo>
                      <a:pt x="956" y="1076"/>
                      <a:pt x="1" y="3864"/>
                      <a:pt x="91" y="5764"/>
                    </a:cubicBezTo>
                    <a:cubicBezTo>
                      <a:pt x="1071" y="6241"/>
                      <a:pt x="2100" y="6780"/>
                      <a:pt x="3150" y="7390"/>
                    </a:cubicBezTo>
                    <a:cubicBezTo>
                      <a:pt x="3150" y="7390"/>
                      <a:pt x="2828" y="3420"/>
                      <a:pt x="3430" y="1101"/>
                    </a:cubicBezTo>
                    <a:cubicBezTo>
                      <a:pt x="3430" y="1101"/>
                      <a:pt x="2581" y="597"/>
                      <a:pt x="1357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1189750" y="2620650"/>
                <a:ext cx="152425" cy="13722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89" extrusionOk="0">
                    <a:moveTo>
                      <a:pt x="4375" y="1"/>
                    </a:moveTo>
                    <a:cubicBezTo>
                      <a:pt x="4375" y="1"/>
                      <a:pt x="2331" y="2842"/>
                      <a:pt x="1" y="4538"/>
                    </a:cubicBezTo>
                    <a:cubicBezTo>
                      <a:pt x="1" y="4538"/>
                      <a:pt x="1139" y="4831"/>
                      <a:pt x="2934" y="5487"/>
                    </a:cubicBezTo>
                    <a:lnTo>
                      <a:pt x="2934" y="5487"/>
                    </a:lnTo>
                    <a:cubicBezTo>
                      <a:pt x="2992" y="5416"/>
                      <a:pt x="5067" y="2879"/>
                      <a:pt x="6097" y="520"/>
                    </a:cubicBezTo>
                    <a:cubicBezTo>
                      <a:pt x="5524" y="315"/>
                      <a:pt x="4942" y="134"/>
                      <a:pt x="4375" y="1"/>
                    </a:cubicBezTo>
                    <a:close/>
                    <a:moveTo>
                      <a:pt x="2934" y="5487"/>
                    </a:moveTo>
                    <a:cubicBezTo>
                      <a:pt x="2933" y="5488"/>
                      <a:pt x="2933" y="5488"/>
                      <a:pt x="2933" y="5488"/>
                    </a:cubicBezTo>
                    <a:lnTo>
                      <a:pt x="2934" y="5487"/>
                    </a:lnTo>
                    <a:cubicBezTo>
                      <a:pt x="2934" y="5487"/>
                      <a:pt x="2934" y="5487"/>
                      <a:pt x="2934" y="5487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1288775" y="2806925"/>
                <a:ext cx="166450" cy="19565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826" extrusionOk="0">
                    <a:moveTo>
                      <a:pt x="3598" y="0"/>
                    </a:moveTo>
                    <a:cubicBezTo>
                      <a:pt x="3543" y="81"/>
                      <a:pt x="3488" y="164"/>
                      <a:pt x="3433" y="247"/>
                    </a:cubicBezTo>
                    <a:cubicBezTo>
                      <a:pt x="1842" y="2669"/>
                      <a:pt x="392" y="6245"/>
                      <a:pt x="1" y="7243"/>
                    </a:cubicBezTo>
                    <a:cubicBezTo>
                      <a:pt x="1118" y="7610"/>
                      <a:pt x="1962" y="7825"/>
                      <a:pt x="1962" y="7825"/>
                    </a:cubicBezTo>
                    <a:cubicBezTo>
                      <a:pt x="1962" y="7825"/>
                      <a:pt x="4568" y="3787"/>
                      <a:pt x="6657" y="1625"/>
                    </a:cubicBezTo>
                    <a:cubicBezTo>
                      <a:pt x="5607" y="1016"/>
                      <a:pt x="4578" y="477"/>
                      <a:pt x="3598" y="0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1168700" y="2734100"/>
                <a:ext cx="943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9202" extrusionOk="0">
                    <a:moveTo>
                      <a:pt x="843" y="0"/>
                    </a:moveTo>
                    <a:cubicBezTo>
                      <a:pt x="820" y="2295"/>
                      <a:pt x="1" y="7848"/>
                      <a:pt x="1" y="7848"/>
                    </a:cubicBezTo>
                    <a:cubicBezTo>
                      <a:pt x="544" y="8341"/>
                      <a:pt x="1381" y="8798"/>
                      <a:pt x="2284" y="9202"/>
                    </a:cubicBezTo>
                    <a:cubicBezTo>
                      <a:pt x="3182" y="6670"/>
                      <a:pt x="3638" y="2390"/>
                      <a:pt x="3749" y="1243"/>
                    </a:cubicBezTo>
                    <a:cubicBezTo>
                      <a:pt x="3766" y="1057"/>
                      <a:pt x="3775" y="950"/>
                      <a:pt x="3775" y="950"/>
                    </a:cubicBezTo>
                    <a:cubicBezTo>
                      <a:pt x="1981" y="293"/>
                      <a:pt x="843" y="0"/>
                      <a:pt x="843" y="0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1263050" y="2633650"/>
                <a:ext cx="14732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6932" extrusionOk="0">
                    <a:moveTo>
                      <a:pt x="3165" y="0"/>
                    </a:moveTo>
                    <a:cubicBezTo>
                      <a:pt x="2119" y="2394"/>
                      <a:pt x="1" y="4968"/>
                      <a:pt x="1" y="4968"/>
                    </a:cubicBezTo>
                    <a:cubicBezTo>
                      <a:pt x="1575" y="5544"/>
                      <a:pt x="3119" y="6200"/>
                      <a:pt x="4627" y="6931"/>
                    </a:cubicBezTo>
                    <a:cubicBezTo>
                      <a:pt x="4538" y="5031"/>
                      <a:pt x="5492" y="2243"/>
                      <a:pt x="5893" y="1167"/>
                    </a:cubicBezTo>
                    <a:cubicBezTo>
                      <a:pt x="5098" y="780"/>
                      <a:pt x="4146" y="353"/>
                      <a:pt x="3165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1225825" y="2757850"/>
                <a:ext cx="152925" cy="230150"/>
              </a:xfrm>
              <a:custGeom>
                <a:avLst/>
                <a:gdLst/>
                <a:ahLst/>
                <a:cxnLst/>
                <a:rect l="l" t="t" r="r" b="b"/>
                <a:pathLst>
                  <a:path w="6117" h="9206" extrusionOk="0">
                    <a:moveTo>
                      <a:pt x="1490" y="0"/>
                    </a:moveTo>
                    <a:cubicBezTo>
                      <a:pt x="1490" y="0"/>
                      <a:pt x="1481" y="108"/>
                      <a:pt x="1464" y="293"/>
                    </a:cubicBezTo>
                    <a:cubicBezTo>
                      <a:pt x="1353" y="1441"/>
                      <a:pt x="897" y="5720"/>
                      <a:pt x="0" y="8252"/>
                    </a:cubicBezTo>
                    <a:cubicBezTo>
                      <a:pt x="845" y="8627"/>
                      <a:pt x="1746" y="8953"/>
                      <a:pt x="2519" y="9206"/>
                    </a:cubicBezTo>
                    <a:cubicBezTo>
                      <a:pt x="2910" y="8208"/>
                      <a:pt x="4360" y="4632"/>
                      <a:pt x="5951" y="2210"/>
                    </a:cubicBezTo>
                    <a:cubicBezTo>
                      <a:pt x="6007" y="2127"/>
                      <a:pt x="6061" y="2044"/>
                      <a:pt x="6116" y="1963"/>
                    </a:cubicBezTo>
                    <a:cubicBezTo>
                      <a:pt x="4608" y="1232"/>
                      <a:pt x="3064" y="576"/>
                      <a:pt x="1490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1248850" y="2647625"/>
                <a:ext cx="81050" cy="909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3636" extrusionOk="0">
                    <a:moveTo>
                      <a:pt x="2195" y="1"/>
                    </a:moveTo>
                    <a:cubicBezTo>
                      <a:pt x="2163" y="1"/>
                      <a:pt x="2130" y="2"/>
                      <a:pt x="2095" y="5"/>
                    </a:cubicBezTo>
                    <a:cubicBezTo>
                      <a:pt x="1872" y="27"/>
                      <a:pt x="1734" y="167"/>
                      <a:pt x="1612" y="345"/>
                    </a:cubicBezTo>
                    <a:cubicBezTo>
                      <a:pt x="1404" y="648"/>
                      <a:pt x="1217" y="952"/>
                      <a:pt x="980" y="1235"/>
                    </a:cubicBezTo>
                    <a:cubicBezTo>
                      <a:pt x="689" y="1587"/>
                      <a:pt x="378" y="1930"/>
                      <a:pt x="171" y="2342"/>
                    </a:cubicBezTo>
                    <a:cubicBezTo>
                      <a:pt x="74" y="2535"/>
                      <a:pt x="0" y="2753"/>
                      <a:pt x="32" y="2970"/>
                    </a:cubicBezTo>
                    <a:cubicBezTo>
                      <a:pt x="85" y="3317"/>
                      <a:pt x="414" y="3578"/>
                      <a:pt x="761" y="3626"/>
                    </a:cubicBezTo>
                    <a:cubicBezTo>
                      <a:pt x="810" y="3633"/>
                      <a:pt x="859" y="3636"/>
                      <a:pt x="908" y="3636"/>
                    </a:cubicBezTo>
                    <a:cubicBezTo>
                      <a:pt x="1206" y="3636"/>
                      <a:pt x="1500" y="3514"/>
                      <a:pt x="1748" y="3343"/>
                    </a:cubicBezTo>
                    <a:cubicBezTo>
                      <a:pt x="2114" y="3091"/>
                      <a:pt x="2397" y="2735"/>
                      <a:pt x="2645" y="2366"/>
                    </a:cubicBezTo>
                    <a:cubicBezTo>
                      <a:pt x="2853" y="2055"/>
                      <a:pt x="3044" y="1723"/>
                      <a:pt x="3116" y="1356"/>
                    </a:cubicBezTo>
                    <a:cubicBezTo>
                      <a:pt x="3242" y="718"/>
                      <a:pt x="2895" y="1"/>
                      <a:pt x="2195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1167850" y="2930175"/>
                <a:ext cx="171650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6866" h="2986" extrusionOk="0">
                    <a:moveTo>
                      <a:pt x="56" y="1"/>
                    </a:moveTo>
                    <a:cubicBezTo>
                      <a:pt x="44" y="1"/>
                      <a:pt x="38" y="3"/>
                      <a:pt x="36" y="7"/>
                    </a:cubicBezTo>
                    <a:cubicBezTo>
                      <a:pt x="0" y="261"/>
                      <a:pt x="797" y="776"/>
                      <a:pt x="1853" y="1300"/>
                    </a:cubicBezTo>
                    <a:cubicBezTo>
                      <a:pt x="2041" y="1396"/>
                      <a:pt x="2237" y="1491"/>
                      <a:pt x="2440" y="1587"/>
                    </a:cubicBezTo>
                    <a:cubicBezTo>
                      <a:pt x="2692" y="1701"/>
                      <a:pt x="2949" y="1818"/>
                      <a:pt x="3212" y="1930"/>
                    </a:cubicBezTo>
                    <a:cubicBezTo>
                      <a:pt x="3403" y="2010"/>
                      <a:pt x="3591" y="2087"/>
                      <a:pt x="3781" y="2164"/>
                    </a:cubicBezTo>
                    <a:cubicBezTo>
                      <a:pt x="3870" y="2201"/>
                      <a:pt x="3962" y="2237"/>
                      <a:pt x="4054" y="2271"/>
                    </a:cubicBezTo>
                    <a:cubicBezTo>
                      <a:pt x="4231" y="2343"/>
                      <a:pt x="4403" y="2407"/>
                      <a:pt x="4575" y="2468"/>
                    </a:cubicBezTo>
                    <a:cubicBezTo>
                      <a:pt x="5427" y="2777"/>
                      <a:pt x="6169" y="2986"/>
                      <a:pt x="6545" y="2986"/>
                    </a:cubicBezTo>
                    <a:cubicBezTo>
                      <a:pt x="6683" y="2986"/>
                      <a:pt x="6772" y="2958"/>
                      <a:pt x="6799" y="2895"/>
                    </a:cubicBezTo>
                    <a:cubicBezTo>
                      <a:pt x="6865" y="2739"/>
                      <a:pt x="5980" y="2287"/>
                      <a:pt x="4826" y="1789"/>
                    </a:cubicBezTo>
                    <a:cubicBezTo>
                      <a:pt x="4685" y="1726"/>
                      <a:pt x="4539" y="1663"/>
                      <a:pt x="4390" y="1602"/>
                    </a:cubicBezTo>
                    <a:cubicBezTo>
                      <a:pt x="4193" y="1518"/>
                      <a:pt x="3994" y="1433"/>
                      <a:pt x="3789" y="1348"/>
                    </a:cubicBezTo>
                    <a:cubicBezTo>
                      <a:pt x="3619" y="1282"/>
                      <a:pt x="3451" y="1214"/>
                      <a:pt x="3285" y="1148"/>
                    </a:cubicBezTo>
                    <a:cubicBezTo>
                      <a:pt x="3058" y="1057"/>
                      <a:pt x="2833" y="967"/>
                      <a:pt x="2612" y="885"/>
                    </a:cubicBezTo>
                    <a:cubicBezTo>
                      <a:pt x="2432" y="815"/>
                      <a:pt x="2257" y="746"/>
                      <a:pt x="2087" y="681"/>
                    </a:cubicBezTo>
                    <a:cubicBezTo>
                      <a:pt x="1038" y="287"/>
                      <a:pt x="195" y="1"/>
                      <a:pt x="56" y="1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1264025" y="2970200"/>
                <a:ext cx="78125" cy="29480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11792" extrusionOk="0">
                    <a:moveTo>
                      <a:pt x="541" y="0"/>
                    </a:moveTo>
                    <a:cubicBezTo>
                      <a:pt x="402" y="208"/>
                      <a:pt x="289" y="432"/>
                      <a:pt x="207" y="669"/>
                    </a:cubicBezTo>
                    <a:cubicBezTo>
                      <a:pt x="84" y="1020"/>
                      <a:pt x="18" y="1388"/>
                      <a:pt x="12" y="1759"/>
                    </a:cubicBezTo>
                    <a:cubicBezTo>
                      <a:pt x="0" y="2527"/>
                      <a:pt x="226" y="3288"/>
                      <a:pt x="579" y="3971"/>
                    </a:cubicBezTo>
                    <a:cubicBezTo>
                      <a:pt x="953" y="4697"/>
                      <a:pt x="1474" y="5351"/>
                      <a:pt x="1768" y="6113"/>
                    </a:cubicBezTo>
                    <a:cubicBezTo>
                      <a:pt x="2091" y="6944"/>
                      <a:pt x="2124" y="7871"/>
                      <a:pt x="1962" y="8751"/>
                    </a:cubicBezTo>
                    <a:cubicBezTo>
                      <a:pt x="1798" y="9630"/>
                      <a:pt x="1440" y="10463"/>
                      <a:pt x="1001" y="11242"/>
                    </a:cubicBezTo>
                    <a:cubicBezTo>
                      <a:pt x="1276" y="11542"/>
                      <a:pt x="1666" y="11754"/>
                      <a:pt x="2074" y="11791"/>
                    </a:cubicBezTo>
                    <a:cubicBezTo>
                      <a:pt x="2781" y="10847"/>
                      <a:pt x="3124" y="9652"/>
                      <a:pt x="3097" y="8472"/>
                    </a:cubicBezTo>
                    <a:cubicBezTo>
                      <a:pt x="3068" y="7294"/>
                      <a:pt x="2661" y="6132"/>
                      <a:pt x="1976" y="5173"/>
                    </a:cubicBezTo>
                    <a:cubicBezTo>
                      <a:pt x="1487" y="4486"/>
                      <a:pt x="850" y="3873"/>
                      <a:pt x="596" y="3068"/>
                    </a:cubicBezTo>
                    <a:cubicBezTo>
                      <a:pt x="373" y="2352"/>
                      <a:pt x="490" y="1596"/>
                      <a:pt x="728" y="867"/>
                    </a:cubicBezTo>
                    <a:cubicBezTo>
                      <a:pt x="800" y="636"/>
                      <a:pt x="887" y="409"/>
                      <a:pt x="979" y="187"/>
                    </a:cubicBezTo>
                    <a:cubicBezTo>
                      <a:pt x="838" y="123"/>
                      <a:pt x="692" y="60"/>
                      <a:pt x="541" y="0"/>
                    </a:cubicBezTo>
                    <a:close/>
                  </a:path>
                </a:pathLst>
              </a:custGeom>
              <a:solidFill>
                <a:srgbClr val="7979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1098100" y="2958850"/>
                <a:ext cx="165050" cy="404900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16196" extrusionOk="0">
                    <a:moveTo>
                      <a:pt x="6073" y="1"/>
                    </a:moveTo>
                    <a:cubicBezTo>
                      <a:pt x="6086" y="263"/>
                      <a:pt x="6062" y="526"/>
                      <a:pt x="6002" y="783"/>
                    </a:cubicBezTo>
                    <a:cubicBezTo>
                      <a:pt x="5845" y="1481"/>
                      <a:pt x="5454" y="2152"/>
                      <a:pt x="4966" y="2688"/>
                    </a:cubicBezTo>
                    <a:cubicBezTo>
                      <a:pt x="4184" y="3549"/>
                      <a:pt x="3175" y="4163"/>
                      <a:pt x="2266" y="4888"/>
                    </a:cubicBezTo>
                    <a:cubicBezTo>
                      <a:pt x="1355" y="5610"/>
                      <a:pt x="501" y="6507"/>
                      <a:pt x="226" y="7636"/>
                    </a:cubicBezTo>
                    <a:cubicBezTo>
                      <a:pt x="1" y="8553"/>
                      <a:pt x="183" y="9523"/>
                      <a:pt x="476" y="10420"/>
                    </a:cubicBezTo>
                    <a:cubicBezTo>
                      <a:pt x="767" y="11317"/>
                      <a:pt x="1167" y="12179"/>
                      <a:pt x="1401" y="13095"/>
                    </a:cubicBezTo>
                    <a:cubicBezTo>
                      <a:pt x="1629" y="14010"/>
                      <a:pt x="1678" y="15013"/>
                      <a:pt x="1273" y="15869"/>
                    </a:cubicBezTo>
                    <a:cubicBezTo>
                      <a:pt x="1550" y="16039"/>
                      <a:pt x="1955" y="16124"/>
                      <a:pt x="2275" y="16196"/>
                    </a:cubicBezTo>
                    <a:cubicBezTo>
                      <a:pt x="2822" y="15375"/>
                      <a:pt x="2899" y="14282"/>
                      <a:pt x="2773" y="13303"/>
                    </a:cubicBezTo>
                    <a:cubicBezTo>
                      <a:pt x="2647" y="12324"/>
                      <a:pt x="2312" y="11387"/>
                      <a:pt x="2053" y="10436"/>
                    </a:cubicBezTo>
                    <a:cubicBezTo>
                      <a:pt x="1791" y="9486"/>
                      <a:pt x="1599" y="8490"/>
                      <a:pt x="1763" y="7517"/>
                    </a:cubicBezTo>
                    <a:cubicBezTo>
                      <a:pt x="1923" y="6603"/>
                      <a:pt x="2387" y="5768"/>
                      <a:pt x="3079" y="5149"/>
                    </a:cubicBezTo>
                    <a:cubicBezTo>
                      <a:pt x="3749" y="4557"/>
                      <a:pt x="4603" y="4196"/>
                      <a:pt x="5270" y="3597"/>
                    </a:cubicBezTo>
                    <a:cubicBezTo>
                      <a:pt x="6003" y="2939"/>
                      <a:pt x="6462" y="1995"/>
                      <a:pt x="6570" y="1017"/>
                    </a:cubicBezTo>
                    <a:cubicBezTo>
                      <a:pt x="6599" y="745"/>
                      <a:pt x="6602" y="473"/>
                      <a:pt x="6577" y="201"/>
                    </a:cubicBezTo>
                    <a:cubicBezTo>
                      <a:pt x="6408" y="135"/>
                      <a:pt x="6240" y="67"/>
                      <a:pt x="6073" y="1"/>
                    </a:cubicBezTo>
                    <a:close/>
                  </a:path>
                </a:pathLst>
              </a:custGeom>
              <a:solidFill>
                <a:srgbClr val="F937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1072750" y="2947150"/>
                <a:ext cx="1603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4276" extrusionOk="0">
                    <a:moveTo>
                      <a:pt x="5891" y="1"/>
                    </a:moveTo>
                    <a:cubicBezTo>
                      <a:pt x="5816" y="210"/>
                      <a:pt x="5741" y="415"/>
                      <a:pt x="5657" y="619"/>
                    </a:cubicBezTo>
                    <a:cubicBezTo>
                      <a:pt x="5530" y="931"/>
                      <a:pt x="5390" y="1238"/>
                      <a:pt x="5221" y="1528"/>
                    </a:cubicBezTo>
                    <a:cubicBezTo>
                      <a:pt x="4878" y="2117"/>
                      <a:pt x="4408" y="2651"/>
                      <a:pt x="3807" y="2963"/>
                    </a:cubicBezTo>
                    <a:cubicBezTo>
                      <a:pt x="3303" y="3225"/>
                      <a:pt x="2726" y="3319"/>
                      <a:pt x="2158" y="3319"/>
                    </a:cubicBezTo>
                    <a:cubicBezTo>
                      <a:pt x="2133" y="3319"/>
                      <a:pt x="2108" y="3319"/>
                      <a:pt x="2082" y="3318"/>
                    </a:cubicBezTo>
                    <a:cubicBezTo>
                      <a:pt x="1491" y="3308"/>
                      <a:pt x="870" y="3186"/>
                      <a:pt x="286" y="3079"/>
                    </a:cubicBezTo>
                    <a:cubicBezTo>
                      <a:pt x="194" y="3360"/>
                      <a:pt x="95" y="3725"/>
                      <a:pt x="0" y="4004"/>
                    </a:cubicBezTo>
                    <a:cubicBezTo>
                      <a:pt x="513" y="4186"/>
                      <a:pt x="1057" y="4275"/>
                      <a:pt x="1601" y="4275"/>
                    </a:cubicBezTo>
                    <a:cubicBezTo>
                      <a:pt x="2565" y="4275"/>
                      <a:pt x="3531" y="3996"/>
                      <a:pt x="4332" y="3458"/>
                    </a:cubicBezTo>
                    <a:cubicBezTo>
                      <a:pt x="5229" y="2852"/>
                      <a:pt x="5908" y="1935"/>
                      <a:pt x="6242" y="906"/>
                    </a:cubicBezTo>
                    <a:cubicBezTo>
                      <a:pt x="6320" y="677"/>
                      <a:pt x="6377" y="443"/>
                      <a:pt x="6414" y="205"/>
                    </a:cubicBezTo>
                    <a:cubicBezTo>
                      <a:pt x="6235" y="133"/>
                      <a:pt x="6061" y="65"/>
                      <a:pt x="5891" y="1"/>
                    </a:cubicBezTo>
                    <a:close/>
                  </a:path>
                </a:pathLst>
              </a:custGeom>
              <a:solidFill>
                <a:srgbClr val="FFB2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0" name="Google Shape;1430;p30"/>
          <p:cNvGrpSpPr/>
          <p:nvPr/>
        </p:nvGrpSpPr>
        <p:grpSpPr>
          <a:xfrm rot="-258417">
            <a:off x="570755" y="3764259"/>
            <a:ext cx="1624882" cy="1010042"/>
            <a:chOff x="1647800" y="1122950"/>
            <a:chExt cx="790850" cy="491600"/>
          </a:xfrm>
        </p:grpSpPr>
        <p:sp>
          <p:nvSpPr>
            <p:cNvPr id="1431" name="Google Shape;1431;p30"/>
            <p:cNvSpPr/>
            <p:nvPr/>
          </p:nvSpPr>
          <p:spPr>
            <a:xfrm>
              <a:off x="1810575" y="1122950"/>
              <a:ext cx="439950" cy="297400"/>
            </a:xfrm>
            <a:custGeom>
              <a:avLst/>
              <a:gdLst/>
              <a:ahLst/>
              <a:cxnLst/>
              <a:rect l="l" t="t" r="r" b="b"/>
              <a:pathLst>
                <a:path w="17598" h="11896" extrusionOk="0">
                  <a:moveTo>
                    <a:pt x="10807" y="1"/>
                  </a:moveTo>
                  <a:cubicBezTo>
                    <a:pt x="10805" y="1"/>
                    <a:pt x="10802" y="1"/>
                    <a:pt x="10800" y="1"/>
                  </a:cubicBezTo>
                  <a:cubicBezTo>
                    <a:pt x="10698" y="4"/>
                    <a:pt x="10609" y="80"/>
                    <a:pt x="10612" y="188"/>
                  </a:cubicBezTo>
                  <a:cubicBezTo>
                    <a:pt x="10616" y="370"/>
                    <a:pt x="10619" y="553"/>
                    <a:pt x="10624" y="736"/>
                  </a:cubicBezTo>
                  <a:cubicBezTo>
                    <a:pt x="10474" y="668"/>
                    <a:pt x="10326" y="599"/>
                    <a:pt x="10179" y="532"/>
                  </a:cubicBezTo>
                  <a:cubicBezTo>
                    <a:pt x="10146" y="517"/>
                    <a:pt x="10114" y="507"/>
                    <a:pt x="10081" y="507"/>
                  </a:cubicBezTo>
                  <a:cubicBezTo>
                    <a:pt x="10065" y="507"/>
                    <a:pt x="10049" y="510"/>
                    <a:pt x="10032" y="515"/>
                  </a:cubicBezTo>
                  <a:cubicBezTo>
                    <a:pt x="9985" y="528"/>
                    <a:pt x="9945" y="558"/>
                    <a:pt x="9922" y="601"/>
                  </a:cubicBezTo>
                  <a:cubicBezTo>
                    <a:pt x="9877" y="683"/>
                    <a:pt x="9893" y="812"/>
                    <a:pt x="9989" y="855"/>
                  </a:cubicBezTo>
                  <a:cubicBezTo>
                    <a:pt x="10061" y="889"/>
                    <a:pt x="10133" y="922"/>
                    <a:pt x="10205" y="954"/>
                  </a:cubicBezTo>
                  <a:cubicBezTo>
                    <a:pt x="8724" y="1175"/>
                    <a:pt x="7099" y="1620"/>
                    <a:pt x="5890" y="2042"/>
                  </a:cubicBezTo>
                  <a:cubicBezTo>
                    <a:pt x="5898" y="1993"/>
                    <a:pt x="5905" y="1943"/>
                    <a:pt x="5911" y="1894"/>
                  </a:cubicBezTo>
                  <a:cubicBezTo>
                    <a:pt x="5920" y="1842"/>
                    <a:pt x="5921" y="1798"/>
                    <a:pt x="5892" y="1750"/>
                  </a:cubicBezTo>
                  <a:cubicBezTo>
                    <a:pt x="5868" y="1707"/>
                    <a:pt x="5828" y="1677"/>
                    <a:pt x="5780" y="1664"/>
                  </a:cubicBezTo>
                  <a:cubicBezTo>
                    <a:pt x="5767" y="1661"/>
                    <a:pt x="5753" y="1660"/>
                    <a:pt x="5738" y="1660"/>
                  </a:cubicBezTo>
                  <a:cubicBezTo>
                    <a:pt x="5656" y="1660"/>
                    <a:pt x="5563" y="1706"/>
                    <a:pt x="5551" y="1795"/>
                  </a:cubicBezTo>
                  <a:cubicBezTo>
                    <a:pt x="5534" y="1924"/>
                    <a:pt x="5515" y="2056"/>
                    <a:pt x="5496" y="2185"/>
                  </a:cubicBezTo>
                  <a:cubicBezTo>
                    <a:pt x="5482" y="2189"/>
                    <a:pt x="5465" y="2195"/>
                    <a:pt x="5449" y="2201"/>
                  </a:cubicBezTo>
                  <a:cubicBezTo>
                    <a:pt x="5238" y="2009"/>
                    <a:pt x="5024" y="1813"/>
                    <a:pt x="4813" y="1620"/>
                  </a:cubicBezTo>
                  <a:cubicBezTo>
                    <a:pt x="4775" y="1585"/>
                    <a:pt x="4724" y="1566"/>
                    <a:pt x="4674" y="1566"/>
                  </a:cubicBezTo>
                  <a:cubicBezTo>
                    <a:pt x="4628" y="1566"/>
                    <a:pt x="4582" y="1582"/>
                    <a:pt x="4548" y="1620"/>
                  </a:cubicBezTo>
                  <a:cubicBezTo>
                    <a:pt x="4482" y="1693"/>
                    <a:pt x="4470" y="1813"/>
                    <a:pt x="4548" y="1884"/>
                  </a:cubicBezTo>
                  <a:cubicBezTo>
                    <a:pt x="4720" y="2040"/>
                    <a:pt x="4889" y="2198"/>
                    <a:pt x="5062" y="2353"/>
                  </a:cubicBezTo>
                  <a:cubicBezTo>
                    <a:pt x="4683" y="2508"/>
                    <a:pt x="4389" y="2650"/>
                    <a:pt x="4221" y="2763"/>
                  </a:cubicBezTo>
                  <a:cubicBezTo>
                    <a:pt x="3595" y="3182"/>
                    <a:pt x="2481" y="5138"/>
                    <a:pt x="1546" y="7263"/>
                  </a:cubicBezTo>
                  <a:cubicBezTo>
                    <a:pt x="1509" y="7175"/>
                    <a:pt x="1473" y="7084"/>
                    <a:pt x="1435" y="6997"/>
                  </a:cubicBezTo>
                  <a:cubicBezTo>
                    <a:pt x="1414" y="6949"/>
                    <a:pt x="1394" y="6910"/>
                    <a:pt x="1349" y="6885"/>
                  </a:cubicBezTo>
                  <a:cubicBezTo>
                    <a:pt x="1320" y="6868"/>
                    <a:pt x="1288" y="6859"/>
                    <a:pt x="1255" y="6859"/>
                  </a:cubicBezTo>
                  <a:cubicBezTo>
                    <a:pt x="1239" y="6859"/>
                    <a:pt x="1222" y="6862"/>
                    <a:pt x="1206" y="6866"/>
                  </a:cubicBezTo>
                  <a:cubicBezTo>
                    <a:pt x="1158" y="6879"/>
                    <a:pt x="1118" y="6910"/>
                    <a:pt x="1094" y="6952"/>
                  </a:cubicBezTo>
                  <a:cubicBezTo>
                    <a:pt x="1071" y="6992"/>
                    <a:pt x="1057" y="7051"/>
                    <a:pt x="1075" y="7096"/>
                  </a:cubicBezTo>
                  <a:cubicBezTo>
                    <a:pt x="1163" y="7311"/>
                    <a:pt x="1253" y="7525"/>
                    <a:pt x="1341" y="7740"/>
                  </a:cubicBezTo>
                  <a:cubicBezTo>
                    <a:pt x="1339" y="7746"/>
                    <a:pt x="1338" y="7751"/>
                    <a:pt x="1335" y="7756"/>
                  </a:cubicBezTo>
                  <a:cubicBezTo>
                    <a:pt x="1170" y="7766"/>
                    <a:pt x="1008" y="7777"/>
                    <a:pt x="846" y="7786"/>
                  </a:cubicBezTo>
                  <a:cubicBezTo>
                    <a:pt x="748" y="7794"/>
                    <a:pt x="652" y="7869"/>
                    <a:pt x="658" y="7974"/>
                  </a:cubicBezTo>
                  <a:cubicBezTo>
                    <a:pt x="662" y="8068"/>
                    <a:pt x="734" y="8161"/>
                    <a:pt x="834" y="8161"/>
                  </a:cubicBezTo>
                  <a:cubicBezTo>
                    <a:pt x="838" y="8161"/>
                    <a:pt x="842" y="8161"/>
                    <a:pt x="846" y="8160"/>
                  </a:cubicBezTo>
                  <a:cubicBezTo>
                    <a:pt x="955" y="8155"/>
                    <a:pt x="1067" y="8147"/>
                    <a:pt x="1174" y="8140"/>
                  </a:cubicBezTo>
                  <a:lnTo>
                    <a:pt x="1174" y="8140"/>
                  </a:lnTo>
                  <a:cubicBezTo>
                    <a:pt x="1064" y="8410"/>
                    <a:pt x="960" y="8677"/>
                    <a:pt x="861" y="8942"/>
                  </a:cubicBezTo>
                  <a:cubicBezTo>
                    <a:pt x="785" y="9145"/>
                    <a:pt x="714" y="9344"/>
                    <a:pt x="645" y="9542"/>
                  </a:cubicBezTo>
                  <a:cubicBezTo>
                    <a:pt x="551" y="9488"/>
                    <a:pt x="458" y="9435"/>
                    <a:pt x="363" y="9380"/>
                  </a:cubicBezTo>
                  <a:cubicBezTo>
                    <a:pt x="335" y="9364"/>
                    <a:pt x="302" y="9357"/>
                    <a:pt x="270" y="9357"/>
                  </a:cubicBezTo>
                  <a:cubicBezTo>
                    <a:pt x="204" y="9357"/>
                    <a:pt x="139" y="9388"/>
                    <a:pt x="108" y="9448"/>
                  </a:cubicBezTo>
                  <a:cubicBezTo>
                    <a:pt x="61" y="9538"/>
                    <a:pt x="84" y="9651"/>
                    <a:pt x="175" y="9704"/>
                  </a:cubicBezTo>
                  <a:cubicBezTo>
                    <a:pt x="290" y="9770"/>
                    <a:pt x="406" y="9838"/>
                    <a:pt x="523" y="9902"/>
                  </a:cubicBezTo>
                  <a:cubicBezTo>
                    <a:pt x="277" y="10643"/>
                    <a:pt x="92" y="11329"/>
                    <a:pt x="0" y="11896"/>
                  </a:cubicBezTo>
                  <a:lnTo>
                    <a:pt x="17491" y="11099"/>
                  </a:lnTo>
                  <a:cubicBezTo>
                    <a:pt x="17590" y="10664"/>
                    <a:pt x="17364" y="9492"/>
                    <a:pt x="16956" y="8093"/>
                  </a:cubicBezTo>
                  <a:cubicBezTo>
                    <a:pt x="16854" y="7747"/>
                    <a:pt x="16742" y="7387"/>
                    <a:pt x="16620" y="7021"/>
                  </a:cubicBezTo>
                  <a:lnTo>
                    <a:pt x="16620" y="7021"/>
                  </a:lnTo>
                  <a:lnTo>
                    <a:pt x="17412" y="7120"/>
                  </a:lnTo>
                  <a:cubicBezTo>
                    <a:pt x="17416" y="7120"/>
                    <a:pt x="17420" y="7121"/>
                    <a:pt x="17424" y="7121"/>
                  </a:cubicBezTo>
                  <a:cubicBezTo>
                    <a:pt x="17465" y="7121"/>
                    <a:pt x="17518" y="7093"/>
                    <a:pt x="17540" y="7064"/>
                  </a:cubicBezTo>
                  <a:cubicBezTo>
                    <a:pt x="17576" y="7028"/>
                    <a:pt x="17596" y="6981"/>
                    <a:pt x="17598" y="6931"/>
                  </a:cubicBezTo>
                  <a:cubicBezTo>
                    <a:pt x="17596" y="6882"/>
                    <a:pt x="17576" y="6833"/>
                    <a:pt x="17540" y="6799"/>
                  </a:cubicBezTo>
                  <a:cubicBezTo>
                    <a:pt x="17503" y="6763"/>
                    <a:pt x="17463" y="6753"/>
                    <a:pt x="17410" y="6744"/>
                  </a:cubicBezTo>
                  <a:lnTo>
                    <a:pt x="16597" y="6642"/>
                  </a:lnTo>
                  <a:cubicBezTo>
                    <a:pt x="16594" y="6642"/>
                    <a:pt x="16590" y="6641"/>
                    <a:pt x="16587" y="6641"/>
                  </a:cubicBezTo>
                  <a:cubicBezTo>
                    <a:pt x="16559" y="6641"/>
                    <a:pt x="16527" y="6656"/>
                    <a:pt x="16500" y="6671"/>
                  </a:cubicBezTo>
                  <a:cubicBezTo>
                    <a:pt x="16435" y="6484"/>
                    <a:pt x="16369" y="6295"/>
                    <a:pt x="16300" y="6107"/>
                  </a:cubicBezTo>
                  <a:cubicBezTo>
                    <a:pt x="16381" y="6042"/>
                    <a:pt x="16460" y="5978"/>
                    <a:pt x="16540" y="5913"/>
                  </a:cubicBezTo>
                  <a:cubicBezTo>
                    <a:pt x="16616" y="5851"/>
                    <a:pt x="16609" y="5714"/>
                    <a:pt x="16540" y="5649"/>
                  </a:cubicBezTo>
                  <a:cubicBezTo>
                    <a:pt x="16501" y="5613"/>
                    <a:pt x="16456" y="5596"/>
                    <a:pt x="16411" y="5596"/>
                  </a:cubicBezTo>
                  <a:cubicBezTo>
                    <a:pt x="16364" y="5596"/>
                    <a:pt x="16317" y="5615"/>
                    <a:pt x="16276" y="5649"/>
                  </a:cubicBezTo>
                  <a:lnTo>
                    <a:pt x="16163" y="5740"/>
                  </a:lnTo>
                  <a:cubicBezTo>
                    <a:pt x="16029" y="5384"/>
                    <a:pt x="15890" y="5029"/>
                    <a:pt x="15744" y="4688"/>
                  </a:cubicBezTo>
                  <a:lnTo>
                    <a:pt x="15744" y="4688"/>
                  </a:lnTo>
                  <a:cubicBezTo>
                    <a:pt x="15927" y="4706"/>
                    <a:pt x="16111" y="4728"/>
                    <a:pt x="16295" y="4745"/>
                  </a:cubicBezTo>
                  <a:cubicBezTo>
                    <a:pt x="16300" y="4746"/>
                    <a:pt x="16304" y="4746"/>
                    <a:pt x="16309" y="4746"/>
                  </a:cubicBezTo>
                  <a:cubicBezTo>
                    <a:pt x="16401" y="4746"/>
                    <a:pt x="16485" y="4647"/>
                    <a:pt x="16481" y="4559"/>
                  </a:cubicBezTo>
                  <a:cubicBezTo>
                    <a:pt x="16475" y="4448"/>
                    <a:pt x="16399" y="4382"/>
                    <a:pt x="16295" y="4371"/>
                  </a:cubicBezTo>
                  <a:cubicBezTo>
                    <a:pt x="16161" y="4358"/>
                    <a:pt x="16029" y="4343"/>
                    <a:pt x="15896" y="4327"/>
                  </a:cubicBezTo>
                  <a:cubicBezTo>
                    <a:pt x="16081" y="4181"/>
                    <a:pt x="16250" y="4015"/>
                    <a:pt x="16401" y="3832"/>
                  </a:cubicBezTo>
                  <a:cubicBezTo>
                    <a:pt x="16462" y="3758"/>
                    <a:pt x="16481" y="3642"/>
                    <a:pt x="16401" y="3568"/>
                  </a:cubicBezTo>
                  <a:cubicBezTo>
                    <a:pt x="16364" y="3534"/>
                    <a:pt x="16311" y="3514"/>
                    <a:pt x="16260" y="3514"/>
                  </a:cubicBezTo>
                  <a:cubicBezTo>
                    <a:pt x="16213" y="3514"/>
                    <a:pt x="16168" y="3530"/>
                    <a:pt x="16137" y="3568"/>
                  </a:cubicBezTo>
                  <a:cubicBezTo>
                    <a:pt x="16015" y="3716"/>
                    <a:pt x="15880" y="3854"/>
                    <a:pt x="15735" y="3980"/>
                  </a:cubicBezTo>
                  <a:cubicBezTo>
                    <a:pt x="15701" y="4012"/>
                    <a:pt x="15665" y="4042"/>
                    <a:pt x="15629" y="4071"/>
                  </a:cubicBezTo>
                  <a:cubicBezTo>
                    <a:pt x="15620" y="4076"/>
                    <a:pt x="15612" y="4084"/>
                    <a:pt x="15603" y="4091"/>
                  </a:cubicBezTo>
                  <a:cubicBezTo>
                    <a:pt x="15601" y="4092"/>
                    <a:pt x="15600" y="4094"/>
                    <a:pt x="15599" y="4095"/>
                  </a:cubicBezTo>
                  <a:cubicBezTo>
                    <a:pt x="15580" y="4108"/>
                    <a:pt x="15561" y="4122"/>
                    <a:pt x="15541" y="4135"/>
                  </a:cubicBezTo>
                  <a:cubicBezTo>
                    <a:pt x="15533" y="4142"/>
                    <a:pt x="15524" y="4148"/>
                    <a:pt x="15514" y="4154"/>
                  </a:cubicBezTo>
                  <a:cubicBezTo>
                    <a:pt x="14883" y="2753"/>
                    <a:pt x="14192" y="1582"/>
                    <a:pt x="13585" y="1175"/>
                  </a:cubicBezTo>
                  <a:cubicBezTo>
                    <a:pt x="13206" y="919"/>
                    <a:pt x="12602" y="815"/>
                    <a:pt x="11878" y="815"/>
                  </a:cubicBezTo>
                  <a:cubicBezTo>
                    <a:pt x="11601" y="815"/>
                    <a:pt x="11306" y="830"/>
                    <a:pt x="11000" y="858"/>
                  </a:cubicBezTo>
                  <a:cubicBezTo>
                    <a:pt x="10997" y="635"/>
                    <a:pt x="10991" y="410"/>
                    <a:pt x="10987" y="188"/>
                  </a:cubicBezTo>
                  <a:cubicBezTo>
                    <a:pt x="10985" y="91"/>
                    <a:pt x="10904" y="1"/>
                    <a:pt x="1080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1810575" y="1322475"/>
              <a:ext cx="439775" cy="97875"/>
            </a:xfrm>
            <a:custGeom>
              <a:avLst/>
              <a:gdLst/>
              <a:ahLst/>
              <a:cxnLst/>
              <a:rect l="l" t="t" r="r" b="b"/>
              <a:pathLst>
                <a:path w="17591" h="3915" extrusionOk="0">
                  <a:moveTo>
                    <a:pt x="12863" y="1"/>
                  </a:moveTo>
                  <a:cubicBezTo>
                    <a:pt x="8846" y="1"/>
                    <a:pt x="4832" y="322"/>
                    <a:pt x="861" y="961"/>
                  </a:cubicBezTo>
                  <a:cubicBezTo>
                    <a:pt x="785" y="1164"/>
                    <a:pt x="714" y="1363"/>
                    <a:pt x="645" y="1561"/>
                  </a:cubicBezTo>
                  <a:cubicBezTo>
                    <a:pt x="551" y="1507"/>
                    <a:pt x="458" y="1454"/>
                    <a:pt x="363" y="1399"/>
                  </a:cubicBezTo>
                  <a:cubicBezTo>
                    <a:pt x="335" y="1383"/>
                    <a:pt x="302" y="1376"/>
                    <a:pt x="270" y="1376"/>
                  </a:cubicBezTo>
                  <a:cubicBezTo>
                    <a:pt x="204" y="1376"/>
                    <a:pt x="139" y="1407"/>
                    <a:pt x="108" y="1467"/>
                  </a:cubicBezTo>
                  <a:cubicBezTo>
                    <a:pt x="61" y="1557"/>
                    <a:pt x="84" y="1670"/>
                    <a:pt x="175" y="1723"/>
                  </a:cubicBezTo>
                  <a:cubicBezTo>
                    <a:pt x="290" y="1789"/>
                    <a:pt x="406" y="1857"/>
                    <a:pt x="523" y="1921"/>
                  </a:cubicBezTo>
                  <a:cubicBezTo>
                    <a:pt x="277" y="2662"/>
                    <a:pt x="92" y="3348"/>
                    <a:pt x="0" y="3915"/>
                  </a:cubicBezTo>
                  <a:lnTo>
                    <a:pt x="17491" y="3118"/>
                  </a:lnTo>
                  <a:cubicBezTo>
                    <a:pt x="17590" y="2683"/>
                    <a:pt x="17364" y="1512"/>
                    <a:pt x="16956" y="112"/>
                  </a:cubicBezTo>
                  <a:cubicBezTo>
                    <a:pt x="15592" y="38"/>
                    <a:pt x="14228" y="1"/>
                    <a:pt x="1286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647800" y="1344050"/>
              <a:ext cx="790850" cy="270500"/>
            </a:xfrm>
            <a:custGeom>
              <a:avLst/>
              <a:gdLst/>
              <a:ahLst/>
              <a:cxnLst/>
              <a:rect l="l" t="t" r="r" b="b"/>
              <a:pathLst>
                <a:path w="31634" h="10820" extrusionOk="0">
                  <a:moveTo>
                    <a:pt x="27673" y="0"/>
                  </a:moveTo>
                  <a:cubicBezTo>
                    <a:pt x="27599" y="0"/>
                    <a:pt x="27527" y="40"/>
                    <a:pt x="27501" y="133"/>
                  </a:cubicBezTo>
                  <a:cubicBezTo>
                    <a:pt x="27439" y="358"/>
                    <a:pt x="27376" y="583"/>
                    <a:pt x="27314" y="809"/>
                  </a:cubicBezTo>
                  <a:cubicBezTo>
                    <a:pt x="27222" y="804"/>
                    <a:pt x="27131" y="802"/>
                    <a:pt x="27036" y="799"/>
                  </a:cubicBezTo>
                  <a:lnTo>
                    <a:pt x="26630" y="206"/>
                  </a:lnTo>
                  <a:cubicBezTo>
                    <a:pt x="26591" y="151"/>
                    <a:pt x="26527" y="113"/>
                    <a:pt x="26462" y="113"/>
                  </a:cubicBezTo>
                  <a:cubicBezTo>
                    <a:pt x="26432" y="113"/>
                    <a:pt x="26401" y="121"/>
                    <a:pt x="26373" y="139"/>
                  </a:cubicBezTo>
                  <a:cubicBezTo>
                    <a:pt x="26294" y="190"/>
                    <a:pt x="26248" y="309"/>
                    <a:pt x="26307" y="395"/>
                  </a:cubicBezTo>
                  <a:lnTo>
                    <a:pt x="26574" y="784"/>
                  </a:lnTo>
                  <a:cubicBezTo>
                    <a:pt x="26109" y="773"/>
                    <a:pt x="25610" y="767"/>
                    <a:pt x="25084" y="767"/>
                  </a:cubicBezTo>
                  <a:cubicBezTo>
                    <a:pt x="23427" y="767"/>
                    <a:pt x="21494" y="822"/>
                    <a:pt x="19453" y="918"/>
                  </a:cubicBezTo>
                  <a:lnTo>
                    <a:pt x="19798" y="470"/>
                  </a:lnTo>
                  <a:cubicBezTo>
                    <a:pt x="19860" y="390"/>
                    <a:pt x="19811" y="261"/>
                    <a:pt x="19730" y="215"/>
                  </a:cubicBezTo>
                  <a:cubicBezTo>
                    <a:pt x="19700" y="196"/>
                    <a:pt x="19669" y="188"/>
                    <a:pt x="19640" y="188"/>
                  </a:cubicBezTo>
                  <a:cubicBezTo>
                    <a:pt x="19576" y="188"/>
                    <a:pt x="19517" y="226"/>
                    <a:pt x="19475" y="281"/>
                  </a:cubicBezTo>
                  <a:lnTo>
                    <a:pt x="19006" y="891"/>
                  </a:lnTo>
                  <a:lnTo>
                    <a:pt x="18505" y="472"/>
                  </a:lnTo>
                  <a:cubicBezTo>
                    <a:pt x="18469" y="437"/>
                    <a:pt x="18422" y="418"/>
                    <a:pt x="18371" y="417"/>
                  </a:cubicBezTo>
                  <a:cubicBezTo>
                    <a:pt x="18323" y="417"/>
                    <a:pt x="18275" y="437"/>
                    <a:pt x="18239" y="472"/>
                  </a:cubicBezTo>
                  <a:cubicBezTo>
                    <a:pt x="18176" y="540"/>
                    <a:pt x="18159" y="670"/>
                    <a:pt x="18239" y="737"/>
                  </a:cubicBezTo>
                  <a:lnTo>
                    <a:pt x="18512" y="964"/>
                  </a:lnTo>
                  <a:cubicBezTo>
                    <a:pt x="15111" y="1143"/>
                    <a:pt x="11492" y="1430"/>
                    <a:pt x="8407" y="1770"/>
                  </a:cubicBezTo>
                  <a:lnTo>
                    <a:pt x="8615" y="1376"/>
                  </a:lnTo>
                  <a:cubicBezTo>
                    <a:pt x="8665" y="1287"/>
                    <a:pt x="8635" y="1173"/>
                    <a:pt x="8548" y="1120"/>
                  </a:cubicBezTo>
                  <a:cubicBezTo>
                    <a:pt x="8519" y="1103"/>
                    <a:pt x="8486" y="1095"/>
                    <a:pt x="8454" y="1095"/>
                  </a:cubicBezTo>
                  <a:cubicBezTo>
                    <a:pt x="8389" y="1095"/>
                    <a:pt x="8324" y="1127"/>
                    <a:pt x="8292" y="1186"/>
                  </a:cubicBezTo>
                  <a:lnTo>
                    <a:pt x="7956" y="1820"/>
                  </a:lnTo>
                  <a:lnTo>
                    <a:pt x="7760" y="1843"/>
                  </a:lnTo>
                  <a:lnTo>
                    <a:pt x="7361" y="1437"/>
                  </a:lnTo>
                  <a:cubicBezTo>
                    <a:pt x="7326" y="1402"/>
                    <a:pt x="7276" y="1383"/>
                    <a:pt x="7226" y="1383"/>
                  </a:cubicBezTo>
                  <a:cubicBezTo>
                    <a:pt x="7178" y="1383"/>
                    <a:pt x="7130" y="1401"/>
                    <a:pt x="7097" y="1437"/>
                  </a:cubicBezTo>
                  <a:cubicBezTo>
                    <a:pt x="7025" y="1512"/>
                    <a:pt x="7025" y="1628"/>
                    <a:pt x="7097" y="1701"/>
                  </a:cubicBezTo>
                  <a:lnTo>
                    <a:pt x="7289" y="1898"/>
                  </a:lnTo>
                  <a:cubicBezTo>
                    <a:pt x="4698" y="2209"/>
                    <a:pt x="2591" y="2555"/>
                    <a:pt x="1485" y="2900"/>
                  </a:cubicBezTo>
                  <a:cubicBezTo>
                    <a:pt x="1483" y="2855"/>
                    <a:pt x="1483" y="2809"/>
                    <a:pt x="1482" y="2763"/>
                  </a:cubicBezTo>
                  <a:cubicBezTo>
                    <a:pt x="1480" y="2668"/>
                    <a:pt x="1402" y="2576"/>
                    <a:pt x="1304" y="2576"/>
                  </a:cubicBezTo>
                  <a:cubicBezTo>
                    <a:pt x="1301" y="2576"/>
                    <a:pt x="1298" y="2576"/>
                    <a:pt x="1295" y="2577"/>
                  </a:cubicBezTo>
                  <a:cubicBezTo>
                    <a:pt x="1192" y="2581"/>
                    <a:pt x="1106" y="2658"/>
                    <a:pt x="1107" y="2763"/>
                  </a:cubicBezTo>
                  <a:lnTo>
                    <a:pt x="1113" y="3014"/>
                  </a:lnTo>
                  <a:cubicBezTo>
                    <a:pt x="1096" y="3001"/>
                    <a:pt x="1079" y="2991"/>
                    <a:pt x="1058" y="2983"/>
                  </a:cubicBezTo>
                  <a:lnTo>
                    <a:pt x="446" y="2742"/>
                  </a:lnTo>
                  <a:cubicBezTo>
                    <a:pt x="433" y="2737"/>
                    <a:pt x="418" y="2735"/>
                    <a:pt x="402" y="2735"/>
                  </a:cubicBezTo>
                  <a:cubicBezTo>
                    <a:pt x="367" y="2735"/>
                    <a:pt x="328" y="2745"/>
                    <a:pt x="302" y="2760"/>
                  </a:cubicBezTo>
                  <a:cubicBezTo>
                    <a:pt x="213" y="2812"/>
                    <a:pt x="183" y="2927"/>
                    <a:pt x="235" y="3016"/>
                  </a:cubicBezTo>
                  <a:cubicBezTo>
                    <a:pt x="262" y="3057"/>
                    <a:pt x="301" y="3088"/>
                    <a:pt x="347" y="3102"/>
                  </a:cubicBezTo>
                  <a:lnTo>
                    <a:pt x="723" y="3250"/>
                  </a:lnTo>
                  <a:cubicBezTo>
                    <a:pt x="697" y="3271"/>
                    <a:pt x="675" y="3297"/>
                    <a:pt x="658" y="3324"/>
                  </a:cubicBezTo>
                  <a:cubicBezTo>
                    <a:pt x="1" y="4494"/>
                    <a:pt x="391" y="6067"/>
                    <a:pt x="896" y="7220"/>
                  </a:cubicBezTo>
                  <a:lnTo>
                    <a:pt x="700" y="7176"/>
                  </a:lnTo>
                  <a:cubicBezTo>
                    <a:pt x="684" y="7172"/>
                    <a:pt x="668" y="7170"/>
                    <a:pt x="652" y="7170"/>
                  </a:cubicBezTo>
                  <a:cubicBezTo>
                    <a:pt x="570" y="7170"/>
                    <a:pt x="494" y="7223"/>
                    <a:pt x="469" y="7306"/>
                  </a:cubicBezTo>
                  <a:cubicBezTo>
                    <a:pt x="443" y="7401"/>
                    <a:pt x="500" y="7513"/>
                    <a:pt x="599" y="7536"/>
                  </a:cubicBezTo>
                  <a:lnTo>
                    <a:pt x="1099" y="7651"/>
                  </a:lnTo>
                  <a:cubicBezTo>
                    <a:pt x="1134" y="7724"/>
                    <a:pt x="1172" y="7794"/>
                    <a:pt x="1208" y="7860"/>
                  </a:cubicBezTo>
                  <a:cubicBezTo>
                    <a:pt x="1094" y="7860"/>
                    <a:pt x="981" y="7859"/>
                    <a:pt x="868" y="7849"/>
                  </a:cubicBezTo>
                  <a:cubicBezTo>
                    <a:pt x="864" y="7849"/>
                    <a:pt x="861" y="7848"/>
                    <a:pt x="858" y="7848"/>
                  </a:cubicBezTo>
                  <a:cubicBezTo>
                    <a:pt x="764" y="7848"/>
                    <a:pt x="675" y="7944"/>
                    <a:pt x="680" y="8037"/>
                  </a:cubicBezTo>
                  <a:cubicBezTo>
                    <a:pt x="685" y="8144"/>
                    <a:pt x="763" y="8216"/>
                    <a:pt x="868" y="8223"/>
                  </a:cubicBezTo>
                  <a:cubicBezTo>
                    <a:pt x="975" y="8232"/>
                    <a:pt x="1083" y="8236"/>
                    <a:pt x="1191" y="8236"/>
                  </a:cubicBezTo>
                  <a:cubicBezTo>
                    <a:pt x="1271" y="8236"/>
                    <a:pt x="1351" y="8233"/>
                    <a:pt x="1432" y="8229"/>
                  </a:cubicBezTo>
                  <a:cubicBezTo>
                    <a:pt x="1984" y="8935"/>
                    <a:pt x="4092" y="9437"/>
                    <a:pt x="6919" y="9746"/>
                  </a:cubicBezTo>
                  <a:cubicBezTo>
                    <a:pt x="6899" y="9756"/>
                    <a:pt x="6879" y="9769"/>
                    <a:pt x="6859" y="9779"/>
                  </a:cubicBezTo>
                  <a:cubicBezTo>
                    <a:pt x="6818" y="9796"/>
                    <a:pt x="6784" y="9849"/>
                    <a:pt x="6773" y="9889"/>
                  </a:cubicBezTo>
                  <a:cubicBezTo>
                    <a:pt x="6760" y="9938"/>
                    <a:pt x="6767" y="9990"/>
                    <a:pt x="6791" y="10033"/>
                  </a:cubicBezTo>
                  <a:cubicBezTo>
                    <a:pt x="6816" y="10076"/>
                    <a:pt x="6856" y="10106"/>
                    <a:pt x="6903" y="10119"/>
                  </a:cubicBezTo>
                  <a:cubicBezTo>
                    <a:pt x="6918" y="10123"/>
                    <a:pt x="6934" y="10124"/>
                    <a:pt x="6949" y="10124"/>
                  </a:cubicBezTo>
                  <a:cubicBezTo>
                    <a:pt x="6983" y="10124"/>
                    <a:pt x="7016" y="10116"/>
                    <a:pt x="7047" y="10100"/>
                  </a:cubicBezTo>
                  <a:cubicBezTo>
                    <a:pt x="7217" y="10021"/>
                    <a:pt x="7380" y="9922"/>
                    <a:pt x="7527" y="9808"/>
                  </a:cubicBezTo>
                  <a:cubicBezTo>
                    <a:pt x="7634" y="9818"/>
                    <a:pt x="7743" y="9826"/>
                    <a:pt x="7850" y="9836"/>
                  </a:cubicBezTo>
                  <a:cubicBezTo>
                    <a:pt x="7821" y="10031"/>
                    <a:pt x="7793" y="10227"/>
                    <a:pt x="7764" y="10422"/>
                  </a:cubicBezTo>
                  <a:cubicBezTo>
                    <a:pt x="7751" y="10518"/>
                    <a:pt x="7788" y="10627"/>
                    <a:pt x="7895" y="10651"/>
                  </a:cubicBezTo>
                  <a:cubicBezTo>
                    <a:pt x="7908" y="10654"/>
                    <a:pt x="7923" y="10656"/>
                    <a:pt x="7937" y="10656"/>
                  </a:cubicBezTo>
                  <a:cubicBezTo>
                    <a:pt x="8020" y="10656"/>
                    <a:pt x="8112" y="10608"/>
                    <a:pt x="8126" y="10521"/>
                  </a:cubicBezTo>
                  <a:cubicBezTo>
                    <a:pt x="8157" y="10304"/>
                    <a:pt x="8190" y="10086"/>
                    <a:pt x="8222" y="9869"/>
                  </a:cubicBezTo>
                  <a:cubicBezTo>
                    <a:pt x="10210" y="10034"/>
                    <a:pt x="12452" y="10115"/>
                    <a:pt x="14710" y="10115"/>
                  </a:cubicBezTo>
                  <a:cubicBezTo>
                    <a:pt x="15509" y="10115"/>
                    <a:pt x="16309" y="10105"/>
                    <a:pt x="17100" y="10085"/>
                  </a:cubicBezTo>
                  <a:lnTo>
                    <a:pt x="17100" y="10085"/>
                  </a:lnTo>
                  <a:lnTo>
                    <a:pt x="17030" y="10262"/>
                  </a:lnTo>
                  <a:cubicBezTo>
                    <a:pt x="17014" y="10304"/>
                    <a:pt x="17027" y="10369"/>
                    <a:pt x="17048" y="10406"/>
                  </a:cubicBezTo>
                  <a:cubicBezTo>
                    <a:pt x="17084" y="10465"/>
                    <a:pt x="17147" y="10499"/>
                    <a:pt x="17212" y="10499"/>
                  </a:cubicBezTo>
                  <a:cubicBezTo>
                    <a:pt x="17244" y="10499"/>
                    <a:pt x="17276" y="10490"/>
                    <a:pt x="17305" y="10473"/>
                  </a:cubicBezTo>
                  <a:lnTo>
                    <a:pt x="17343" y="10443"/>
                  </a:lnTo>
                  <a:cubicBezTo>
                    <a:pt x="17366" y="10420"/>
                    <a:pt x="17383" y="10393"/>
                    <a:pt x="17391" y="10361"/>
                  </a:cubicBezTo>
                  <a:cubicBezTo>
                    <a:pt x="17429" y="10265"/>
                    <a:pt x="17467" y="10169"/>
                    <a:pt x="17505" y="10073"/>
                  </a:cubicBezTo>
                  <a:cubicBezTo>
                    <a:pt x="17582" y="10070"/>
                    <a:pt x="17658" y="10067"/>
                    <a:pt x="17734" y="10064"/>
                  </a:cubicBezTo>
                  <a:lnTo>
                    <a:pt x="18356" y="10765"/>
                  </a:lnTo>
                  <a:cubicBezTo>
                    <a:pt x="18388" y="10801"/>
                    <a:pt x="18437" y="10819"/>
                    <a:pt x="18486" y="10819"/>
                  </a:cubicBezTo>
                  <a:cubicBezTo>
                    <a:pt x="18536" y="10819"/>
                    <a:pt x="18587" y="10801"/>
                    <a:pt x="18620" y="10765"/>
                  </a:cubicBezTo>
                  <a:cubicBezTo>
                    <a:pt x="18690" y="10690"/>
                    <a:pt x="18690" y="10574"/>
                    <a:pt x="18620" y="10499"/>
                  </a:cubicBezTo>
                  <a:cubicBezTo>
                    <a:pt x="18486" y="10349"/>
                    <a:pt x="18353" y="10198"/>
                    <a:pt x="18219" y="10047"/>
                  </a:cubicBezTo>
                  <a:cubicBezTo>
                    <a:pt x="23130" y="9861"/>
                    <a:pt x="27502" y="9277"/>
                    <a:pt x="28701" y="8319"/>
                  </a:cubicBezTo>
                  <a:cubicBezTo>
                    <a:pt x="28779" y="8256"/>
                    <a:pt x="28855" y="8192"/>
                    <a:pt x="28929" y="8126"/>
                  </a:cubicBezTo>
                  <a:cubicBezTo>
                    <a:pt x="28999" y="8338"/>
                    <a:pt x="29069" y="8549"/>
                    <a:pt x="29140" y="8761"/>
                  </a:cubicBezTo>
                  <a:cubicBezTo>
                    <a:pt x="29166" y="8842"/>
                    <a:pt x="29239" y="8899"/>
                    <a:pt x="29321" y="8899"/>
                  </a:cubicBezTo>
                  <a:cubicBezTo>
                    <a:pt x="29337" y="8899"/>
                    <a:pt x="29353" y="8896"/>
                    <a:pt x="29369" y="8892"/>
                  </a:cubicBezTo>
                  <a:cubicBezTo>
                    <a:pt x="29464" y="8866"/>
                    <a:pt x="29533" y="8759"/>
                    <a:pt x="29501" y="8662"/>
                  </a:cubicBezTo>
                  <a:cubicBezTo>
                    <a:pt x="29409" y="8385"/>
                    <a:pt x="29318" y="8110"/>
                    <a:pt x="29226" y="7833"/>
                  </a:cubicBezTo>
                  <a:cubicBezTo>
                    <a:pt x="29293" y="7763"/>
                    <a:pt x="29356" y="7691"/>
                    <a:pt x="29417" y="7618"/>
                  </a:cubicBezTo>
                  <a:cubicBezTo>
                    <a:pt x="29442" y="7625"/>
                    <a:pt x="29468" y="7632"/>
                    <a:pt x="29494" y="7641"/>
                  </a:cubicBezTo>
                  <a:cubicBezTo>
                    <a:pt x="29584" y="7671"/>
                    <a:pt x="29675" y="7708"/>
                    <a:pt x="29764" y="7741"/>
                  </a:cubicBezTo>
                  <a:lnTo>
                    <a:pt x="30308" y="7948"/>
                  </a:lnTo>
                  <a:cubicBezTo>
                    <a:pt x="30324" y="7954"/>
                    <a:pt x="30341" y="7957"/>
                    <a:pt x="30358" y="7957"/>
                  </a:cubicBezTo>
                  <a:cubicBezTo>
                    <a:pt x="30438" y="7957"/>
                    <a:pt x="30521" y="7893"/>
                    <a:pt x="30537" y="7817"/>
                  </a:cubicBezTo>
                  <a:cubicBezTo>
                    <a:pt x="30562" y="7710"/>
                    <a:pt x="30504" y="7625"/>
                    <a:pt x="30407" y="7588"/>
                  </a:cubicBezTo>
                  <a:lnTo>
                    <a:pt x="29823" y="7365"/>
                  </a:lnTo>
                  <a:cubicBezTo>
                    <a:pt x="29770" y="7345"/>
                    <a:pt x="29715" y="7324"/>
                    <a:pt x="29661" y="7302"/>
                  </a:cubicBezTo>
                  <a:cubicBezTo>
                    <a:pt x="30296" y="6410"/>
                    <a:pt x="30588" y="5385"/>
                    <a:pt x="30678" y="4432"/>
                  </a:cubicBezTo>
                  <a:lnTo>
                    <a:pt x="31332" y="4723"/>
                  </a:lnTo>
                  <a:cubicBezTo>
                    <a:pt x="31364" y="4738"/>
                    <a:pt x="31398" y="4745"/>
                    <a:pt x="31431" y="4745"/>
                  </a:cubicBezTo>
                  <a:cubicBezTo>
                    <a:pt x="31493" y="4745"/>
                    <a:pt x="31552" y="4718"/>
                    <a:pt x="31588" y="4656"/>
                  </a:cubicBezTo>
                  <a:cubicBezTo>
                    <a:pt x="31634" y="4581"/>
                    <a:pt x="31614" y="4446"/>
                    <a:pt x="31520" y="4405"/>
                  </a:cubicBezTo>
                  <a:lnTo>
                    <a:pt x="30705" y="4042"/>
                  </a:lnTo>
                  <a:cubicBezTo>
                    <a:pt x="30709" y="3923"/>
                    <a:pt x="30714" y="3805"/>
                    <a:pt x="30712" y="3689"/>
                  </a:cubicBezTo>
                  <a:lnTo>
                    <a:pt x="31118" y="3613"/>
                  </a:lnTo>
                  <a:cubicBezTo>
                    <a:pt x="31217" y="3594"/>
                    <a:pt x="31275" y="3474"/>
                    <a:pt x="31249" y="3382"/>
                  </a:cubicBezTo>
                  <a:cubicBezTo>
                    <a:pt x="31225" y="3293"/>
                    <a:pt x="31147" y="3247"/>
                    <a:pt x="31063" y="3247"/>
                  </a:cubicBezTo>
                  <a:cubicBezTo>
                    <a:pt x="31048" y="3247"/>
                    <a:pt x="31034" y="3248"/>
                    <a:pt x="31019" y="3251"/>
                  </a:cubicBezTo>
                  <a:lnTo>
                    <a:pt x="30701" y="3311"/>
                  </a:lnTo>
                  <a:cubicBezTo>
                    <a:pt x="30638" y="2152"/>
                    <a:pt x="30326" y="1275"/>
                    <a:pt x="30134" y="1188"/>
                  </a:cubicBezTo>
                  <a:cubicBezTo>
                    <a:pt x="29738" y="1008"/>
                    <a:pt x="28878" y="892"/>
                    <a:pt x="27697" y="827"/>
                  </a:cubicBezTo>
                  <a:lnTo>
                    <a:pt x="27862" y="233"/>
                  </a:lnTo>
                  <a:cubicBezTo>
                    <a:pt x="27901" y="92"/>
                    <a:pt x="27785" y="0"/>
                    <a:pt x="27673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1700125" y="1513200"/>
              <a:ext cx="651175" cy="69175"/>
            </a:xfrm>
            <a:custGeom>
              <a:avLst/>
              <a:gdLst/>
              <a:ahLst/>
              <a:cxnLst/>
              <a:rect l="l" t="t" r="r" b="b"/>
              <a:pathLst>
                <a:path w="26047" h="2767" extrusionOk="0">
                  <a:moveTo>
                    <a:pt x="16484" y="0"/>
                  </a:moveTo>
                  <a:cubicBezTo>
                    <a:pt x="9184" y="0"/>
                    <a:pt x="310" y="665"/>
                    <a:pt x="198" y="1223"/>
                  </a:cubicBezTo>
                  <a:cubicBezTo>
                    <a:pt x="1" y="2212"/>
                    <a:pt x="6953" y="2766"/>
                    <a:pt x="13684" y="2766"/>
                  </a:cubicBezTo>
                  <a:cubicBezTo>
                    <a:pt x="19962" y="2766"/>
                    <a:pt x="26047" y="2284"/>
                    <a:pt x="25955" y="1223"/>
                  </a:cubicBezTo>
                  <a:cubicBezTo>
                    <a:pt x="25876" y="322"/>
                    <a:pt x="21561" y="0"/>
                    <a:pt x="16484" y="0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1772500" y="1432175"/>
              <a:ext cx="29700" cy="38275"/>
            </a:xfrm>
            <a:custGeom>
              <a:avLst/>
              <a:gdLst/>
              <a:ahLst/>
              <a:cxnLst/>
              <a:rect l="l" t="t" r="r" b="b"/>
              <a:pathLst>
                <a:path w="1188" h="1531" extrusionOk="0">
                  <a:moveTo>
                    <a:pt x="975" y="1"/>
                  </a:moveTo>
                  <a:cubicBezTo>
                    <a:pt x="910" y="1"/>
                    <a:pt x="847" y="33"/>
                    <a:pt x="812" y="92"/>
                  </a:cubicBezTo>
                  <a:lnTo>
                    <a:pt x="55" y="1250"/>
                  </a:lnTo>
                  <a:cubicBezTo>
                    <a:pt x="1" y="1332"/>
                    <a:pt x="37" y="1461"/>
                    <a:pt x="123" y="1507"/>
                  </a:cubicBezTo>
                  <a:cubicBezTo>
                    <a:pt x="152" y="1523"/>
                    <a:pt x="183" y="1530"/>
                    <a:pt x="214" y="1530"/>
                  </a:cubicBezTo>
                  <a:cubicBezTo>
                    <a:pt x="279" y="1530"/>
                    <a:pt x="342" y="1498"/>
                    <a:pt x="378" y="1439"/>
                  </a:cubicBezTo>
                  <a:lnTo>
                    <a:pt x="1134" y="281"/>
                  </a:lnTo>
                  <a:cubicBezTo>
                    <a:pt x="1188" y="200"/>
                    <a:pt x="1153" y="70"/>
                    <a:pt x="1067" y="25"/>
                  </a:cubicBezTo>
                  <a:cubicBezTo>
                    <a:pt x="1038" y="9"/>
                    <a:pt x="1006" y="1"/>
                    <a:pt x="97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766900" y="1438375"/>
              <a:ext cx="51325" cy="26500"/>
            </a:xfrm>
            <a:custGeom>
              <a:avLst/>
              <a:gdLst/>
              <a:ahLst/>
              <a:cxnLst/>
              <a:rect l="l" t="t" r="r" b="b"/>
              <a:pathLst>
                <a:path w="2053" h="1060" extrusionOk="0">
                  <a:moveTo>
                    <a:pt x="171" y="1"/>
                  </a:moveTo>
                  <a:cubicBezTo>
                    <a:pt x="78" y="1"/>
                    <a:pt x="1" y="103"/>
                    <a:pt x="1" y="188"/>
                  </a:cubicBezTo>
                  <a:cubicBezTo>
                    <a:pt x="1" y="302"/>
                    <a:pt x="87" y="363"/>
                    <a:pt x="188" y="376"/>
                  </a:cubicBezTo>
                  <a:lnTo>
                    <a:pt x="1462" y="544"/>
                  </a:lnTo>
                  <a:lnTo>
                    <a:pt x="1303" y="780"/>
                  </a:lnTo>
                  <a:cubicBezTo>
                    <a:pt x="1248" y="861"/>
                    <a:pt x="1285" y="991"/>
                    <a:pt x="1370" y="1035"/>
                  </a:cubicBezTo>
                  <a:cubicBezTo>
                    <a:pt x="1401" y="1052"/>
                    <a:pt x="1433" y="1059"/>
                    <a:pt x="1464" y="1059"/>
                  </a:cubicBezTo>
                  <a:cubicBezTo>
                    <a:pt x="1528" y="1059"/>
                    <a:pt x="1587" y="1026"/>
                    <a:pt x="1627" y="968"/>
                  </a:cubicBezTo>
                  <a:lnTo>
                    <a:pt x="1997" y="417"/>
                  </a:lnTo>
                  <a:cubicBezTo>
                    <a:pt x="2053" y="335"/>
                    <a:pt x="2016" y="206"/>
                    <a:pt x="1931" y="161"/>
                  </a:cubicBezTo>
                  <a:cubicBezTo>
                    <a:pt x="1902" y="145"/>
                    <a:pt x="1871" y="138"/>
                    <a:pt x="1840" y="138"/>
                  </a:cubicBezTo>
                  <a:cubicBezTo>
                    <a:pt x="1788" y="138"/>
                    <a:pt x="1736" y="160"/>
                    <a:pt x="1700" y="201"/>
                  </a:cubicBezTo>
                  <a:lnTo>
                    <a:pt x="188" y="2"/>
                  </a:lnTo>
                  <a:cubicBezTo>
                    <a:pt x="182" y="1"/>
                    <a:pt x="177" y="1"/>
                    <a:pt x="17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2262550" y="1441950"/>
              <a:ext cx="40825" cy="22400"/>
            </a:xfrm>
            <a:custGeom>
              <a:avLst/>
              <a:gdLst/>
              <a:ahLst/>
              <a:cxnLst/>
              <a:rect l="l" t="t" r="r" b="b"/>
              <a:pathLst>
                <a:path w="1633" h="896" extrusionOk="0">
                  <a:moveTo>
                    <a:pt x="1420" y="1"/>
                  </a:moveTo>
                  <a:cubicBezTo>
                    <a:pt x="1388" y="1"/>
                    <a:pt x="1356" y="9"/>
                    <a:pt x="1327" y="25"/>
                  </a:cubicBezTo>
                  <a:cubicBezTo>
                    <a:pt x="954" y="225"/>
                    <a:pt x="565" y="393"/>
                    <a:pt x="163" y="528"/>
                  </a:cubicBezTo>
                  <a:cubicBezTo>
                    <a:pt x="71" y="558"/>
                    <a:pt x="1" y="658"/>
                    <a:pt x="32" y="757"/>
                  </a:cubicBezTo>
                  <a:cubicBezTo>
                    <a:pt x="57" y="833"/>
                    <a:pt x="131" y="896"/>
                    <a:pt x="213" y="896"/>
                  </a:cubicBezTo>
                  <a:cubicBezTo>
                    <a:pt x="229" y="896"/>
                    <a:pt x="246" y="893"/>
                    <a:pt x="263" y="888"/>
                  </a:cubicBezTo>
                  <a:cubicBezTo>
                    <a:pt x="695" y="744"/>
                    <a:pt x="1114" y="563"/>
                    <a:pt x="1516" y="348"/>
                  </a:cubicBezTo>
                  <a:cubicBezTo>
                    <a:pt x="1605" y="301"/>
                    <a:pt x="1632" y="177"/>
                    <a:pt x="1583" y="91"/>
                  </a:cubicBezTo>
                  <a:cubicBezTo>
                    <a:pt x="1547" y="33"/>
                    <a:pt x="1484" y="1"/>
                    <a:pt x="142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2254375" y="1426100"/>
              <a:ext cx="34475" cy="32225"/>
            </a:xfrm>
            <a:custGeom>
              <a:avLst/>
              <a:gdLst/>
              <a:ahLst/>
              <a:cxnLst/>
              <a:rect l="l" t="t" r="r" b="b"/>
              <a:pathLst>
                <a:path w="1379" h="1289" extrusionOk="0">
                  <a:moveTo>
                    <a:pt x="1158" y="1"/>
                  </a:moveTo>
                  <a:cubicBezTo>
                    <a:pt x="1126" y="1"/>
                    <a:pt x="1094" y="9"/>
                    <a:pt x="1065" y="25"/>
                  </a:cubicBezTo>
                  <a:lnTo>
                    <a:pt x="592" y="276"/>
                  </a:lnTo>
                  <a:lnTo>
                    <a:pt x="402" y="91"/>
                  </a:lnTo>
                  <a:cubicBezTo>
                    <a:pt x="366" y="56"/>
                    <a:pt x="316" y="37"/>
                    <a:pt x="267" y="37"/>
                  </a:cubicBezTo>
                  <a:cubicBezTo>
                    <a:pt x="219" y="37"/>
                    <a:pt x="171" y="55"/>
                    <a:pt x="137" y="91"/>
                  </a:cubicBezTo>
                  <a:cubicBezTo>
                    <a:pt x="68" y="166"/>
                    <a:pt x="62" y="283"/>
                    <a:pt x="137" y="357"/>
                  </a:cubicBezTo>
                  <a:lnTo>
                    <a:pt x="244" y="460"/>
                  </a:lnTo>
                  <a:lnTo>
                    <a:pt x="121" y="526"/>
                  </a:lnTo>
                  <a:cubicBezTo>
                    <a:pt x="35" y="572"/>
                    <a:pt x="1" y="700"/>
                    <a:pt x="54" y="783"/>
                  </a:cubicBezTo>
                  <a:cubicBezTo>
                    <a:pt x="90" y="841"/>
                    <a:pt x="153" y="873"/>
                    <a:pt x="218" y="873"/>
                  </a:cubicBezTo>
                  <a:cubicBezTo>
                    <a:pt x="249" y="873"/>
                    <a:pt x="281" y="865"/>
                    <a:pt x="310" y="849"/>
                  </a:cubicBezTo>
                  <a:lnTo>
                    <a:pt x="526" y="734"/>
                  </a:lnTo>
                  <a:lnTo>
                    <a:pt x="1039" y="1235"/>
                  </a:lnTo>
                  <a:cubicBezTo>
                    <a:pt x="1075" y="1270"/>
                    <a:pt x="1125" y="1289"/>
                    <a:pt x="1174" y="1289"/>
                  </a:cubicBezTo>
                  <a:cubicBezTo>
                    <a:pt x="1222" y="1289"/>
                    <a:pt x="1270" y="1271"/>
                    <a:pt x="1304" y="1235"/>
                  </a:cubicBezTo>
                  <a:cubicBezTo>
                    <a:pt x="1372" y="1160"/>
                    <a:pt x="1378" y="1044"/>
                    <a:pt x="1304" y="971"/>
                  </a:cubicBezTo>
                  <a:lnTo>
                    <a:pt x="873" y="550"/>
                  </a:lnTo>
                  <a:lnTo>
                    <a:pt x="1255" y="348"/>
                  </a:lnTo>
                  <a:cubicBezTo>
                    <a:pt x="1341" y="302"/>
                    <a:pt x="1375" y="174"/>
                    <a:pt x="1321" y="93"/>
                  </a:cubicBezTo>
                  <a:cubicBezTo>
                    <a:pt x="1285" y="34"/>
                    <a:pt x="1222" y="1"/>
                    <a:pt x="115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711775" y="1509150"/>
              <a:ext cx="21825" cy="15550"/>
            </a:xfrm>
            <a:custGeom>
              <a:avLst/>
              <a:gdLst/>
              <a:ahLst/>
              <a:cxnLst/>
              <a:rect l="l" t="t" r="r" b="b"/>
              <a:pathLst>
                <a:path w="873" h="622" extrusionOk="0">
                  <a:moveTo>
                    <a:pt x="207" y="0"/>
                  </a:moveTo>
                  <a:cubicBezTo>
                    <a:pt x="191" y="0"/>
                    <a:pt x="174" y="2"/>
                    <a:pt x="158" y="6"/>
                  </a:cubicBezTo>
                  <a:cubicBezTo>
                    <a:pt x="111" y="19"/>
                    <a:pt x="71" y="51"/>
                    <a:pt x="46" y="92"/>
                  </a:cubicBezTo>
                  <a:cubicBezTo>
                    <a:pt x="0" y="180"/>
                    <a:pt x="22" y="298"/>
                    <a:pt x="114" y="348"/>
                  </a:cubicBezTo>
                  <a:lnTo>
                    <a:pt x="570" y="598"/>
                  </a:lnTo>
                  <a:cubicBezTo>
                    <a:pt x="600" y="614"/>
                    <a:pt x="633" y="622"/>
                    <a:pt x="666" y="622"/>
                  </a:cubicBezTo>
                  <a:cubicBezTo>
                    <a:pt x="682" y="622"/>
                    <a:pt x="698" y="620"/>
                    <a:pt x="714" y="616"/>
                  </a:cubicBezTo>
                  <a:cubicBezTo>
                    <a:pt x="761" y="603"/>
                    <a:pt x="801" y="572"/>
                    <a:pt x="826" y="530"/>
                  </a:cubicBezTo>
                  <a:cubicBezTo>
                    <a:pt x="873" y="443"/>
                    <a:pt x="851" y="324"/>
                    <a:pt x="760" y="275"/>
                  </a:cubicBezTo>
                  <a:lnTo>
                    <a:pt x="302" y="25"/>
                  </a:lnTo>
                  <a:cubicBezTo>
                    <a:pt x="273" y="9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23325" y="1499250"/>
              <a:ext cx="20000" cy="18000"/>
            </a:xfrm>
            <a:custGeom>
              <a:avLst/>
              <a:gdLst/>
              <a:ahLst/>
              <a:cxnLst/>
              <a:rect l="l" t="t" r="r" b="b"/>
              <a:pathLst>
                <a:path w="800" h="720" extrusionOk="0">
                  <a:moveTo>
                    <a:pt x="187" y="1"/>
                  </a:moveTo>
                  <a:cubicBezTo>
                    <a:pt x="138" y="1"/>
                    <a:pt x="89" y="21"/>
                    <a:pt x="55" y="55"/>
                  </a:cubicBezTo>
                  <a:cubicBezTo>
                    <a:pt x="19" y="91"/>
                    <a:pt x="0" y="138"/>
                    <a:pt x="0" y="187"/>
                  </a:cubicBezTo>
                  <a:lnTo>
                    <a:pt x="6" y="237"/>
                  </a:lnTo>
                  <a:cubicBezTo>
                    <a:pt x="15" y="269"/>
                    <a:pt x="32" y="296"/>
                    <a:pt x="55" y="319"/>
                  </a:cubicBezTo>
                  <a:cubicBezTo>
                    <a:pt x="178" y="476"/>
                    <a:pt x="335" y="603"/>
                    <a:pt x="513" y="695"/>
                  </a:cubicBezTo>
                  <a:cubicBezTo>
                    <a:pt x="542" y="711"/>
                    <a:pt x="576" y="719"/>
                    <a:pt x="610" y="719"/>
                  </a:cubicBezTo>
                  <a:cubicBezTo>
                    <a:pt x="625" y="719"/>
                    <a:pt x="641" y="717"/>
                    <a:pt x="656" y="714"/>
                  </a:cubicBezTo>
                  <a:cubicBezTo>
                    <a:pt x="702" y="699"/>
                    <a:pt x="742" y="669"/>
                    <a:pt x="768" y="628"/>
                  </a:cubicBezTo>
                  <a:cubicBezTo>
                    <a:pt x="793" y="585"/>
                    <a:pt x="800" y="532"/>
                    <a:pt x="787" y="484"/>
                  </a:cubicBezTo>
                  <a:cubicBezTo>
                    <a:pt x="774" y="437"/>
                    <a:pt x="744" y="397"/>
                    <a:pt x="701" y="372"/>
                  </a:cubicBezTo>
                  <a:cubicBezTo>
                    <a:pt x="552" y="296"/>
                    <a:pt x="421" y="187"/>
                    <a:pt x="319" y="55"/>
                  </a:cubicBezTo>
                  <a:cubicBezTo>
                    <a:pt x="292" y="19"/>
                    <a:pt x="23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84875" y="1446200"/>
              <a:ext cx="14825" cy="27325"/>
            </a:xfrm>
            <a:custGeom>
              <a:avLst/>
              <a:gdLst/>
              <a:ahLst/>
              <a:cxnLst/>
              <a:rect l="l" t="t" r="r" b="b"/>
              <a:pathLst>
                <a:path w="593" h="1093" extrusionOk="0">
                  <a:moveTo>
                    <a:pt x="205" y="0"/>
                  </a:moveTo>
                  <a:cubicBezTo>
                    <a:pt x="189" y="0"/>
                    <a:pt x="172" y="2"/>
                    <a:pt x="157" y="7"/>
                  </a:cubicBezTo>
                  <a:cubicBezTo>
                    <a:pt x="58" y="36"/>
                    <a:pt x="0" y="138"/>
                    <a:pt x="26" y="238"/>
                  </a:cubicBezTo>
                  <a:cubicBezTo>
                    <a:pt x="86" y="477"/>
                    <a:pt x="147" y="716"/>
                    <a:pt x="207" y="955"/>
                  </a:cubicBezTo>
                  <a:cubicBezTo>
                    <a:pt x="227" y="1033"/>
                    <a:pt x="308" y="1092"/>
                    <a:pt x="390" y="1092"/>
                  </a:cubicBezTo>
                  <a:cubicBezTo>
                    <a:pt x="406" y="1092"/>
                    <a:pt x="422" y="1090"/>
                    <a:pt x="438" y="1085"/>
                  </a:cubicBezTo>
                  <a:cubicBezTo>
                    <a:pt x="535" y="1056"/>
                    <a:pt x="593" y="955"/>
                    <a:pt x="568" y="854"/>
                  </a:cubicBezTo>
                  <a:cubicBezTo>
                    <a:pt x="508" y="616"/>
                    <a:pt x="447" y="376"/>
                    <a:pt x="386" y="138"/>
                  </a:cubicBezTo>
                  <a:cubicBezTo>
                    <a:pt x="367" y="59"/>
                    <a:pt x="286" y="0"/>
                    <a:pt x="20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2062200" y="1451025"/>
              <a:ext cx="53550" cy="27175"/>
            </a:xfrm>
            <a:custGeom>
              <a:avLst/>
              <a:gdLst/>
              <a:ahLst/>
              <a:cxnLst/>
              <a:rect l="l" t="t" r="r" b="b"/>
              <a:pathLst>
                <a:path w="2142" h="1087" extrusionOk="0">
                  <a:moveTo>
                    <a:pt x="1948" y="0"/>
                  </a:moveTo>
                  <a:cubicBezTo>
                    <a:pt x="1866" y="0"/>
                    <a:pt x="1779" y="49"/>
                    <a:pt x="1762" y="136"/>
                  </a:cubicBezTo>
                  <a:lnTo>
                    <a:pt x="1707" y="429"/>
                  </a:lnTo>
                  <a:lnTo>
                    <a:pt x="241" y="459"/>
                  </a:lnTo>
                  <a:cubicBezTo>
                    <a:pt x="2" y="464"/>
                    <a:pt x="0" y="833"/>
                    <a:pt x="236" y="833"/>
                  </a:cubicBezTo>
                  <a:cubicBezTo>
                    <a:pt x="238" y="833"/>
                    <a:pt x="240" y="833"/>
                    <a:pt x="241" y="833"/>
                  </a:cubicBezTo>
                  <a:lnTo>
                    <a:pt x="1633" y="805"/>
                  </a:lnTo>
                  <a:lnTo>
                    <a:pt x="1625" y="850"/>
                  </a:lnTo>
                  <a:cubicBezTo>
                    <a:pt x="1608" y="947"/>
                    <a:pt x="1652" y="1057"/>
                    <a:pt x="1755" y="1082"/>
                  </a:cubicBezTo>
                  <a:cubicBezTo>
                    <a:pt x="1770" y="1085"/>
                    <a:pt x="1784" y="1086"/>
                    <a:pt x="1799" y="1086"/>
                  </a:cubicBezTo>
                  <a:cubicBezTo>
                    <a:pt x="1882" y="1086"/>
                    <a:pt x="1969" y="1037"/>
                    <a:pt x="1986" y="951"/>
                  </a:cubicBezTo>
                  <a:lnTo>
                    <a:pt x="2123" y="235"/>
                  </a:lnTo>
                  <a:cubicBezTo>
                    <a:pt x="2141" y="139"/>
                    <a:pt x="2097" y="28"/>
                    <a:pt x="1992" y="5"/>
                  </a:cubicBezTo>
                  <a:cubicBezTo>
                    <a:pt x="1978" y="2"/>
                    <a:pt x="1963" y="0"/>
                    <a:pt x="194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95150" y="1222225"/>
              <a:ext cx="18925" cy="20450"/>
            </a:xfrm>
            <a:custGeom>
              <a:avLst/>
              <a:gdLst/>
              <a:ahLst/>
              <a:cxnLst/>
              <a:rect l="l" t="t" r="r" b="b"/>
              <a:pathLst>
                <a:path w="757" h="818" extrusionOk="0">
                  <a:moveTo>
                    <a:pt x="188" y="1"/>
                  </a:moveTo>
                  <a:cubicBezTo>
                    <a:pt x="138" y="1"/>
                    <a:pt x="91" y="21"/>
                    <a:pt x="56" y="55"/>
                  </a:cubicBezTo>
                  <a:cubicBezTo>
                    <a:pt x="20" y="90"/>
                    <a:pt x="0" y="137"/>
                    <a:pt x="0" y="187"/>
                  </a:cubicBezTo>
                  <a:cubicBezTo>
                    <a:pt x="3" y="236"/>
                    <a:pt x="22" y="283"/>
                    <a:pt x="56" y="319"/>
                  </a:cubicBezTo>
                  <a:lnTo>
                    <a:pt x="438" y="763"/>
                  </a:lnTo>
                  <a:cubicBezTo>
                    <a:pt x="476" y="801"/>
                    <a:pt x="523" y="818"/>
                    <a:pt x="569" y="818"/>
                  </a:cubicBezTo>
                  <a:cubicBezTo>
                    <a:pt x="665" y="818"/>
                    <a:pt x="757" y="743"/>
                    <a:pt x="757" y="629"/>
                  </a:cubicBezTo>
                  <a:cubicBezTo>
                    <a:pt x="755" y="580"/>
                    <a:pt x="735" y="533"/>
                    <a:pt x="702" y="497"/>
                  </a:cubicBezTo>
                  <a:lnTo>
                    <a:pt x="320" y="55"/>
                  </a:lnTo>
                  <a:cubicBezTo>
                    <a:pt x="284" y="19"/>
                    <a:pt x="237" y="1"/>
                    <a:pt x="188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1996400" y="1213075"/>
              <a:ext cx="38300" cy="27875"/>
            </a:xfrm>
            <a:custGeom>
              <a:avLst/>
              <a:gdLst/>
              <a:ahLst/>
              <a:cxnLst/>
              <a:rect l="l" t="t" r="r" b="b"/>
              <a:pathLst>
                <a:path w="1532" h="1115" extrusionOk="0">
                  <a:moveTo>
                    <a:pt x="731" y="1"/>
                  </a:moveTo>
                  <a:cubicBezTo>
                    <a:pt x="681" y="1"/>
                    <a:pt x="633" y="19"/>
                    <a:pt x="598" y="55"/>
                  </a:cubicBezTo>
                  <a:cubicBezTo>
                    <a:pt x="563" y="90"/>
                    <a:pt x="544" y="137"/>
                    <a:pt x="544" y="187"/>
                  </a:cubicBezTo>
                  <a:cubicBezTo>
                    <a:pt x="546" y="236"/>
                    <a:pt x="566" y="282"/>
                    <a:pt x="598" y="319"/>
                  </a:cubicBezTo>
                  <a:lnTo>
                    <a:pt x="784" y="550"/>
                  </a:lnTo>
                  <a:cubicBezTo>
                    <a:pt x="761" y="557"/>
                    <a:pt x="740" y="566"/>
                    <a:pt x="715" y="573"/>
                  </a:cubicBezTo>
                  <a:cubicBezTo>
                    <a:pt x="533" y="626"/>
                    <a:pt x="348" y="667"/>
                    <a:pt x="160" y="695"/>
                  </a:cubicBezTo>
                  <a:cubicBezTo>
                    <a:pt x="62" y="711"/>
                    <a:pt x="1" y="837"/>
                    <a:pt x="29" y="926"/>
                  </a:cubicBezTo>
                  <a:cubicBezTo>
                    <a:pt x="59" y="1017"/>
                    <a:pt x="130" y="1060"/>
                    <a:pt x="217" y="1060"/>
                  </a:cubicBezTo>
                  <a:cubicBezTo>
                    <a:pt x="231" y="1060"/>
                    <a:pt x="245" y="1059"/>
                    <a:pt x="259" y="1057"/>
                  </a:cubicBezTo>
                  <a:cubicBezTo>
                    <a:pt x="523" y="1014"/>
                    <a:pt x="783" y="949"/>
                    <a:pt x="1034" y="860"/>
                  </a:cubicBezTo>
                  <a:lnTo>
                    <a:pt x="1196" y="1060"/>
                  </a:lnTo>
                  <a:cubicBezTo>
                    <a:pt x="1223" y="1096"/>
                    <a:pt x="1285" y="1114"/>
                    <a:pt x="1328" y="1114"/>
                  </a:cubicBezTo>
                  <a:cubicBezTo>
                    <a:pt x="1377" y="1114"/>
                    <a:pt x="1426" y="1094"/>
                    <a:pt x="1460" y="1060"/>
                  </a:cubicBezTo>
                  <a:cubicBezTo>
                    <a:pt x="1496" y="1025"/>
                    <a:pt x="1514" y="978"/>
                    <a:pt x="1514" y="928"/>
                  </a:cubicBezTo>
                  <a:cubicBezTo>
                    <a:pt x="1512" y="879"/>
                    <a:pt x="1493" y="832"/>
                    <a:pt x="1460" y="796"/>
                  </a:cubicBezTo>
                  <a:lnTo>
                    <a:pt x="1398" y="720"/>
                  </a:lnTo>
                  <a:cubicBezTo>
                    <a:pt x="1404" y="717"/>
                    <a:pt x="1410" y="715"/>
                    <a:pt x="1414" y="712"/>
                  </a:cubicBezTo>
                  <a:cubicBezTo>
                    <a:pt x="1504" y="674"/>
                    <a:pt x="1532" y="535"/>
                    <a:pt x="1481" y="457"/>
                  </a:cubicBezTo>
                  <a:cubicBezTo>
                    <a:pt x="1442" y="396"/>
                    <a:pt x="1385" y="367"/>
                    <a:pt x="1324" y="367"/>
                  </a:cubicBezTo>
                  <a:cubicBezTo>
                    <a:pt x="1291" y="367"/>
                    <a:pt x="1258" y="375"/>
                    <a:pt x="1225" y="390"/>
                  </a:cubicBezTo>
                  <a:cubicBezTo>
                    <a:pt x="1193" y="404"/>
                    <a:pt x="1177" y="411"/>
                    <a:pt x="1157" y="420"/>
                  </a:cubicBezTo>
                  <a:lnTo>
                    <a:pt x="863" y="55"/>
                  </a:lnTo>
                  <a:cubicBezTo>
                    <a:pt x="834" y="19"/>
                    <a:pt x="773" y="1"/>
                    <a:pt x="731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882775" y="1294625"/>
              <a:ext cx="13250" cy="24500"/>
            </a:xfrm>
            <a:custGeom>
              <a:avLst/>
              <a:gdLst/>
              <a:ahLst/>
              <a:cxnLst/>
              <a:rect l="l" t="t" r="r" b="b"/>
              <a:pathLst>
                <a:path w="530" h="980" extrusionOk="0">
                  <a:moveTo>
                    <a:pt x="198" y="0"/>
                  </a:moveTo>
                  <a:cubicBezTo>
                    <a:pt x="103" y="5"/>
                    <a:pt x="1" y="84"/>
                    <a:pt x="10" y="187"/>
                  </a:cubicBezTo>
                  <a:cubicBezTo>
                    <a:pt x="28" y="409"/>
                    <a:pt x="70" y="628"/>
                    <a:pt x="137" y="840"/>
                  </a:cubicBezTo>
                  <a:cubicBezTo>
                    <a:pt x="161" y="918"/>
                    <a:pt x="236" y="980"/>
                    <a:pt x="318" y="980"/>
                  </a:cubicBezTo>
                  <a:cubicBezTo>
                    <a:pt x="334" y="980"/>
                    <a:pt x="351" y="977"/>
                    <a:pt x="367" y="972"/>
                  </a:cubicBezTo>
                  <a:cubicBezTo>
                    <a:pt x="460" y="942"/>
                    <a:pt x="529" y="841"/>
                    <a:pt x="497" y="742"/>
                  </a:cubicBezTo>
                  <a:cubicBezTo>
                    <a:pt x="450" y="595"/>
                    <a:pt x="416" y="444"/>
                    <a:pt x="394" y="292"/>
                  </a:cubicBezTo>
                  <a:cubicBezTo>
                    <a:pt x="390" y="257"/>
                    <a:pt x="387" y="223"/>
                    <a:pt x="383" y="188"/>
                  </a:cubicBezTo>
                  <a:cubicBezTo>
                    <a:pt x="381" y="140"/>
                    <a:pt x="363" y="92"/>
                    <a:pt x="328" y="56"/>
                  </a:cubicBezTo>
                  <a:cubicBezTo>
                    <a:pt x="294" y="21"/>
                    <a:pt x="246" y="0"/>
                    <a:pt x="19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1876650" y="1296550"/>
              <a:ext cx="35875" cy="24775"/>
            </a:xfrm>
            <a:custGeom>
              <a:avLst/>
              <a:gdLst/>
              <a:ahLst/>
              <a:cxnLst/>
              <a:rect l="l" t="t" r="r" b="b"/>
              <a:pathLst>
                <a:path w="1435" h="991" extrusionOk="0">
                  <a:moveTo>
                    <a:pt x="1097" y="1"/>
                  </a:moveTo>
                  <a:cubicBezTo>
                    <a:pt x="1081" y="1"/>
                    <a:pt x="1065" y="3"/>
                    <a:pt x="1050" y="8"/>
                  </a:cubicBezTo>
                  <a:cubicBezTo>
                    <a:pt x="951" y="38"/>
                    <a:pt x="893" y="139"/>
                    <a:pt x="919" y="239"/>
                  </a:cubicBezTo>
                  <a:lnTo>
                    <a:pt x="986" y="562"/>
                  </a:lnTo>
                  <a:lnTo>
                    <a:pt x="986" y="562"/>
                  </a:lnTo>
                  <a:lnTo>
                    <a:pt x="252" y="450"/>
                  </a:lnTo>
                  <a:cubicBezTo>
                    <a:pt x="239" y="448"/>
                    <a:pt x="226" y="447"/>
                    <a:pt x="213" y="447"/>
                  </a:cubicBezTo>
                  <a:cubicBezTo>
                    <a:pt x="128" y="447"/>
                    <a:pt x="42" y="489"/>
                    <a:pt x="21" y="581"/>
                  </a:cubicBezTo>
                  <a:cubicBezTo>
                    <a:pt x="1" y="671"/>
                    <a:pt x="48" y="796"/>
                    <a:pt x="153" y="812"/>
                  </a:cubicBezTo>
                  <a:lnTo>
                    <a:pt x="1128" y="959"/>
                  </a:lnTo>
                  <a:cubicBezTo>
                    <a:pt x="1158" y="980"/>
                    <a:pt x="1193" y="991"/>
                    <a:pt x="1229" y="991"/>
                  </a:cubicBezTo>
                  <a:cubicBezTo>
                    <a:pt x="1245" y="991"/>
                    <a:pt x="1262" y="988"/>
                    <a:pt x="1278" y="984"/>
                  </a:cubicBezTo>
                  <a:cubicBezTo>
                    <a:pt x="1377" y="955"/>
                    <a:pt x="1434" y="853"/>
                    <a:pt x="1410" y="754"/>
                  </a:cubicBezTo>
                  <a:cubicBezTo>
                    <a:pt x="1367" y="549"/>
                    <a:pt x="1322" y="344"/>
                    <a:pt x="1279" y="139"/>
                  </a:cubicBezTo>
                  <a:cubicBezTo>
                    <a:pt x="1262" y="60"/>
                    <a:pt x="1178" y="1"/>
                    <a:pt x="109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131675" y="1280850"/>
              <a:ext cx="27875" cy="23475"/>
            </a:xfrm>
            <a:custGeom>
              <a:avLst/>
              <a:gdLst/>
              <a:ahLst/>
              <a:cxnLst/>
              <a:rect l="l" t="t" r="r" b="b"/>
              <a:pathLst>
                <a:path w="1115" h="939" extrusionOk="0">
                  <a:moveTo>
                    <a:pt x="900" y="0"/>
                  </a:moveTo>
                  <a:cubicBezTo>
                    <a:pt x="853" y="0"/>
                    <a:pt x="808" y="17"/>
                    <a:pt x="773" y="53"/>
                  </a:cubicBezTo>
                  <a:cubicBezTo>
                    <a:pt x="674" y="161"/>
                    <a:pt x="566" y="262"/>
                    <a:pt x="453" y="355"/>
                  </a:cubicBezTo>
                  <a:lnTo>
                    <a:pt x="416" y="386"/>
                  </a:lnTo>
                  <a:lnTo>
                    <a:pt x="391" y="405"/>
                  </a:lnTo>
                  <a:lnTo>
                    <a:pt x="390" y="406"/>
                  </a:lnTo>
                  <a:lnTo>
                    <a:pt x="377" y="417"/>
                  </a:lnTo>
                  <a:lnTo>
                    <a:pt x="357" y="432"/>
                  </a:lnTo>
                  <a:cubicBezTo>
                    <a:pt x="342" y="442"/>
                    <a:pt x="327" y="454"/>
                    <a:pt x="312" y="464"/>
                  </a:cubicBezTo>
                  <a:cubicBezTo>
                    <a:pt x="251" y="508"/>
                    <a:pt x="189" y="550"/>
                    <a:pt x="124" y="590"/>
                  </a:cubicBezTo>
                  <a:cubicBezTo>
                    <a:pt x="41" y="642"/>
                    <a:pt x="1" y="759"/>
                    <a:pt x="57" y="846"/>
                  </a:cubicBezTo>
                  <a:cubicBezTo>
                    <a:pt x="94" y="902"/>
                    <a:pt x="158" y="939"/>
                    <a:pt x="224" y="939"/>
                  </a:cubicBezTo>
                  <a:cubicBezTo>
                    <a:pt x="254" y="939"/>
                    <a:pt x="285" y="931"/>
                    <a:pt x="314" y="913"/>
                  </a:cubicBezTo>
                  <a:cubicBezTo>
                    <a:pt x="579" y="748"/>
                    <a:pt x="823" y="547"/>
                    <a:pt x="1038" y="319"/>
                  </a:cubicBezTo>
                  <a:cubicBezTo>
                    <a:pt x="1104" y="247"/>
                    <a:pt x="1114" y="124"/>
                    <a:pt x="1038" y="53"/>
                  </a:cubicBezTo>
                  <a:cubicBezTo>
                    <a:pt x="1001" y="19"/>
                    <a:pt x="950" y="0"/>
                    <a:pt x="900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141075" y="1274575"/>
              <a:ext cx="26825" cy="37550"/>
            </a:xfrm>
            <a:custGeom>
              <a:avLst/>
              <a:gdLst/>
              <a:ahLst/>
              <a:cxnLst/>
              <a:rect l="l" t="t" r="r" b="b"/>
              <a:pathLst>
                <a:path w="1073" h="1502" extrusionOk="0">
                  <a:moveTo>
                    <a:pt x="216" y="1"/>
                  </a:moveTo>
                  <a:cubicBezTo>
                    <a:pt x="186" y="1"/>
                    <a:pt x="155" y="9"/>
                    <a:pt x="127" y="28"/>
                  </a:cubicBezTo>
                  <a:cubicBezTo>
                    <a:pt x="47" y="79"/>
                    <a:pt x="1" y="197"/>
                    <a:pt x="60" y="283"/>
                  </a:cubicBezTo>
                  <a:cubicBezTo>
                    <a:pt x="219" y="514"/>
                    <a:pt x="378" y="745"/>
                    <a:pt x="538" y="976"/>
                  </a:cubicBezTo>
                  <a:lnTo>
                    <a:pt x="342" y="1181"/>
                  </a:lnTo>
                  <a:cubicBezTo>
                    <a:pt x="308" y="1217"/>
                    <a:pt x="288" y="1264"/>
                    <a:pt x="288" y="1313"/>
                  </a:cubicBezTo>
                  <a:cubicBezTo>
                    <a:pt x="288" y="1364"/>
                    <a:pt x="307" y="1411"/>
                    <a:pt x="342" y="1445"/>
                  </a:cubicBezTo>
                  <a:cubicBezTo>
                    <a:pt x="377" y="1481"/>
                    <a:pt x="424" y="1501"/>
                    <a:pt x="474" y="1501"/>
                  </a:cubicBezTo>
                  <a:cubicBezTo>
                    <a:pt x="523" y="1500"/>
                    <a:pt x="571" y="1481"/>
                    <a:pt x="606" y="1445"/>
                  </a:cubicBezTo>
                  <a:lnTo>
                    <a:pt x="777" y="1266"/>
                  </a:lnTo>
                  <a:cubicBezTo>
                    <a:pt x="804" y="1280"/>
                    <a:pt x="834" y="1288"/>
                    <a:pt x="863" y="1288"/>
                  </a:cubicBezTo>
                  <a:cubicBezTo>
                    <a:pt x="892" y="1288"/>
                    <a:pt x="920" y="1281"/>
                    <a:pt x="947" y="1263"/>
                  </a:cubicBezTo>
                  <a:cubicBezTo>
                    <a:pt x="1027" y="1213"/>
                    <a:pt x="1073" y="1094"/>
                    <a:pt x="1014" y="1008"/>
                  </a:cubicBezTo>
                  <a:cubicBezTo>
                    <a:pt x="1013" y="1006"/>
                    <a:pt x="1013" y="1005"/>
                    <a:pt x="1011" y="1005"/>
                  </a:cubicBezTo>
                  <a:cubicBezTo>
                    <a:pt x="1023" y="980"/>
                    <a:pt x="1028" y="955"/>
                    <a:pt x="1030" y="929"/>
                  </a:cubicBezTo>
                  <a:cubicBezTo>
                    <a:pt x="1028" y="878"/>
                    <a:pt x="1010" y="831"/>
                    <a:pt x="974" y="797"/>
                  </a:cubicBezTo>
                  <a:cubicBezTo>
                    <a:pt x="939" y="761"/>
                    <a:pt x="892" y="741"/>
                    <a:pt x="842" y="741"/>
                  </a:cubicBezTo>
                  <a:cubicBezTo>
                    <a:pt x="839" y="741"/>
                    <a:pt x="835" y="744"/>
                    <a:pt x="832" y="744"/>
                  </a:cubicBezTo>
                  <a:lnTo>
                    <a:pt x="383" y="94"/>
                  </a:lnTo>
                  <a:cubicBezTo>
                    <a:pt x="345" y="39"/>
                    <a:pt x="281" y="1"/>
                    <a:pt x="2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026925" y="1170525"/>
              <a:ext cx="153400" cy="125400"/>
            </a:xfrm>
            <a:custGeom>
              <a:avLst/>
              <a:gdLst/>
              <a:ahLst/>
              <a:cxnLst/>
              <a:rect l="l" t="t" r="r" b="b"/>
              <a:pathLst>
                <a:path w="6136" h="5016" extrusionOk="0">
                  <a:moveTo>
                    <a:pt x="2233" y="1"/>
                  </a:moveTo>
                  <a:cubicBezTo>
                    <a:pt x="2219" y="1"/>
                    <a:pt x="2206" y="1"/>
                    <a:pt x="2193" y="1"/>
                  </a:cubicBezTo>
                  <a:cubicBezTo>
                    <a:pt x="1302" y="14"/>
                    <a:pt x="1" y="370"/>
                    <a:pt x="27" y="1480"/>
                  </a:cubicBezTo>
                  <a:cubicBezTo>
                    <a:pt x="38" y="1958"/>
                    <a:pt x="328" y="2397"/>
                    <a:pt x="701" y="2696"/>
                  </a:cubicBezTo>
                  <a:cubicBezTo>
                    <a:pt x="1074" y="2994"/>
                    <a:pt x="1528" y="3174"/>
                    <a:pt x="1975" y="3340"/>
                  </a:cubicBezTo>
                  <a:cubicBezTo>
                    <a:pt x="2424" y="3506"/>
                    <a:pt x="2882" y="3664"/>
                    <a:pt x="3281" y="3928"/>
                  </a:cubicBezTo>
                  <a:cubicBezTo>
                    <a:pt x="3567" y="4119"/>
                    <a:pt x="3816" y="4359"/>
                    <a:pt x="4088" y="4567"/>
                  </a:cubicBezTo>
                  <a:cubicBezTo>
                    <a:pt x="4360" y="4776"/>
                    <a:pt x="4667" y="4959"/>
                    <a:pt x="5007" y="5006"/>
                  </a:cubicBezTo>
                  <a:cubicBezTo>
                    <a:pt x="5056" y="5013"/>
                    <a:pt x="5105" y="5016"/>
                    <a:pt x="5154" y="5016"/>
                  </a:cubicBezTo>
                  <a:cubicBezTo>
                    <a:pt x="5452" y="5016"/>
                    <a:pt x="5754" y="4897"/>
                    <a:pt x="5920" y="4654"/>
                  </a:cubicBezTo>
                  <a:cubicBezTo>
                    <a:pt x="6135" y="4339"/>
                    <a:pt x="6075" y="3915"/>
                    <a:pt x="5977" y="3547"/>
                  </a:cubicBezTo>
                  <a:cubicBezTo>
                    <a:pt x="5785" y="2808"/>
                    <a:pt x="5477" y="2093"/>
                    <a:pt x="5012" y="1487"/>
                  </a:cubicBezTo>
                  <a:cubicBezTo>
                    <a:pt x="4547" y="882"/>
                    <a:pt x="3918" y="391"/>
                    <a:pt x="3194" y="153"/>
                  </a:cubicBezTo>
                  <a:cubicBezTo>
                    <a:pt x="2883" y="52"/>
                    <a:pt x="2558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30"/>
          <p:cNvGrpSpPr/>
          <p:nvPr/>
        </p:nvGrpSpPr>
        <p:grpSpPr>
          <a:xfrm>
            <a:off x="5058479" y="488573"/>
            <a:ext cx="654195" cy="635660"/>
            <a:chOff x="1860550" y="3536650"/>
            <a:chExt cx="477375" cy="463850"/>
          </a:xfrm>
        </p:grpSpPr>
        <p:sp>
          <p:nvSpPr>
            <p:cNvPr id="1451" name="Google Shape;1451;p30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695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3200" noProof="1"/>
              <a:t>Ex 4 (pg.94) Listen and repeat.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12107"/>
              </p:ext>
            </p:extLst>
          </p:nvPr>
        </p:nvGraphicFramePr>
        <p:xfrm>
          <a:off x="602980" y="938516"/>
          <a:ext cx="8025454" cy="3410047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686003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68101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2491" y="1646589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35.5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3209" y="436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947;p37">
            <a:extLst>
              <a:ext uri="{FF2B5EF4-FFF2-40B4-BE49-F238E27FC236}">
                <a16:creationId xmlns:a16="http://schemas.microsoft.com/office/drawing/2014/main" id="{5A5B36D5-51A4-8C84-AE45-D65445FF61CB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4 (pg.94) Underline the stressed syllable in each word.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90B02E-5798-B365-54D8-6D60E740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68719"/>
              </p:ext>
            </p:extLst>
          </p:nvPr>
        </p:nvGraphicFramePr>
        <p:xfrm>
          <a:off x="602980" y="938516"/>
          <a:ext cx="8025454" cy="3727612"/>
        </p:xfrm>
        <a:graphic>
          <a:graphicData uri="http://schemas.openxmlformats.org/drawingml/2006/table">
            <a:tbl>
              <a:tblPr firstRow="1" bandRow="1">
                <a:tableStyleId>{56B211D7-CC6D-4284-84A7-21FD6A0435C2}</a:tableStyleId>
              </a:tblPr>
              <a:tblGrid>
                <a:gridCol w="4012727">
                  <a:extLst>
                    <a:ext uri="{9D8B030D-6E8A-4147-A177-3AD203B41FA5}">
                      <a16:colId xmlns:a16="http://schemas.microsoft.com/office/drawing/2014/main" val="3866059895"/>
                    </a:ext>
                  </a:extLst>
                </a:gridCol>
                <a:gridCol w="4012727">
                  <a:extLst>
                    <a:ext uri="{9D8B030D-6E8A-4147-A177-3AD203B41FA5}">
                      <a16:colId xmlns:a16="http://schemas.microsoft.com/office/drawing/2014/main" val="3093383930"/>
                    </a:ext>
                  </a:extLst>
                </a:gridCol>
              </a:tblGrid>
              <a:tr h="749888"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Nouns and 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i="0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6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38640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ostume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njoy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17745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6739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urkey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</a:t>
                      </a:r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iscuss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71733"/>
                  </a:ext>
                </a:extLst>
              </a:tr>
              <a:tr h="74443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VN" sz="3200" b="0" i="0" dirty="0">
                          <a:latin typeface="Century Gothic" panose="020B0502020202020204" pitchFamily="34" charset="0"/>
                        </a:rPr>
                        <a:t>appy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i="0" u="none" strike="noStrike" cap="none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prepare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06996"/>
                  </a:ext>
                </a:extLst>
              </a:tr>
            </a:tbl>
          </a:graphicData>
        </a:graphic>
      </p:graphicFrame>
      <p:pic>
        <p:nvPicPr>
          <p:cNvPr id="121" name="Picture 120">
            <a:extLst>
              <a:ext uri="{FF2B5EF4-FFF2-40B4-BE49-F238E27FC236}">
                <a16:creationId xmlns:a16="http://schemas.microsoft.com/office/drawing/2014/main" id="{FE294B2A-A7DC-21E9-8E35-7E606CB4D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9172" y="1337625"/>
            <a:ext cx="3289300" cy="1993900"/>
          </a:xfrm>
          <a:prstGeom prst="rect">
            <a:avLst/>
          </a:prstGeom>
        </p:spPr>
      </p:pic>
      <p:pic>
        <p:nvPicPr>
          <p:cNvPr id="15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1779AFC-5FE9-33FD-EC41-595F49941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7.6295" end="28130.94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1478547"/>
            <a:ext cx="812800" cy="812800"/>
          </a:xfrm>
          <a:prstGeom prst="rect">
            <a:avLst/>
          </a:prstGeom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B0B541F9-CDEE-6A07-1EDF-CEC86E9E428C}"/>
              </a:ext>
            </a:extLst>
          </p:cNvPr>
          <p:cNvSpPr/>
          <p:nvPr/>
        </p:nvSpPr>
        <p:spPr>
          <a:xfrm rot="10800000">
            <a:off x="1772653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716DC65-CF26-2B02-8E80-F51216E9749C}"/>
              </a:ext>
            </a:extLst>
          </p:cNvPr>
          <p:cNvSpPr/>
          <p:nvPr/>
        </p:nvSpPr>
        <p:spPr>
          <a:xfrm rot="10800000">
            <a:off x="1772653" y="2368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6DED10F-B383-9845-D55F-34709BC431B6}"/>
              </a:ext>
            </a:extLst>
          </p:cNvPr>
          <p:cNvSpPr/>
          <p:nvPr/>
        </p:nvSpPr>
        <p:spPr>
          <a:xfrm rot="10800000">
            <a:off x="1997243" y="3106421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00CA06D4-4478-36CF-C1D7-C2D43FD89647}"/>
              </a:ext>
            </a:extLst>
          </p:cNvPr>
          <p:cNvSpPr/>
          <p:nvPr/>
        </p:nvSpPr>
        <p:spPr>
          <a:xfrm rot="10800000">
            <a:off x="1973179" y="385237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272D775F-1915-88A2-BCD2-C85CA9B06FEC}"/>
              </a:ext>
            </a:extLst>
          </p:cNvPr>
          <p:cNvSpPr/>
          <p:nvPr/>
        </p:nvSpPr>
        <p:spPr>
          <a:xfrm rot="10800000">
            <a:off x="6557210" y="1646589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A612379C-9E35-F248-0776-653CBA10F068}"/>
              </a:ext>
            </a:extLst>
          </p:cNvPr>
          <p:cNvSpPr/>
          <p:nvPr/>
        </p:nvSpPr>
        <p:spPr>
          <a:xfrm rot="10800000">
            <a:off x="6468979" y="2376505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C81B04F7-6EAE-64A4-AD0C-B54F6BCA591A}"/>
              </a:ext>
            </a:extLst>
          </p:cNvPr>
          <p:cNvSpPr/>
          <p:nvPr/>
        </p:nvSpPr>
        <p:spPr>
          <a:xfrm rot="10800000">
            <a:off x="6460958" y="3130484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5A769B99-C2DB-B507-7AC7-DD515E45FA9B}"/>
              </a:ext>
            </a:extLst>
          </p:cNvPr>
          <p:cNvSpPr/>
          <p:nvPr/>
        </p:nvSpPr>
        <p:spPr>
          <a:xfrm rot="10800000">
            <a:off x="6460958" y="3875202"/>
            <a:ext cx="152400" cy="238358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99AC8577-169A-56C2-384F-F11D4183C4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41.2224" end="23383.70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2314407"/>
            <a:ext cx="812800" cy="812800"/>
          </a:xfrm>
          <a:prstGeom prst="rect">
            <a:avLst/>
          </a:prstGeom>
        </p:spPr>
      </p:pic>
      <p:pic>
        <p:nvPicPr>
          <p:cNvPr id="17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EB79E596-8F0F-F0A7-6429-03937C7F44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3.238" end="19393.8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117047"/>
            <a:ext cx="812800" cy="812800"/>
          </a:xfrm>
          <a:prstGeom prst="rect">
            <a:avLst/>
          </a:prstGeom>
        </p:spPr>
      </p:pic>
      <p:pic>
        <p:nvPicPr>
          <p:cNvPr id="18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A901EBC3-0862-2F93-9E7E-C7361EEF68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33.0915" end="16376.32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9826" y="3909527"/>
            <a:ext cx="812800" cy="812800"/>
          </a:xfrm>
          <a:prstGeom prst="rect">
            <a:avLst/>
          </a:prstGeom>
        </p:spPr>
      </p:pic>
      <p:pic>
        <p:nvPicPr>
          <p:cNvPr id="19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01419FB6-2B17-94B9-363C-F9857323EA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15.2148" end="9891.48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1582887"/>
            <a:ext cx="812800" cy="812800"/>
          </a:xfrm>
          <a:prstGeom prst="rect">
            <a:avLst/>
          </a:prstGeom>
        </p:spPr>
      </p:pic>
      <p:pic>
        <p:nvPicPr>
          <p:cNvPr id="20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8262B34-3EEA-6140-D35E-744D9B68A5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35.4559" end="6721.09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2375367"/>
            <a:ext cx="812800" cy="812800"/>
          </a:xfrm>
          <a:prstGeom prst="rect">
            <a:avLst/>
          </a:prstGeom>
        </p:spPr>
      </p:pic>
      <p:pic>
        <p:nvPicPr>
          <p:cNvPr id="21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66EF6F76-75D7-6A93-51E5-824756217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05.8445" end="3742.9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218647"/>
            <a:ext cx="812800" cy="812800"/>
          </a:xfrm>
          <a:prstGeom prst="rect">
            <a:avLst/>
          </a:prstGeom>
        </p:spPr>
      </p:pic>
      <p:pic>
        <p:nvPicPr>
          <p:cNvPr id="22" name="062" descr="062">
            <a:hlinkClick r:id="" action="ppaction://media"/>
            <a:extLst>
              <a:ext uri="{FF2B5EF4-FFF2-40B4-BE49-F238E27FC236}">
                <a16:creationId xmlns:a16="http://schemas.microsoft.com/office/drawing/2014/main" id="{D3F49863-F860-308E-DC63-80BDD2EAE6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483.99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0174" y="3940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1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19240" y="1281695"/>
            <a:ext cx="5449887" cy="1116012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</a:t>
            </a:r>
          </a:p>
          <a:p>
            <a:pPr marL="139700" indent="0">
              <a:buNone/>
            </a:pPr>
            <a:r>
              <a:rPr lang="en-US" sz="2800" dirty="0"/>
              <a:t>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VN" sz="20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xcept for:</a:t>
            </a:r>
          </a:p>
          <a:p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dvice 				machine </a:t>
            </a: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istake				hotel</a:t>
            </a:r>
          </a:p>
          <a:p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VN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lone					amazed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BD0B0-3413-922B-D8DA-6CE62EB574E3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ədˈvaɪs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b="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75F16-CB21-7B31-AC72-208B73BC9D10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mɪˈsteɪk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4AB50-24DF-BBDB-7DB1-7472FFBCFD8D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əˈləʊn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A2245-46A7-5755-20A3-62D500E770DA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məˈʃiːn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2595F-93F3-259F-948C-86EF8F44F8A9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həʊˈtel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B1C71-82AA-D51A-F5DC-4F72F3509AEC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əˈmeɪzd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36096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3717690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Nouns and adjectives</a:t>
            </a:r>
          </a:p>
        </p:txBody>
      </p:sp>
    </p:spTree>
    <p:extLst>
      <p:ext uri="{BB962C8B-B14F-4D97-AF65-F5344CB8AC3E}">
        <p14:creationId xmlns:p14="http://schemas.microsoft.com/office/powerpoint/2010/main" val="2035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0" grpId="0"/>
      <p:bldP spid="12" grpId="0"/>
      <p:bldP spid="13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40A76E-441A-F429-9CC1-996946D3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Stress in two-syllable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E85C2E-8B71-F5E8-CABC-B6594E258BD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08568" y="1432745"/>
            <a:ext cx="6866491" cy="587745"/>
          </a:xfrm>
        </p:spPr>
        <p:txBody>
          <a:bodyPr/>
          <a:lstStyle/>
          <a:p>
            <a:pPr marL="139700" indent="0">
              <a:buNone/>
            </a:pPr>
            <a:r>
              <a:rPr lang="en-US" sz="2800" dirty="0"/>
              <a:t>are usually stressed on 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second</a:t>
            </a:r>
            <a:r>
              <a:rPr lang="en-US" sz="2800" dirty="0"/>
              <a:t> syllable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575961-E431-09BE-4D6D-DAC5CF531CCA}"/>
              </a:ext>
            </a:extLst>
          </p:cNvPr>
          <p:cNvSpPr/>
          <p:nvPr/>
        </p:nvSpPr>
        <p:spPr>
          <a:xfrm>
            <a:off x="501550" y="2618048"/>
            <a:ext cx="7707730" cy="16897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r>
              <a:rPr kumimoji="0" lang="en-VN" sz="2000" b="1" i="1" u="none" strike="noStrike" kern="0" cap="none" spc="0" normalizeH="0" baseline="0" noProof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xcept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 dirty="0">
                <a:solidFill>
                  <a:srgbClr val="232357"/>
                </a:solidFill>
                <a:latin typeface="Century Gothic" panose="020B0502020202020204" pitchFamily="34" charset="0"/>
              </a:rPr>
              <a:t>offer					happen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23235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listen					visit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 dirty="0">
                <a:solidFill>
                  <a:srgbClr val="232357"/>
                </a:solidFill>
                <a:latin typeface="Century Gothic" panose="020B0502020202020204" pitchFamily="34" charset="0"/>
              </a:rPr>
              <a:t>travel					manage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232357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490-89CB-714C-B728-132824A7047E}"/>
              </a:ext>
            </a:extLst>
          </p:cNvPr>
          <p:cNvSpPr/>
          <p:nvPr/>
        </p:nvSpPr>
        <p:spPr>
          <a:xfrm>
            <a:off x="609600" y="1458760"/>
            <a:ext cx="1209040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7979D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Subtitle 1">
            <a:extLst>
              <a:ext uri="{FF2B5EF4-FFF2-40B4-BE49-F238E27FC236}">
                <a16:creationId xmlns:a16="http://schemas.microsoft.com/office/drawing/2014/main" id="{9C32A855-F8C6-7A4B-8885-4B200B4D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550" y="1437724"/>
            <a:ext cx="1596191" cy="499490"/>
          </a:xfrm>
        </p:spPr>
        <p:txBody>
          <a:bodyPr/>
          <a:lstStyle/>
          <a:p>
            <a:pPr marL="139700" indent="0" algn="l">
              <a:buNone/>
            </a:pPr>
            <a:r>
              <a:rPr lang="en-VN" sz="2800" b="1" dirty="0"/>
              <a:t>Verbs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49DED-A0CB-AEBC-2F6D-FEFC7A39462E}"/>
              </a:ext>
            </a:extLst>
          </p:cNvPr>
          <p:cNvSpPr txBox="1"/>
          <p:nvPr/>
        </p:nvSpPr>
        <p:spPr>
          <a:xfrm>
            <a:off x="181864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ɒfə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b="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E60D2-571C-E340-8253-CD56198F0581}"/>
              </a:ext>
            </a:extLst>
          </p:cNvPr>
          <p:cNvSpPr txBox="1"/>
          <p:nvPr/>
        </p:nvSpPr>
        <p:spPr>
          <a:xfrm>
            <a:off x="181864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 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lɪsən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3EFDF-906F-4D0E-AD83-6F5C6D89AD16}"/>
              </a:ext>
            </a:extLst>
          </p:cNvPr>
          <p:cNvSpPr txBox="1"/>
          <p:nvPr/>
        </p:nvSpPr>
        <p:spPr>
          <a:xfrm>
            <a:off x="181864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trævəl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DCAF8-C5E3-D5B8-60BD-562A229ADB30}"/>
              </a:ext>
            </a:extLst>
          </p:cNvPr>
          <p:cNvSpPr txBox="1"/>
          <p:nvPr/>
        </p:nvSpPr>
        <p:spPr>
          <a:xfrm>
            <a:off x="6502400" y="33090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hæpən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3F69F1-0799-A09F-BE6F-95CDFFBBC507}"/>
              </a:ext>
            </a:extLst>
          </p:cNvPr>
          <p:cNvSpPr txBox="1"/>
          <p:nvPr/>
        </p:nvSpPr>
        <p:spPr>
          <a:xfrm>
            <a:off x="6502400" y="361385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/ 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vɪzɪt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endParaRPr lang="en-US" sz="2400" b="0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FCF12-101D-81AA-626B-706A74864CA7}"/>
              </a:ext>
            </a:extLst>
          </p:cNvPr>
          <p:cNvSpPr txBox="1"/>
          <p:nvPr/>
        </p:nvSpPr>
        <p:spPr>
          <a:xfrm>
            <a:off x="6502400" y="3959295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ˈ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mænɪdʒ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/</a:t>
            </a:r>
            <a:endParaRPr lang="en-US" sz="1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8562C-5937-5EFE-38FE-C303DC688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73" y="1048205"/>
            <a:ext cx="8409647" cy="3828595"/>
          </a:xfrm>
        </p:spPr>
        <p:txBody>
          <a:bodyPr/>
          <a:lstStyle/>
          <a:p>
            <a:pPr marL="139700" indent="0">
              <a:buNone/>
            </a:pPr>
            <a:r>
              <a:rPr lang="en-US" sz="2400" b="1" dirty="0"/>
              <a:t>1</a:t>
            </a:r>
            <a:r>
              <a:rPr lang="en-US" sz="2400" dirty="0"/>
              <a:t>. We’re going 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attend </a:t>
            </a:r>
            <a:r>
              <a:rPr lang="en-US" sz="2400" dirty="0"/>
              <a:t>an Easter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party </a:t>
            </a:r>
            <a:r>
              <a:rPr lang="en-US" sz="2400" dirty="0"/>
              <a:t>at Nick’s house.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2</a:t>
            </a:r>
            <a:r>
              <a:rPr lang="en-US" sz="2400" dirty="0"/>
              <a:t>. The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dancers</a:t>
            </a:r>
            <a:r>
              <a:rPr lang="en-US" sz="2400" dirty="0"/>
              <a:t> will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perform</a:t>
            </a:r>
            <a:r>
              <a:rPr lang="en-US" sz="2400" dirty="0"/>
              <a:t> traditional dances at the festival.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3</a:t>
            </a:r>
            <a:r>
              <a:rPr lang="en-US" sz="2400" dirty="0"/>
              <a:t>. 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Christmas</a:t>
            </a:r>
            <a:r>
              <a:rPr lang="en-US" sz="2400" dirty="0"/>
              <a:t>, people usually buy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presents </a:t>
            </a:r>
            <a:r>
              <a:rPr lang="en-US" sz="2400" dirty="0"/>
              <a:t>for their family.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4</a:t>
            </a:r>
            <a:r>
              <a:rPr lang="en-US" sz="2400" dirty="0"/>
              <a:t>. Did you go to the Da Lat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Flower</a:t>
            </a:r>
            <a:r>
              <a:rPr lang="en-US" sz="2400" dirty="0"/>
              <a:t> Festival with your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parents</a:t>
            </a:r>
            <a:r>
              <a:rPr lang="en-US" sz="2400" dirty="0"/>
              <a:t>?</a:t>
            </a:r>
          </a:p>
          <a:p>
            <a:pPr marL="139700" indent="0">
              <a:buNone/>
            </a:pPr>
            <a:endParaRPr lang="en-US" sz="2400" dirty="0"/>
          </a:p>
          <a:p>
            <a:pPr marL="139700" indent="0">
              <a:buNone/>
            </a:pPr>
            <a:r>
              <a:rPr lang="en-US" sz="2400" b="1" dirty="0"/>
              <a:t>5. </a:t>
            </a:r>
            <a:r>
              <a:rPr lang="en-US" sz="2400" dirty="0"/>
              <a:t>My aunt is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clever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patient</a:t>
            </a:r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E6D2-0E58-B92F-E7F3-FE3419D7A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773" y="1349625"/>
            <a:ext cx="3035300" cy="2641600"/>
          </a:xfrm>
          <a:prstGeom prst="rect">
            <a:avLst/>
          </a:prstGeom>
        </p:spPr>
      </p:pic>
      <p:sp>
        <p:nvSpPr>
          <p:cNvPr id="6" name="Google Shape;1947;p37">
            <a:extLst>
              <a:ext uri="{FF2B5EF4-FFF2-40B4-BE49-F238E27FC236}">
                <a16:creationId xmlns:a16="http://schemas.microsoft.com/office/drawing/2014/main" id="{4479CD0F-4760-2FA2-C4AC-E1758AF99DD6}"/>
              </a:ext>
            </a:extLst>
          </p:cNvPr>
          <p:cNvSpPr txBox="1">
            <a:spLocks/>
          </p:cNvSpPr>
          <p:nvPr/>
        </p:nvSpPr>
        <p:spPr>
          <a:xfrm>
            <a:off x="297473" y="163671"/>
            <a:ext cx="8497205" cy="85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BR" sz="2800" noProof="1"/>
              <a:t>Ex 5 (pg.94) Listen and repeat the sentences. Underline the stressed syllables in the bold words.</a:t>
            </a:r>
          </a:p>
        </p:txBody>
      </p:sp>
      <p:pic>
        <p:nvPicPr>
          <p:cNvPr id="7" name="063" descr="063">
            <a:hlinkClick r:id="" action="ppaction://media"/>
            <a:extLst>
              <a:ext uri="{FF2B5EF4-FFF2-40B4-BE49-F238E27FC236}">
                <a16:creationId xmlns:a16="http://schemas.microsoft.com/office/drawing/2014/main" id="{70275227-48D1-1B48-904E-A094F135B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1.89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6380" y="590698"/>
            <a:ext cx="515676" cy="515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D392E-7367-FBEC-13BE-3BA58D3595E6}"/>
              </a:ext>
            </a:extLst>
          </p:cNvPr>
          <p:cNvSpPr txBox="1"/>
          <p:nvPr/>
        </p:nvSpPr>
        <p:spPr>
          <a:xfrm>
            <a:off x="2558612" y="1463968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əˈtend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EDEC1-5A46-A845-0050-1589B8AD947C}"/>
              </a:ext>
            </a:extLst>
          </p:cNvPr>
          <p:cNvSpPr txBox="1"/>
          <p:nvPr/>
        </p:nvSpPr>
        <p:spPr>
          <a:xfrm>
            <a:off x="4757360" y="1484909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pɑːti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6F9F4-624C-6602-4329-8784682C32A0}"/>
              </a:ext>
            </a:extLst>
          </p:cNvPr>
          <p:cNvSpPr txBox="1"/>
          <p:nvPr/>
        </p:nvSpPr>
        <p:spPr>
          <a:xfrm>
            <a:off x="1258132" y="2189905"/>
            <a:ext cx="130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dɑːnsə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F5E0D-4D51-3BEE-28FD-5FC28BCC3BC0}"/>
              </a:ext>
            </a:extLst>
          </p:cNvPr>
          <p:cNvSpPr txBox="1"/>
          <p:nvPr/>
        </p:nvSpPr>
        <p:spPr>
          <a:xfrm>
            <a:off x="2947328" y="2224806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 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pəˈfɔːm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4F60-148C-D051-FC68-CE2DF8F850F7}"/>
              </a:ext>
            </a:extLst>
          </p:cNvPr>
          <p:cNvSpPr txBox="1"/>
          <p:nvPr/>
        </p:nvSpPr>
        <p:spPr>
          <a:xfrm>
            <a:off x="1174370" y="2964702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krɪsməs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8EE14-6B89-04FC-7237-6F88D408CFAF}"/>
              </a:ext>
            </a:extLst>
          </p:cNvPr>
          <p:cNvSpPr txBox="1"/>
          <p:nvPr/>
        </p:nvSpPr>
        <p:spPr>
          <a:xfrm>
            <a:off x="5048355" y="2967937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prezənt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5C069-5A4C-793A-78D9-4427E6DE8B4C}"/>
              </a:ext>
            </a:extLst>
          </p:cNvPr>
          <p:cNvSpPr txBox="1"/>
          <p:nvPr/>
        </p:nvSpPr>
        <p:spPr>
          <a:xfrm>
            <a:off x="3752117" y="368137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flaʊə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FCA15-13FD-B6AB-8452-32753B7F1874}"/>
              </a:ext>
            </a:extLst>
          </p:cNvPr>
          <p:cNvSpPr txBox="1"/>
          <p:nvPr/>
        </p:nvSpPr>
        <p:spPr>
          <a:xfrm>
            <a:off x="7128363" y="3691419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peərənt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12ABFF-25D0-4657-7183-F744105870D6}"/>
              </a:ext>
            </a:extLst>
          </p:cNvPr>
          <p:cNvSpPr txBox="1"/>
          <p:nvPr/>
        </p:nvSpPr>
        <p:spPr>
          <a:xfrm>
            <a:off x="2003705" y="4344560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klevə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C739B-D02D-AF58-BB1A-6B7F06F14C5A}"/>
              </a:ext>
            </a:extLst>
          </p:cNvPr>
          <p:cNvSpPr txBox="1"/>
          <p:nvPr/>
        </p:nvSpPr>
        <p:spPr>
          <a:xfrm>
            <a:off x="3510958" y="4374705"/>
            <a:ext cx="1554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/ˈ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peɪʃənt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/</a:t>
            </a:r>
            <a:endParaRPr lang="en-US" sz="22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06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44"/>
          <p:cNvSpPr txBox="1">
            <a:spLocks noGrp="1"/>
          </p:cNvSpPr>
          <p:nvPr>
            <p:ph type="title" idx="4294967295"/>
          </p:nvPr>
        </p:nvSpPr>
        <p:spPr>
          <a:xfrm>
            <a:off x="0" y="264026"/>
            <a:ext cx="9059779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RECAP</a:t>
            </a:r>
            <a:endParaRPr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D8FEE2D-D8C6-631D-5CE7-C72C159825CF}"/>
              </a:ext>
            </a:extLst>
          </p:cNvPr>
          <p:cNvSpPr/>
          <p:nvPr/>
        </p:nvSpPr>
        <p:spPr>
          <a:xfrm>
            <a:off x="525379" y="862677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3" name="Subtitle 1">
            <a:extLst>
              <a:ext uri="{FF2B5EF4-FFF2-40B4-BE49-F238E27FC236}">
                <a16:creationId xmlns:a16="http://schemas.microsoft.com/office/drawing/2014/main" id="{2876B3A2-BD31-7118-B8B8-7ACA41B8F06E}"/>
              </a:ext>
            </a:extLst>
          </p:cNvPr>
          <p:cNvSpPr txBox="1">
            <a:spLocks/>
          </p:cNvSpPr>
          <p:nvPr/>
        </p:nvSpPr>
        <p:spPr>
          <a:xfrm>
            <a:off x="1251284" y="906804"/>
            <a:ext cx="6837713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VN" sz="2800" b="1" dirty="0">
                <a:latin typeface="Century Gothic" panose="020B0502020202020204" pitchFamily="34" charset="0"/>
              </a:rPr>
              <a:t>Odd one out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7B7EAF-E4D5-F23C-3424-9D6BF95E820C}"/>
              </a:ext>
            </a:extLst>
          </p:cNvPr>
          <p:cNvSpPr/>
          <p:nvPr/>
        </p:nvSpPr>
        <p:spPr>
          <a:xfrm>
            <a:off x="525379" y="2771395"/>
            <a:ext cx="725905" cy="587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Subtitle 1">
            <a:extLst>
              <a:ext uri="{FF2B5EF4-FFF2-40B4-BE49-F238E27FC236}">
                <a16:creationId xmlns:a16="http://schemas.microsoft.com/office/drawing/2014/main" id="{B75695FD-419D-B1FA-EE5C-4052D84BEDCB}"/>
              </a:ext>
            </a:extLst>
          </p:cNvPr>
          <p:cNvSpPr txBox="1">
            <a:spLocks/>
          </p:cNvSpPr>
          <p:nvPr/>
        </p:nvSpPr>
        <p:spPr>
          <a:xfrm>
            <a:off x="1251284" y="2815522"/>
            <a:ext cx="6990348" cy="4994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/>
            <a:r>
              <a:rPr lang="en-US" sz="2800" b="1" dirty="0">
                <a:latin typeface="Century Gothic" panose="020B0502020202020204" pitchFamily="34" charset="0"/>
              </a:rPr>
              <a:t>Fill in the blanks</a:t>
            </a:r>
            <a:endParaRPr lang="en-VN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0B4A0-6CED-EE1C-16A4-35CCB9AC76BC}"/>
              </a:ext>
            </a:extLst>
          </p:cNvPr>
          <p:cNvSpPr txBox="1"/>
          <p:nvPr/>
        </p:nvSpPr>
        <p:spPr>
          <a:xfrm>
            <a:off x="525379" y="1563807"/>
            <a:ext cx="7912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Barlow" pitchFamily="2" charset="77"/>
              </a:rPr>
              <a:t>A.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hocolalate eggs 		B. moon cakes</a:t>
            </a:r>
          </a:p>
          <a:p>
            <a:r>
              <a:rPr lang="en-VN" sz="2800" dirty="0">
                <a:latin typeface="Barlow" pitchFamily="2" charset="77"/>
              </a:rPr>
              <a:t>C. </a:t>
            </a:r>
            <a:r>
              <a:rPr lang="en-US" sz="2800" dirty="0">
                <a:latin typeface="Barlow" pitchFamily="2" charset="77"/>
              </a:rPr>
              <a:t>c</a:t>
            </a:r>
            <a:r>
              <a:rPr lang="en-VN" sz="2800" dirty="0">
                <a:latin typeface="Barlow" pitchFamily="2" charset="77"/>
              </a:rPr>
              <a:t>arving pumpkins		D. turkey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30BEEF-DA8A-98CF-93C5-2D7E49F7DA1E}"/>
              </a:ext>
            </a:extLst>
          </p:cNvPr>
          <p:cNvSpPr txBox="1"/>
          <p:nvPr/>
        </p:nvSpPr>
        <p:spPr>
          <a:xfrm>
            <a:off x="525379" y="3441414"/>
            <a:ext cx="7912039" cy="11233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arlow" pitchFamily="2" charset="77"/>
              </a:rPr>
              <a:t>Nouns and adjectives are usually stressed on the ________ syllable and verbs are stressed on the ________ syllable.</a:t>
            </a:r>
            <a:endParaRPr lang="en-VN" sz="2400" dirty="0">
              <a:latin typeface="Barlow" pitchFamily="2" charset="7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5401CD-CA8A-EFCC-FA1B-574DDDEB4DEA}"/>
              </a:ext>
            </a:extLst>
          </p:cNvPr>
          <p:cNvSpPr/>
          <p:nvPr/>
        </p:nvSpPr>
        <p:spPr>
          <a:xfrm>
            <a:off x="488078" y="2014677"/>
            <a:ext cx="477054" cy="47705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A0AF5D8-0CF0-C46A-FA44-3709FF582C12}"/>
              </a:ext>
            </a:extLst>
          </p:cNvPr>
          <p:cNvSpPr txBox="1"/>
          <p:nvPr/>
        </p:nvSpPr>
        <p:spPr>
          <a:xfrm>
            <a:off x="7100139" y="3524030"/>
            <a:ext cx="1130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first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456A48-7714-0151-C3C0-91E6030120E9}"/>
              </a:ext>
            </a:extLst>
          </p:cNvPr>
          <p:cNvSpPr txBox="1"/>
          <p:nvPr/>
        </p:nvSpPr>
        <p:spPr>
          <a:xfrm>
            <a:off x="5474971" y="4053054"/>
            <a:ext cx="1406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93775">
                    <a:lumMod val="75000"/>
                  </a:srgbClr>
                </a:solidFill>
                <a:latin typeface="Century Gothic" panose="020B0502020202020204" pitchFamily="34" charset="0"/>
              </a:rPr>
              <a:t>second</a:t>
            </a:r>
            <a:endParaRPr kumimoji="0" lang="en-VN" sz="2400" b="1" i="0" u="none" strike="noStrike" kern="0" cap="none" spc="0" normalizeH="0" baseline="0" noProof="0" dirty="0">
              <a:ln>
                <a:noFill/>
              </a:ln>
              <a:solidFill>
                <a:srgbClr val="F9377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2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1" y="1944273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27169-8D12-9230-CEC7-D00FEBEF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6" y="1245747"/>
            <a:ext cx="4391126" cy="292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BFB031-D34A-BC1A-9A2C-8895BD62CF5D}"/>
              </a:ext>
            </a:extLst>
          </p:cNvPr>
          <p:cNvSpPr txBox="1"/>
          <p:nvPr/>
        </p:nvSpPr>
        <p:spPr>
          <a:xfrm>
            <a:off x="6089037" y="2723694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iːstə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(r)/</a:t>
            </a:r>
            <a:endParaRPr lang="en-VN" sz="32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2" name="easter.mp3">
            <a:hlinkClick r:id="" action="ppaction://media"/>
            <a:extLst>
              <a:ext uri="{FF2B5EF4-FFF2-40B4-BE49-F238E27FC236}">
                <a16:creationId xmlns:a16="http://schemas.microsoft.com/office/drawing/2014/main" id="{BDECC22F-08DB-3ADD-439C-203FD189C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454" y="2156143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50" y="1582387"/>
            <a:ext cx="3653694" cy="156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Mid-autumn</a:t>
            </a:r>
          </a:p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festival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2B129-546E-31EA-9B9B-C947078B1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6" y="1416179"/>
            <a:ext cx="3932374" cy="26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E1B72F-06B1-22EC-BCA4-A945405CC018}"/>
              </a:ext>
            </a:extLst>
          </p:cNvPr>
          <p:cNvSpPr txBox="1"/>
          <p:nvPr/>
        </p:nvSpPr>
        <p:spPr>
          <a:xfrm>
            <a:off x="5009413" y="3219793"/>
            <a:ext cx="3868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mɪd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-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ɔːtəm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cs typeface="Calibri" panose="020F0502020204030204" pitchFamily="34" charset="0"/>
              </a:rPr>
              <a:t>festɪvl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32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5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AB8FF37-FDAF-18F7-4A50-1F95AD687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938" y="2283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5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A2A901-EDA5-9503-2DCD-6BB6D08C771C}"/>
              </a:ext>
            </a:extLst>
          </p:cNvPr>
          <p:cNvSpPr txBox="1"/>
          <p:nvPr/>
        </p:nvSpPr>
        <p:spPr>
          <a:xfrm>
            <a:off x="5882791" y="2860809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krɪsməs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8" name="christmas.mp3">
            <a:hlinkClick r:id="" action="ppaction://media"/>
            <a:extLst>
              <a:ext uri="{FF2B5EF4-FFF2-40B4-BE49-F238E27FC236}">
                <a16:creationId xmlns:a16="http://schemas.microsoft.com/office/drawing/2014/main" id="{2EF7F1C5-2ABF-1CA3-DC92-10AA7EFC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236" y="2290548"/>
            <a:ext cx="595677" cy="595677"/>
          </a:xfrm>
          <a:prstGeom prst="rect">
            <a:avLst/>
          </a:prstGeom>
        </p:spPr>
      </p:pic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4951381" y="2078678"/>
            <a:ext cx="3653694" cy="98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Christmas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6859E-FEBD-5D10-F76E-579DD780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97" y="1112863"/>
            <a:ext cx="4669063" cy="314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292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Thanksgiving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C38D-4B49-90EE-A871-329898258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68" y="1261857"/>
            <a:ext cx="4039691" cy="303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E78A91-D1D1-7C9A-8A49-8AC2448B3CBD}"/>
              </a:ext>
            </a:extLst>
          </p:cNvPr>
          <p:cNvSpPr txBox="1"/>
          <p:nvPr/>
        </p:nvSpPr>
        <p:spPr>
          <a:xfrm>
            <a:off x="5734922" y="3263507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cs typeface="Calibri" panose="020F0502020204030204" pitchFamily="34" charset="0"/>
              </a:rPr>
              <a:t>/ˌθ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æŋksˈɡɪvɪŋ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3" name="thanksgiving.mp3">
            <a:hlinkClick r:id="" action="ppaction://media"/>
            <a:extLst>
              <a:ext uri="{FF2B5EF4-FFF2-40B4-BE49-F238E27FC236}">
                <a16:creationId xmlns:a16="http://schemas.microsoft.com/office/drawing/2014/main" id="{B1130689-1C9D-7F4A-ACBE-B7EF266B1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9423" y="2616166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5116749" y="1754108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Halloween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AD0C8-1D8F-FDBC-84D1-115F8A5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29" y="1408592"/>
            <a:ext cx="4280171" cy="256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D9EAAD-A128-133A-307D-8357AACD9DC0}"/>
              </a:ext>
            </a:extLst>
          </p:cNvPr>
          <p:cNvSpPr txBox="1"/>
          <p:nvPr/>
        </p:nvSpPr>
        <p:spPr>
          <a:xfrm>
            <a:off x="6012173" y="3171075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hæləʊˈiːn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4" name="halloween.mp3">
            <a:hlinkClick r:id="" action="ppaction://media"/>
            <a:extLst>
              <a:ext uri="{FF2B5EF4-FFF2-40B4-BE49-F238E27FC236}">
                <a16:creationId xmlns:a16="http://schemas.microsoft.com/office/drawing/2014/main" id="{684685DC-0CAB-FFF3-86FE-3E7CE371A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6029" y="2592708"/>
            <a:ext cx="579567" cy="5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7"/>
          <p:cNvSpPr txBox="1">
            <a:spLocks noGrp="1"/>
          </p:cNvSpPr>
          <p:nvPr>
            <p:ph type="title"/>
          </p:nvPr>
        </p:nvSpPr>
        <p:spPr>
          <a:xfrm>
            <a:off x="720000" y="3436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err="1"/>
              <a:t>Check</a:t>
            </a:r>
            <a:r>
              <a:rPr lang="pt-BR" sz="3600" dirty="0"/>
              <a:t> </a:t>
            </a:r>
            <a:r>
              <a:rPr lang="pt-BR" sz="3600" dirty="0" err="1"/>
              <a:t>your</a:t>
            </a:r>
            <a:r>
              <a:rPr lang="pt-BR" sz="3600" dirty="0"/>
              <a:t> </a:t>
            </a:r>
            <a:r>
              <a:rPr lang="pt-BR" sz="3600" dirty="0" err="1"/>
              <a:t>answer</a:t>
            </a:r>
            <a:endParaRPr sz="3600" dirty="0"/>
          </a:p>
        </p:txBody>
      </p:sp>
      <p:grpSp>
        <p:nvGrpSpPr>
          <p:cNvPr id="1184" name="Google Shape;1184;p27"/>
          <p:cNvGrpSpPr/>
          <p:nvPr/>
        </p:nvGrpSpPr>
        <p:grpSpPr>
          <a:xfrm>
            <a:off x="8019454" y="413548"/>
            <a:ext cx="654195" cy="635660"/>
            <a:chOff x="1860550" y="3536650"/>
            <a:chExt cx="477375" cy="463850"/>
          </a:xfrm>
        </p:grpSpPr>
        <p:sp>
          <p:nvSpPr>
            <p:cNvPr id="1185" name="Google Shape;1185;p27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27"/>
          <p:cNvSpPr/>
          <p:nvPr/>
        </p:nvSpPr>
        <p:spPr>
          <a:xfrm>
            <a:off x="8105610" y="5038674"/>
            <a:ext cx="139384" cy="47113"/>
          </a:xfrm>
          <a:custGeom>
            <a:avLst/>
            <a:gdLst/>
            <a:ahLst/>
            <a:cxnLst/>
            <a:rect l="l" t="t" r="r" b="b"/>
            <a:pathLst>
              <a:path w="1426" h="482" extrusionOk="0">
                <a:moveTo>
                  <a:pt x="714" y="1"/>
                </a:moveTo>
                <a:cubicBezTo>
                  <a:pt x="321" y="1"/>
                  <a:pt x="1" y="109"/>
                  <a:pt x="1" y="241"/>
                </a:cubicBezTo>
                <a:cubicBezTo>
                  <a:pt x="1" y="374"/>
                  <a:pt x="321" y="482"/>
                  <a:pt x="714" y="482"/>
                </a:cubicBezTo>
                <a:cubicBezTo>
                  <a:pt x="1107" y="482"/>
                  <a:pt x="1426" y="374"/>
                  <a:pt x="1426" y="241"/>
                </a:cubicBezTo>
                <a:cubicBezTo>
                  <a:pt x="1426" y="109"/>
                  <a:pt x="1107" y="1"/>
                  <a:pt x="714" y="1"/>
                </a:cubicBezTo>
                <a:close/>
              </a:path>
            </a:pathLst>
          </a:custGeom>
          <a:solidFill>
            <a:srgbClr val="E3E9ED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7"/>
          <p:cNvSpPr/>
          <p:nvPr/>
        </p:nvSpPr>
        <p:spPr>
          <a:xfrm>
            <a:off x="1099029" y="5049468"/>
            <a:ext cx="225889" cy="171347"/>
          </a:xfrm>
          <a:custGeom>
            <a:avLst/>
            <a:gdLst/>
            <a:ahLst/>
            <a:cxnLst/>
            <a:rect l="l" t="t" r="r" b="b"/>
            <a:pathLst>
              <a:path w="2311" h="1753" extrusionOk="0">
                <a:moveTo>
                  <a:pt x="1939" y="1"/>
                </a:moveTo>
                <a:cubicBezTo>
                  <a:pt x="1775" y="1"/>
                  <a:pt x="1619" y="130"/>
                  <a:pt x="1539" y="282"/>
                </a:cubicBezTo>
                <a:cubicBezTo>
                  <a:pt x="1447" y="460"/>
                  <a:pt x="1428" y="664"/>
                  <a:pt x="1371" y="856"/>
                </a:cubicBezTo>
                <a:cubicBezTo>
                  <a:pt x="1255" y="492"/>
                  <a:pt x="979" y="202"/>
                  <a:pt x="620" y="68"/>
                </a:cubicBezTo>
                <a:cubicBezTo>
                  <a:pt x="546" y="42"/>
                  <a:pt x="465" y="22"/>
                  <a:pt x="386" y="22"/>
                </a:cubicBezTo>
                <a:cubicBezTo>
                  <a:pt x="325" y="22"/>
                  <a:pt x="264" y="34"/>
                  <a:pt x="210" y="64"/>
                </a:cubicBezTo>
                <a:cubicBezTo>
                  <a:pt x="64" y="143"/>
                  <a:pt x="0" y="329"/>
                  <a:pt x="23" y="495"/>
                </a:cubicBezTo>
                <a:cubicBezTo>
                  <a:pt x="45" y="660"/>
                  <a:pt x="134" y="807"/>
                  <a:pt x="230" y="945"/>
                </a:cubicBezTo>
                <a:cubicBezTo>
                  <a:pt x="422" y="1223"/>
                  <a:pt x="655" y="1489"/>
                  <a:pt x="960" y="1637"/>
                </a:cubicBezTo>
                <a:cubicBezTo>
                  <a:pt x="1099" y="1705"/>
                  <a:pt x="1286" y="1753"/>
                  <a:pt x="1468" y="1753"/>
                </a:cubicBezTo>
                <a:cubicBezTo>
                  <a:pt x="1628" y="1753"/>
                  <a:pt x="1783" y="1716"/>
                  <a:pt x="1898" y="1622"/>
                </a:cubicBezTo>
                <a:cubicBezTo>
                  <a:pt x="2141" y="1423"/>
                  <a:pt x="2252" y="949"/>
                  <a:pt x="2291" y="652"/>
                </a:cubicBezTo>
                <a:cubicBezTo>
                  <a:pt x="2306" y="528"/>
                  <a:pt x="2311" y="397"/>
                  <a:pt x="2272" y="278"/>
                </a:cubicBezTo>
                <a:cubicBezTo>
                  <a:pt x="2233" y="157"/>
                  <a:pt x="2144" y="48"/>
                  <a:pt x="2022" y="12"/>
                </a:cubicBezTo>
                <a:cubicBezTo>
                  <a:pt x="1995" y="4"/>
                  <a:pt x="1967" y="1"/>
                  <a:pt x="1939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7"/>
          <p:cNvSpPr/>
          <p:nvPr/>
        </p:nvSpPr>
        <p:spPr>
          <a:xfrm>
            <a:off x="1086816" y="4644958"/>
            <a:ext cx="250325" cy="208001"/>
          </a:xfrm>
          <a:custGeom>
            <a:avLst/>
            <a:gdLst/>
            <a:ahLst/>
            <a:cxnLst/>
            <a:rect l="l" t="t" r="r" b="b"/>
            <a:pathLst>
              <a:path w="2561" h="2128" extrusionOk="0">
                <a:moveTo>
                  <a:pt x="2042" y="1"/>
                </a:moveTo>
                <a:cubicBezTo>
                  <a:pt x="2031" y="1"/>
                  <a:pt x="2020" y="2"/>
                  <a:pt x="2009" y="3"/>
                </a:cubicBezTo>
                <a:cubicBezTo>
                  <a:pt x="1922" y="18"/>
                  <a:pt x="1853" y="85"/>
                  <a:pt x="1798" y="156"/>
                </a:cubicBezTo>
                <a:cubicBezTo>
                  <a:pt x="1629" y="378"/>
                  <a:pt x="1548" y="655"/>
                  <a:pt x="1571" y="935"/>
                </a:cubicBezTo>
                <a:cubicBezTo>
                  <a:pt x="1405" y="794"/>
                  <a:pt x="1236" y="653"/>
                  <a:pt x="1039" y="557"/>
                </a:cubicBezTo>
                <a:cubicBezTo>
                  <a:pt x="906" y="493"/>
                  <a:pt x="758" y="452"/>
                  <a:pt x="611" y="452"/>
                </a:cubicBezTo>
                <a:cubicBezTo>
                  <a:pt x="542" y="452"/>
                  <a:pt x="473" y="461"/>
                  <a:pt x="406" y="481"/>
                </a:cubicBezTo>
                <a:cubicBezTo>
                  <a:pt x="198" y="543"/>
                  <a:pt x="20" y="731"/>
                  <a:pt x="12" y="948"/>
                </a:cubicBezTo>
                <a:cubicBezTo>
                  <a:pt x="0" y="1209"/>
                  <a:pt x="215" y="1421"/>
                  <a:pt x="431" y="1569"/>
                </a:cubicBezTo>
                <a:cubicBezTo>
                  <a:pt x="704" y="1755"/>
                  <a:pt x="1327" y="2128"/>
                  <a:pt x="1780" y="2128"/>
                </a:cubicBezTo>
                <a:cubicBezTo>
                  <a:pt x="1899" y="2128"/>
                  <a:pt x="2006" y="2102"/>
                  <a:pt x="2092" y="2041"/>
                </a:cubicBezTo>
                <a:cubicBezTo>
                  <a:pt x="2560" y="1711"/>
                  <a:pt x="2537" y="768"/>
                  <a:pt x="2359" y="306"/>
                </a:cubicBezTo>
                <a:cubicBezTo>
                  <a:pt x="2303" y="160"/>
                  <a:pt x="2191" y="1"/>
                  <a:pt x="20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197;p27">
            <a:extLst>
              <a:ext uri="{FF2B5EF4-FFF2-40B4-BE49-F238E27FC236}">
                <a16:creationId xmlns:a16="http://schemas.microsoft.com/office/drawing/2014/main" id="{1ED28470-E6CA-6F2A-6A99-87AC1B8E8605}"/>
              </a:ext>
            </a:extLst>
          </p:cNvPr>
          <p:cNvSpPr txBox="1"/>
          <p:nvPr/>
        </p:nvSpPr>
        <p:spPr>
          <a:xfrm>
            <a:off x="4697465" y="1062230"/>
            <a:ext cx="3653694" cy="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algn="ctr"/>
            <a:r>
              <a:rPr lang="en-US" sz="4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Cannes film festival</a:t>
            </a:r>
          </a:p>
        </p:txBody>
      </p:sp>
      <p:pic>
        <p:nvPicPr>
          <p:cNvPr id="19" name="Image 4">
            <a:extLst>
              <a:ext uri="{FF2B5EF4-FFF2-40B4-BE49-F238E27FC236}">
                <a16:creationId xmlns:a16="http://schemas.microsoft.com/office/drawing/2014/main" id="{0FA47D65-F98F-1058-CD35-89DF283F4A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746" y="1159122"/>
            <a:ext cx="3181551" cy="265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FB8E97-3B0C-0FAB-97BE-B645EE5D9CC4}"/>
              </a:ext>
            </a:extLst>
          </p:cNvPr>
          <p:cNvSpPr txBox="1"/>
          <p:nvPr/>
        </p:nvSpPr>
        <p:spPr>
          <a:xfrm>
            <a:off x="4868861" y="3290466"/>
            <a:ext cx="335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kænds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fɪlm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festɪvl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/</a:t>
            </a:r>
            <a:endParaRPr lang="en-V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894D4856-3E6C-128E-0265-E2501FD1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0164" y="2513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6"/>
          <p:cNvSpPr txBox="1">
            <a:spLocks noGrp="1"/>
          </p:cNvSpPr>
          <p:nvPr>
            <p:ph type="ctrTitle"/>
          </p:nvPr>
        </p:nvSpPr>
        <p:spPr>
          <a:xfrm>
            <a:off x="730731" y="1395362"/>
            <a:ext cx="7688050" cy="1576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300" dirty="0">
                <a:solidFill>
                  <a:schemeClr val="accent2"/>
                </a:solidFill>
              </a:rPr>
              <a:t>UNIT 9 </a:t>
            </a:r>
            <a:endParaRPr sz="7400" dirty="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dirty="0" err="1"/>
              <a:t>Festivals</a:t>
            </a:r>
            <a:r>
              <a:rPr lang="pt-BR" sz="5400" dirty="0"/>
              <a:t> </a:t>
            </a:r>
            <a:r>
              <a:rPr lang="pt-BR" sz="5400" dirty="0" err="1"/>
              <a:t>around</a:t>
            </a:r>
            <a:r>
              <a:rPr lang="pt-BR" sz="5400" dirty="0"/>
              <a:t> </a:t>
            </a:r>
            <a:r>
              <a:rPr lang="pt-BR" sz="5400" dirty="0" err="1"/>
              <a:t>the</a:t>
            </a:r>
            <a:r>
              <a:rPr lang="pt-BR" sz="5400" dirty="0"/>
              <a:t> world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027" name="Google Shape;1027;p26"/>
          <p:cNvSpPr txBox="1">
            <a:spLocks noGrp="1"/>
          </p:cNvSpPr>
          <p:nvPr>
            <p:ph type="subTitle" idx="1"/>
          </p:nvPr>
        </p:nvSpPr>
        <p:spPr>
          <a:xfrm>
            <a:off x="2593500" y="3258588"/>
            <a:ext cx="3957000" cy="4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/>
              <a:t>Lesson</a:t>
            </a:r>
            <a:r>
              <a:rPr lang="pt-BR" sz="2400" b="1" dirty="0"/>
              <a:t> 2: A </a:t>
            </a:r>
            <a:r>
              <a:rPr lang="pt-BR" sz="2400" b="1" dirty="0" err="1"/>
              <a:t>closer</a:t>
            </a:r>
            <a:r>
              <a:rPr lang="pt-BR" sz="2400" b="1" dirty="0"/>
              <a:t> look 2</a:t>
            </a:r>
            <a:endParaRPr sz="2400" b="1" dirty="0"/>
          </a:p>
        </p:txBody>
      </p:sp>
      <p:sp>
        <p:nvSpPr>
          <p:cNvPr id="1028" name="Google Shape;1028;p26"/>
          <p:cNvSpPr/>
          <p:nvPr/>
        </p:nvSpPr>
        <p:spPr>
          <a:xfrm>
            <a:off x="258050" y="4180550"/>
            <a:ext cx="121575" cy="129450"/>
          </a:xfrm>
          <a:custGeom>
            <a:avLst/>
            <a:gdLst/>
            <a:ahLst/>
            <a:cxnLst/>
            <a:rect l="l" t="t" r="r" b="b"/>
            <a:pathLst>
              <a:path w="4863" h="5178" extrusionOk="0">
                <a:moveTo>
                  <a:pt x="1503" y="0"/>
                </a:moveTo>
                <a:cubicBezTo>
                  <a:pt x="1292" y="0"/>
                  <a:pt x="1077" y="86"/>
                  <a:pt x="898" y="204"/>
                </a:cubicBezTo>
                <a:cubicBezTo>
                  <a:pt x="338" y="573"/>
                  <a:pt x="15" y="1249"/>
                  <a:pt x="8" y="1919"/>
                </a:cubicBezTo>
                <a:cubicBezTo>
                  <a:pt x="1" y="2589"/>
                  <a:pt x="289" y="3243"/>
                  <a:pt x="737" y="3743"/>
                </a:cubicBezTo>
                <a:cubicBezTo>
                  <a:pt x="1185" y="4242"/>
                  <a:pt x="1781" y="4592"/>
                  <a:pt x="2414" y="4813"/>
                </a:cubicBezTo>
                <a:cubicBezTo>
                  <a:pt x="3047" y="5034"/>
                  <a:pt x="3717" y="5130"/>
                  <a:pt x="4385" y="5178"/>
                </a:cubicBezTo>
                <a:lnTo>
                  <a:pt x="4862" y="4435"/>
                </a:lnTo>
                <a:cubicBezTo>
                  <a:pt x="4120" y="4216"/>
                  <a:pt x="3499" y="3706"/>
                  <a:pt x="3143" y="3020"/>
                </a:cubicBezTo>
                <a:cubicBezTo>
                  <a:pt x="2727" y="2210"/>
                  <a:pt x="2716" y="1223"/>
                  <a:pt x="2215" y="464"/>
                </a:cubicBezTo>
                <a:cubicBezTo>
                  <a:pt x="2096" y="285"/>
                  <a:pt x="1944" y="114"/>
                  <a:pt x="1741" y="41"/>
                </a:cubicBezTo>
                <a:cubicBezTo>
                  <a:pt x="1664" y="13"/>
                  <a:pt x="1584" y="0"/>
                  <a:pt x="15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6"/>
          <p:cNvSpPr/>
          <p:nvPr/>
        </p:nvSpPr>
        <p:spPr>
          <a:xfrm>
            <a:off x="-61300" y="444625"/>
            <a:ext cx="1389526" cy="560337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6"/>
          <p:cNvSpPr/>
          <p:nvPr/>
        </p:nvSpPr>
        <p:spPr>
          <a:xfrm rot="621551">
            <a:off x="1445395" y="907730"/>
            <a:ext cx="1338264" cy="849448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1" name="Google Shape;1031;p26"/>
          <p:cNvGrpSpPr/>
          <p:nvPr/>
        </p:nvGrpSpPr>
        <p:grpSpPr>
          <a:xfrm>
            <a:off x="-117969" y="-592484"/>
            <a:ext cx="1378332" cy="2754249"/>
            <a:chOff x="4874700" y="1406200"/>
            <a:chExt cx="559025" cy="1117025"/>
          </a:xfrm>
        </p:grpSpPr>
        <p:sp>
          <p:nvSpPr>
            <p:cNvPr id="1032" name="Google Shape;1032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6"/>
          <p:cNvGrpSpPr/>
          <p:nvPr/>
        </p:nvGrpSpPr>
        <p:grpSpPr>
          <a:xfrm rot="-697610">
            <a:off x="864301" y="-94161"/>
            <a:ext cx="821569" cy="1657859"/>
            <a:chOff x="3744025" y="3745525"/>
            <a:chExt cx="433900" cy="875575"/>
          </a:xfrm>
        </p:grpSpPr>
        <p:sp>
          <p:nvSpPr>
            <p:cNvPr id="1042" name="Google Shape;1042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26"/>
          <p:cNvGrpSpPr/>
          <p:nvPr/>
        </p:nvGrpSpPr>
        <p:grpSpPr>
          <a:xfrm flipH="1">
            <a:off x="7883440" y="-592453"/>
            <a:ext cx="1378332" cy="2754249"/>
            <a:chOff x="4874700" y="1406200"/>
            <a:chExt cx="559025" cy="1117025"/>
          </a:xfrm>
        </p:grpSpPr>
        <p:sp>
          <p:nvSpPr>
            <p:cNvPr id="1054" name="Google Shape;1054;p26"/>
            <p:cNvSpPr/>
            <p:nvPr/>
          </p:nvSpPr>
          <p:spPr>
            <a:xfrm>
              <a:off x="5188525" y="1789125"/>
              <a:ext cx="69475" cy="106575"/>
            </a:xfrm>
            <a:custGeom>
              <a:avLst/>
              <a:gdLst/>
              <a:ahLst/>
              <a:cxnLst/>
              <a:rect l="l" t="t" r="r" b="b"/>
              <a:pathLst>
                <a:path w="2779" h="4263" fill="none" extrusionOk="0">
                  <a:moveTo>
                    <a:pt x="0" y="3408"/>
                  </a:moveTo>
                  <a:cubicBezTo>
                    <a:pt x="834" y="2299"/>
                    <a:pt x="1603" y="1111"/>
                    <a:pt x="2437" y="0"/>
                  </a:cubicBezTo>
                  <a:cubicBezTo>
                    <a:pt x="2470" y="1428"/>
                    <a:pt x="2573" y="2850"/>
                    <a:pt x="2779" y="4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5249725" y="1406200"/>
              <a:ext cx="184000" cy="383475"/>
            </a:xfrm>
            <a:custGeom>
              <a:avLst/>
              <a:gdLst/>
              <a:ahLst/>
              <a:cxnLst/>
              <a:rect l="l" t="t" r="r" b="b"/>
              <a:pathLst>
                <a:path w="7360" h="15339" fill="none" extrusionOk="0">
                  <a:moveTo>
                    <a:pt x="0" y="15339"/>
                  </a:moveTo>
                  <a:cubicBezTo>
                    <a:pt x="2885" y="10444"/>
                    <a:pt x="5346" y="5313"/>
                    <a:pt x="735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5024500" y="2189400"/>
              <a:ext cx="147825" cy="330775"/>
            </a:xfrm>
            <a:custGeom>
              <a:avLst/>
              <a:gdLst/>
              <a:ahLst/>
              <a:cxnLst/>
              <a:rect l="l" t="t" r="r" b="b"/>
              <a:pathLst>
                <a:path w="5913" h="13231" extrusionOk="0">
                  <a:moveTo>
                    <a:pt x="5273" y="1"/>
                  </a:moveTo>
                  <a:cubicBezTo>
                    <a:pt x="4603" y="1862"/>
                    <a:pt x="3275" y="3257"/>
                    <a:pt x="2159" y="4890"/>
                  </a:cubicBezTo>
                  <a:cubicBezTo>
                    <a:pt x="489" y="7335"/>
                    <a:pt x="1" y="10347"/>
                    <a:pt x="685" y="13230"/>
                  </a:cubicBezTo>
                  <a:cubicBezTo>
                    <a:pt x="1493" y="12953"/>
                    <a:pt x="2376" y="12593"/>
                    <a:pt x="3183" y="12316"/>
                  </a:cubicBezTo>
                  <a:cubicBezTo>
                    <a:pt x="2255" y="11161"/>
                    <a:pt x="2047" y="9552"/>
                    <a:pt x="2317" y="8094"/>
                  </a:cubicBezTo>
                  <a:cubicBezTo>
                    <a:pt x="2586" y="6636"/>
                    <a:pt x="3282" y="5296"/>
                    <a:pt x="4017" y="4009"/>
                  </a:cubicBezTo>
                  <a:cubicBezTo>
                    <a:pt x="4753" y="2723"/>
                    <a:pt x="5431" y="1403"/>
                    <a:pt x="5913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5165575" y="2193600"/>
              <a:ext cx="159700" cy="329625"/>
            </a:xfrm>
            <a:custGeom>
              <a:avLst/>
              <a:gdLst/>
              <a:ahLst/>
              <a:cxnLst/>
              <a:rect l="l" t="t" r="r" b="b"/>
              <a:pathLst>
                <a:path w="6388" h="13185" extrusionOk="0">
                  <a:moveTo>
                    <a:pt x="763" y="1"/>
                  </a:moveTo>
                  <a:cubicBezTo>
                    <a:pt x="0" y="1846"/>
                    <a:pt x="0" y="3976"/>
                    <a:pt x="814" y="5801"/>
                  </a:cubicBezTo>
                  <a:cubicBezTo>
                    <a:pt x="1365" y="7039"/>
                    <a:pt x="2244" y="8100"/>
                    <a:pt x="2979" y="9239"/>
                  </a:cubicBezTo>
                  <a:cubicBezTo>
                    <a:pt x="3715" y="10380"/>
                    <a:pt x="4299" y="11829"/>
                    <a:pt x="4207" y="13184"/>
                  </a:cubicBezTo>
                  <a:cubicBezTo>
                    <a:pt x="4811" y="13008"/>
                    <a:pt x="5426" y="12897"/>
                    <a:pt x="6051" y="12897"/>
                  </a:cubicBezTo>
                  <a:cubicBezTo>
                    <a:pt x="6143" y="12897"/>
                    <a:pt x="6236" y="12899"/>
                    <a:pt x="6328" y="12904"/>
                  </a:cubicBezTo>
                  <a:cubicBezTo>
                    <a:pt x="6387" y="11528"/>
                    <a:pt x="5592" y="10257"/>
                    <a:pt x="4664" y="9241"/>
                  </a:cubicBezTo>
                  <a:cubicBezTo>
                    <a:pt x="3734" y="8223"/>
                    <a:pt x="2635" y="7352"/>
                    <a:pt x="1853" y="6219"/>
                  </a:cubicBezTo>
                  <a:cubicBezTo>
                    <a:pt x="614" y="4426"/>
                    <a:pt x="317" y="2054"/>
                    <a:pt x="1043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4874700" y="2191575"/>
              <a:ext cx="310650" cy="313475"/>
            </a:xfrm>
            <a:custGeom>
              <a:avLst/>
              <a:gdLst/>
              <a:ahLst/>
              <a:cxnLst/>
              <a:rect l="l" t="t" r="r" b="b"/>
              <a:pathLst>
                <a:path w="12426" h="12539" extrusionOk="0">
                  <a:moveTo>
                    <a:pt x="11863" y="0"/>
                  </a:moveTo>
                  <a:cubicBezTo>
                    <a:pt x="11233" y="1942"/>
                    <a:pt x="10282" y="3737"/>
                    <a:pt x="8610" y="4906"/>
                  </a:cubicBezTo>
                  <a:cubicBezTo>
                    <a:pt x="7517" y="5670"/>
                    <a:pt x="6278" y="6192"/>
                    <a:pt x="5073" y="6760"/>
                  </a:cubicBezTo>
                  <a:cubicBezTo>
                    <a:pt x="3867" y="7327"/>
                    <a:pt x="2665" y="7957"/>
                    <a:pt x="1712" y="8888"/>
                  </a:cubicBezTo>
                  <a:cubicBezTo>
                    <a:pt x="758" y="9820"/>
                    <a:pt x="0" y="11095"/>
                    <a:pt x="56" y="12427"/>
                  </a:cubicBezTo>
                  <a:cubicBezTo>
                    <a:pt x="982" y="12464"/>
                    <a:pt x="1962" y="12503"/>
                    <a:pt x="2889" y="12539"/>
                  </a:cubicBezTo>
                  <a:cubicBezTo>
                    <a:pt x="3001" y="11160"/>
                    <a:pt x="3833" y="9927"/>
                    <a:pt x="4856" y="8996"/>
                  </a:cubicBezTo>
                  <a:cubicBezTo>
                    <a:pt x="5879" y="8065"/>
                    <a:pt x="7096" y="7377"/>
                    <a:pt x="8248" y="6611"/>
                  </a:cubicBezTo>
                  <a:cubicBezTo>
                    <a:pt x="9402" y="5845"/>
                    <a:pt x="10524" y="4967"/>
                    <a:pt x="11236" y="3778"/>
                  </a:cubicBezTo>
                  <a:cubicBezTo>
                    <a:pt x="11899" y="2669"/>
                    <a:pt x="12180" y="1333"/>
                    <a:pt x="12426" y="65"/>
                  </a:cubicBezTo>
                  <a:lnTo>
                    <a:pt x="11863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5075150" y="1863875"/>
              <a:ext cx="244775" cy="337150"/>
            </a:xfrm>
            <a:custGeom>
              <a:avLst/>
              <a:gdLst/>
              <a:ahLst/>
              <a:cxnLst/>
              <a:rect l="l" t="t" r="r" b="b"/>
              <a:pathLst>
                <a:path w="9791" h="13486" extrusionOk="0">
                  <a:moveTo>
                    <a:pt x="4613" y="1"/>
                  </a:moveTo>
                  <a:cubicBezTo>
                    <a:pt x="3131" y="2004"/>
                    <a:pt x="1483" y="4089"/>
                    <a:pt x="1" y="6091"/>
                  </a:cubicBezTo>
                  <a:cubicBezTo>
                    <a:pt x="1007" y="8416"/>
                    <a:pt x="1839" y="10813"/>
                    <a:pt x="2562" y="13241"/>
                  </a:cubicBezTo>
                  <a:cubicBezTo>
                    <a:pt x="3307" y="13371"/>
                    <a:pt x="4188" y="13358"/>
                    <a:pt x="4933" y="13485"/>
                  </a:cubicBezTo>
                  <a:lnTo>
                    <a:pt x="9790" y="7103"/>
                  </a:lnTo>
                  <a:cubicBezTo>
                    <a:pt x="9790" y="7103"/>
                    <a:pt x="8210" y="3192"/>
                    <a:pt x="7321" y="692"/>
                  </a:cubicBezTo>
                  <a:lnTo>
                    <a:pt x="4613" y="1"/>
                  </a:ln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5075150" y="1863925"/>
              <a:ext cx="151850" cy="334700"/>
            </a:xfrm>
            <a:custGeom>
              <a:avLst/>
              <a:gdLst/>
              <a:ahLst/>
              <a:cxnLst/>
              <a:rect l="l" t="t" r="r" b="b"/>
              <a:pathLst>
                <a:path w="6074" h="13388" extrusionOk="0">
                  <a:moveTo>
                    <a:pt x="4614" y="0"/>
                  </a:moveTo>
                  <a:cubicBezTo>
                    <a:pt x="3131" y="2002"/>
                    <a:pt x="1483" y="4087"/>
                    <a:pt x="1" y="6089"/>
                  </a:cubicBezTo>
                  <a:cubicBezTo>
                    <a:pt x="1007" y="8414"/>
                    <a:pt x="1840" y="10811"/>
                    <a:pt x="2562" y="13239"/>
                  </a:cubicBezTo>
                  <a:cubicBezTo>
                    <a:pt x="3042" y="13323"/>
                    <a:pt x="3578" y="13347"/>
                    <a:pt x="4099" y="13387"/>
                  </a:cubicBezTo>
                  <a:cubicBezTo>
                    <a:pt x="4756" y="9049"/>
                    <a:pt x="5415" y="4711"/>
                    <a:pt x="6074" y="372"/>
                  </a:cubicBezTo>
                  <a:lnTo>
                    <a:pt x="4614" y="0"/>
                  </a:ln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5140675" y="1869700"/>
              <a:ext cx="117300" cy="329900"/>
            </a:xfrm>
            <a:custGeom>
              <a:avLst/>
              <a:gdLst/>
              <a:ahLst/>
              <a:cxnLst/>
              <a:rect l="l" t="t" r="r" b="b"/>
              <a:pathLst>
                <a:path w="4692" h="13196" extrusionOk="0">
                  <a:moveTo>
                    <a:pt x="2900" y="0"/>
                  </a:moveTo>
                  <a:lnTo>
                    <a:pt x="0" y="6278"/>
                  </a:lnTo>
                  <a:lnTo>
                    <a:pt x="471" y="13077"/>
                  </a:lnTo>
                  <a:cubicBezTo>
                    <a:pt x="934" y="13123"/>
                    <a:pt x="1422" y="13145"/>
                    <a:pt x="1883" y="13195"/>
                  </a:cubicBezTo>
                  <a:lnTo>
                    <a:pt x="4691" y="6133"/>
                  </a:lnTo>
                  <a:lnTo>
                    <a:pt x="4088" y="30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5112875" y="1877400"/>
              <a:ext cx="89600" cy="123000"/>
            </a:xfrm>
            <a:custGeom>
              <a:avLst/>
              <a:gdLst/>
              <a:ahLst/>
              <a:cxnLst/>
              <a:rect l="l" t="t" r="r" b="b"/>
              <a:pathLst>
                <a:path w="3584" h="4920" extrusionOk="0">
                  <a:moveTo>
                    <a:pt x="3301" y="1"/>
                  </a:moveTo>
                  <a:cubicBezTo>
                    <a:pt x="3151" y="1"/>
                    <a:pt x="3015" y="148"/>
                    <a:pt x="2922" y="281"/>
                  </a:cubicBezTo>
                  <a:lnTo>
                    <a:pt x="1299" y="2581"/>
                  </a:lnTo>
                  <a:lnTo>
                    <a:pt x="495" y="3719"/>
                  </a:lnTo>
                  <a:cubicBezTo>
                    <a:pt x="466" y="3760"/>
                    <a:pt x="314" y="3993"/>
                    <a:pt x="162" y="4227"/>
                  </a:cubicBezTo>
                  <a:cubicBezTo>
                    <a:pt x="0" y="4475"/>
                    <a:pt x="151" y="4812"/>
                    <a:pt x="445" y="4848"/>
                  </a:cubicBezTo>
                  <a:cubicBezTo>
                    <a:pt x="828" y="4896"/>
                    <a:pt x="1212" y="4920"/>
                    <a:pt x="1597" y="4920"/>
                  </a:cubicBezTo>
                  <a:cubicBezTo>
                    <a:pt x="1741" y="4920"/>
                    <a:pt x="1886" y="4917"/>
                    <a:pt x="2031" y="4910"/>
                  </a:cubicBezTo>
                  <a:cubicBezTo>
                    <a:pt x="2312" y="4896"/>
                    <a:pt x="2619" y="4858"/>
                    <a:pt x="2820" y="4660"/>
                  </a:cubicBezTo>
                  <a:cubicBezTo>
                    <a:pt x="3001" y="4482"/>
                    <a:pt x="3055" y="4215"/>
                    <a:pt x="3098" y="3966"/>
                  </a:cubicBezTo>
                  <a:cubicBezTo>
                    <a:pt x="3305" y="2767"/>
                    <a:pt x="3463" y="1565"/>
                    <a:pt x="3572" y="357"/>
                  </a:cubicBezTo>
                  <a:cubicBezTo>
                    <a:pt x="3583" y="229"/>
                    <a:pt x="3530" y="96"/>
                    <a:pt x="3418" y="32"/>
                  </a:cubicBezTo>
                  <a:cubicBezTo>
                    <a:pt x="3378" y="10"/>
                    <a:pt x="3339" y="1"/>
                    <a:pt x="3301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26"/>
          <p:cNvGrpSpPr/>
          <p:nvPr/>
        </p:nvGrpSpPr>
        <p:grpSpPr>
          <a:xfrm rot="697610" flipH="1">
            <a:off x="7457996" y="-94116"/>
            <a:ext cx="821569" cy="1657859"/>
            <a:chOff x="3744025" y="3745525"/>
            <a:chExt cx="433900" cy="875575"/>
          </a:xfrm>
        </p:grpSpPr>
        <p:sp>
          <p:nvSpPr>
            <p:cNvPr id="1064" name="Google Shape;1064;p26"/>
            <p:cNvSpPr/>
            <p:nvPr/>
          </p:nvSpPr>
          <p:spPr>
            <a:xfrm>
              <a:off x="3966100" y="3866125"/>
              <a:ext cx="83325" cy="83250"/>
            </a:xfrm>
            <a:custGeom>
              <a:avLst/>
              <a:gdLst/>
              <a:ahLst/>
              <a:cxnLst/>
              <a:rect l="l" t="t" r="r" b="b"/>
              <a:pathLst>
                <a:path w="3333" h="3330" fill="none" extrusionOk="0">
                  <a:moveTo>
                    <a:pt x="0" y="2758"/>
                  </a:moveTo>
                  <a:cubicBezTo>
                    <a:pt x="714" y="1875"/>
                    <a:pt x="1382" y="953"/>
                    <a:pt x="2002" y="0"/>
                  </a:cubicBezTo>
                  <a:cubicBezTo>
                    <a:pt x="2456" y="1111"/>
                    <a:pt x="2879" y="2219"/>
                    <a:pt x="3332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4016150" y="3745525"/>
              <a:ext cx="10125" cy="120625"/>
            </a:xfrm>
            <a:custGeom>
              <a:avLst/>
              <a:gdLst/>
              <a:ahLst/>
              <a:cxnLst/>
              <a:rect l="l" t="t" r="r" b="b"/>
              <a:pathLst>
                <a:path w="405" h="4825" fill="none" extrusionOk="0">
                  <a:moveTo>
                    <a:pt x="0" y="4824"/>
                  </a:moveTo>
                  <a:cubicBezTo>
                    <a:pt x="370" y="3245"/>
                    <a:pt x="405" y="1614"/>
                    <a:pt x="225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3744025" y="4282925"/>
              <a:ext cx="241925" cy="252750"/>
            </a:xfrm>
            <a:custGeom>
              <a:avLst/>
              <a:gdLst/>
              <a:ahLst/>
              <a:cxnLst/>
              <a:rect l="l" t="t" r="r" b="b"/>
              <a:pathLst>
                <a:path w="9677" h="10110" extrusionOk="0">
                  <a:moveTo>
                    <a:pt x="9254" y="0"/>
                  </a:moveTo>
                  <a:cubicBezTo>
                    <a:pt x="9089" y="0"/>
                    <a:pt x="8938" y="105"/>
                    <a:pt x="8886" y="268"/>
                  </a:cubicBezTo>
                  <a:lnTo>
                    <a:pt x="8883" y="276"/>
                  </a:lnTo>
                  <a:cubicBezTo>
                    <a:pt x="8589" y="1178"/>
                    <a:pt x="7864" y="1889"/>
                    <a:pt x="7035" y="2422"/>
                  </a:cubicBezTo>
                  <a:cubicBezTo>
                    <a:pt x="6203" y="2963"/>
                    <a:pt x="5236" y="3325"/>
                    <a:pt x="4241" y="3768"/>
                  </a:cubicBezTo>
                  <a:cubicBezTo>
                    <a:pt x="3743" y="3989"/>
                    <a:pt x="3237" y="4233"/>
                    <a:pt x="2740" y="4533"/>
                  </a:cubicBezTo>
                  <a:cubicBezTo>
                    <a:pt x="2488" y="4687"/>
                    <a:pt x="2242" y="4855"/>
                    <a:pt x="2008" y="5037"/>
                  </a:cubicBezTo>
                  <a:cubicBezTo>
                    <a:pt x="1769" y="5228"/>
                    <a:pt x="1543" y="5436"/>
                    <a:pt x="1334" y="5658"/>
                  </a:cubicBezTo>
                  <a:cubicBezTo>
                    <a:pt x="915" y="6109"/>
                    <a:pt x="550" y="6636"/>
                    <a:pt x="302" y="7251"/>
                  </a:cubicBezTo>
                  <a:cubicBezTo>
                    <a:pt x="177" y="7568"/>
                    <a:pt x="90" y="7900"/>
                    <a:pt x="44" y="8238"/>
                  </a:cubicBezTo>
                  <a:cubicBezTo>
                    <a:pt x="1" y="8591"/>
                    <a:pt x="7" y="8950"/>
                    <a:pt x="60" y="9302"/>
                  </a:cubicBezTo>
                  <a:cubicBezTo>
                    <a:pt x="64" y="9329"/>
                    <a:pt x="70" y="9358"/>
                    <a:pt x="77" y="9385"/>
                  </a:cubicBezTo>
                  <a:cubicBezTo>
                    <a:pt x="182" y="9819"/>
                    <a:pt x="571" y="10110"/>
                    <a:pt x="998" y="10110"/>
                  </a:cubicBezTo>
                  <a:cubicBezTo>
                    <a:pt x="1073" y="10110"/>
                    <a:pt x="1149" y="10101"/>
                    <a:pt x="1225" y="10082"/>
                  </a:cubicBezTo>
                  <a:cubicBezTo>
                    <a:pt x="1736" y="9959"/>
                    <a:pt x="2049" y="9444"/>
                    <a:pt x="1924" y="8934"/>
                  </a:cubicBezTo>
                  <a:cubicBezTo>
                    <a:pt x="1882" y="8762"/>
                    <a:pt x="1862" y="8587"/>
                    <a:pt x="1865" y="8411"/>
                  </a:cubicBezTo>
                  <a:cubicBezTo>
                    <a:pt x="1873" y="8218"/>
                    <a:pt x="1905" y="8029"/>
                    <a:pt x="1958" y="7845"/>
                  </a:cubicBezTo>
                  <a:cubicBezTo>
                    <a:pt x="2073" y="7459"/>
                    <a:pt x="2284" y="7070"/>
                    <a:pt x="2556" y="6716"/>
                  </a:cubicBezTo>
                  <a:cubicBezTo>
                    <a:pt x="3095" y="6007"/>
                    <a:pt x="3928" y="5469"/>
                    <a:pt x="4835" y="4964"/>
                  </a:cubicBezTo>
                  <a:cubicBezTo>
                    <a:pt x="5739" y="4457"/>
                    <a:pt x="6745" y="3984"/>
                    <a:pt x="7646" y="3279"/>
                  </a:cubicBezTo>
                  <a:cubicBezTo>
                    <a:pt x="8094" y="2929"/>
                    <a:pt x="8513" y="2530"/>
                    <a:pt x="8865" y="2064"/>
                  </a:cubicBezTo>
                  <a:cubicBezTo>
                    <a:pt x="9041" y="1828"/>
                    <a:pt x="9195" y="1577"/>
                    <a:pt x="9327" y="1315"/>
                  </a:cubicBezTo>
                  <a:cubicBezTo>
                    <a:pt x="9454" y="1046"/>
                    <a:pt x="9555" y="766"/>
                    <a:pt x="9625" y="479"/>
                  </a:cubicBezTo>
                  <a:lnTo>
                    <a:pt x="9625" y="478"/>
                  </a:lnTo>
                  <a:cubicBezTo>
                    <a:pt x="9677" y="277"/>
                    <a:pt x="9558" y="72"/>
                    <a:pt x="9358" y="14"/>
                  </a:cubicBezTo>
                  <a:cubicBezTo>
                    <a:pt x="9323" y="5"/>
                    <a:pt x="9288" y="0"/>
                    <a:pt x="9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3844075" y="4252125"/>
              <a:ext cx="150600" cy="368975"/>
            </a:xfrm>
            <a:custGeom>
              <a:avLst/>
              <a:gdLst/>
              <a:ahLst/>
              <a:cxnLst/>
              <a:rect l="l" t="t" r="r" b="b"/>
              <a:pathLst>
                <a:path w="6024" h="14759" extrusionOk="0">
                  <a:moveTo>
                    <a:pt x="5115" y="1"/>
                  </a:moveTo>
                  <a:cubicBezTo>
                    <a:pt x="5084" y="1"/>
                    <a:pt x="5052" y="6"/>
                    <a:pt x="5021" y="18"/>
                  </a:cubicBezTo>
                  <a:cubicBezTo>
                    <a:pt x="4881" y="70"/>
                    <a:pt x="4811" y="225"/>
                    <a:pt x="4863" y="364"/>
                  </a:cubicBezTo>
                  <a:lnTo>
                    <a:pt x="4864" y="367"/>
                  </a:lnTo>
                  <a:cubicBezTo>
                    <a:pt x="5236" y="1498"/>
                    <a:pt x="5279" y="2710"/>
                    <a:pt x="4992" y="3865"/>
                  </a:cubicBezTo>
                  <a:cubicBezTo>
                    <a:pt x="4854" y="4429"/>
                    <a:pt x="4635" y="4970"/>
                    <a:pt x="4340" y="5473"/>
                  </a:cubicBezTo>
                  <a:cubicBezTo>
                    <a:pt x="4049" y="5969"/>
                    <a:pt x="3677" y="6430"/>
                    <a:pt x="3277" y="6886"/>
                  </a:cubicBezTo>
                  <a:cubicBezTo>
                    <a:pt x="2482" y="7796"/>
                    <a:pt x="1526" y="8697"/>
                    <a:pt x="879" y="9950"/>
                  </a:cubicBezTo>
                  <a:cubicBezTo>
                    <a:pt x="238" y="11214"/>
                    <a:pt x="1" y="12645"/>
                    <a:pt x="203" y="14047"/>
                  </a:cubicBezTo>
                  <a:lnTo>
                    <a:pt x="205" y="14057"/>
                  </a:lnTo>
                  <a:cubicBezTo>
                    <a:pt x="208" y="14078"/>
                    <a:pt x="212" y="14100"/>
                    <a:pt x="216" y="14121"/>
                  </a:cubicBezTo>
                  <a:cubicBezTo>
                    <a:pt x="314" y="14503"/>
                    <a:pt x="657" y="14758"/>
                    <a:pt x="1035" y="14758"/>
                  </a:cubicBezTo>
                  <a:cubicBezTo>
                    <a:pt x="1097" y="14758"/>
                    <a:pt x="1160" y="14751"/>
                    <a:pt x="1224" y="14737"/>
                  </a:cubicBezTo>
                  <a:cubicBezTo>
                    <a:pt x="1671" y="14636"/>
                    <a:pt x="1957" y="14196"/>
                    <a:pt x="1866" y="13745"/>
                  </a:cubicBezTo>
                  <a:cubicBezTo>
                    <a:pt x="1630" y="12705"/>
                    <a:pt x="1726" y="11561"/>
                    <a:pt x="2149" y="10547"/>
                  </a:cubicBezTo>
                  <a:cubicBezTo>
                    <a:pt x="2568" y="9528"/>
                    <a:pt x="3372" y="8605"/>
                    <a:pt x="4141" y="7588"/>
                  </a:cubicBezTo>
                  <a:cubicBezTo>
                    <a:pt x="4524" y="7077"/>
                    <a:pt x="4901" y="6534"/>
                    <a:pt x="5196" y="5929"/>
                  </a:cubicBezTo>
                  <a:cubicBezTo>
                    <a:pt x="5488" y="5329"/>
                    <a:pt x="5692" y="4690"/>
                    <a:pt x="5801" y="4030"/>
                  </a:cubicBezTo>
                  <a:cubicBezTo>
                    <a:pt x="6024" y="2726"/>
                    <a:pt x="5869" y="1374"/>
                    <a:pt x="5366" y="175"/>
                  </a:cubicBezTo>
                  <a:lnTo>
                    <a:pt x="5366" y="176"/>
                  </a:lnTo>
                  <a:cubicBezTo>
                    <a:pt x="5326" y="68"/>
                    <a:pt x="5224" y="1"/>
                    <a:pt x="5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3981525" y="4261100"/>
              <a:ext cx="196400" cy="333800"/>
            </a:xfrm>
            <a:custGeom>
              <a:avLst/>
              <a:gdLst/>
              <a:ahLst/>
              <a:cxnLst/>
              <a:rect l="l" t="t" r="r" b="b"/>
              <a:pathLst>
                <a:path w="7856" h="13352" extrusionOk="0">
                  <a:moveTo>
                    <a:pt x="292" y="0"/>
                  </a:moveTo>
                  <a:cubicBezTo>
                    <a:pt x="179" y="0"/>
                    <a:pt x="83" y="85"/>
                    <a:pt x="71" y="197"/>
                  </a:cubicBezTo>
                  <a:cubicBezTo>
                    <a:pt x="0" y="833"/>
                    <a:pt x="99" y="1489"/>
                    <a:pt x="325" y="2084"/>
                  </a:cubicBezTo>
                  <a:cubicBezTo>
                    <a:pt x="544" y="2686"/>
                    <a:pt x="874" y="3232"/>
                    <a:pt x="1249" y="3737"/>
                  </a:cubicBezTo>
                  <a:cubicBezTo>
                    <a:pt x="2009" y="4755"/>
                    <a:pt x="2959" y="5543"/>
                    <a:pt x="3766" y="6376"/>
                  </a:cubicBezTo>
                  <a:cubicBezTo>
                    <a:pt x="4172" y="6791"/>
                    <a:pt x="4541" y="7216"/>
                    <a:pt x="4843" y="7664"/>
                  </a:cubicBezTo>
                  <a:cubicBezTo>
                    <a:pt x="5139" y="8111"/>
                    <a:pt x="5386" y="8592"/>
                    <a:pt x="5555" y="9097"/>
                  </a:cubicBezTo>
                  <a:cubicBezTo>
                    <a:pt x="5904" y="10090"/>
                    <a:pt x="5994" y="11156"/>
                    <a:pt x="5818" y="12195"/>
                  </a:cubicBezTo>
                  <a:cubicBezTo>
                    <a:pt x="5719" y="12752"/>
                    <a:pt x="6109" y="13279"/>
                    <a:pt x="6673" y="13345"/>
                  </a:cubicBezTo>
                  <a:cubicBezTo>
                    <a:pt x="6711" y="13349"/>
                    <a:pt x="6749" y="13351"/>
                    <a:pt x="6787" y="13351"/>
                  </a:cubicBezTo>
                  <a:cubicBezTo>
                    <a:pt x="7302" y="13351"/>
                    <a:pt x="7740" y="12949"/>
                    <a:pt x="7769" y="12422"/>
                  </a:cubicBezTo>
                  <a:lnTo>
                    <a:pt x="7769" y="12416"/>
                  </a:lnTo>
                  <a:cubicBezTo>
                    <a:pt x="7855" y="11064"/>
                    <a:pt x="7597" y="9713"/>
                    <a:pt x="7019" y="8487"/>
                  </a:cubicBezTo>
                  <a:cubicBezTo>
                    <a:pt x="6739" y="7884"/>
                    <a:pt x="6373" y="7325"/>
                    <a:pt x="5953" y="6817"/>
                  </a:cubicBezTo>
                  <a:cubicBezTo>
                    <a:pt x="5528" y="6315"/>
                    <a:pt x="5056" y="5883"/>
                    <a:pt x="4581" y="5490"/>
                  </a:cubicBezTo>
                  <a:cubicBezTo>
                    <a:pt x="3634" y="4702"/>
                    <a:pt x="2651" y="4043"/>
                    <a:pt x="1882" y="3211"/>
                  </a:cubicBezTo>
                  <a:cubicBezTo>
                    <a:pt x="1499" y="2793"/>
                    <a:pt x="1154" y="2337"/>
                    <a:pt x="907" y="1835"/>
                  </a:cubicBezTo>
                  <a:cubicBezTo>
                    <a:pt x="656" y="1335"/>
                    <a:pt x="513" y="787"/>
                    <a:pt x="513" y="226"/>
                  </a:cubicBezTo>
                  <a:lnTo>
                    <a:pt x="513" y="222"/>
                  </a:lnTo>
                  <a:cubicBezTo>
                    <a:pt x="511" y="104"/>
                    <a:pt x="419" y="8"/>
                    <a:pt x="303" y="1"/>
                  </a:cubicBezTo>
                  <a:cubicBezTo>
                    <a:pt x="299" y="0"/>
                    <a:pt x="296" y="0"/>
                    <a:pt x="2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3843950" y="3922650"/>
              <a:ext cx="280675" cy="374525"/>
            </a:xfrm>
            <a:custGeom>
              <a:avLst/>
              <a:gdLst/>
              <a:ahLst/>
              <a:cxnLst/>
              <a:rect l="l" t="t" r="r" b="b"/>
              <a:pathLst>
                <a:path w="11227" h="14981" extrusionOk="0">
                  <a:moveTo>
                    <a:pt x="5142" y="1"/>
                  </a:moveTo>
                  <a:cubicBezTo>
                    <a:pt x="3325" y="2199"/>
                    <a:pt x="1514" y="4507"/>
                    <a:pt x="0" y="6925"/>
                  </a:cubicBezTo>
                  <a:lnTo>
                    <a:pt x="3903" y="14819"/>
                  </a:lnTo>
                  <a:lnTo>
                    <a:pt x="6778" y="14981"/>
                  </a:lnTo>
                  <a:cubicBezTo>
                    <a:pt x="8594" y="12404"/>
                    <a:pt x="10229" y="9910"/>
                    <a:pt x="11226" y="7714"/>
                  </a:cubicBezTo>
                  <a:cubicBezTo>
                    <a:pt x="10377" y="5108"/>
                    <a:pt x="9328" y="2624"/>
                    <a:pt x="8078" y="262"/>
                  </a:cubicBezTo>
                  <a:lnTo>
                    <a:pt x="5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3843950" y="3922650"/>
              <a:ext cx="167050" cy="372375"/>
            </a:xfrm>
            <a:custGeom>
              <a:avLst/>
              <a:gdLst/>
              <a:ahLst/>
              <a:cxnLst/>
              <a:rect l="l" t="t" r="r" b="b"/>
              <a:pathLst>
                <a:path w="6682" h="14895" extrusionOk="0">
                  <a:moveTo>
                    <a:pt x="5142" y="1"/>
                  </a:moveTo>
                  <a:cubicBezTo>
                    <a:pt x="3200" y="2199"/>
                    <a:pt x="1392" y="4507"/>
                    <a:pt x="0" y="6925"/>
                  </a:cubicBezTo>
                  <a:cubicBezTo>
                    <a:pt x="975" y="9541"/>
                    <a:pt x="2316" y="12174"/>
                    <a:pt x="3903" y="14817"/>
                  </a:cubicBezTo>
                  <a:lnTo>
                    <a:pt x="5245" y="14895"/>
                  </a:lnTo>
                  <a:lnTo>
                    <a:pt x="6682" y="137"/>
                  </a:lnTo>
                  <a:lnTo>
                    <a:pt x="51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3923475" y="3924575"/>
              <a:ext cx="131675" cy="371825"/>
            </a:xfrm>
            <a:custGeom>
              <a:avLst/>
              <a:gdLst/>
              <a:ahLst/>
              <a:cxnLst/>
              <a:rect l="l" t="t" r="r" b="b"/>
              <a:pathLst>
                <a:path w="5267" h="14873" extrusionOk="0">
                  <a:moveTo>
                    <a:pt x="2827" y="0"/>
                  </a:moveTo>
                  <a:lnTo>
                    <a:pt x="1" y="6686"/>
                  </a:lnTo>
                  <a:lnTo>
                    <a:pt x="1285" y="14773"/>
                  </a:lnTo>
                  <a:lnTo>
                    <a:pt x="3031" y="14872"/>
                  </a:lnTo>
                  <a:cubicBezTo>
                    <a:pt x="3697" y="12720"/>
                    <a:pt x="5238" y="7733"/>
                    <a:pt x="5253" y="7614"/>
                  </a:cubicBezTo>
                  <a:cubicBezTo>
                    <a:pt x="5267" y="7491"/>
                    <a:pt x="4537" y="2150"/>
                    <a:pt x="4258" y="128"/>
                  </a:cubicBezTo>
                  <a:lnTo>
                    <a:pt x="28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3877050" y="3938800"/>
              <a:ext cx="107450" cy="140650"/>
            </a:xfrm>
            <a:custGeom>
              <a:avLst/>
              <a:gdLst/>
              <a:ahLst/>
              <a:cxnLst/>
              <a:rect l="l" t="t" r="r" b="b"/>
              <a:pathLst>
                <a:path w="4298" h="5626" extrusionOk="0">
                  <a:moveTo>
                    <a:pt x="3894" y="0"/>
                  </a:moveTo>
                  <a:cubicBezTo>
                    <a:pt x="3797" y="0"/>
                    <a:pt x="3697" y="32"/>
                    <a:pt x="3614" y="84"/>
                  </a:cubicBezTo>
                  <a:cubicBezTo>
                    <a:pt x="3468" y="176"/>
                    <a:pt x="3363" y="321"/>
                    <a:pt x="3264" y="463"/>
                  </a:cubicBezTo>
                  <a:cubicBezTo>
                    <a:pt x="2554" y="1466"/>
                    <a:pt x="1868" y="2486"/>
                    <a:pt x="1209" y="3524"/>
                  </a:cubicBezTo>
                  <a:cubicBezTo>
                    <a:pt x="899" y="4009"/>
                    <a:pt x="572" y="4491"/>
                    <a:pt x="278" y="4984"/>
                  </a:cubicBezTo>
                  <a:cubicBezTo>
                    <a:pt x="1" y="5448"/>
                    <a:pt x="315" y="5576"/>
                    <a:pt x="796" y="5601"/>
                  </a:cubicBezTo>
                  <a:cubicBezTo>
                    <a:pt x="1021" y="5613"/>
                    <a:pt x="1248" y="5625"/>
                    <a:pt x="1473" y="5625"/>
                  </a:cubicBezTo>
                  <a:cubicBezTo>
                    <a:pt x="1741" y="5625"/>
                    <a:pt x="2008" y="5609"/>
                    <a:pt x="2269" y="5556"/>
                  </a:cubicBezTo>
                  <a:cubicBezTo>
                    <a:pt x="2753" y="5459"/>
                    <a:pt x="3227" y="5223"/>
                    <a:pt x="3511" y="4818"/>
                  </a:cubicBezTo>
                  <a:cubicBezTo>
                    <a:pt x="3757" y="4465"/>
                    <a:pt x="3836" y="4024"/>
                    <a:pt x="3904" y="3598"/>
                  </a:cubicBezTo>
                  <a:cubicBezTo>
                    <a:pt x="4055" y="2640"/>
                    <a:pt x="4178" y="1678"/>
                    <a:pt x="4273" y="712"/>
                  </a:cubicBezTo>
                  <a:cubicBezTo>
                    <a:pt x="4296" y="479"/>
                    <a:pt x="4297" y="196"/>
                    <a:pt x="4103" y="62"/>
                  </a:cubicBezTo>
                  <a:cubicBezTo>
                    <a:pt x="4041" y="19"/>
                    <a:pt x="3968" y="0"/>
                    <a:pt x="3894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3962625" y="3907425"/>
              <a:ext cx="92525" cy="29050"/>
            </a:xfrm>
            <a:custGeom>
              <a:avLst/>
              <a:gdLst/>
              <a:ahLst/>
              <a:cxnLst/>
              <a:rect l="l" t="t" r="r" b="b"/>
              <a:pathLst>
                <a:path w="3701" h="1162" extrusionOk="0">
                  <a:moveTo>
                    <a:pt x="478" y="1"/>
                  </a:moveTo>
                  <a:cubicBezTo>
                    <a:pt x="257" y="1"/>
                    <a:pt x="36" y="166"/>
                    <a:pt x="19" y="398"/>
                  </a:cubicBezTo>
                  <a:cubicBezTo>
                    <a:pt x="0" y="636"/>
                    <a:pt x="162" y="875"/>
                    <a:pt x="413" y="900"/>
                  </a:cubicBezTo>
                  <a:lnTo>
                    <a:pt x="3180" y="1160"/>
                  </a:lnTo>
                  <a:cubicBezTo>
                    <a:pt x="3194" y="1161"/>
                    <a:pt x="3207" y="1161"/>
                    <a:pt x="3221" y="1161"/>
                  </a:cubicBezTo>
                  <a:cubicBezTo>
                    <a:pt x="3443" y="1161"/>
                    <a:pt x="3665" y="998"/>
                    <a:pt x="3682" y="765"/>
                  </a:cubicBezTo>
                  <a:cubicBezTo>
                    <a:pt x="3701" y="524"/>
                    <a:pt x="3540" y="286"/>
                    <a:pt x="3288" y="263"/>
                  </a:cubicBezTo>
                  <a:lnTo>
                    <a:pt x="521" y="3"/>
                  </a:lnTo>
                  <a:cubicBezTo>
                    <a:pt x="507" y="2"/>
                    <a:pt x="493" y="1"/>
                    <a:pt x="478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>
              <a:off x="3929575" y="4283125"/>
              <a:ext cx="93375" cy="26800"/>
            </a:xfrm>
            <a:custGeom>
              <a:avLst/>
              <a:gdLst/>
              <a:ahLst/>
              <a:cxnLst/>
              <a:rect l="l" t="t" r="r" b="b"/>
              <a:pathLst>
                <a:path w="3735" h="1072" extrusionOk="0">
                  <a:moveTo>
                    <a:pt x="470" y="0"/>
                  </a:moveTo>
                  <a:cubicBezTo>
                    <a:pt x="252" y="0"/>
                    <a:pt x="35" y="175"/>
                    <a:pt x="19" y="398"/>
                  </a:cubicBezTo>
                  <a:cubicBezTo>
                    <a:pt x="1" y="645"/>
                    <a:pt x="163" y="866"/>
                    <a:pt x="414" y="900"/>
                  </a:cubicBezTo>
                  <a:cubicBezTo>
                    <a:pt x="1291" y="1014"/>
                    <a:pt x="2175" y="1072"/>
                    <a:pt x="3060" y="1072"/>
                  </a:cubicBezTo>
                  <a:cubicBezTo>
                    <a:pt x="3112" y="1072"/>
                    <a:pt x="3164" y="1072"/>
                    <a:pt x="3216" y="1071"/>
                  </a:cubicBezTo>
                  <a:cubicBezTo>
                    <a:pt x="3450" y="1070"/>
                    <a:pt x="3698" y="941"/>
                    <a:pt x="3719" y="677"/>
                  </a:cubicBezTo>
                  <a:cubicBezTo>
                    <a:pt x="3734" y="457"/>
                    <a:pt x="3578" y="174"/>
                    <a:pt x="3328" y="174"/>
                  </a:cubicBezTo>
                  <a:cubicBezTo>
                    <a:pt x="3326" y="174"/>
                    <a:pt x="3325" y="174"/>
                    <a:pt x="3324" y="174"/>
                  </a:cubicBezTo>
                  <a:cubicBezTo>
                    <a:pt x="3272" y="175"/>
                    <a:pt x="3220" y="175"/>
                    <a:pt x="3168" y="175"/>
                  </a:cubicBezTo>
                  <a:cubicBezTo>
                    <a:pt x="2283" y="175"/>
                    <a:pt x="1398" y="117"/>
                    <a:pt x="521" y="4"/>
                  </a:cubicBezTo>
                  <a:cubicBezTo>
                    <a:pt x="504" y="1"/>
                    <a:pt x="487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26"/>
          <p:cNvGrpSpPr/>
          <p:nvPr/>
        </p:nvGrpSpPr>
        <p:grpSpPr>
          <a:xfrm rot="-1447926">
            <a:off x="280950" y="3229923"/>
            <a:ext cx="884072" cy="1771477"/>
            <a:chOff x="950200" y="381850"/>
            <a:chExt cx="506775" cy="1015500"/>
          </a:xfrm>
        </p:grpSpPr>
        <p:sp>
          <p:nvSpPr>
            <p:cNvPr id="1076" name="Google Shape;1076;p26"/>
            <p:cNvSpPr/>
            <p:nvPr/>
          </p:nvSpPr>
          <p:spPr>
            <a:xfrm>
              <a:off x="950200" y="867725"/>
              <a:ext cx="506775" cy="529600"/>
            </a:xfrm>
            <a:custGeom>
              <a:avLst/>
              <a:gdLst/>
              <a:ahLst/>
              <a:cxnLst/>
              <a:rect l="l" t="t" r="r" b="b"/>
              <a:pathLst>
                <a:path w="20271" h="21184" extrusionOk="0">
                  <a:moveTo>
                    <a:pt x="9632" y="1"/>
                  </a:moveTo>
                  <a:cubicBezTo>
                    <a:pt x="6746" y="1"/>
                    <a:pt x="4537" y="856"/>
                    <a:pt x="3784" y="2811"/>
                  </a:cubicBezTo>
                  <a:cubicBezTo>
                    <a:pt x="3001" y="4842"/>
                    <a:pt x="4362" y="6743"/>
                    <a:pt x="4172" y="8079"/>
                  </a:cubicBezTo>
                  <a:cubicBezTo>
                    <a:pt x="4007" y="9249"/>
                    <a:pt x="379" y="10541"/>
                    <a:pt x="27" y="14260"/>
                  </a:cubicBezTo>
                  <a:lnTo>
                    <a:pt x="22" y="14305"/>
                  </a:lnTo>
                  <a:cubicBezTo>
                    <a:pt x="6" y="14465"/>
                    <a:pt x="0" y="14624"/>
                    <a:pt x="6" y="14785"/>
                  </a:cubicBezTo>
                  <a:cubicBezTo>
                    <a:pt x="7" y="14928"/>
                    <a:pt x="17" y="15072"/>
                    <a:pt x="35" y="15215"/>
                  </a:cubicBezTo>
                  <a:cubicBezTo>
                    <a:pt x="472" y="19009"/>
                    <a:pt x="5885" y="20627"/>
                    <a:pt x="9207" y="21037"/>
                  </a:cubicBezTo>
                  <a:cubicBezTo>
                    <a:pt x="9926" y="21126"/>
                    <a:pt x="10753" y="21184"/>
                    <a:pt x="11622" y="21184"/>
                  </a:cubicBezTo>
                  <a:cubicBezTo>
                    <a:pt x="14699" y="21184"/>
                    <a:pt x="18298" y="20458"/>
                    <a:pt x="19447" y="17810"/>
                  </a:cubicBezTo>
                  <a:cubicBezTo>
                    <a:pt x="19542" y="17589"/>
                    <a:pt x="19619" y="17361"/>
                    <a:pt x="19677" y="17128"/>
                  </a:cubicBezTo>
                  <a:cubicBezTo>
                    <a:pt x="19707" y="17005"/>
                    <a:pt x="19733" y="16878"/>
                    <a:pt x="19754" y="16748"/>
                  </a:cubicBezTo>
                  <a:cubicBezTo>
                    <a:pt x="19761" y="16700"/>
                    <a:pt x="19767" y="16655"/>
                    <a:pt x="19773" y="16610"/>
                  </a:cubicBezTo>
                  <a:cubicBezTo>
                    <a:pt x="20271" y="12974"/>
                    <a:pt x="17121" y="10863"/>
                    <a:pt x="17246" y="9696"/>
                  </a:cubicBezTo>
                  <a:cubicBezTo>
                    <a:pt x="17388" y="8353"/>
                    <a:pt x="19170" y="6841"/>
                    <a:pt x="18906" y="4681"/>
                  </a:cubicBezTo>
                  <a:cubicBezTo>
                    <a:pt x="18592" y="2108"/>
                    <a:pt x="15705" y="626"/>
                    <a:pt x="11790" y="142"/>
                  </a:cubicBezTo>
                  <a:cubicBezTo>
                    <a:pt x="11039" y="49"/>
                    <a:pt x="10316" y="1"/>
                    <a:pt x="9632" y="1"/>
                  </a:cubicBezTo>
                  <a:close/>
                </a:path>
              </a:pathLst>
            </a:custGeom>
            <a:solidFill>
              <a:srgbClr val="FFA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>
              <a:off x="973325" y="880150"/>
              <a:ext cx="439075" cy="503925"/>
            </a:xfrm>
            <a:custGeom>
              <a:avLst/>
              <a:gdLst/>
              <a:ahLst/>
              <a:cxnLst/>
              <a:rect l="l" t="t" r="r" b="b"/>
              <a:pathLst>
                <a:path w="17563" h="20157" extrusionOk="0">
                  <a:moveTo>
                    <a:pt x="8922" y="1"/>
                  </a:moveTo>
                  <a:cubicBezTo>
                    <a:pt x="7048" y="1"/>
                    <a:pt x="4682" y="419"/>
                    <a:pt x="3971" y="2400"/>
                  </a:cubicBezTo>
                  <a:cubicBezTo>
                    <a:pt x="3608" y="3415"/>
                    <a:pt x="3845" y="4444"/>
                    <a:pt x="4075" y="5440"/>
                  </a:cubicBezTo>
                  <a:cubicBezTo>
                    <a:pt x="4253" y="6212"/>
                    <a:pt x="4420" y="6939"/>
                    <a:pt x="4319" y="7664"/>
                  </a:cubicBezTo>
                  <a:cubicBezTo>
                    <a:pt x="4212" y="8426"/>
                    <a:pt x="3641" y="8977"/>
                    <a:pt x="2919" y="9677"/>
                  </a:cubicBezTo>
                  <a:cubicBezTo>
                    <a:pt x="1863" y="10697"/>
                    <a:pt x="550" y="11966"/>
                    <a:pt x="352" y="14130"/>
                  </a:cubicBezTo>
                  <a:cubicBezTo>
                    <a:pt x="1" y="17987"/>
                    <a:pt x="5114" y="19659"/>
                    <a:pt x="8187" y="20041"/>
                  </a:cubicBezTo>
                  <a:cubicBezTo>
                    <a:pt x="8766" y="20112"/>
                    <a:pt x="9425" y="20157"/>
                    <a:pt x="10119" y="20157"/>
                  </a:cubicBezTo>
                  <a:cubicBezTo>
                    <a:pt x="13112" y="20157"/>
                    <a:pt x="16739" y="19324"/>
                    <a:pt x="17226" y="16218"/>
                  </a:cubicBezTo>
                  <a:cubicBezTo>
                    <a:pt x="17562" y="14073"/>
                    <a:pt x="16596" y="12520"/>
                    <a:pt x="15821" y="11274"/>
                  </a:cubicBezTo>
                  <a:cubicBezTo>
                    <a:pt x="15290" y="10420"/>
                    <a:pt x="14871" y="9746"/>
                    <a:pt x="14953" y="8981"/>
                  </a:cubicBezTo>
                  <a:cubicBezTo>
                    <a:pt x="15032" y="8254"/>
                    <a:pt x="15372" y="7588"/>
                    <a:pt x="15732" y="6883"/>
                  </a:cubicBezTo>
                  <a:cubicBezTo>
                    <a:pt x="16197" y="5972"/>
                    <a:pt x="16680" y="5031"/>
                    <a:pt x="16573" y="3959"/>
                  </a:cubicBezTo>
                  <a:cubicBezTo>
                    <a:pt x="16294" y="1112"/>
                    <a:pt x="12339" y="318"/>
                    <a:pt x="10653" y="110"/>
                  </a:cubicBezTo>
                  <a:cubicBezTo>
                    <a:pt x="10206" y="55"/>
                    <a:pt x="9596" y="1"/>
                    <a:pt x="8922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>
              <a:off x="1080500" y="899700"/>
              <a:ext cx="93025" cy="93850"/>
            </a:xfrm>
            <a:custGeom>
              <a:avLst/>
              <a:gdLst/>
              <a:ahLst/>
              <a:cxnLst/>
              <a:rect l="l" t="t" r="r" b="b"/>
              <a:pathLst>
                <a:path w="3721" h="3754" extrusionOk="0">
                  <a:moveTo>
                    <a:pt x="2515" y="0"/>
                  </a:moveTo>
                  <a:cubicBezTo>
                    <a:pt x="1806" y="0"/>
                    <a:pt x="1024" y="429"/>
                    <a:pt x="636" y="912"/>
                  </a:cubicBezTo>
                  <a:cubicBezTo>
                    <a:pt x="187" y="1470"/>
                    <a:pt x="0" y="2215"/>
                    <a:pt x="65" y="2928"/>
                  </a:cubicBezTo>
                  <a:cubicBezTo>
                    <a:pt x="92" y="3214"/>
                    <a:pt x="177" y="3525"/>
                    <a:pt x="422" y="3673"/>
                  </a:cubicBezTo>
                  <a:cubicBezTo>
                    <a:pt x="514" y="3729"/>
                    <a:pt x="618" y="3754"/>
                    <a:pt x="724" y="3754"/>
                  </a:cubicBezTo>
                  <a:cubicBezTo>
                    <a:pt x="916" y="3754"/>
                    <a:pt x="1118" y="3674"/>
                    <a:pt x="1276" y="3557"/>
                  </a:cubicBezTo>
                  <a:cubicBezTo>
                    <a:pt x="1521" y="3376"/>
                    <a:pt x="1700" y="3121"/>
                    <a:pt x="1924" y="2914"/>
                  </a:cubicBezTo>
                  <a:cubicBezTo>
                    <a:pt x="2253" y="2607"/>
                    <a:pt x="2668" y="2409"/>
                    <a:pt x="3026" y="2139"/>
                  </a:cubicBezTo>
                  <a:cubicBezTo>
                    <a:pt x="3387" y="1869"/>
                    <a:pt x="3708" y="1485"/>
                    <a:pt x="3718" y="1036"/>
                  </a:cubicBezTo>
                  <a:cubicBezTo>
                    <a:pt x="3721" y="734"/>
                    <a:pt x="3585" y="450"/>
                    <a:pt x="3348" y="264"/>
                  </a:cubicBezTo>
                  <a:cubicBezTo>
                    <a:pt x="3108" y="78"/>
                    <a:pt x="2818" y="0"/>
                    <a:pt x="2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951025" y="1246650"/>
              <a:ext cx="485375" cy="150700"/>
            </a:xfrm>
            <a:custGeom>
              <a:avLst/>
              <a:gdLst/>
              <a:ahLst/>
              <a:cxnLst/>
              <a:rect l="l" t="t" r="r" b="b"/>
              <a:pathLst>
                <a:path w="19415" h="6028" extrusionOk="0">
                  <a:moveTo>
                    <a:pt x="1953" y="1"/>
                  </a:moveTo>
                  <a:cubicBezTo>
                    <a:pt x="1302" y="21"/>
                    <a:pt x="650" y="40"/>
                    <a:pt x="0" y="58"/>
                  </a:cubicBezTo>
                  <a:cubicBezTo>
                    <a:pt x="439" y="3854"/>
                    <a:pt x="5851" y="5470"/>
                    <a:pt x="9173" y="5880"/>
                  </a:cubicBezTo>
                  <a:cubicBezTo>
                    <a:pt x="9892" y="5969"/>
                    <a:pt x="10721" y="6027"/>
                    <a:pt x="11592" y="6027"/>
                  </a:cubicBezTo>
                  <a:cubicBezTo>
                    <a:pt x="14668" y="6027"/>
                    <a:pt x="18264" y="5301"/>
                    <a:pt x="19414" y="2653"/>
                  </a:cubicBezTo>
                  <a:cubicBezTo>
                    <a:pt x="18737" y="2334"/>
                    <a:pt x="18062" y="2016"/>
                    <a:pt x="17385" y="1693"/>
                  </a:cubicBezTo>
                  <a:cubicBezTo>
                    <a:pt x="17194" y="2525"/>
                    <a:pt x="16949" y="3344"/>
                    <a:pt x="16649" y="4144"/>
                  </a:cubicBezTo>
                  <a:cubicBezTo>
                    <a:pt x="15695" y="3752"/>
                    <a:pt x="14778" y="3321"/>
                    <a:pt x="13898" y="2783"/>
                  </a:cubicBezTo>
                  <a:cubicBezTo>
                    <a:pt x="13264" y="3517"/>
                    <a:pt x="12657" y="4313"/>
                    <a:pt x="12172" y="5152"/>
                  </a:cubicBezTo>
                  <a:cubicBezTo>
                    <a:pt x="11065" y="4530"/>
                    <a:pt x="10045" y="3763"/>
                    <a:pt x="9137" y="2874"/>
                  </a:cubicBezTo>
                  <a:cubicBezTo>
                    <a:pt x="8147" y="3406"/>
                    <a:pt x="7109" y="3923"/>
                    <a:pt x="6117" y="4456"/>
                  </a:cubicBezTo>
                  <a:cubicBezTo>
                    <a:pt x="5608" y="3558"/>
                    <a:pt x="5150" y="2631"/>
                    <a:pt x="4746" y="1681"/>
                  </a:cubicBezTo>
                  <a:cubicBezTo>
                    <a:pt x="3998" y="1955"/>
                    <a:pt x="3248" y="2249"/>
                    <a:pt x="2500" y="2524"/>
                  </a:cubicBezTo>
                  <a:cubicBezTo>
                    <a:pt x="2315" y="1687"/>
                    <a:pt x="2138" y="839"/>
                    <a:pt x="195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950200" y="1216225"/>
              <a:ext cx="494325" cy="143250"/>
            </a:xfrm>
            <a:custGeom>
              <a:avLst/>
              <a:gdLst/>
              <a:ahLst/>
              <a:cxnLst/>
              <a:rect l="l" t="t" r="r" b="b"/>
              <a:pathLst>
                <a:path w="19773" h="5730" extrusionOk="0">
                  <a:moveTo>
                    <a:pt x="2468" y="1"/>
                  </a:moveTo>
                  <a:lnTo>
                    <a:pt x="26" y="321"/>
                  </a:lnTo>
                  <a:lnTo>
                    <a:pt x="20" y="367"/>
                  </a:lnTo>
                  <a:cubicBezTo>
                    <a:pt x="6" y="526"/>
                    <a:pt x="0" y="685"/>
                    <a:pt x="4" y="846"/>
                  </a:cubicBezTo>
                  <a:lnTo>
                    <a:pt x="2078" y="575"/>
                  </a:lnTo>
                  <a:lnTo>
                    <a:pt x="2704" y="3069"/>
                  </a:lnTo>
                  <a:lnTo>
                    <a:pt x="5416" y="1996"/>
                  </a:lnTo>
                  <a:lnTo>
                    <a:pt x="6483" y="5002"/>
                  </a:lnTo>
                  <a:lnTo>
                    <a:pt x="6750" y="4857"/>
                  </a:lnTo>
                  <a:cubicBezTo>
                    <a:pt x="7640" y="4372"/>
                    <a:pt x="8487" y="3811"/>
                    <a:pt x="9279" y="3178"/>
                  </a:cubicBezTo>
                  <a:lnTo>
                    <a:pt x="11589" y="5729"/>
                  </a:lnTo>
                  <a:lnTo>
                    <a:pt x="11780" y="5521"/>
                  </a:lnTo>
                  <a:cubicBezTo>
                    <a:pt x="12518" y="4725"/>
                    <a:pt x="13180" y="3863"/>
                    <a:pt x="13759" y="2944"/>
                  </a:cubicBezTo>
                  <a:lnTo>
                    <a:pt x="16445" y="4815"/>
                  </a:lnTo>
                  <a:lnTo>
                    <a:pt x="16833" y="2169"/>
                  </a:lnTo>
                  <a:lnTo>
                    <a:pt x="19677" y="3188"/>
                  </a:lnTo>
                  <a:cubicBezTo>
                    <a:pt x="19707" y="3065"/>
                    <a:pt x="19733" y="2938"/>
                    <a:pt x="19754" y="2808"/>
                  </a:cubicBezTo>
                  <a:cubicBezTo>
                    <a:pt x="19761" y="2760"/>
                    <a:pt x="19767" y="2715"/>
                    <a:pt x="19773" y="2670"/>
                  </a:cubicBezTo>
                  <a:lnTo>
                    <a:pt x="16411" y="1468"/>
                  </a:lnTo>
                  <a:lnTo>
                    <a:pt x="16055" y="3911"/>
                  </a:lnTo>
                  <a:lnTo>
                    <a:pt x="13604" y="2204"/>
                  </a:lnTo>
                  <a:lnTo>
                    <a:pt x="13460" y="2440"/>
                  </a:lnTo>
                  <a:cubicBezTo>
                    <a:pt x="12916" y="3334"/>
                    <a:pt x="12291" y="4178"/>
                    <a:pt x="11592" y="4959"/>
                  </a:cubicBezTo>
                  <a:lnTo>
                    <a:pt x="9335" y="2465"/>
                  </a:lnTo>
                  <a:lnTo>
                    <a:pt x="9142" y="2621"/>
                  </a:lnTo>
                  <a:cubicBezTo>
                    <a:pt x="8399" y="3231"/>
                    <a:pt x="7604" y="3776"/>
                    <a:pt x="6768" y="4253"/>
                  </a:cubicBezTo>
                  <a:lnTo>
                    <a:pt x="5726" y="1314"/>
                  </a:lnTo>
                  <a:lnTo>
                    <a:pt x="3064" y="2370"/>
                  </a:lnTo>
                  <a:lnTo>
                    <a:pt x="2468" y="1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1112350" y="1002375"/>
              <a:ext cx="206125" cy="193650"/>
            </a:xfrm>
            <a:custGeom>
              <a:avLst/>
              <a:gdLst/>
              <a:ahLst/>
              <a:cxnLst/>
              <a:rect l="l" t="t" r="r" b="b"/>
              <a:pathLst>
                <a:path w="8245" h="7746" extrusionOk="0">
                  <a:moveTo>
                    <a:pt x="3967" y="1"/>
                  </a:moveTo>
                  <a:cubicBezTo>
                    <a:pt x="3379" y="1"/>
                    <a:pt x="2796" y="147"/>
                    <a:pt x="2272" y="475"/>
                  </a:cubicBezTo>
                  <a:cubicBezTo>
                    <a:pt x="1465" y="977"/>
                    <a:pt x="887" y="1790"/>
                    <a:pt x="531" y="2672"/>
                  </a:cubicBezTo>
                  <a:cubicBezTo>
                    <a:pt x="81" y="3792"/>
                    <a:pt x="0" y="5157"/>
                    <a:pt x="706" y="6136"/>
                  </a:cubicBezTo>
                  <a:cubicBezTo>
                    <a:pt x="1164" y="6771"/>
                    <a:pt x="1890" y="7160"/>
                    <a:pt x="2629" y="7416"/>
                  </a:cubicBezTo>
                  <a:cubicBezTo>
                    <a:pt x="3207" y="7615"/>
                    <a:pt x="3820" y="7745"/>
                    <a:pt x="4429" y="7745"/>
                  </a:cubicBezTo>
                  <a:cubicBezTo>
                    <a:pt x="4722" y="7745"/>
                    <a:pt x="5014" y="7715"/>
                    <a:pt x="5301" y="7648"/>
                  </a:cubicBezTo>
                  <a:cubicBezTo>
                    <a:pt x="6420" y="7384"/>
                    <a:pt x="7380" y="6540"/>
                    <a:pt x="7812" y="5474"/>
                  </a:cubicBezTo>
                  <a:cubicBezTo>
                    <a:pt x="8244" y="4408"/>
                    <a:pt x="8150" y="3149"/>
                    <a:pt x="7588" y="2145"/>
                  </a:cubicBezTo>
                  <a:cubicBezTo>
                    <a:pt x="6888" y="886"/>
                    <a:pt x="5413" y="1"/>
                    <a:pt x="3967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1118775" y="1008325"/>
              <a:ext cx="193475" cy="181800"/>
            </a:xfrm>
            <a:custGeom>
              <a:avLst/>
              <a:gdLst/>
              <a:ahLst/>
              <a:cxnLst/>
              <a:rect l="l" t="t" r="r" b="b"/>
              <a:pathLst>
                <a:path w="7739" h="7272" extrusionOk="0">
                  <a:moveTo>
                    <a:pt x="3723" y="0"/>
                  </a:moveTo>
                  <a:cubicBezTo>
                    <a:pt x="3171" y="0"/>
                    <a:pt x="2624" y="138"/>
                    <a:pt x="2131" y="445"/>
                  </a:cubicBezTo>
                  <a:cubicBezTo>
                    <a:pt x="1375" y="917"/>
                    <a:pt x="831" y="1680"/>
                    <a:pt x="498" y="2508"/>
                  </a:cubicBezTo>
                  <a:cubicBezTo>
                    <a:pt x="76" y="3559"/>
                    <a:pt x="0" y="4841"/>
                    <a:pt x="663" y="5760"/>
                  </a:cubicBezTo>
                  <a:cubicBezTo>
                    <a:pt x="1094" y="6355"/>
                    <a:pt x="1774" y="6721"/>
                    <a:pt x="2468" y="6962"/>
                  </a:cubicBezTo>
                  <a:cubicBezTo>
                    <a:pt x="3010" y="7149"/>
                    <a:pt x="3585" y="7271"/>
                    <a:pt x="4156" y="7271"/>
                  </a:cubicBezTo>
                  <a:cubicBezTo>
                    <a:pt x="4432" y="7271"/>
                    <a:pt x="4707" y="7243"/>
                    <a:pt x="4977" y="7179"/>
                  </a:cubicBezTo>
                  <a:cubicBezTo>
                    <a:pt x="6027" y="6932"/>
                    <a:pt x="6928" y="6139"/>
                    <a:pt x="7333" y="5138"/>
                  </a:cubicBezTo>
                  <a:cubicBezTo>
                    <a:pt x="7739" y="4138"/>
                    <a:pt x="7649" y="2957"/>
                    <a:pt x="7123" y="2013"/>
                  </a:cubicBezTo>
                  <a:cubicBezTo>
                    <a:pt x="6464" y="831"/>
                    <a:pt x="5080" y="0"/>
                    <a:pt x="3723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1129000" y="1017850"/>
              <a:ext cx="173250" cy="162750"/>
            </a:xfrm>
            <a:custGeom>
              <a:avLst/>
              <a:gdLst/>
              <a:ahLst/>
              <a:cxnLst/>
              <a:rect l="l" t="t" r="r" b="b"/>
              <a:pathLst>
                <a:path w="6930" h="6510" extrusionOk="0">
                  <a:moveTo>
                    <a:pt x="3336" y="0"/>
                  </a:moveTo>
                  <a:cubicBezTo>
                    <a:pt x="2841" y="0"/>
                    <a:pt x="2350" y="124"/>
                    <a:pt x="1909" y="399"/>
                  </a:cubicBezTo>
                  <a:cubicBezTo>
                    <a:pt x="1231" y="821"/>
                    <a:pt x="745" y="1504"/>
                    <a:pt x="448" y="2245"/>
                  </a:cubicBezTo>
                  <a:cubicBezTo>
                    <a:pt x="69" y="3186"/>
                    <a:pt x="0" y="4334"/>
                    <a:pt x="594" y="5156"/>
                  </a:cubicBezTo>
                  <a:cubicBezTo>
                    <a:pt x="979" y="5690"/>
                    <a:pt x="1589" y="6017"/>
                    <a:pt x="2210" y="6233"/>
                  </a:cubicBezTo>
                  <a:cubicBezTo>
                    <a:pt x="2696" y="6400"/>
                    <a:pt x="3212" y="6510"/>
                    <a:pt x="3723" y="6510"/>
                  </a:cubicBezTo>
                  <a:cubicBezTo>
                    <a:pt x="3970" y="6510"/>
                    <a:pt x="4215" y="6484"/>
                    <a:pt x="4456" y="6428"/>
                  </a:cubicBezTo>
                  <a:cubicBezTo>
                    <a:pt x="5397" y="6207"/>
                    <a:pt x="6204" y="5496"/>
                    <a:pt x="6567" y="4601"/>
                  </a:cubicBezTo>
                  <a:cubicBezTo>
                    <a:pt x="6930" y="3704"/>
                    <a:pt x="6849" y="2647"/>
                    <a:pt x="6379" y="1803"/>
                  </a:cubicBezTo>
                  <a:cubicBezTo>
                    <a:pt x="5789" y="744"/>
                    <a:pt x="4550" y="0"/>
                    <a:pt x="333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1112875" y="1209350"/>
              <a:ext cx="179000" cy="46375"/>
            </a:xfrm>
            <a:custGeom>
              <a:avLst/>
              <a:gdLst/>
              <a:ahLst/>
              <a:cxnLst/>
              <a:rect l="l" t="t" r="r" b="b"/>
              <a:pathLst>
                <a:path w="7160" h="1855" extrusionOk="0">
                  <a:moveTo>
                    <a:pt x="1" y="0"/>
                  </a:moveTo>
                  <a:lnTo>
                    <a:pt x="229" y="1296"/>
                  </a:lnTo>
                  <a:lnTo>
                    <a:pt x="6632" y="1854"/>
                  </a:lnTo>
                  <a:lnTo>
                    <a:pt x="7160" y="7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1181575" y="556250"/>
              <a:ext cx="136850" cy="435225"/>
            </a:xfrm>
            <a:custGeom>
              <a:avLst/>
              <a:gdLst/>
              <a:ahLst/>
              <a:cxnLst/>
              <a:rect l="l" t="t" r="r" b="b"/>
              <a:pathLst>
                <a:path w="5474" h="17409" extrusionOk="0">
                  <a:moveTo>
                    <a:pt x="1691" y="0"/>
                  </a:moveTo>
                  <a:lnTo>
                    <a:pt x="1506" y="1869"/>
                  </a:lnTo>
                  <a:lnTo>
                    <a:pt x="1472" y="2213"/>
                  </a:lnTo>
                  <a:lnTo>
                    <a:pt x="1291" y="4028"/>
                  </a:lnTo>
                  <a:lnTo>
                    <a:pt x="1256" y="4373"/>
                  </a:lnTo>
                  <a:lnTo>
                    <a:pt x="962" y="7349"/>
                  </a:lnTo>
                  <a:lnTo>
                    <a:pt x="928" y="7692"/>
                  </a:lnTo>
                  <a:lnTo>
                    <a:pt x="757" y="9415"/>
                  </a:lnTo>
                  <a:lnTo>
                    <a:pt x="721" y="9758"/>
                  </a:lnTo>
                  <a:lnTo>
                    <a:pt x="401" y="12996"/>
                  </a:lnTo>
                  <a:lnTo>
                    <a:pt x="367" y="13340"/>
                  </a:lnTo>
                  <a:lnTo>
                    <a:pt x="223" y="14781"/>
                  </a:lnTo>
                  <a:lnTo>
                    <a:pt x="190" y="15125"/>
                  </a:lnTo>
                  <a:lnTo>
                    <a:pt x="1" y="17018"/>
                  </a:lnTo>
                  <a:lnTo>
                    <a:pt x="3156" y="17408"/>
                  </a:lnTo>
                  <a:lnTo>
                    <a:pt x="3416" y="15495"/>
                  </a:lnTo>
                  <a:lnTo>
                    <a:pt x="3463" y="15153"/>
                  </a:lnTo>
                  <a:lnTo>
                    <a:pt x="3650" y="13769"/>
                  </a:lnTo>
                  <a:lnTo>
                    <a:pt x="3697" y="13426"/>
                  </a:lnTo>
                  <a:lnTo>
                    <a:pt x="4154" y="10058"/>
                  </a:lnTo>
                  <a:lnTo>
                    <a:pt x="4202" y="9715"/>
                  </a:lnTo>
                  <a:lnTo>
                    <a:pt x="4429" y="8032"/>
                  </a:lnTo>
                  <a:lnTo>
                    <a:pt x="4477" y="7689"/>
                  </a:lnTo>
                  <a:lnTo>
                    <a:pt x="4874" y="4757"/>
                  </a:lnTo>
                  <a:lnTo>
                    <a:pt x="4921" y="4416"/>
                  </a:lnTo>
                  <a:lnTo>
                    <a:pt x="5168" y="2592"/>
                  </a:lnTo>
                  <a:lnTo>
                    <a:pt x="5216" y="2251"/>
                  </a:lnTo>
                  <a:lnTo>
                    <a:pt x="5474" y="351"/>
                  </a:lnTo>
                  <a:lnTo>
                    <a:pt x="1691" y="0"/>
                  </a:ln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1218350" y="602950"/>
              <a:ext cx="93625" cy="18125"/>
            </a:xfrm>
            <a:custGeom>
              <a:avLst/>
              <a:gdLst/>
              <a:ahLst/>
              <a:cxnLst/>
              <a:rect l="l" t="t" r="r" b="b"/>
              <a:pathLst>
                <a:path w="3745" h="725" extrusionOk="0">
                  <a:moveTo>
                    <a:pt x="35" y="1"/>
                  </a:moveTo>
                  <a:lnTo>
                    <a:pt x="1" y="345"/>
                  </a:lnTo>
                  <a:lnTo>
                    <a:pt x="3697" y="724"/>
                  </a:lnTo>
                  <a:lnTo>
                    <a:pt x="3745" y="38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1212975" y="656950"/>
              <a:ext cx="91650" cy="18250"/>
            </a:xfrm>
            <a:custGeom>
              <a:avLst/>
              <a:gdLst/>
              <a:ahLst/>
              <a:cxnLst/>
              <a:rect l="l" t="t" r="r" b="b"/>
              <a:pathLst>
                <a:path w="3666" h="730" extrusionOk="0">
                  <a:moveTo>
                    <a:pt x="35" y="0"/>
                  </a:moveTo>
                  <a:lnTo>
                    <a:pt x="0" y="345"/>
                  </a:lnTo>
                  <a:lnTo>
                    <a:pt x="3618" y="729"/>
                  </a:lnTo>
                  <a:lnTo>
                    <a:pt x="3665" y="3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1204750" y="739925"/>
              <a:ext cx="88750" cy="17150"/>
            </a:xfrm>
            <a:custGeom>
              <a:avLst/>
              <a:gdLst/>
              <a:ahLst/>
              <a:cxnLst/>
              <a:rect l="l" t="t" r="r" b="b"/>
              <a:pathLst>
                <a:path w="3550" h="686" extrusionOk="0">
                  <a:moveTo>
                    <a:pt x="35" y="1"/>
                  </a:moveTo>
                  <a:lnTo>
                    <a:pt x="1" y="345"/>
                  </a:lnTo>
                  <a:lnTo>
                    <a:pt x="3502" y="685"/>
                  </a:lnTo>
                  <a:lnTo>
                    <a:pt x="3550" y="342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1199600" y="791625"/>
              <a:ext cx="87050" cy="16100"/>
            </a:xfrm>
            <a:custGeom>
              <a:avLst/>
              <a:gdLst/>
              <a:ahLst/>
              <a:cxnLst/>
              <a:rect l="l" t="t" r="r" b="b"/>
              <a:pathLst>
                <a:path w="3482" h="644" extrusionOk="0">
                  <a:moveTo>
                    <a:pt x="36" y="0"/>
                  </a:moveTo>
                  <a:lnTo>
                    <a:pt x="0" y="343"/>
                  </a:lnTo>
                  <a:cubicBezTo>
                    <a:pt x="1144" y="445"/>
                    <a:pt x="2289" y="546"/>
                    <a:pt x="3433" y="643"/>
                  </a:cubicBezTo>
                  <a:lnTo>
                    <a:pt x="3481" y="300"/>
                  </a:lnTo>
                  <a:cubicBezTo>
                    <a:pt x="2332" y="203"/>
                    <a:pt x="1184" y="102"/>
                    <a:pt x="36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1190725" y="881125"/>
              <a:ext cx="83300" cy="19375"/>
            </a:xfrm>
            <a:custGeom>
              <a:avLst/>
              <a:gdLst/>
              <a:ahLst/>
              <a:cxnLst/>
              <a:rect l="l" t="t" r="r" b="b"/>
              <a:pathLst>
                <a:path w="3332" h="775" extrusionOk="0">
                  <a:moveTo>
                    <a:pt x="35" y="1"/>
                  </a:moveTo>
                  <a:lnTo>
                    <a:pt x="1" y="345"/>
                  </a:lnTo>
                  <a:lnTo>
                    <a:pt x="3284" y="774"/>
                  </a:lnTo>
                  <a:lnTo>
                    <a:pt x="3331" y="43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1186350" y="925750"/>
              <a:ext cx="81825" cy="17900"/>
            </a:xfrm>
            <a:custGeom>
              <a:avLst/>
              <a:gdLst/>
              <a:ahLst/>
              <a:cxnLst/>
              <a:rect l="l" t="t" r="r" b="b"/>
              <a:pathLst>
                <a:path w="3273" h="716" extrusionOk="0">
                  <a:moveTo>
                    <a:pt x="34" y="1"/>
                  </a:moveTo>
                  <a:lnTo>
                    <a:pt x="1" y="345"/>
                  </a:lnTo>
                  <a:cubicBezTo>
                    <a:pt x="1074" y="467"/>
                    <a:pt x="2149" y="592"/>
                    <a:pt x="3225" y="715"/>
                  </a:cubicBezTo>
                  <a:lnTo>
                    <a:pt x="3272" y="373"/>
                  </a:lnTo>
                  <a:cubicBezTo>
                    <a:pt x="2193" y="249"/>
                    <a:pt x="1114" y="126"/>
                    <a:pt x="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1190775" y="398375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0"/>
                  </a:moveTo>
                  <a:cubicBezTo>
                    <a:pt x="200" y="0"/>
                    <a:pt x="28" y="121"/>
                    <a:pt x="14" y="301"/>
                  </a:cubicBezTo>
                  <a:cubicBezTo>
                    <a:pt x="0" y="481"/>
                    <a:pt x="122" y="672"/>
                    <a:pt x="314" y="687"/>
                  </a:cubicBezTo>
                  <a:lnTo>
                    <a:pt x="1540" y="785"/>
                  </a:lnTo>
                  <a:cubicBezTo>
                    <a:pt x="1549" y="786"/>
                    <a:pt x="1559" y="786"/>
                    <a:pt x="1568" y="786"/>
                  </a:cubicBezTo>
                  <a:cubicBezTo>
                    <a:pt x="1739" y="786"/>
                    <a:pt x="1912" y="666"/>
                    <a:pt x="1926" y="484"/>
                  </a:cubicBezTo>
                  <a:cubicBezTo>
                    <a:pt x="1940" y="304"/>
                    <a:pt x="1818" y="113"/>
                    <a:pt x="1625" y="99"/>
                  </a:cubicBezTo>
                  <a:lnTo>
                    <a:pt x="399" y="2"/>
                  </a:lnTo>
                  <a:cubicBezTo>
                    <a:pt x="390" y="1"/>
                    <a:pt x="380" y="0"/>
                    <a:pt x="371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1181575" y="436325"/>
              <a:ext cx="48500" cy="19675"/>
            </a:xfrm>
            <a:custGeom>
              <a:avLst/>
              <a:gdLst/>
              <a:ahLst/>
              <a:cxnLst/>
              <a:rect l="l" t="t" r="r" b="b"/>
              <a:pathLst>
                <a:path w="1940" h="787" extrusionOk="0">
                  <a:moveTo>
                    <a:pt x="371" y="1"/>
                  </a:moveTo>
                  <a:cubicBezTo>
                    <a:pt x="201" y="1"/>
                    <a:pt x="29" y="121"/>
                    <a:pt x="15" y="303"/>
                  </a:cubicBezTo>
                  <a:cubicBezTo>
                    <a:pt x="1" y="482"/>
                    <a:pt x="123" y="672"/>
                    <a:pt x="315" y="688"/>
                  </a:cubicBezTo>
                  <a:lnTo>
                    <a:pt x="1541" y="785"/>
                  </a:lnTo>
                  <a:cubicBezTo>
                    <a:pt x="1550" y="786"/>
                    <a:pt x="1560" y="786"/>
                    <a:pt x="1569" y="786"/>
                  </a:cubicBezTo>
                  <a:cubicBezTo>
                    <a:pt x="1740" y="786"/>
                    <a:pt x="1913" y="666"/>
                    <a:pt x="1927" y="485"/>
                  </a:cubicBezTo>
                  <a:cubicBezTo>
                    <a:pt x="1939" y="306"/>
                    <a:pt x="1817" y="114"/>
                    <a:pt x="1627" y="99"/>
                  </a:cubicBezTo>
                  <a:lnTo>
                    <a:pt x="400" y="2"/>
                  </a:lnTo>
                  <a:cubicBezTo>
                    <a:pt x="390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1179250" y="477000"/>
              <a:ext cx="48525" cy="19675"/>
            </a:xfrm>
            <a:custGeom>
              <a:avLst/>
              <a:gdLst/>
              <a:ahLst/>
              <a:cxnLst/>
              <a:rect l="l" t="t" r="r" b="b"/>
              <a:pathLst>
                <a:path w="1941" h="787" extrusionOk="0">
                  <a:moveTo>
                    <a:pt x="371" y="1"/>
                  </a:moveTo>
                  <a:cubicBezTo>
                    <a:pt x="200" y="1"/>
                    <a:pt x="28" y="120"/>
                    <a:pt x="13" y="302"/>
                  </a:cubicBezTo>
                  <a:cubicBezTo>
                    <a:pt x="1" y="481"/>
                    <a:pt x="121" y="672"/>
                    <a:pt x="315" y="688"/>
                  </a:cubicBezTo>
                  <a:lnTo>
                    <a:pt x="1540" y="786"/>
                  </a:lnTo>
                  <a:cubicBezTo>
                    <a:pt x="1550" y="786"/>
                    <a:pt x="1559" y="787"/>
                    <a:pt x="1569" y="787"/>
                  </a:cubicBezTo>
                  <a:cubicBezTo>
                    <a:pt x="1739" y="787"/>
                    <a:pt x="1911" y="666"/>
                    <a:pt x="1926" y="484"/>
                  </a:cubicBezTo>
                  <a:cubicBezTo>
                    <a:pt x="1941" y="305"/>
                    <a:pt x="1819" y="114"/>
                    <a:pt x="1625" y="98"/>
                  </a:cubicBezTo>
                  <a:lnTo>
                    <a:pt x="399" y="2"/>
                  </a:lnTo>
                  <a:cubicBezTo>
                    <a:pt x="390" y="1"/>
                    <a:pt x="380" y="1"/>
                    <a:pt x="37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1334075" y="414725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7" y="0"/>
                  </a:moveTo>
                  <a:cubicBezTo>
                    <a:pt x="199" y="0"/>
                    <a:pt x="61" y="143"/>
                    <a:pt x="32" y="305"/>
                  </a:cubicBezTo>
                  <a:cubicBezTo>
                    <a:pt x="1" y="496"/>
                    <a:pt x="154" y="661"/>
                    <a:pt x="334" y="691"/>
                  </a:cubicBezTo>
                  <a:lnTo>
                    <a:pt x="1546" y="894"/>
                  </a:lnTo>
                  <a:cubicBezTo>
                    <a:pt x="1564" y="897"/>
                    <a:pt x="1581" y="899"/>
                    <a:pt x="1598" y="899"/>
                  </a:cubicBezTo>
                  <a:cubicBezTo>
                    <a:pt x="1766" y="899"/>
                    <a:pt x="1904" y="756"/>
                    <a:pt x="1932" y="595"/>
                  </a:cubicBezTo>
                  <a:cubicBezTo>
                    <a:pt x="1964" y="404"/>
                    <a:pt x="1809" y="239"/>
                    <a:pt x="1631" y="209"/>
                  </a:cubicBezTo>
                  <a:lnTo>
                    <a:pt x="418" y="5"/>
                  </a:lnTo>
                  <a:cubicBezTo>
                    <a:pt x="401" y="2"/>
                    <a:pt x="384" y="0"/>
                    <a:pt x="36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1333750" y="453750"/>
              <a:ext cx="49125" cy="22525"/>
            </a:xfrm>
            <a:custGeom>
              <a:avLst/>
              <a:gdLst/>
              <a:ahLst/>
              <a:cxnLst/>
              <a:rect l="l" t="t" r="r" b="b"/>
              <a:pathLst>
                <a:path w="1965" h="901" extrusionOk="0">
                  <a:moveTo>
                    <a:pt x="369" y="1"/>
                  </a:moveTo>
                  <a:cubicBezTo>
                    <a:pt x="200" y="1"/>
                    <a:pt x="61" y="144"/>
                    <a:pt x="33" y="306"/>
                  </a:cubicBezTo>
                  <a:cubicBezTo>
                    <a:pt x="1" y="496"/>
                    <a:pt x="156" y="662"/>
                    <a:pt x="334" y="692"/>
                  </a:cubicBezTo>
                  <a:lnTo>
                    <a:pt x="1546" y="896"/>
                  </a:lnTo>
                  <a:cubicBezTo>
                    <a:pt x="1563" y="899"/>
                    <a:pt x="1580" y="900"/>
                    <a:pt x="1597" y="900"/>
                  </a:cubicBezTo>
                  <a:cubicBezTo>
                    <a:pt x="1766" y="900"/>
                    <a:pt x="1905" y="758"/>
                    <a:pt x="1932" y="596"/>
                  </a:cubicBezTo>
                  <a:cubicBezTo>
                    <a:pt x="1964" y="405"/>
                    <a:pt x="1809" y="240"/>
                    <a:pt x="1631" y="210"/>
                  </a:cubicBezTo>
                  <a:lnTo>
                    <a:pt x="419" y="5"/>
                  </a:lnTo>
                  <a:cubicBezTo>
                    <a:pt x="402" y="2"/>
                    <a:pt x="385" y="1"/>
                    <a:pt x="369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1326125" y="493800"/>
              <a:ext cx="49100" cy="22475"/>
            </a:xfrm>
            <a:custGeom>
              <a:avLst/>
              <a:gdLst/>
              <a:ahLst/>
              <a:cxnLst/>
              <a:rect l="l" t="t" r="r" b="b"/>
              <a:pathLst>
                <a:path w="1964" h="899" extrusionOk="0">
                  <a:moveTo>
                    <a:pt x="366" y="0"/>
                  </a:moveTo>
                  <a:cubicBezTo>
                    <a:pt x="197" y="0"/>
                    <a:pt x="59" y="143"/>
                    <a:pt x="32" y="304"/>
                  </a:cubicBezTo>
                  <a:cubicBezTo>
                    <a:pt x="0" y="495"/>
                    <a:pt x="155" y="660"/>
                    <a:pt x="333" y="690"/>
                  </a:cubicBezTo>
                  <a:lnTo>
                    <a:pt x="1546" y="894"/>
                  </a:lnTo>
                  <a:cubicBezTo>
                    <a:pt x="1563" y="897"/>
                    <a:pt x="1580" y="899"/>
                    <a:pt x="1597" y="899"/>
                  </a:cubicBezTo>
                  <a:cubicBezTo>
                    <a:pt x="1765" y="899"/>
                    <a:pt x="1903" y="756"/>
                    <a:pt x="1930" y="594"/>
                  </a:cubicBezTo>
                  <a:cubicBezTo>
                    <a:pt x="1963" y="403"/>
                    <a:pt x="1808" y="238"/>
                    <a:pt x="1630" y="208"/>
                  </a:cubicBezTo>
                  <a:lnTo>
                    <a:pt x="418" y="4"/>
                  </a:lnTo>
                  <a:cubicBezTo>
                    <a:pt x="400" y="1"/>
                    <a:pt x="383" y="0"/>
                    <a:pt x="366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1200300" y="381850"/>
              <a:ext cx="156600" cy="183150"/>
            </a:xfrm>
            <a:custGeom>
              <a:avLst/>
              <a:gdLst/>
              <a:ahLst/>
              <a:cxnLst/>
              <a:rect l="l" t="t" r="r" b="b"/>
              <a:pathLst>
                <a:path w="6264" h="7326" extrusionOk="0">
                  <a:moveTo>
                    <a:pt x="1540" y="1"/>
                  </a:moveTo>
                  <a:cubicBezTo>
                    <a:pt x="1331" y="1"/>
                    <a:pt x="1187" y="16"/>
                    <a:pt x="1136" y="51"/>
                  </a:cubicBezTo>
                  <a:cubicBezTo>
                    <a:pt x="796" y="288"/>
                    <a:pt x="1" y="5181"/>
                    <a:pt x="12" y="5450"/>
                  </a:cubicBezTo>
                  <a:cubicBezTo>
                    <a:pt x="24" y="5718"/>
                    <a:pt x="942" y="6976"/>
                    <a:pt x="942" y="6976"/>
                  </a:cubicBezTo>
                  <a:lnTo>
                    <a:pt x="4725" y="7325"/>
                  </a:lnTo>
                  <a:cubicBezTo>
                    <a:pt x="4725" y="7325"/>
                    <a:pt x="5655" y="6303"/>
                    <a:pt x="5848" y="6082"/>
                  </a:cubicBezTo>
                  <a:cubicBezTo>
                    <a:pt x="6044" y="5861"/>
                    <a:pt x="6263" y="942"/>
                    <a:pt x="6137" y="703"/>
                  </a:cubicBezTo>
                  <a:cubicBezTo>
                    <a:pt x="6029" y="501"/>
                    <a:pt x="2731" y="1"/>
                    <a:pt x="154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1162600" y="557825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1" y="26280"/>
                  </a:lnTo>
                  <a:lnTo>
                    <a:pt x="44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1175450" y="559400"/>
              <a:ext cx="74975" cy="657150"/>
            </a:xfrm>
            <a:custGeom>
              <a:avLst/>
              <a:gdLst/>
              <a:ahLst/>
              <a:cxnLst/>
              <a:rect l="l" t="t" r="r" b="b"/>
              <a:pathLst>
                <a:path w="2999" h="26286" extrusionOk="0">
                  <a:moveTo>
                    <a:pt x="2955" y="1"/>
                  </a:moveTo>
                  <a:lnTo>
                    <a:pt x="0" y="26280"/>
                  </a:lnTo>
                  <a:lnTo>
                    <a:pt x="43" y="26285"/>
                  </a:lnTo>
                  <a:lnTo>
                    <a:pt x="2998" y="5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1188300" y="560975"/>
              <a:ext cx="74950" cy="657150"/>
            </a:xfrm>
            <a:custGeom>
              <a:avLst/>
              <a:gdLst/>
              <a:ahLst/>
              <a:cxnLst/>
              <a:rect l="l" t="t" r="r" b="b"/>
              <a:pathLst>
                <a:path w="2998" h="26286" extrusionOk="0">
                  <a:moveTo>
                    <a:pt x="2955" y="1"/>
                  </a:moveTo>
                  <a:lnTo>
                    <a:pt x="0" y="26281"/>
                  </a:lnTo>
                  <a:lnTo>
                    <a:pt x="43" y="26286"/>
                  </a:lnTo>
                  <a:lnTo>
                    <a:pt x="2998" y="7"/>
                  </a:lnTo>
                  <a:lnTo>
                    <a:pt x="29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1201125" y="561475"/>
              <a:ext cx="75075" cy="658225"/>
            </a:xfrm>
            <a:custGeom>
              <a:avLst/>
              <a:gdLst/>
              <a:ahLst/>
              <a:cxnLst/>
              <a:rect l="l" t="t" r="r" b="b"/>
              <a:pathLst>
                <a:path w="3003" h="26329" extrusionOk="0">
                  <a:moveTo>
                    <a:pt x="2960" y="1"/>
                  </a:moveTo>
                  <a:lnTo>
                    <a:pt x="1" y="26324"/>
                  </a:lnTo>
                  <a:lnTo>
                    <a:pt x="44" y="26329"/>
                  </a:lnTo>
                  <a:lnTo>
                    <a:pt x="3003" y="7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1213975" y="562175"/>
              <a:ext cx="75175" cy="659150"/>
            </a:xfrm>
            <a:custGeom>
              <a:avLst/>
              <a:gdLst/>
              <a:ahLst/>
              <a:cxnLst/>
              <a:rect l="l" t="t" r="r" b="b"/>
              <a:pathLst>
                <a:path w="3007" h="26366" extrusionOk="0">
                  <a:moveTo>
                    <a:pt x="2964" y="0"/>
                  </a:moveTo>
                  <a:lnTo>
                    <a:pt x="1" y="26360"/>
                  </a:lnTo>
                  <a:lnTo>
                    <a:pt x="44" y="26365"/>
                  </a:lnTo>
                  <a:lnTo>
                    <a:pt x="3007" y="5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1226825" y="563350"/>
              <a:ext cx="75225" cy="659550"/>
            </a:xfrm>
            <a:custGeom>
              <a:avLst/>
              <a:gdLst/>
              <a:ahLst/>
              <a:cxnLst/>
              <a:rect l="l" t="t" r="r" b="b"/>
              <a:pathLst>
                <a:path w="3009" h="26382" extrusionOk="0">
                  <a:moveTo>
                    <a:pt x="2966" y="1"/>
                  </a:moveTo>
                  <a:lnTo>
                    <a:pt x="0" y="26376"/>
                  </a:lnTo>
                  <a:lnTo>
                    <a:pt x="43" y="26381"/>
                  </a:lnTo>
                  <a:lnTo>
                    <a:pt x="3008" y="6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1232200" y="407325"/>
              <a:ext cx="42750" cy="110500"/>
            </a:xfrm>
            <a:custGeom>
              <a:avLst/>
              <a:gdLst/>
              <a:ahLst/>
              <a:cxnLst/>
              <a:rect l="l" t="t" r="r" b="b"/>
              <a:pathLst>
                <a:path w="1710" h="4420" extrusionOk="0">
                  <a:moveTo>
                    <a:pt x="1096" y="1"/>
                  </a:moveTo>
                  <a:cubicBezTo>
                    <a:pt x="813" y="1"/>
                    <a:pt x="567" y="208"/>
                    <a:pt x="524" y="494"/>
                  </a:cubicBezTo>
                  <a:lnTo>
                    <a:pt x="48" y="3753"/>
                  </a:lnTo>
                  <a:cubicBezTo>
                    <a:pt x="1" y="4073"/>
                    <a:pt x="226" y="4370"/>
                    <a:pt x="547" y="4411"/>
                  </a:cubicBezTo>
                  <a:lnTo>
                    <a:pt x="585" y="4415"/>
                  </a:lnTo>
                  <a:cubicBezTo>
                    <a:pt x="609" y="4418"/>
                    <a:pt x="632" y="4419"/>
                    <a:pt x="656" y="4419"/>
                  </a:cubicBezTo>
                  <a:cubicBezTo>
                    <a:pt x="941" y="4419"/>
                    <a:pt x="1189" y="4209"/>
                    <a:pt x="1227" y="3918"/>
                  </a:cubicBezTo>
                  <a:lnTo>
                    <a:pt x="1667" y="655"/>
                  </a:lnTo>
                  <a:cubicBezTo>
                    <a:pt x="1710" y="337"/>
                    <a:pt x="1484" y="45"/>
                    <a:pt x="1166" y="5"/>
                  </a:cubicBezTo>
                  <a:cubicBezTo>
                    <a:pt x="1142" y="2"/>
                    <a:pt x="1119" y="1"/>
                    <a:pt x="1096" y="1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1288925" y="413925"/>
              <a:ext cx="39625" cy="110900"/>
            </a:xfrm>
            <a:custGeom>
              <a:avLst/>
              <a:gdLst/>
              <a:ahLst/>
              <a:cxnLst/>
              <a:rect l="l" t="t" r="r" b="b"/>
              <a:pathLst>
                <a:path w="1585" h="4436" extrusionOk="0">
                  <a:moveTo>
                    <a:pt x="976" y="0"/>
                  </a:moveTo>
                  <a:cubicBezTo>
                    <a:pt x="685" y="0"/>
                    <a:pt x="434" y="220"/>
                    <a:pt x="403" y="516"/>
                  </a:cubicBezTo>
                  <a:lnTo>
                    <a:pt x="35" y="3788"/>
                  </a:lnTo>
                  <a:cubicBezTo>
                    <a:pt x="0" y="4102"/>
                    <a:pt x="224" y="4386"/>
                    <a:pt x="537" y="4425"/>
                  </a:cubicBezTo>
                  <a:lnTo>
                    <a:pt x="574" y="4431"/>
                  </a:lnTo>
                  <a:cubicBezTo>
                    <a:pt x="599" y="4434"/>
                    <a:pt x="623" y="4435"/>
                    <a:pt x="647" y="4435"/>
                  </a:cubicBezTo>
                  <a:cubicBezTo>
                    <a:pt x="938" y="4435"/>
                    <a:pt x="1191" y="4214"/>
                    <a:pt x="1220" y="3916"/>
                  </a:cubicBezTo>
                  <a:lnTo>
                    <a:pt x="1551" y="638"/>
                  </a:lnTo>
                  <a:cubicBezTo>
                    <a:pt x="1584" y="321"/>
                    <a:pt x="1356" y="37"/>
                    <a:pt x="1039" y="4"/>
                  </a:cubicBezTo>
                  <a:cubicBezTo>
                    <a:pt x="1018" y="1"/>
                    <a:pt x="997" y="0"/>
                    <a:pt x="976" y="0"/>
                  </a:cubicBezTo>
                  <a:close/>
                </a:path>
              </a:pathLst>
            </a:custGeom>
            <a:solidFill>
              <a:srgbClr val="232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26"/>
          <p:cNvGrpSpPr/>
          <p:nvPr/>
        </p:nvGrpSpPr>
        <p:grpSpPr>
          <a:xfrm>
            <a:off x="3673547" y="442191"/>
            <a:ext cx="1542152" cy="772184"/>
            <a:chOff x="1756550" y="1785150"/>
            <a:chExt cx="904700" cy="453000"/>
          </a:xfrm>
        </p:grpSpPr>
        <p:sp>
          <p:nvSpPr>
            <p:cNvPr id="1108" name="Google Shape;1108;p26"/>
            <p:cNvSpPr/>
            <p:nvPr/>
          </p:nvSpPr>
          <p:spPr>
            <a:xfrm>
              <a:off x="1773625" y="1966500"/>
              <a:ext cx="887625" cy="235750"/>
            </a:xfrm>
            <a:custGeom>
              <a:avLst/>
              <a:gdLst/>
              <a:ahLst/>
              <a:cxnLst/>
              <a:rect l="l" t="t" r="r" b="b"/>
              <a:pathLst>
                <a:path w="35505" h="9430" extrusionOk="0">
                  <a:moveTo>
                    <a:pt x="9658" y="0"/>
                  </a:moveTo>
                  <a:cubicBezTo>
                    <a:pt x="3263" y="0"/>
                    <a:pt x="0" y="1352"/>
                    <a:pt x="0" y="1352"/>
                  </a:cubicBezTo>
                  <a:lnTo>
                    <a:pt x="910" y="3267"/>
                  </a:lnTo>
                  <a:cubicBezTo>
                    <a:pt x="910" y="3267"/>
                    <a:pt x="3377" y="5163"/>
                    <a:pt x="6801" y="6579"/>
                  </a:cubicBezTo>
                  <a:cubicBezTo>
                    <a:pt x="10058" y="7927"/>
                    <a:pt x="20863" y="9430"/>
                    <a:pt x="27646" y="9430"/>
                  </a:cubicBezTo>
                  <a:cubicBezTo>
                    <a:pt x="27994" y="9430"/>
                    <a:pt x="28331" y="9426"/>
                    <a:pt x="28656" y="9418"/>
                  </a:cubicBezTo>
                  <a:cubicBezTo>
                    <a:pt x="35321" y="9251"/>
                    <a:pt x="35505" y="6941"/>
                    <a:pt x="35505" y="6941"/>
                  </a:cubicBezTo>
                  <a:cubicBezTo>
                    <a:pt x="35505" y="6941"/>
                    <a:pt x="31244" y="2937"/>
                    <a:pt x="18819" y="821"/>
                  </a:cubicBezTo>
                  <a:cubicBezTo>
                    <a:pt x="15270" y="216"/>
                    <a:pt x="12214" y="0"/>
                    <a:pt x="9658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1756550" y="2014225"/>
              <a:ext cx="884175" cy="223900"/>
            </a:xfrm>
            <a:custGeom>
              <a:avLst/>
              <a:gdLst/>
              <a:ahLst/>
              <a:cxnLst/>
              <a:rect l="l" t="t" r="r" b="b"/>
              <a:pathLst>
                <a:path w="35367" h="8956" extrusionOk="0">
                  <a:moveTo>
                    <a:pt x="10259" y="1"/>
                  </a:moveTo>
                  <a:cubicBezTo>
                    <a:pt x="6946" y="1"/>
                    <a:pt x="4175" y="351"/>
                    <a:pt x="2392" y="836"/>
                  </a:cubicBezTo>
                  <a:cubicBezTo>
                    <a:pt x="1088" y="1192"/>
                    <a:pt x="312" y="1618"/>
                    <a:pt x="241" y="2033"/>
                  </a:cubicBezTo>
                  <a:cubicBezTo>
                    <a:pt x="0" y="3451"/>
                    <a:pt x="7650" y="5935"/>
                    <a:pt x="17328" y="7583"/>
                  </a:cubicBezTo>
                  <a:cubicBezTo>
                    <a:pt x="22651" y="8490"/>
                    <a:pt x="27479" y="8956"/>
                    <a:pt x="30786" y="8956"/>
                  </a:cubicBezTo>
                  <a:cubicBezTo>
                    <a:pt x="33493" y="8956"/>
                    <a:pt x="35181" y="8644"/>
                    <a:pt x="35289" y="8007"/>
                  </a:cubicBezTo>
                  <a:cubicBezTo>
                    <a:pt x="35367" y="7553"/>
                    <a:pt x="34677" y="6813"/>
                    <a:pt x="33384" y="5960"/>
                  </a:cubicBezTo>
                  <a:cubicBezTo>
                    <a:pt x="30640" y="4148"/>
                    <a:pt x="25178" y="1832"/>
                    <a:pt x="18596" y="710"/>
                  </a:cubicBezTo>
                  <a:cubicBezTo>
                    <a:pt x="15634" y="205"/>
                    <a:pt x="12788" y="1"/>
                    <a:pt x="10259" y="1"/>
                  </a:cubicBezTo>
                  <a:close/>
                </a:path>
              </a:pathLst>
            </a:custGeom>
            <a:solidFill>
              <a:srgbClr val="2323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1756550" y="2000275"/>
              <a:ext cx="904700" cy="237875"/>
            </a:xfrm>
            <a:custGeom>
              <a:avLst/>
              <a:gdLst/>
              <a:ahLst/>
              <a:cxnLst/>
              <a:rect l="l" t="t" r="r" b="b"/>
              <a:pathLst>
                <a:path w="36188" h="9515" extrusionOk="0">
                  <a:moveTo>
                    <a:pt x="683" y="1"/>
                  </a:moveTo>
                  <a:lnTo>
                    <a:pt x="241" y="2591"/>
                  </a:lnTo>
                  <a:cubicBezTo>
                    <a:pt x="0" y="4009"/>
                    <a:pt x="7652" y="6493"/>
                    <a:pt x="17329" y="8141"/>
                  </a:cubicBezTo>
                  <a:cubicBezTo>
                    <a:pt x="22650" y="9049"/>
                    <a:pt x="27477" y="9514"/>
                    <a:pt x="30785" y="9514"/>
                  </a:cubicBezTo>
                  <a:cubicBezTo>
                    <a:pt x="33493" y="9514"/>
                    <a:pt x="35182" y="9202"/>
                    <a:pt x="35291" y="8565"/>
                  </a:cubicBezTo>
                  <a:lnTo>
                    <a:pt x="36188" y="5590"/>
                  </a:lnTo>
                  <a:lnTo>
                    <a:pt x="36188" y="5590"/>
                  </a:lnTo>
                  <a:cubicBezTo>
                    <a:pt x="36188" y="5590"/>
                    <a:pt x="35285" y="6075"/>
                    <a:pt x="33384" y="6520"/>
                  </a:cubicBezTo>
                  <a:cubicBezTo>
                    <a:pt x="31760" y="6900"/>
                    <a:pt x="29409" y="7253"/>
                    <a:pt x="26268" y="7253"/>
                  </a:cubicBezTo>
                  <a:cubicBezTo>
                    <a:pt x="23763" y="7253"/>
                    <a:pt x="20756" y="7028"/>
                    <a:pt x="17216" y="6414"/>
                  </a:cubicBezTo>
                  <a:cubicBezTo>
                    <a:pt x="8919" y="4973"/>
                    <a:pt x="4516" y="2803"/>
                    <a:pt x="2392" y="1394"/>
                  </a:cubicBezTo>
                  <a:cubicBezTo>
                    <a:pt x="1144" y="566"/>
                    <a:pt x="683" y="1"/>
                    <a:pt x="683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1970900" y="1785150"/>
              <a:ext cx="481925" cy="374575"/>
            </a:xfrm>
            <a:custGeom>
              <a:avLst/>
              <a:gdLst/>
              <a:ahLst/>
              <a:cxnLst/>
              <a:rect l="l" t="t" r="r" b="b"/>
              <a:pathLst>
                <a:path w="19277" h="14983" extrusionOk="0">
                  <a:moveTo>
                    <a:pt x="6275" y="1"/>
                  </a:moveTo>
                  <a:cubicBezTo>
                    <a:pt x="6045" y="1"/>
                    <a:pt x="5812" y="34"/>
                    <a:pt x="5575" y="109"/>
                  </a:cubicBezTo>
                  <a:cubicBezTo>
                    <a:pt x="4674" y="395"/>
                    <a:pt x="4044" y="1221"/>
                    <a:pt x="3543" y="2028"/>
                  </a:cubicBezTo>
                  <a:cubicBezTo>
                    <a:pt x="1775" y="4882"/>
                    <a:pt x="979" y="8333"/>
                    <a:pt x="0" y="11501"/>
                  </a:cubicBezTo>
                  <a:cubicBezTo>
                    <a:pt x="5209" y="13794"/>
                    <a:pt x="10964" y="14983"/>
                    <a:pt x="16796" y="14983"/>
                  </a:cubicBezTo>
                  <a:cubicBezTo>
                    <a:pt x="17425" y="14983"/>
                    <a:pt x="18056" y="14969"/>
                    <a:pt x="18687" y="14941"/>
                  </a:cubicBezTo>
                  <a:cubicBezTo>
                    <a:pt x="18486" y="13127"/>
                    <a:pt x="19015" y="11159"/>
                    <a:pt x="19146" y="9319"/>
                  </a:cubicBezTo>
                  <a:cubicBezTo>
                    <a:pt x="19276" y="7478"/>
                    <a:pt x="19055" y="5495"/>
                    <a:pt x="17814" y="4206"/>
                  </a:cubicBezTo>
                  <a:cubicBezTo>
                    <a:pt x="15847" y="2165"/>
                    <a:pt x="12311" y="2719"/>
                    <a:pt x="9737" y="1472"/>
                  </a:cubicBezTo>
                  <a:cubicBezTo>
                    <a:pt x="8606" y="925"/>
                    <a:pt x="7487" y="1"/>
                    <a:pt x="6275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1970900" y="2015350"/>
              <a:ext cx="467675" cy="144375"/>
            </a:xfrm>
            <a:custGeom>
              <a:avLst/>
              <a:gdLst/>
              <a:ahLst/>
              <a:cxnLst/>
              <a:rect l="l" t="t" r="r" b="b"/>
              <a:pathLst>
                <a:path w="18707" h="5775" extrusionOk="0">
                  <a:moveTo>
                    <a:pt x="682" y="0"/>
                  </a:moveTo>
                  <a:cubicBezTo>
                    <a:pt x="455" y="772"/>
                    <a:pt x="234" y="1540"/>
                    <a:pt x="0" y="2292"/>
                  </a:cubicBezTo>
                  <a:cubicBezTo>
                    <a:pt x="5209" y="4586"/>
                    <a:pt x="10964" y="5775"/>
                    <a:pt x="16796" y="5775"/>
                  </a:cubicBezTo>
                  <a:cubicBezTo>
                    <a:pt x="17425" y="5775"/>
                    <a:pt x="18056" y="5761"/>
                    <a:pt x="18687" y="5733"/>
                  </a:cubicBezTo>
                  <a:cubicBezTo>
                    <a:pt x="18612" y="5060"/>
                    <a:pt x="18638" y="4366"/>
                    <a:pt x="18707" y="3664"/>
                  </a:cubicBezTo>
                  <a:cubicBezTo>
                    <a:pt x="12535" y="3469"/>
                    <a:pt x="6441" y="2229"/>
                    <a:pt x="682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2058575" y="2037250"/>
              <a:ext cx="157400" cy="108125"/>
            </a:xfrm>
            <a:custGeom>
              <a:avLst/>
              <a:gdLst/>
              <a:ahLst/>
              <a:cxnLst/>
              <a:rect l="l" t="t" r="r" b="b"/>
              <a:pathLst>
                <a:path w="6296" h="4325" extrusionOk="0">
                  <a:moveTo>
                    <a:pt x="1210" y="909"/>
                  </a:moveTo>
                  <a:cubicBezTo>
                    <a:pt x="2674" y="1340"/>
                    <a:pt x="4139" y="1684"/>
                    <a:pt x="5337" y="1951"/>
                  </a:cubicBezTo>
                  <a:cubicBezTo>
                    <a:pt x="5275" y="2194"/>
                    <a:pt x="5215" y="2436"/>
                    <a:pt x="5155" y="2679"/>
                  </a:cubicBezTo>
                  <a:cubicBezTo>
                    <a:pt x="5090" y="2933"/>
                    <a:pt x="5027" y="3187"/>
                    <a:pt x="4963" y="3442"/>
                  </a:cubicBezTo>
                  <a:cubicBezTo>
                    <a:pt x="3718" y="3200"/>
                    <a:pt x="2341" y="2852"/>
                    <a:pt x="857" y="2403"/>
                  </a:cubicBezTo>
                  <a:cubicBezTo>
                    <a:pt x="913" y="1892"/>
                    <a:pt x="1032" y="1392"/>
                    <a:pt x="1210" y="909"/>
                  </a:cubicBezTo>
                  <a:close/>
                  <a:moveTo>
                    <a:pt x="968" y="0"/>
                  </a:moveTo>
                  <a:cubicBezTo>
                    <a:pt x="809" y="0"/>
                    <a:pt x="660" y="94"/>
                    <a:pt x="593" y="247"/>
                  </a:cubicBezTo>
                  <a:cubicBezTo>
                    <a:pt x="257" y="1016"/>
                    <a:pt x="61" y="1838"/>
                    <a:pt x="10" y="2675"/>
                  </a:cubicBezTo>
                  <a:cubicBezTo>
                    <a:pt x="0" y="2864"/>
                    <a:pt x="119" y="3036"/>
                    <a:pt x="299" y="3091"/>
                  </a:cubicBezTo>
                  <a:cubicBezTo>
                    <a:pt x="2087" y="3643"/>
                    <a:pt x="3733" y="4056"/>
                    <a:pt x="5191" y="4319"/>
                  </a:cubicBezTo>
                  <a:lnTo>
                    <a:pt x="5195" y="4319"/>
                  </a:lnTo>
                  <a:cubicBezTo>
                    <a:pt x="5218" y="4323"/>
                    <a:pt x="5242" y="4325"/>
                    <a:pt x="5264" y="4325"/>
                  </a:cubicBezTo>
                  <a:cubicBezTo>
                    <a:pt x="5448" y="4325"/>
                    <a:pt x="5613" y="4201"/>
                    <a:pt x="5661" y="4019"/>
                  </a:cubicBezTo>
                  <a:cubicBezTo>
                    <a:pt x="5760" y="3637"/>
                    <a:pt x="5855" y="3259"/>
                    <a:pt x="5950" y="2878"/>
                  </a:cubicBezTo>
                  <a:cubicBezTo>
                    <a:pt x="6045" y="2501"/>
                    <a:pt x="6139" y="2125"/>
                    <a:pt x="6237" y="1746"/>
                  </a:cubicBezTo>
                  <a:cubicBezTo>
                    <a:pt x="6296" y="1521"/>
                    <a:pt x="6156" y="1291"/>
                    <a:pt x="5928" y="1242"/>
                  </a:cubicBezTo>
                  <a:cubicBezTo>
                    <a:pt x="4584" y="948"/>
                    <a:pt x="2817" y="542"/>
                    <a:pt x="1088" y="18"/>
                  </a:cubicBezTo>
                  <a:cubicBezTo>
                    <a:pt x="1048" y="6"/>
                    <a:pt x="1008" y="0"/>
                    <a:pt x="96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2022150" y="1810300"/>
              <a:ext cx="126575" cy="167525"/>
            </a:xfrm>
            <a:custGeom>
              <a:avLst/>
              <a:gdLst/>
              <a:ahLst/>
              <a:cxnLst/>
              <a:rect l="l" t="t" r="r" b="b"/>
              <a:pathLst>
                <a:path w="5063" h="6701" extrusionOk="0">
                  <a:moveTo>
                    <a:pt x="3862" y="1"/>
                  </a:moveTo>
                  <a:cubicBezTo>
                    <a:pt x="3656" y="1"/>
                    <a:pt x="3447" y="45"/>
                    <a:pt x="3261" y="128"/>
                  </a:cubicBezTo>
                  <a:cubicBezTo>
                    <a:pt x="2766" y="350"/>
                    <a:pt x="2404" y="789"/>
                    <a:pt x="2102" y="1240"/>
                  </a:cubicBezTo>
                  <a:cubicBezTo>
                    <a:pt x="1818" y="1667"/>
                    <a:pt x="1564" y="2115"/>
                    <a:pt x="1344" y="2579"/>
                  </a:cubicBezTo>
                  <a:cubicBezTo>
                    <a:pt x="1011" y="3272"/>
                    <a:pt x="767" y="4009"/>
                    <a:pt x="497" y="4728"/>
                  </a:cubicBezTo>
                  <a:cubicBezTo>
                    <a:pt x="324" y="5187"/>
                    <a:pt x="78" y="5661"/>
                    <a:pt x="28" y="6153"/>
                  </a:cubicBezTo>
                  <a:cubicBezTo>
                    <a:pt x="1" y="6420"/>
                    <a:pt x="100" y="6700"/>
                    <a:pt x="321" y="6700"/>
                  </a:cubicBezTo>
                  <a:cubicBezTo>
                    <a:pt x="390" y="6700"/>
                    <a:pt x="470" y="6673"/>
                    <a:pt x="562" y="6611"/>
                  </a:cubicBezTo>
                  <a:cubicBezTo>
                    <a:pt x="688" y="6526"/>
                    <a:pt x="782" y="6400"/>
                    <a:pt x="872" y="6278"/>
                  </a:cubicBezTo>
                  <a:cubicBezTo>
                    <a:pt x="1763" y="5073"/>
                    <a:pt x="2757" y="3946"/>
                    <a:pt x="3845" y="2914"/>
                  </a:cubicBezTo>
                  <a:cubicBezTo>
                    <a:pt x="4204" y="2573"/>
                    <a:pt x="4580" y="2231"/>
                    <a:pt x="4804" y="1789"/>
                  </a:cubicBezTo>
                  <a:cubicBezTo>
                    <a:pt x="5026" y="1347"/>
                    <a:pt x="5062" y="771"/>
                    <a:pt x="4752" y="385"/>
                  </a:cubicBezTo>
                  <a:cubicBezTo>
                    <a:pt x="4539" y="121"/>
                    <a:pt x="4204" y="1"/>
                    <a:pt x="386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26"/>
          <p:cNvGrpSpPr/>
          <p:nvPr/>
        </p:nvGrpSpPr>
        <p:grpSpPr>
          <a:xfrm>
            <a:off x="7819359" y="3236999"/>
            <a:ext cx="1034387" cy="1746941"/>
            <a:chOff x="2725550" y="411675"/>
            <a:chExt cx="814200" cy="1375075"/>
          </a:xfrm>
        </p:grpSpPr>
        <p:sp>
          <p:nvSpPr>
            <p:cNvPr id="1116" name="Google Shape;1116;p26"/>
            <p:cNvSpPr/>
            <p:nvPr/>
          </p:nvSpPr>
          <p:spPr>
            <a:xfrm>
              <a:off x="3066550" y="1061400"/>
              <a:ext cx="149725" cy="165050"/>
            </a:xfrm>
            <a:custGeom>
              <a:avLst/>
              <a:gdLst/>
              <a:ahLst/>
              <a:cxnLst/>
              <a:rect l="l" t="t" r="r" b="b"/>
              <a:pathLst>
                <a:path w="5989" h="6602" extrusionOk="0">
                  <a:moveTo>
                    <a:pt x="914" y="1"/>
                  </a:moveTo>
                  <a:lnTo>
                    <a:pt x="914" y="1"/>
                  </a:lnTo>
                  <a:cubicBezTo>
                    <a:pt x="240" y="867"/>
                    <a:pt x="0" y="2071"/>
                    <a:pt x="260" y="3139"/>
                  </a:cubicBezTo>
                  <a:cubicBezTo>
                    <a:pt x="521" y="4208"/>
                    <a:pt x="1289" y="5139"/>
                    <a:pt x="2287" y="5598"/>
                  </a:cubicBezTo>
                  <a:cubicBezTo>
                    <a:pt x="3552" y="6178"/>
                    <a:pt x="5047" y="5575"/>
                    <a:pt x="5988" y="6602"/>
                  </a:cubicBezTo>
                  <a:cubicBezTo>
                    <a:pt x="5938" y="5634"/>
                    <a:pt x="5277" y="4802"/>
                    <a:pt x="4520" y="4198"/>
                  </a:cubicBezTo>
                  <a:cubicBezTo>
                    <a:pt x="3766" y="3592"/>
                    <a:pt x="2893" y="3142"/>
                    <a:pt x="2164" y="2505"/>
                  </a:cubicBezTo>
                  <a:cubicBezTo>
                    <a:pt x="1437" y="1867"/>
                    <a:pt x="841" y="965"/>
                    <a:pt x="9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3082300" y="1103300"/>
              <a:ext cx="136450" cy="120550"/>
            </a:xfrm>
            <a:custGeom>
              <a:avLst/>
              <a:gdLst/>
              <a:ahLst/>
              <a:cxnLst/>
              <a:rect l="l" t="t" r="r" b="b"/>
              <a:pathLst>
                <a:path w="5458" h="4822" extrusionOk="0">
                  <a:moveTo>
                    <a:pt x="153" y="0"/>
                  </a:moveTo>
                  <a:cubicBezTo>
                    <a:pt x="75" y="0"/>
                    <a:pt x="0" y="60"/>
                    <a:pt x="37" y="151"/>
                  </a:cubicBezTo>
                  <a:cubicBezTo>
                    <a:pt x="763" y="1936"/>
                    <a:pt x="2791" y="2450"/>
                    <a:pt x="4177" y="3564"/>
                  </a:cubicBezTo>
                  <a:cubicBezTo>
                    <a:pt x="4591" y="3895"/>
                    <a:pt x="4948" y="4284"/>
                    <a:pt x="5189" y="4758"/>
                  </a:cubicBezTo>
                  <a:cubicBezTo>
                    <a:pt x="5212" y="4803"/>
                    <a:pt x="5249" y="4821"/>
                    <a:pt x="5286" y="4821"/>
                  </a:cubicBezTo>
                  <a:cubicBezTo>
                    <a:pt x="5370" y="4821"/>
                    <a:pt x="5457" y="4730"/>
                    <a:pt x="5407" y="4631"/>
                  </a:cubicBezTo>
                  <a:cubicBezTo>
                    <a:pt x="4548" y="2947"/>
                    <a:pt x="2533" y="2487"/>
                    <a:pt x="1195" y="1309"/>
                  </a:cubicBezTo>
                  <a:cubicBezTo>
                    <a:pt x="808" y="969"/>
                    <a:pt x="475" y="565"/>
                    <a:pt x="280" y="84"/>
                  </a:cubicBezTo>
                  <a:cubicBezTo>
                    <a:pt x="256" y="26"/>
                    <a:pt x="204" y="0"/>
                    <a:pt x="1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2921650" y="1132175"/>
              <a:ext cx="333700" cy="317275"/>
            </a:xfrm>
            <a:custGeom>
              <a:avLst/>
              <a:gdLst/>
              <a:ahLst/>
              <a:cxnLst/>
              <a:rect l="l" t="t" r="r" b="b"/>
              <a:pathLst>
                <a:path w="13348" h="12691" extrusionOk="0">
                  <a:moveTo>
                    <a:pt x="1303" y="1"/>
                  </a:moveTo>
                  <a:cubicBezTo>
                    <a:pt x="296" y="1640"/>
                    <a:pt x="0" y="3791"/>
                    <a:pt x="517" y="5643"/>
                  </a:cubicBezTo>
                  <a:cubicBezTo>
                    <a:pt x="1033" y="7496"/>
                    <a:pt x="2348" y="9112"/>
                    <a:pt x="4058" y="9991"/>
                  </a:cubicBezTo>
                  <a:cubicBezTo>
                    <a:pt x="5509" y="10739"/>
                    <a:pt x="7164" y="10956"/>
                    <a:pt x="8771" y="11234"/>
                  </a:cubicBezTo>
                  <a:cubicBezTo>
                    <a:pt x="10379" y="11511"/>
                    <a:pt x="12021" y="11699"/>
                    <a:pt x="13317" y="12690"/>
                  </a:cubicBezTo>
                  <a:cubicBezTo>
                    <a:pt x="13347" y="11353"/>
                    <a:pt x="12581" y="10095"/>
                    <a:pt x="11563" y="9225"/>
                  </a:cubicBezTo>
                  <a:cubicBezTo>
                    <a:pt x="10546" y="8357"/>
                    <a:pt x="9295" y="7817"/>
                    <a:pt x="8053" y="7316"/>
                  </a:cubicBezTo>
                  <a:cubicBezTo>
                    <a:pt x="6812" y="6814"/>
                    <a:pt x="5546" y="6331"/>
                    <a:pt x="4460" y="5548"/>
                  </a:cubicBezTo>
                  <a:cubicBezTo>
                    <a:pt x="2681" y="4266"/>
                    <a:pt x="1498" y="2186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2952300" y="1208925"/>
              <a:ext cx="304325" cy="243400"/>
            </a:xfrm>
            <a:custGeom>
              <a:avLst/>
              <a:gdLst/>
              <a:ahLst/>
              <a:cxnLst/>
              <a:rect l="l" t="t" r="r" b="b"/>
              <a:pathLst>
                <a:path w="12173" h="9736" extrusionOk="0">
                  <a:moveTo>
                    <a:pt x="124" y="1"/>
                  </a:moveTo>
                  <a:cubicBezTo>
                    <a:pt x="61" y="1"/>
                    <a:pt x="0" y="41"/>
                    <a:pt x="4" y="122"/>
                  </a:cubicBezTo>
                  <a:cubicBezTo>
                    <a:pt x="103" y="2209"/>
                    <a:pt x="1766" y="3738"/>
                    <a:pt x="3527" y="4608"/>
                  </a:cubicBezTo>
                  <a:cubicBezTo>
                    <a:pt x="5524" y="5595"/>
                    <a:pt x="7800" y="5967"/>
                    <a:pt x="9689" y="7185"/>
                  </a:cubicBezTo>
                  <a:cubicBezTo>
                    <a:pt x="10626" y="7788"/>
                    <a:pt x="11459" y="8610"/>
                    <a:pt x="11891" y="9652"/>
                  </a:cubicBezTo>
                  <a:cubicBezTo>
                    <a:pt x="11916" y="9710"/>
                    <a:pt x="11969" y="9736"/>
                    <a:pt x="12020" y="9736"/>
                  </a:cubicBezTo>
                  <a:cubicBezTo>
                    <a:pt x="12098" y="9736"/>
                    <a:pt x="12172" y="9676"/>
                    <a:pt x="12134" y="9586"/>
                  </a:cubicBezTo>
                  <a:cubicBezTo>
                    <a:pt x="11335" y="7660"/>
                    <a:pt x="9436" y="6594"/>
                    <a:pt x="7578" y="5887"/>
                  </a:cubicBezTo>
                  <a:cubicBezTo>
                    <a:pt x="5556" y="5117"/>
                    <a:pt x="3276" y="4611"/>
                    <a:pt x="1683" y="3045"/>
                  </a:cubicBezTo>
                  <a:cubicBezTo>
                    <a:pt x="894" y="2269"/>
                    <a:pt x="310" y="1246"/>
                    <a:pt x="257" y="122"/>
                  </a:cubicBezTo>
                  <a:cubicBezTo>
                    <a:pt x="252" y="41"/>
                    <a:pt x="187" y="1"/>
                    <a:pt x="12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3271100" y="1355075"/>
              <a:ext cx="268650" cy="153775"/>
            </a:xfrm>
            <a:custGeom>
              <a:avLst/>
              <a:gdLst/>
              <a:ahLst/>
              <a:cxnLst/>
              <a:rect l="l" t="t" r="r" b="b"/>
              <a:pathLst>
                <a:path w="10746" h="6151" extrusionOk="0">
                  <a:moveTo>
                    <a:pt x="10352" y="0"/>
                  </a:moveTo>
                  <a:lnTo>
                    <a:pt x="10352" y="0"/>
                  </a:lnTo>
                  <a:cubicBezTo>
                    <a:pt x="9064" y="1552"/>
                    <a:pt x="7274" y="2681"/>
                    <a:pt x="5320" y="3175"/>
                  </a:cubicBezTo>
                  <a:cubicBezTo>
                    <a:pt x="4269" y="3440"/>
                    <a:pt x="3170" y="3528"/>
                    <a:pt x="2159" y="3915"/>
                  </a:cubicBezTo>
                  <a:cubicBezTo>
                    <a:pt x="1146" y="4302"/>
                    <a:pt x="188" y="5085"/>
                    <a:pt x="0" y="6151"/>
                  </a:cubicBezTo>
                  <a:cubicBezTo>
                    <a:pt x="1342" y="5763"/>
                    <a:pt x="2799" y="5842"/>
                    <a:pt x="4195" y="5795"/>
                  </a:cubicBezTo>
                  <a:cubicBezTo>
                    <a:pt x="5590" y="5746"/>
                    <a:pt x="7040" y="5584"/>
                    <a:pt x="8224" y="4842"/>
                  </a:cubicBezTo>
                  <a:cubicBezTo>
                    <a:pt x="9816" y="3848"/>
                    <a:pt x="10746" y="1836"/>
                    <a:pt x="10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3264850" y="1397725"/>
              <a:ext cx="241775" cy="116025"/>
            </a:xfrm>
            <a:custGeom>
              <a:avLst/>
              <a:gdLst/>
              <a:ahLst/>
              <a:cxnLst/>
              <a:rect l="l" t="t" r="r" b="b"/>
              <a:pathLst>
                <a:path w="9671" h="4641" extrusionOk="0">
                  <a:moveTo>
                    <a:pt x="9495" y="1"/>
                  </a:moveTo>
                  <a:cubicBezTo>
                    <a:pt x="9457" y="1"/>
                    <a:pt x="9419" y="18"/>
                    <a:pt x="9393" y="59"/>
                  </a:cubicBezTo>
                  <a:cubicBezTo>
                    <a:pt x="8646" y="1240"/>
                    <a:pt x="7236" y="1724"/>
                    <a:pt x="5929" y="1962"/>
                  </a:cubicBezTo>
                  <a:cubicBezTo>
                    <a:pt x="4474" y="2228"/>
                    <a:pt x="2948" y="2282"/>
                    <a:pt x="1618" y="2991"/>
                  </a:cubicBezTo>
                  <a:cubicBezTo>
                    <a:pt x="978" y="3333"/>
                    <a:pt x="414" y="3816"/>
                    <a:pt x="55" y="4452"/>
                  </a:cubicBezTo>
                  <a:cubicBezTo>
                    <a:pt x="1" y="4549"/>
                    <a:pt x="87" y="4640"/>
                    <a:pt x="173" y="4640"/>
                  </a:cubicBezTo>
                  <a:cubicBezTo>
                    <a:pt x="211" y="4640"/>
                    <a:pt x="249" y="4622"/>
                    <a:pt x="273" y="4578"/>
                  </a:cubicBezTo>
                  <a:cubicBezTo>
                    <a:pt x="961" y="3358"/>
                    <a:pt x="2360" y="2828"/>
                    <a:pt x="3666" y="2574"/>
                  </a:cubicBezTo>
                  <a:cubicBezTo>
                    <a:pt x="5119" y="2292"/>
                    <a:pt x="6640" y="2254"/>
                    <a:pt x="7991" y="1586"/>
                  </a:cubicBezTo>
                  <a:cubicBezTo>
                    <a:pt x="8641" y="1265"/>
                    <a:pt x="9220" y="804"/>
                    <a:pt x="9611" y="187"/>
                  </a:cubicBezTo>
                  <a:cubicBezTo>
                    <a:pt x="9671" y="91"/>
                    <a:pt x="9583" y="1"/>
                    <a:pt x="9495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3038275" y="713550"/>
              <a:ext cx="249075" cy="961750"/>
            </a:xfrm>
            <a:custGeom>
              <a:avLst/>
              <a:gdLst/>
              <a:ahLst/>
              <a:cxnLst/>
              <a:rect l="l" t="t" r="r" b="b"/>
              <a:pathLst>
                <a:path w="9963" h="38470" extrusionOk="0">
                  <a:moveTo>
                    <a:pt x="509" y="1"/>
                  </a:moveTo>
                  <a:cubicBezTo>
                    <a:pt x="263" y="1"/>
                    <a:pt x="1" y="276"/>
                    <a:pt x="142" y="576"/>
                  </a:cubicBezTo>
                  <a:cubicBezTo>
                    <a:pt x="2302" y="5150"/>
                    <a:pt x="4091" y="9887"/>
                    <a:pt x="5495" y="14745"/>
                  </a:cubicBezTo>
                  <a:cubicBezTo>
                    <a:pt x="6903" y="19601"/>
                    <a:pt x="7920" y="24561"/>
                    <a:pt x="8540" y="29579"/>
                  </a:cubicBezTo>
                  <a:cubicBezTo>
                    <a:pt x="8887" y="32410"/>
                    <a:pt x="9107" y="35251"/>
                    <a:pt x="9199" y="38106"/>
                  </a:cubicBezTo>
                  <a:cubicBezTo>
                    <a:pt x="9207" y="38348"/>
                    <a:pt x="9400" y="38470"/>
                    <a:pt x="9589" y="38470"/>
                  </a:cubicBezTo>
                  <a:cubicBezTo>
                    <a:pt x="9778" y="38470"/>
                    <a:pt x="9963" y="38349"/>
                    <a:pt x="9955" y="38106"/>
                  </a:cubicBezTo>
                  <a:cubicBezTo>
                    <a:pt x="9788" y="32984"/>
                    <a:pt x="9212" y="27886"/>
                    <a:pt x="8231" y="22857"/>
                  </a:cubicBezTo>
                  <a:cubicBezTo>
                    <a:pt x="7260" y="17861"/>
                    <a:pt x="5891" y="12952"/>
                    <a:pt x="4137" y="8173"/>
                  </a:cubicBezTo>
                  <a:cubicBezTo>
                    <a:pt x="3144" y="5465"/>
                    <a:pt x="2029" y="2806"/>
                    <a:pt x="795" y="196"/>
                  </a:cubicBezTo>
                  <a:cubicBezTo>
                    <a:pt x="730" y="58"/>
                    <a:pt x="621" y="1"/>
                    <a:pt x="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3114075" y="529675"/>
              <a:ext cx="192525" cy="172025"/>
            </a:xfrm>
            <a:custGeom>
              <a:avLst/>
              <a:gdLst/>
              <a:ahLst/>
              <a:cxnLst/>
              <a:rect l="l" t="t" r="r" b="b"/>
              <a:pathLst>
                <a:path w="7701" h="6881" extrusionOk="0">
                  <a:moveTo>
                    <a:pt x="5478" y="0"/>
                  </a:moveTo>
                  <a:cubicBezTo>
                    <a:pt x="3455" y="0"/>
                    <a:pt x="1425" y="798"/>
                    <a:pt x="0" y="2240"/>
                  </a:cubicBezTo>
                  <a:cubicBezTo>
                    <a:pt x="1268" y="3450"/>
                    <a:pt x="2520" y="5267"/>
                    <a:pt x="3203" y="6881"/>
                  </a:cubicBezTo>
                  <a:cubicBezTo>
                    <a:pt x="5692" y="5680"/>
                    <a:pt x="7449" y="3090"/>
                    <a:pt x="7701" y="339"/>
                  </a:cubicBezTo>
                  <a:cubicBezTo>
                    <a:pt x="6982" y="111"/>
                    <a:pt x="6231" y="0"/>
                    <a:pt x="547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3169100" y="559000"/>
              <a:ext cx="105775" cy="73500"/>
            </a:xfrm>
            <a:custGeom>
              <a:avLst/>
              <a:gdLst/>
              <a:ahLst/>
              <a:cxnLst/>
              <a:rect l="l" t="t" r="r" b="b"/>
              <a:pathLst>
                <a:path w="4231" h="2940" extrusionOk="0">
                  <a:moveTo>
                    <a:pt x="4057" y="0"/>
                  </a:moveTo>
                  <a:cubicBezTo>
                    <a:pt x="4036" y="0"/>
                    <a:pt x="4014" y="7"/>
                    <a:pt x="3991" y="23"/>
                  </a:cubicBezTo>
                  <a:lnTo>
                    <a:pt x="110" y="2700"/>
                  </a:lnTo>
                  <a:cubicBezTo>
                    <a:pt x="0" y="2776"/>
                    <a:pt x="70" y="2940"/>
                    <a:pt x="173" y="2940"/>
                  </a:cubicBezTo>
                  <a:cubicBezTo>
                    <a:pt x="194" y="2940"/>
                    <a:pt x="216" y="2933"/>
                    <a:pt x="239" y="2917"/>
                  </a:cubicBezTo>
                  <a:lnTo>
                    <a:pt x="4119" y="239"/>
                  </a:lnTo>
                  <a:cubicBezTo>
                    <a:pt x="4230" y="163"/>
                    <a:pt x="4161" y="0"/>
                    <a:pt x="40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6"/>
            <p:cNvSpPr/>
            <p:nvPr/>
          </p:nvSpPr>
          <p:spPr>
            <a:xfrm>
              <a:off x="3152925" y="565450"/>
              <a:ext cx="61450" cy="47000"/>
            </a:xfrm>
            <a:custGeom>
              <a:avLst/>
              <a:gdLst/>
              <a:ahLst/>
              <a:cxnLst/>
              <a:rect l="l" t="t" r="r" b="b"/>
              <a:pathLst>
                <a:path w="2458" h="1880" extrusionOk="0">
                  <a:moveTo>
                    <a:pt x="2264" y="1"/>
                  </a:moveTo>
                  <a:cubicBezTo>
                    <a:pt x="2235" y="1"/>
                    <a:pt x="2206" y="10"/>
                    <a:pt x="2179" y="33"/>
                  </a:cubicBezTo>
                  <a:cubicBezTo>
                    <a:pt x="1512" y="597"/>
                    <a:pt x="823" y="1133"/>
                    <a:pt x="110" y="1640"/>
                  </a:cubicBezTo>
                  <a:cubicBezTo>
                    <a:pt x="0" y="1717"/>
                    <a:pt x="69" y="1880"/>
                    <a:pt x="171" y="1880"/>
                  </a:cubicBezTo>
                  <a:cubicBezTo>
                    <a:pt x="192" y="1880"/>
                    <a:pt x="215" y="1873"/>
                    <a:pt x="237" y="1857"/>
                  </a:cubicBezTo>
                  <a:cubicBezTo>
                    <a:pt x="968" y="1337"/>
                    <a:pt x="1677" y="788"/>
                    <a:pt x="2361" y="208"/>
                  </a:cubicBezTo>
                  <a:cubicBezTo>
                    <a:pt x="2458" y="126"/>
                    <a:pt x="2367" y="1"/>
                    <a:pt x="226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6"/>
            <p:cNvSpPr/>
            <p:nvPr/>
          </p:nvSpPr>
          <p:spPr>
            <a:xfrm>
              <a:off x="3185100" y="615150"/>
              <a:ext cx="60700" cy="43150"/>
            </a:xfrm>
            <a:custGeom>
              <a:avLst/>
              <a:gdLst/>
              <a:ahLst/>
              <a:cxnLst/>
              <a:rect l="l" t="t" r="r" b="b"/>
              <a:pathLst>
                <a:path w="2428" h="1726" extrusionOk="0">
                  <a:moveTo>
                    <a:pt x="2256" y="1"/>
                  </a:moveTo>
                  <a:cubicBezTo>
                    <a:pt x="2235" y="1"/>
                    <a:pt x="2213" y="8"/>
                    <a:pt x="2191" y="24"/>
                  </a:cubicBezTo>
                  <a:lnTo>
                    <a:pt x="110" y="1486"/>
                  </a:lnTo>
                  <a:cubicBezTo>
                    <a:pt x="0" y="1562"/>
                    <a:pt x="70" y="1725"/>
                    <a:pt x="172" y="1725"/>
                  </a:cubicBezTo>
                  <a:cubicBezTo>
                    <a:pt x="193" y="1725"/>
                    <a:pt x="215" y="1718"/>
                    <a:pt x="238" y="1703"/>
                  </a:cubicBezTo>
                  <a:lnTo>
                    <a:pt x="2318" y="240"/>
                  </a:lnTo>
                  <a:cubicBezTo>
                    <a:pt x="2428" y="164"/>
                    <a:pt x="2358" y="1"/>
                    <a:pt x="2256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6"/>
            <p:cNvSpPr/>
            <p:nvPr/>
          </p:nvSpPr>
          <p:spPr>
            <a:xfrm>
              <a:off x="3005125" y="411675"/>
              <a:ext cx="164300" cy="197575"/>
            </a:xfrm>
            <a:custGeom>
              <a:avLst/>
              <a:gdLst/>
              <a:ahLst/>
              <a:cxnLst/>
              <a:rect l="l" t="t" r="r" b="b"/>
              <a:pathLst>
                <a:path w="6572" h="7903" extrusionOk="0">
                  <a:moveTo>
                    <a:pt x="4677" y="0"/>
                  </a:moveTo>
                  <a:cubicBezTo>
                    <a:pt x="2104" y="1061"/>
                    <a:pt x="226" y="3634"/>
                    <a:pt x="0" y="6406"/>
                  </a:cubicBezTo>
                  <a:cubicBezTo>
                    <a:pt x="1748" y="6520"/>
                    <a:pt x="3878" y="7105"/>
                    <a:pt x="5438" y="7903"/>
                  </a:cubicBezTo>
                  <a:cubicBezTo>
                    <a:pt x="6571" y="5383"/>
                    <a:pt x="6254" y="2269"/>
                    <a:pt x="4677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3074950" y="450250"/>
              <a:ext cx="38600" cy="119900"/>
            </a:xfrm>
            <a:custGeom>
              <a:avLst/>
              <a:gdLst/>
              <a:ahLst/>
              <a:cxnLst/>
              <a:rect l="l" t="t" r="r" b="b"/>
              <a:pathLst>
                <a:path w="1544" h="4796" extrusionOk="0">
                  <a:moveTo>
                    <a:pt x="1384" y="0"/>
                  </a:moveTo>
                  <a:cubicBezTo>
                    <a:pt x="1338" y="0"/>
                    <a:pt x="1295" y="25"/>
                    <a:pt x="1278" y="83"/>
                  </a:cubicBezTo>
                  <a:lnTo>
                    <a:pt x="27" y="4629"/>
                  </a:lnTo>
                  <a:cubicBezTo>
                    <a:pt x="0" y="4726"/>
                    <a:pt x="84" y="4796"/>
                    <a:pt x="160" y="4796"/>
                  </a:cubicBezTo>
                  <a:cubicBezTo>
                    <a:pt x="206" y="4796"/>
                    <a:pt x="249" y="4771"/>
                    <a:pt x="265" y="4713"/>
                  </a:cubicBezTo>
                  <a:cubicBezTo>
                    <a:pt x="683" y="3197"/>
                    <a:pt x="1099" y="1682"/>
                    <a:pt x="1517" y="167"/>
                  </a:cubicBezTo>
                  <a:cubicBezTo>
                    <a:pt x="1544" y="70"/>
                    <a:pt x="1460" y="0"/>
                    <a:pt x="1384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3049700" y="494175"/>
              <a:ext cx="21100" cy="71025"/>
            </a:xfrm>
            <a:custGeom>
              <a:avLst/>
              <a:gdLst/>
              <a:ahLst/>
              <a:cxnLst/>
              <a:rect l="l" t="t" r="r" b="b"/>
              <a:pathLst>
                <a:path w="844" h="2841" extrusionOk="0">
                  <a:moveTo>
                    <a:pt x="714" y="1"/>
                  </a:moveTo>
                  <a:cubicBezTo>
                    <a:pt x="654" y="1"/>
                    <a:pt x="591" y="37"/>
                    <a:pt x="578" y="111"/>
                  </a:cubicBezTo>
                  <a:cubicBezTo>
                    <a:pt x="430" y="972"/>
                    <a:pt x="247" y="1826"/>
                    <a:pt x="26" y="2673"/>
                  </a:cubicBezTo>
                  <a:cubicBezTo>
                    <a:pt x="0" y="2771"/>
                    <a:pt x="83" y="2840"/>
                    <a:pt x="159" y="2840"/>
                  </a:cubicBezTo>
                  <a:cubicBezTo>
                    <a:pt x="205" y="2840"/>
                    <a:pt x="248" y="2815"/>
                    <a:pt x="264" y="2756"/>
                  </a:cubicBezTo>
                  <a:cubicBezTo>
                    <a:pt x="489" y="1889"/>
                    <a:pt x="677" y="1014"/>
                    <a:pt x="829" y="129"/>
                  </a:cubicBezTo>
                  <a:cubicBezTo>
                    <a:pt x="843" y="45"/>
                    <a:pt x="781" y="1"/>
                    <a:pt x="71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3103800" y="511925"/>
              <a:ext cx="23625" cy="67725"/>
            </a:xfrm>
            <a:custGeom>
              <a:avLst/>
              <a:gdLst/>
              <a:ahLst/>
              <a:cxnLst/>
              <a:rect l="l" t="t" r="r" b="b"/>
              <a:pathLst>
                <a:path w="945" h="2709" extrusionOk="0">
                  <a:moveTo>
                    <a:pt x="785" y="0"/>
                  </a:moveTo>
                  <a:cubicBezTo>
                    <a:pt x="739" y="0"/>
                    <a:pt x="696" y="25"/>
                    <a:pt x="680" y="85"/>
                  </a:cubicBezTo>
                  <a:lnTo>
                    <a:pt x="25" y="2541"/>
                  </a:lnTo>
                  <a:cubicBezTo>
                    <a:pt x="0" y="2639"/>
                    <a:pt x="83" y="2709"/>
                    <a:pt x="159" y="2709"/>
                  </a:cubicBezTo>
                  <a:cubicBezTo>
                    <a:pt x="205" y="2709"/>
                    <a:pt x="248" y="2684"/>
                    <a:pt x="264" y="2624"/>
                  </a:cubicBezTo>
                  <a:lnTo>
                    <a:pt x="918" y="168"/>
                  </a:lnTo>
                  <a:cubicBezTo>
                    <a:pt x="944" y="70"/>
                    <a:pt x="861" y="0"/>
                    <a:pt x="785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6"/>
            <p:cNvSpPr/>
            <p:nvPr/>
          </p:nvSpPr>
          <p:spPr>
            <a:xfrm>
              <a:off x="2867150" y="433425"/>
              <a:ext cx="173800" cy="197875"/>
            </a:xfrm>
            <a:custGeom>
              <a:avLst/>
              <a:gdLst/>
              <a:ahLst/>
              <a:cxnLst/>
              <a:rect l="l" t="t" r="r" b="b"/>
              <a:pathLst>
                <a:path w="6952" h="7915" extrusionOk="0">
                  <a:moveTo>
                    <a:pt x="1289" y="0"/>
                  </a:moveTo>
                  <a:lnTo>
                    <a:pt x="1289" y="0"/>
                  </a:lnTo>
                  <a:cubicBezTo>
                    <a:pt x="0" y="2465"/>
                    <a:pt x="216" y="5645"/>
                    <a:pt x="1824" y="7914"/>
                  </a:cubicBezTo>
                  <a:cubicBezTo>
                    <a:pt x="3236" y="6875"/>
                    <a:pt x="5244" y="5958"/>
                    <a:pt x="6952" y="5565"/>
                  </a:cubicBezTo>
                  <a:cubicBezTo>
                    <a:pt x="6201" y="2906"/>
                    <a:pt x="3955" y="725"/>
                    <a:pt x="1289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2912850" y="470175"/>
              <a:ext cx="57150" cy="113200"/>
            </a:xfrm>
            <a:custGeom>
              <a:avLst/>
              <a:gdLst/>
              <a:ahLst/>
              <a:cxnLst/>
              <a:rect l="l" t="t" r="r" b="b"/>
              <a:pathLst>
                <a:path w="2286" h="4528" extrusionOk="0">
                  <a:moveTo>
                    <a:pt x="162" y="0"/>
                  </a:moveTo>
                  <a:cubicBezTo>
                    <a:pt x="81" y="0"/>
                    <a:pt x="1" y="70"/>
                    <a:pt x="44" y="165"/>
                  </a:cubicBezTo>
                  <a:lnTo>
                    <a:pt x="2007" y="4452"/>
                  </a:lnTo>
                  <a:cubicBezTo>
                    <a:pt x="2031" y="4505"/>
                    <a:pt x="2077" y="4527"/>
                    <a:pt x="2123" y="4527"/>
                  </a:cubicBezTo>
                  <a:cubicBezTo>
                    <a:pt x="2205" y="4527"/>
                    <a:pt x="2285" y="4457"/>
                    <a:pt x="2242" y="4362"/>
                  </a:cubicBezTo>
                  <a:lnTo>
                    <a:pt x="279" y="76"/>
                  </a:lnTo>
                  <a:cubicBezTo>
                    <a:pt x="255" y="23"/>
                    <a:pt x="208" y="0"/>
                    <a:pt x="162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2908400" y="530850"/>
              <a:ext cx="39050" cy="64950"/>
            </a:xfrm>
            <a:custGeom>
              <a:avLst/>
              <a:gdLst/>
              <a:ahLst/>
              <a:cxnLst/>
              <a:rect l="l" t="t" r="r" b="b"/>
              <a:pathLst>
                <a:path w="1562" h="2598" extrusionOk="0">
                  <a:moveTo>
                    <a:pt x="173" y="1"/>
                  </a:moveTo>
                  <a:cubicBezTo>
                    <a:pt x="88" y="1"/>
                    <a:pt x="0" y="106"/>
                    <a:pt x="58" y="206"/>
                  </a:cubicBezTo>
                  <a:cubicBezTo>
                    <a:pt x="499" y="961"/>
                    <a:pt x="906" y="1733"/>
                    <a:pt x="1282" y="2523"/>
                  </a:cubicBezTo>
                  <a:cubicBezTo>
                    <a:pt x="1307" y="2575"/>
                    <a:pt x="1353" y="2597"/>
                    <a:pt x="1399" y="2597"/>
                  </a:cubicBezTo>
                  <a:cubicBezTo>
                    <a:pt x="1481" y="2597"/>
                    <a:pt x="1562" y="2527"/>
                    <a:pt x="1517" y="2433"/>
                  </a:cubicBezTo>
                  <a:cubicBezTo>
                    <a:pt x="1133" y="1623"/>
                    <a:pt x="714" y="831"/>
                    <a:pt x="262" y="56"/>
                  </a:cubicBezTo>
                  <a:cubicBezTo>
                    <a:pt x="239" y="17"/>
                    <a:pt x="206" y="1"/>
                    <a:pt x="17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2963125" y="508500"/>
              <a:ext cx="35050" cy="63575"/>
            </a:xfrm>
            <a:custGeom>
              <a:avLst/>
              <a:gdLst/>
              <a:ahLst/>
              <a:cxnLst/>
              <a:rect l="l" t="t" r="r" b="b"/>
              <a:pathLst>
                <a:path w="1402" h="2543" extrusionOk="0">
                  <a:moveTo>
                    <a:pt x="163" y="1"/>
                  </a:moveTo>
                  <a:cubicBezTo>
                    <a:pt x="81" y="1"/>
                    <a:pt x="0" y="71"/>
                    <a:pt x="45" y="166"/>
                  </a:cubicBezTo>
                  <a:lnTo>
                    <a:pt x="1122" y="2467"/>
                  </a:lnTo>
                  <a:cubicBezTo>
                    <a:pt x="1147" y="2520"/>
                    <a:pt x="1194" y="2542"/>
                    <a:pt x="1240" y="2542"/>
                  </a:cubicBezTo>
                  <a:cubicBezTo>
                    <a:pt x="1321" y="2542"/>
                    <a:pt x="1402" y="2473"/>
                    <a:pt x="1358" y="2378"/>
                  </a:cubicBezTo>
                  <a:lnTo>
                    <a:pt x="280" y="75"/>
                  </a:lnTo>
                  <a:cubicBezTo>
                    <a:pt x="255" y="23"/>
                    <a:pt x="209" y="1"/>
                    <a:pt x="163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2742800" y="574925"/>
              <a:ext cx="197875" cy="161250"/>
            </a:xfrm>
            <a:custGeom>
              <a:avLst/>
              <a:gdLst/>
              <a:ahLst/>
              <a:cxnLst/>
              <a:rect l="l" t="t" r="r" b="b"/>
              <a:pathLst>
                <a:path w="7915" h="6450" extrusionOk="0">
                  <a:moveTo>
                    <a:pt x="3392" y="0"/>
                  </a:moveTo>
                  <a:cubicBezTo>
                    <a:pt x="2225" y="0"/>
                    <a:pt x="1058" y="243"/>
                    <a:pt x="1" y="732"/>
                  </a:cubicBezTo>
                  <a:cubicBezTo>
                    <a:pt x="598" y="3448"/>
                    <a:pt x="2806" y="5745"/>
                    <a:pt x="5497" y="6450"/>
                  </a:cubicBezTo>
                  <a:cubicBezTo>
                    <a:pt x="5912" y="4747"/>
                    <a:pt x="6859" y="2753"/>
                    <a:pt x="7915" y="1354"/>
                  </a:cubicBezTo>
                  <a:cubicBezTo>
                    <a:pt x="6594" y="456"/>
                    <a:pt x="4992" y="0"/>
                    <a:pt x="339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2777025" y="609300"/>
              <a:ext cx="115950" cy="56725"/>
            </a:xfrm>
            <a:custGeom>
              <a:avLst/>
              <a:gdLst/>
              <a:ahLst/>
              <a:cxnLst/>
              <a:rect l="l" t="t" r="r" b="b"/>
              <a:pathLst>
                <a:path w="4638" h="2269" extrusionOk="0">
                  <a:moveTo>
                    <a:pt x="194" y="1"/>
                  </a:moveTo>
                  <a:cubicBezTo>
                    <a:pt x="77" y="1"/>
                    <a:pt x="0" y="174"/>
                    <a:pt x="127" y="235"/>
                  </a:cubicBezTo>
                  <a:lnTo>
                    <a:pt x="4386" y="2255"/>
                  </a:lnTo>
                  <a:cubicBezTo>
                    <a:pt x="4406" y="2265"/>
                    <a:pt x="4425" y="2269"/>
                    <a:pt x="4444" y="2269"/>
                  </a:cubicBezTo>
                  <a:cubicBezTo>
                    <a:pt x="4561" y="2269"/>
                    <a:pt x="4637" y="2096"/>
                    <a:pt x="4510" y="2036"/>
                  </a:cubicBezTo>
                  <a:lnTo>
                    <a:pt x="250" y="14"/>
                  </a:lnTo>
                  <a:cubicBezTo>
                    <a:pt x="231" y="5"/>
                    <a:pt x="212" y="1"/>
                    <a:pt x="19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6"/>
            <p:cNvSpPr/>
            <p:nvPr/>
          </p:nvSpPr>
          <p:spPr>
            <a:xfrm>
              <a:off x="2813300" y="658700"/>
              <a:ext cx="70425" cy="31375"/>
            </a:xfrm>
            <a:custGeom>
              <a:avLst/>
              <a:gdLst/>
              <a:ahLst/>
              <a:cxnLst/>
              <a:rect l="l" t="t" r="r" b="b"/>
              <a:pathLst>
                <a:path w="2817" h="1255" extrusionOk="0">
                  <a:moveTo>
                    <a:pt x="157" y="0"/>
                  </a:moveTo>
                  <a:cubicBezTo>
                    <a:pt x="37" y="0"/>
                    <a:pt x="1" y="204"/>
                    <a:pt x="138" y="253"/>
                  </a:cubicBezTo>
                  <a:cubicBezTo>
                    <a:pt x="961" y="549"/>
                    <a:pt x="1770" y="878"/>
                    <a:pt x="2565" y="1242"/>
                  </a:cubicBezTo>
                  <a:cubicBezTo>
                    <a:pt x="2584" y="1251"/>
                    <a:pt x="2603" y="1255"/>
                    <a:pt x="2621" y="1255"/>
                  </a:cubicBezTo>
                  <a:cubicBezTo>
                    <a:pt x="2739" y="1255"/>
                    <a:pt x="2817" y="1081"/>
                    <a:pt x="2688" y="1023"/>
                  </a:cubicBezTo>
                  <a:cubicBezTo>
                    <a:pt x="1873" y="649"/>
                    <a:pt x="1044" y="311"/>
                    <a:pt x="199" y="8"/>
                  </a:cubicBezTo>
                  <a:cubicBezTo>
                    <a:pt x="184" y="3"/>
                    <a:pt x="170" y="0"/>
                    <a:pt x="15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6"/>
            <p:cNvSpPr/>
            <p:nvPr/>
          </p:nvSpPr>
          <p:spPr>
            <a:xfrm>
              <a:off x="2840150" y="606375"/>
              <a:ext cx="67150" cy="32925"/>
            </a:xfrm>
            <a:custGeom>
              <a:avLst/>
              <a:gdLst/>
              <a:ahLst/>
              <a:cxnLst/>
              <a:rect l="l" t="t" r="r" b="b"/>
              <a:pathLst>
                <a:path w="2686" h="1317" extrusionOk="0">
                  <a:moveTo>
                    <a:pt x="197" y="0"/>
                  </a:moveTo>
                  <a:cubicBezTo>
                    <a:pt x="78" y="0"/>
                    <a:pt x="1" y="173"/>
                    <a:pt x="129" y="233"/>
                  </a:cubicBezTo>
                  <a:lnTo>
                    <a:pt x="2434" y="1303"/>
                  </a:lnTo>
                  <a:cubicBezTo>
                    <a:pt x="2453" y="1312"/>
                    <a:pt x="2472" y="1316"/>
                    <a:pt x="2490" y="1316"/>
                  </a:cubicBezTo>
                  <a:cubicBezTo>
                    <a:pt x="2608" y="1316"/>
                    <a:pt x="2685" y="1143"/>
                    <a:pt x="2557" y="1084"/>
                  </a:cubicBezTo>
                  <a:lnTo>
                    <a:pt x="253" y="13"/>
                  </a:lnTo>
                  <a:cubicBezTo>
                    <a:pt x="233" y="4"/>
                    <a:pt x="214" y="0"/>
                    <a:pt x="19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6"/>
            <p:cNvSpPr/>
            <p:nvPr/>
          </p:nvSpPr>
          <p:spPr>
            <a:xfrm>
              <a:off x="2725550" y="701000"/>
              <a:ext cx="197200" cy="154075"/>
            </a:xfrm>
            <a:custGeom>
              <a:avLst/>
              <a:gdLst/>
              <a:ahLst/>
              <a:cxnLst/>
              <a:rect l="l" t="t" r="r" b="b"/>
              <a:pathLst>
                <a:path w="7888" h="6163" extrusionOk="0">
                  <a:moveTo>
                    <a:pt x="6464" y="1"/>
                  </a:moveTo>
                  <a:cubicBezTo>
                    <a:pt x="3716" y="278"/>
                    <a:pt x="1176" y="2110"/>
                    <a:pt x="1" y="4610"/>
                  </a:cubicBezTo>
                  <a:cubicBezTo>
                    <a:pt x="1328" y="5632"/>
                    <a:pt x="3005" y="6162"/>
                    <a:pt x="4679" y="6162"/>
                  </a:cubicBezTo>
                  <a:cubicBezTo>
                    <a:pt x="5784" y="6162"/>
                    <a:pt x="6887" y="5931"/>
                    <a:pt x="7887" y="5458"/>
                  </a:cubicBezTo>
                  <a:cubicBezTo>
                    <a:pt x="7110" y="3887"/>
                    <a:pt x="6554" y="1751"/>
                    <a:pt x="646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2763550" y="772975"/>
              <a:ext cx="122450" cy="36150"/>
            </a:xfrm>
            <a:custGeom>
              <a:avLst/>
              <a:gdLst/>
              <a:ahLst/>
              <a:cxnLst/>
              <a:rect l="l" t="t" r="r" b="b"/>
              <a:pathLst>
                <a:path w="4898" h="1446" extrusionOk="0">
                  <a:moveTo>
                    <a:pt x="4740" y="0"/>
                  </a:moveTo>
                  <a:cubicBezTo>
                    <a:pt x="4730" y="0"/>
                    <a:pt x="4719" y="2"/>
                    <a:pt x="4707" y="5"/>
                  </a:cubicBezTo>
                  <a:lnTo>
                    <a:pt x="144" y="1194"/>
                  </a:lnTo>
                  <a:cubicBezTo>
                    <a:pt x="1" y="1231"/>
                    <a:pt x="28" y="1446"/>
                    <a:pt x="157" y="1446"/>
                  </a:cubicBezTo>
                  <a:cubicBezTo>
                    <a:pt x="168" y="1446"/>
                    <a:pt x="179" y="1444"/>
                    <a:pt x="191" y="1441"/>
                  </a:cubicBezTo>
                  <a:lnTo>
                    <a:pt x="4753" y="253"/>
                  </a:lnTo>
                  <a:cubicBezTo>
                    <a:pt x="4898" y="214"/>
                    <a:pt x="4869" y="0"/>
                    <a:pt x="4740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2822225" y="797350"/>
              <a:ext cx="72125" cy="26625"/>
            </a:xfrm>
            <a:custGeom>
              <a:avLst/>
              <a:gdLst/>
              <a:ahLst/>
              <a:cxnLst/>
              <a:rect l="l" t="t" r="r" b="b"/>
              <a:pathLst>
                <a:path w="2885" h="1065" extrusionOk="0">
                  <a:moveTo>
                    <a:pt x="2729" y="0"/>
                  </a:moveTo>
                  <a:cubicBezTo>
                    <a:pt x="2718" y="0"/>
                    <a:pt x="2707" y="2"/>
                    <a:pt x="2694" y="5"/>
                  </a:cubicBezTo>
                  <a:cubicBezTo>
                    <a:pt x="1829" y="244"/>
                    <a:pt x="977" y="519"/>
                    <a:pt x="134" y="829"/>
                  </a:cubicBezTo>
                  <a:cubicBezTo>
                    <a:pt x="0" y="879"/>
                    <a:pt x="73" y="1065"/>
                    <a:pt x="199" y="1065"/>
                  </a:cubicBezTo>
                  <a:cubicBezTo>
                    <a:pt x="214" y="1065"/>
                    <a:pt x="230" y="1062"/>
                    <a:pt x="246" y="1056"/>
                  </a:cubicBezTo>
                  <a:cubicBezTo>
                    <a:pt x="1066" y="753"/>
                    <a:pt x="1898" y="486"/>
                    <a:pt x="2740" y="254"/>
                  </a:cubicBezTo>
                  <a:cubicBezTo>
                    <a:pt x="2884" y="214"/>
                    <a:pt x="2857" y="0"/>
                    <a:pt x="2729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2810050" y="743275"/>
              <a:ext cx="69725" cy="23025"/>
            </a:xfrm>
            <a:custGeom>
              <a:avLst/>
              <a:gdLst/>
              <a:ahLst/>
              <a:cxnLst/>
              <a:rect l="l" t="t" r="r" b="b"/>
              <a:pathLst>
                <a:path w="2789" h="921" extrusionOk="0">
                  <a:moveTo>
                    <a:pt x="2634" y="1"/>
                  </a:moveTo>
                  <a:cubicBezTo>
                    <a:pt x="2623" y="1"/>
                    <a:pt x="2611" y="2"/>
                    <a:pt x="2599" y="6"/>
                  </a:cubicBezTo>
                  <a:lnTo>
                    <a:pt x="143" y="667"/>
                  </a:lnTo>
                  <a:cubicBezTo>
                    <a:pt x="0" y="706"/>
                    <a:pt x="27" y="920"/>
                    <a:pt x="155" y="920"/>
                  </a:cubicBezTo>
                  <a:cubicBezTo>
                    <a:pt x="166" y="920"/>
                    <a:pt x="177" y="919"/>
                    <a:pt x="189" y="916"/>
                  </a:cubicBezTo>
                  <a:lnTo>
                    <a:pt x="2645" y="253"/>
                  </a:lnTo>
                  <a:cubicBezTo>
                    <a:pt x="2789" y="214"/>
                    <a:pt x="2761" y="1"/>
                    <a:pt x="263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6"/>
            <p:cNvSpPr/>
            <p:nvPr/>
          </p:nvSpPr>
          <p:spPr>
            <a:xfrm>
              <a:off x="2838050" y="806050"/>
              <a:ext cx="182300" cy="192175"/>
            </a:xfrm>
            <a:custGeom>
              <a:avLst/>
              <a:gdLst/>
              <a:ahLst/>
              <a:cxnLst/>
              <a:rect l="l" t="t" r="r" b="b"/>
              <a:pathLst>
                <a:path w="7292" h="7687" extrusionOk="0">
                  <a:moveTo>
                    <a:pt x="2696" y="0"/>
                  </a:moveTo>
                  <a:cubicBezTo>
                    <a:pt x="768" y="1979"/>
                    <a:pt x="1" y="5016"/>
                    <a:pt x="707" y="7686"/>
                  </a:cubicBezTo>
                  <a:cubicBezTo>
                    <a:pt x="3486" y="7570"/>
                    <a:pt x="6132" y="5793"/>
                    <a:pt x="7292" y="3266"/>
                  </a:cubicBezTo>
                  <a:cubicBezTo>
                    <a:pt x="5688" y="2562"/>
                    <a:pt x="3890" y="1283"/>
                    <a:pt x="2696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6"/>
            <p:cNvSpPr/>
            <p:nvPr/>
          </p:nvSpPr>
          <p:spPr>
            <a:xfrm>
              <a:off x="2877250" y="863850"/>
              <a:ext cx="76550" cy="102575"/>
            </a:xfrm>
            <a:custGeom>
              <a:avLst/>
              <a:gdLst/>
              <a:ahLst/>
              <a:cxnLst/>
              <a:rect l="l" t="t" r="r" b="b"/>
              <a:pathLst>
                <a:path w="3062" h="4103" extrusionOk="0">
                  <a:moveTo>
                    <a:pt x="2887" y="0"/>
                  </a:moveTo>
                  <a:cubicBezTo>
                    <a:pt x="2855" y="0"/>
                    <a:pt x="2823" y="15"/>
                    <a:pt x="2798" y="50"/>
                  </a:cubicBezTo>
                  <a:cubicBezTo>
                    <a:pt x="1888" y="1330"/>
                    <a:pt x="978" y="2612"/>
                    <a:pt x="69" y="3893"/>
                  </a:cubicBezTo>
                  <a:cubicBezTo>
                    <a:pt x="0" y="3990"/>
                    <a:pt x="86" y="4103"/>
                    <a:pt x="174" y="4103"/>
                  </a:cubicBezTo>
                  <a:cubicBezTo>
                    <a:pt x="206" y="4103"/>
                    <a:pt x="238" y="4088"/>
                    <a:pt x="262" y="4052"/>
                  </a:cubicBezTo>
                  <a:cubicBezTo>
                    <a:pt x="1174" y="2771"/>
                    <a:pt x="2083" y="1491"/>
                    <a:pt x="2993" y="210"/>
                  </a:cubicBezTo>
                  <a:cubicBezTo>
                    <a:pt x="3062" y="113"/>
                    <a:pt x="2975" y="0"/>
                    <a:pt x="28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6"/>
            <p:cNvSpPr/>
            <p:nvPr/>
          </p:nvSpPr>
          <p:spPr>
            <a:xfrm>
              <a:off x="2932200" y="877150"/>
              <a:ext cx="43675" cy="62400"/>
            </a:xfrm>
            <a:custGeom>
              <a:avLst/>
              <a:gdLst/>
              <a:ahLst/>
              <a:cxnLst/>
              <a:rect l="l" t="t" r="r" b="b"/>
              <a:pathLst>
                <a:path w="1747" h="2496" extrusionOk="0">
                  <a:moveTo>
                    <a:pt x="1572" y="1"/>
                  </a:moveTo>
                  <a:cubicBezTo>
                    <a:pt x="1540" y="1"/>
                    <a:pt x="1509" y="15"/>
                    <a:pt x="1484" y="51"/>
                  </a:cubicBezTo>
                  <a:cubicBezTo>
                    <a:pt x="974" y="788"/>
                    <a:pt x="498" y="1547"/>
                    <a:pt x="53" y="2327"/>
                  </a:cubicBezTo>
                  <a:cubicBezTo>
                    <a:pt x="0" y="2420"/>
                    <a:pt x="83" y="2495"/>
                    <a:pt x="169" y="2495"/>
                  </a:cubicBezTo>
                  <a:cubicBezTo>
                    <a:pt x="213" y="2495"/>
                    <a:pt x="257" y="2476"/>
                    <a:pt x="284" y="2428"/>
                  </a:cubicBezTo>
                  <a:cubicBezTo>
                    <a:pt x="718" y="1669"/>
                    <a:pt x="1183" y="930"/>
                    <a:pt x="1679" y="210"/>
                  </a:cubicBezTo>
                  <a:cubicBezTo>
                    <a:pt x="1746" y="113"/>
                    <a:pt x="1660" y="1"/>
                    <a:pt x="15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6"/>
            <p:cNvSpPr/>
            <p:nvPr/>
          </p:nvSpPr>
          <p:spPr>
            <a:xfrm>
              <a:off x="2885300" y="845075"/>
              <a:ext cx="44650" cy="58650"/>
            </a:xfrm>
            <a:custGeom>
              <a:avLst/>
              <a:gdLst/>
              <a:ahLst/>
              <a:cxnLst/>
              <a:rect l="l" t="t" r="r" b="b"/>
              <a:pathLst>
                <a:path w="1786" h="2346" extrusionOk="0">
                  <a:moveTo>
                    <a:pt x="1611" y="1"/>
                  </a:moveTo>
                  <a:cubicBezTo>
                    <a:pt x="1580" y="1"/>
                    <a:pt x="1548" y="15"/>
                    <a:pt x="1523" y="51"/>
                  </a:cubicBezTo>
                  <a:lnTo>
                    <a:pt x="68" y="2136"/>
                  </a:lnTo>
                  <a:cubicBezTo>
                    <a:pt x="1" y="2233"/>
                    <a:pt x="87" y="2345"/>
                    <a:pt x="175" y="2345"/>
                  </a:cubicBezTo>
                  <a:cubicBezTo>
                    <a:pt x="207" y="2345"/>
                    <a:pt x="238" y="2331"/>
                    <a:pt x="263" y="2295"/>
                  </a:cubicBezTo>
                  <a:lnTo>
                    <a:pt x="1718" y="210"/>
                  </a:lnTo>
                  <a:cubicBezTo>
                    <a:pt x="1786" y="113"/>
                    <a:pt x="1699" y="1"/>
                    <a:pt x="1611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>
              <a:off x="2981875" y="863400"/>
              <a:ext cx="164000" cy="190525"/>
            </a:xfrm>
            <a:custGeom>
              <a:avLst/>
              <a:gdLst/>
              <a:ahLst/>
              <a:cxnLst/>
              <a:rect l="l" t="t" r="r" b="b"/>
              <a:pathLst>
                <a:path w="6560" h="7621" extrusionOk="0">
                  <a:moveTo>
                    <a:pt x="5824" y="1"/>
                  </a:moveTo>
                  <a:cubicBezTo>
                    <a:pt x="4617" y="354"/>
                    <a:pt x="3144" y="545"/>
                    <a:pt x="1766" y="545"/>
                  </a:cubicBezTo>
                  <a:cubicBezTo>
                    <a:pt x="1223" y="545"/>
                    <a:pt x="695" y="516"/>
                    <a:pt x="203" y="454"/>
                  </a:cubicBezTo>
                  <a:lnTo>
                    <a:pt x="203" y="454"/>
                  </a:lnTo>
                  <a:cubicBezTo>
                    <a:pt x="1" y="3209"/>
                    <a:pt x="1364" y="6028"/>
                    <a:pt x="3620" y="7621"/>
                  </a:cubicBezTo>
                  <a:cubicBezTo>
                    <a:pt x="5674" y="5745"/>
                    <a:pt x="6560" y="2684"/>
                    <a:pt x="5824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6"/>
            <p:cNvSpPr/>
            <p:nvPr/>
          </p:nvSpPr>
          <p:spPr>
            <a:xfrm>
              <a:off x="3056725" y="890050"/>
              <a:ext cx="16150" cy="123575"/>
            </a:xfrm>
            <a:custGeom>
              <a:avLst/>
              <a:gdLst/>
              <a:ahLst/>
              <a:cxnLst/>
              <a:rect l="l" t="t" r="r" b="b"/>
              <a:pathLst>
                <a:path w="646" h="4943" extrusionOk="0">
                  <a:moveTo>
                    <a:pt x="125" y="1"/>
                  </a:moveTo>
                  <a:cubicBezTo>
                    <a:pt x="61" y="1"/>
                    <a:pt x="1" y="41"/>
                    <a:pt x="7" y="123"/>
                  </a:cubicBezTo>
                  <a:lnTo>
                    <a:pt x="386" y="4823"/>
                  </a:lnTo>
                  <a:cubicBezTo>
                    <a:pt x="392" y="4903"/>
                    <a:pt x="458" y="4943"/>
                    <a:pt x="520" y="4943"/>
                  </a:cubicBezTo>
                  <a:cubicBezTo>
                    <a:pt x="584" y="4943"/>
                    <a:pt x="645" y="4902"/>
                    <a:pt x="639" y="4820"/>
                  </a:cubicBezTo>
                  <a:lnTo>
                    <a:pt x="260" y="120"/>
                  </a:lnTo>
                  <a:cubicBezTo>
                    <a:pt x="253" y="40"/>
                    <a:pt x="188" y="1"/>
                    <a:pt x="12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6"/>
            <p:cNvSpPr/>
            <p:nvPr/>
          </p:nvSpPr>
          <p:spPr>
            <a:xfrm>
              <a:off x="3082200" y="886075"/>
              <a:ext cx="15875" cy="71900"/>
            </a:xfrm>
            <a:custGeom>
              <a:avLst/>
              <a:gdLst/>
              <a:ahLst/>
              <a:cxnLst/>
              <a:rect l="l" t="t" r="r" b="b"/>
              <a:pathLst>
                <a:path w="635" h="2876" extrusionOk="0">
                  <a:moveTo>
                    <a:pt x="123" y="0"/>
                  </a:moveTo>
                  <a:cubicBezTo>
                    <a:pt x="60" y="0"/>
                    <a:pt x="0" y="41"/>
                    <a:pt x="8" y="123"/>
                  </a:cubicBezTo>
                  <a:cubicBezTo>
                    <a:pt x="92" y="1015"/>
                    <a:pt x="214" y="1902"/>
                    <a:pt x="374" y="2786"/>
                  </a:cubicBezTo>
                  <a:cubicBezTo>
                    <a:pt x="386" y="2849"/>
                    <a:pt x="430" y="2876"/>
                    <a:pt x="478" y="2876"/>
                  </a:cubicBezTo>
                  <a:cubicBezTo>
                    <a:pt x="552" y="2876"/>
                    <a:pt x="634" y="2812"/>
                    <a:pt x="617" y="2716"/>
                  </a:cubicBezTo>
                  <a:cubicBezTo>
                    <a:pt x="460" y="1855"/>
                    <a:pt x="343" y="989"/>
                    <a:pt x="260" y="120"/>
                  </a:cubicBezTo>
                  <a:cubicBezTo>
                    <a:pt x="252" y="40"/>
                    <a:pt x="186" y="0"/>
                    <a:pt x="123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3026400" y="891025"/>
              <a:ext cx="12300" cy="69400"/>
            </a:xfrm>
            <a:custGeom>
              <a:avLst/>
              <a:gdLst/>
              <a:ahLst/>
              <a:cxnLst/>
              <a:rect l="l" t="t" r="r" b="b"/>
              <a:pathLst>
                <a:path w="492" h="2776" extrusionOk="0">
                  <a:moveTo>
                    <a:pt x="124" y="1"/>
                  </a:moveTo>
                  <a:cubicBezTo>
                    <a:pt x="61" y="1"/>
                    <a:pt x="0" y="42"/>
                    <a:pt x="8" y="123"/>
                  </a:cubicBezTo>
                  <a:lnTo>
                    <a:pt x="233" y="2656"/>
                  </a:lnTo>
                  <a:cubicBezTo>
                    <a:pt x="240" y="2736"/>
                    <a:pt x="306" y="2776"/>
                    <a:pt x="368" y="2776"/>
                  </a:cubicBezTo>
                  <a:cubicBezTo>
                    <a:pt x="432" y="2776"/>
                    <a:pt x="492" y="2734"/>
                    <a:pt x="484" y="2653"/>
                  </a:cubicBezTo>
                  <a:lnTo>
                    <a:pt x="259" y="120"/>
                  </a:lnTo>
                  <a:cubicBezTo>
                    <a:pt x="252" y="40"/>
                    <a:pt x="186" y="1"/>
                    <a:pt x="124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3093550" y="775975"/>
              <a:ext cx="189850" cy="182050"/>
            </a:xfrm>
            <a:custGeom>
              <a:avLst/>
              <a:gdLst/>
              <a:ahLst/>
              <a:cxnLst/>
              <a:rect l="l" t="t" r="r" b="b"/>
              <a:pathLst>
                <a:path w="7594" h="7282" extrusionOk="0">
                  <a:moveTo>
                    <a:pt x="4016" y="1"/>
                  </a:moveTo>
                  <a:cubicBezTo>
                    <a:pt x="3043" y="1459"/>
                    <a:pt x="1472" y="3009"/>
                    <a:pt x="1" y="3961"/>
                  </a:cubicBezTo>
                  <a:cubicBezTo>
                    <a:pt x="1490" y="6029"/>
                    <a:pt x="4037" y="7281"/>
                    <a:pt x="6584" y="7281"/>
                  </a:cubicBezTo>
                  <a:cubicBezTo>
                    <a:pt x="6798" y="7281"/>
                    <a:pt x="7011" y="7273"/>
                    <a:pt x="7224" y="7255"/>
                  </a:cubicBezTo>
                  <a:cubicBezTo>
                    <a:pt x="7593" y="4497"/>
                    <a:pt x="6303" y="1582"/>
                    <a:pt x="4016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3156800" y="839000"/>
              <a:ext cx="91900" cy="90025"/>
            </a:xfrm>
            <a:custGeom>
              <a:avLst/>
              <a:gdLst/>
              <a:ahLst/>
              <a:cxnLst/>
              <a:rect l="l" t="t" r="r" b="b"/>
              <a:pathLst>
                <a:path w="3676" h="3601" extrusionOk="0">
                  <a:moveTo>
                    <a:pt x="188" y="1"/>
                  </a:moveTo>
                  <a:cubicBezTo>
                    <a:pt x="90" y="1"/>
                    <a:pt x="0" y="116"/>
                    <a:pt x="87" y="205"/>
                  </a:cubicBezTo>
                  <a:lnTo>
                    <a:pt x="3397" y="3561"/>
                  </a:lnTo>
                  <a:cubicBezTo>
                    <a:pt x="3424" y="3589"/>
                    <a:pt x="3456" y="3600"/>
                    <a:pt x="3487" y="3600"/>
                  </a:cubicBezTo>
                  <a:cubicBezTo>
                    <a:pt x="3585" y="3600"/>
                    <a:pt x="3675" y="3485"/>
                    <a:pt x="3588" y="3396"/>
                  </a:cubicBezTo>
                  <a:lnTo>
                    <a:pt x="277" y="40"/>
                  </a:lnTo>
                  <a:cubicBezTo>
                    <a:pt x="250" y="12"/>
                    <a:pt x="219" y="1"/>
                    <a:pt x="188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3173700" y="819575"/>
              <a:ext cx="58100" cy="50900"/>
            </a:xfrm>
            <a:custGeom>
              <a:avLst/>
              <a:gdLst/>
              <a:ahLst/>
              <a:cxnLst/>
              <a:rect l="l" t="t" r="r" b="b"/>
              <a:pathLst>
                <a:path w="2324" h="2036" extrusionOk="0">
                  <a:moveTo>
                    <a:pt x="190" y="1"/>
                  </a:moveTo>
                  <a:cubicBezTo>
                    <a:pt x="91" y="1"/>
                    <a:pt x="1" y="117"/>
                    <a:pt x="89" y="204"/>
                  </a:cubicBezTo>
                  <a:cubicBezTo>
                    <a:pt x="727" y="833"/>
                    <a:pt x="1391" y="1434"/>
                    <a:pt x="2081" y="2008"/>
                  </a:cubicBezTo>
                  <a:cubicBezTo>
                    <a:pt x="2105" y="2027"/>
                    <a:pt x="2129" y="2036"/>
                    <a:pt x="2152" y="2036"/>
                  </a:cubicBezTo>
                  <a:cubicBezTo>
                    <a:pt x="2250" y="2036"/>
                    <a:pt x="2323" y="1882"/>
                    <a:pt x="2222" y="1798"/>
                  </a:cubicBezTo>
                  <a:cubicBezTo>
                    <a:pt x="1550" y="1240"/>
                    <a:pt x="902" y="653"/>
                    <a:pt x="280" y="39"/>
                  </a:cubicBezTo>
                  <a:cubicBezTo>
                    <a:pt x="253" y="12"/>
                    <a:pt x="221" y="1"/>
                    <a:pt x="190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3134175" y="859250"/>
              <a:ext cx="54175" cy="50925"/>
            </a:xfrm>
            <a:custGeom>
              <a:avLst/>
              <a:gdLst/>
              <a:ahLst/>
              <a:cxnLst/>
              <a:rect l="l" t="t" r="r" b="b"/>
              <a:pathLst>
                <a:path w="2167" h="2037" extrusionOk="0">
                  <a:moveTo>
                    <a:pt x="189" y="1"/>
                  </a:moveTo>
                  <a:cubicBezTo>
                    <a:pt x="91" y="1"/>
                    <a:pt x="0" y="115"/>
                    <a:pt x="88" y="203"/>
                  </a:cubicBezTo>
                  <a:lnTo>
                    <a:pt x="1889" y="1998"/>
                  </a:lnTo>
                  <a:cubicBezTo>
                    <a:pt x="1916" y="2025"/>
                    <a:pt x="1947" y="2036"/>
                    <a:pt x="1978" y="2036"/>
                  </a:cubicBezTo>
                  <a:cubicBezTo>
                    <a:pt x="2076" y="2036"/>
                    <a:pt x="2167" y="1922"/>
                    <a:pt x="2079" y="1834"/>
                  </a:cubicBezTo>
                  <a:lnTo>
                    <a:pt x="278" y="39"/>
                  </a:lnTo>
                  <a:cubicBezTo>
                    <a:pt x="251" y="12"/>
                    <a:pt x="220" y="1"/>
                    <a:pt x="189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3175375" y="665525"/>
              <a:ext cx="191325" cy="146925"/>
            </a:xfrm>
            <a:custGeom>
              <a:avLst/>
              <a:gdLst/>
              <a:ahLst/>
              <a:cxnLst/>
              <a:rect l="l" t="t" r="r" b="b"/>
              <a:pathLst>
                <a:path w="7653" h="5877" extrusionOk="0">
                  <a:moveTo>
                    <a:pt x="1188" y="0"/>
                  </a:moveTo>
                  <a:cubicBezTo>
                    <a:pt x="969" y="0"/>
                    <a:pt x="749" y="10"/>
                    <a:pt x="530" y="31"/>
                  </a:cubicBezTo>
                  <a:cubicBezTo>
                    <a:pt x="723" y="1773"/>
                    <a:pt x="515" y="3970"/>
                    <a:pt x="1" y="5646"/>
                  </a:cubicBezTo>
                  <a:cubicBezTo>
                    <a:pt x="614" y="5801"/>
                    <a:pt x="1245" y="5876"/>
                    <a:pt x="1877" y="5876"/>
                  </a:cubicBezTo>
                  <a:cubicBezTo>
                    <a:pt x="4004" y="5876"/>
                    <a:pt x="6141" y="5025"/>
                    <a:pt x="7652" y="3525"/>
                  </a:cubicBezTo>
                  <a:cubicBezTo>
                    <a:pt x="6279" y="1361"/>
                    <a:pt x="3744" y="0"/>
                    <a:pt x="1188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3201675" y="734700"/>
              <a:ext cx="126250" cy="17350"/>
            </a:xfrm>
            <a:custGeom>
              <a:avLst/>
              <a:gdLst/>
              <a:ahLst/>
              <a:cxnLst/>
              <a:rect l="l" t="t" r="r" b="b"/>
              <a:pathLst>
                <a:path w="5050" h="694" extrusionOk="0">
                  <a:moveTo>
                    <a:pt x="185" y="1"/>
                  </a:moveTo>
                  <a:cubicBezTo>
                    <a:pt x="36" y="1"/>
                    <a:pt x="1" y="236"/>
                    <a:pt x="159" y="250"/>
                  </a:cubicBezTo>
                  <a:lnTo>
                    <a:pt x="4852" y="693"/>
                  </a:lnTo>
                  <a:cubicBezTo>
                    <a:pt x="4857" y="694"/>
                    <a:pt x="4862" y="694"/>
                    <a:pt x="4867" y="694"/>
                  </a:cubicBezTo>
                  <a:cubicBezTo>
                    <a:pt x="5015" y="694"/>
                    <a:pt x="5050" y="460"/>
                    <a:pt x="4893" y="445"/>
                  </a:cubicBezTo>
                  <a:lnTo>
                    <a:pt x="199" y="2"/>
                  </a:lnTo>
                  <a:cubicBezTo>
                    <a:pt x="194" y="1"/>
                    <a:pt x="190" y="1"/>
                    <a:pt x="185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3202175" y="708925"/>
              <a:ext cx="75150" cy="8800"/>
            </a:xfrm>
            <a:custGeom>
              <a:avLst/>
              <a:gdLst/>
              <a:ahLst/>
              <a:cxnLst/>
              <a:rect l="l" t="t" r="r" b="b"/>
              <a:pathLst>
                <a:path w="3006" h="352" extrusionOk="0">
                  <a:moveTo>
                    <a:pt x="187" y="0"/>
                  </a:moveTo>
                  <a:cubicBezTo>
                    <a:pt x="36" y="0"/>
                    <a:pt x="1" y="236"/>
                    <a:pt x="157" y="249"/>
                  </a:cubicBezTo>
                  <a:cubicBezTo>
                    <a:pt x="1001" y="317"/>
                    <a:pt x="1847" y="351"/>
                    <a:pt x="2694" y="351"/>
                  </a:cubicBezTo>
                  <a:cubicBezTo>
                    <a:pt x="2744" y="351"/>
                    <a:pt x="2794" y="351"/>
                    <a:pt x="2843" y="351"/>
                  </a:cubicBezTo>
                  <a:cubicBezTo>
                    <a:pt x="3006" y="351"/>
                    <a:pt x="2978" y="100"/>
                    <a:pt x="2818" y="100"/>
                  </a:cubicBezTo>
                  <a:cubicBezTo>
                    <a:pt x="2767" y="100"/>
                    <a:pt x="2717" y="100"/>
                    <a:pt x="2666" y="100"/>
                  </a:cubicBezTo>
                  <a:cubicBezTo>
                    <a:pt x="1843" y="100"/>
                    <a:pt x="1020" y="67"/>
                    <a:pt x="199" y="1"/>
                  </a:cubicBezTo>
                  <a:cubicBezTo>
                    <a:pt x="195" y="0"/>
                    <a:pt x="191" y="0"/>
                    <a:pt x="187" y="0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3197375" y="764700"/>
              <a:ext cx="72225" cy="11725"/>
            </a:xfrm>
            <a:custGeom>
              <a:avLst/>
              <a:gdLst/>
              <a:ahLst/>
              <a:cxnLst/>
              <a:rect l="l" t="t" r="r" b="b"/>
              <a:pathLst>
                <a:path w="2889" h="469" extrusionOk="0">
                  <a:moveTo>
                    <a:pt x="187" y="1"/>
                  </a:moveTo>
                  <a:cubicBezTo>
                    <a:pt x="36" y="1"/>
                    <a:pt x="0" y="237"/>
                    <a:pt x="157" y="251"/>
                  </a:cubicBezTo>
                  <a:lnTo>
                    <a:pt x="2691" y="468"/>
                  </a:lnTo>
                  <a:cubicBezTo>
                    <a:pt x="2696" y="468"/>
                    <a:pt x="2700" y="468"/>
                    <a:pt x="2704" y="468"/>
                  </a:cubicBezTo>
                  <a:cubicBezTo>
                    <a:pt x="2854" y="468"/>
                    <a:pt x="2889" y="233"/>
                    <a:pt x="2731" y="219"/>
                  </a:cubicBezTo>
                  <a:lnTo>
                    <a:pt x="199" y="1"/>
                  </a:lnTo>
                  <a:cubicBezTo>
                    <a:pt x="194" y="1"/>
                    <a:pt x="190" y="1"/>
                    <a:pt x="187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2873250" y="553475"/>
              <a:ext cx="338600" cy="338575"/>
            </a:xfrm>
            <a:custGeom>
              <a:avLst/>
              <a:gdLst/>
              <a:ahLst/>
              <a:cxnLst/>
              <a:rect l="l" t="t" r="r" b="b"/>
              <a:pathLst>
                <a:path w="13544" h="13543" extrusionOk="0">
                  <a:moveTo>
                    <a:pt x="6772" y="1"/>
                  </a:moveTo>
                  <a:cubicBezTo>
                    <a:pt x="4976" y="1"/>
                    <a:pt x="3254" y="714"/>
                    <a:pt x="1984" y="1984"/>
                  </a:cubicBezTo>
                  <a:cubicBezTo>
                    <a:pt x="714" y="3254"/>
                    <a:pt x="0" y="4976"/>
                    <a:pt x="0" y="6771"/>
                  </a:cubicBezTo>
                  <a:cubicBezTo>
                    <a:pt x="0" y="8568"/>
                    <a:pt x="714" y="10290"/>
                    <a:pt x="1984" y="11560"/>
                  </a:cubicBezTo>
                  <a:cubicBezTo>
                    <a:pt x="3254" y="12830"/>
                    <a:pt x="4976" y="13543"/>
                    <a:pt x="6772" y="13543"/>
                  </a:cubicBezTo>
                  <a:cubicBezTo>
                    <a:pt x="8567" y="13543"/>
                    <a:pt x="10289" y="12830"/>
                    <a:pt x="11559" y="11560"/>
                  </a:cubicBezTo>
                  <a:cubicBezTo>
                    <a:pt x="12829" y="10290"/>
                    <a:pt x="13544" y="8568"/>
                    <a:pt x="13544" y="6771"/>
                  </a:cubicBezTo>
                  <a:cubicBezTo>
                    <a:pt x="13544" y="4976"/>
                    <a:pt x="12829" y="3254"/>
                    <a:pt x="11559" y="1984"/>
                  </a:cubicBezTo>
                  <a:cubicBezTo>
                    <a:pt x="10289" y="714"/>
                    <a:pt x="8567" y="1"/>
                    <a:pt x="6772" y="1"/>
                  </a:cubicBez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2873200" y="553475"/>
              <a:ext cx="338200" cy="336975"/>
            </a:xfrm>
            <a:custGeom>
              <a:avLst/>
              <a:gdLst/>
              <a:ahLst/>
              <a:cxnLst/>
              <a:rect l="l" t="t" r="r" b="b"/>
              <a:pathLst>
                <a:path w="13528" h="13479" extrusionOk="0">
                  <a:moveTo>
                    <a:pt x="6992" y="427"/>
                  </a:moveTo>
                  <a:cubicBezTo>
                    <a:pt x="7179" y="901"/>
                    <a:pt x="7380" y="1369"/>
                    <a:pt x="7593" y="1832"/>
                  </a:cubicBezTo>
                  <a:cubicBezTo>
                    <a:pt x="7213" y="2168"/>
                    <a:pt x="6824" y="2494"/>
                    <a:pt x="6425" y="2808"/>
                  </a:cubicBezTo>
                  <a:cubicBezTo>
                    <a:pt x="6217" y="2369"/>
                    <a:pt x="6019" y="1924"/>
                    <a:pt x="5837" y="1475"/>
                  </a:cubicBezTo>
                  <a:cubicBezTo>
                    <a:pt x="5830" y="1456"/>
                    <a:pt x="5823" y="1439"/>
                    <a:pt x="5816" y="1420"/>
                  </a:cubicBezTo>
                  <a:cubicBezTo>
                    <a:pt x="6217" y="1100"/>
                    <a:pt x="6611" y="769"/>
                    <a:pt x="6992" y="427"/>
                  </a:cubicBezTo>
                  <a:close/>
                  <a:moveTo>
                    <a:pt x="9026" y="822"/>
                  </a:moveTo>
                  <a:cubicBezTo>
                    <a:pt x="9234" y="1277"/>
                    <a:pt x="9456" y="1727"/>
                    <a:pt x="9691" y="2171"/>
                  </a:cubicBezTo>
                  <a:cubicBezTo>
                    <a:pt x="9331" y="2534"/>
                    <a:pt x="8961" y="2887"/>
                    <a:pt x="8581" y="3228"/>
                  </a:cubicBezTo>
                  <a:cubicBezTo>
                    <a:pt x="8341" y="2789"/>
                    <a:pt x="8114" y="2344"/>
                    <a:pt x="7901" y="1892"/>
                  </a:cubicBezTo>
                  <a:cubicBezTo>
                    <a:pt x="8021" y="1785"/>
                    <a:pt x="8142" y="1677"/>
                    <a:pt x="8259" y="1568"/>
                  </a:cubicBezTo>
                  <a:cubicBezTo>
                    <a:pt x="8520" y="1325"/>
                    <a:pt x="8774" y="1074"/>
                    <a:pt x="9026" y="822"/>
                  </a:cubicBezTo>
                  <a:close/>
                  <a:moveTo>
                    <a:pt x="5613" y="1581"/>
                  </a:moveTo>
                  <a:cubicBezTo>
                    <a:pt x="5804" y="2047"/>
                    <a:pt x="6006" y="2508"/>
                    <a:pt x="6223" y="2964"/>
                  </a:cubicBezTo>
                  <a:cubicBezTo>
                    <a:pt x="6111" y="3050"/>
                    <a:pt x="6001" y="3138"/>
                    <a:pt x="5887" y="3223"/>
                  </a:cubicBezTo>
                  <a:cubicBezTo>
                    <a:pt x="5640" y="3406"/>
                    <a:pt x="5391" y="3584"/>
                    <a:pt x="5137" y="3759"/>
                  </a:cubicBezTo>
                  <a:cubicBezTo>
                    <a:pt x="4920" y="3307"/>
                    <a:pt x="4715" y="2849"/>
                    <a:pt x="4526" y="2385"/>
                  </a:cubicBezTo>
                  <a:cubicBezTo>
                    <a:pt x="4894" y="2126"/>
                    <a:pt x="5257" y="1858"/>
                    <a:pt x="5613" y="1581"/>
                  </a:cubicBezTo>
                  <a:close/>
                  <a:moveTo>
                    <a:pt x="7707" y="2067"/>
                  </a:moveTo>
                  <a:lnTo>
                    <a:pt x="7707" y="2069"/>
                  </a:lnTo>
                  <a:cubicBezTo>
                    <a:pt x="7905" y="2484"/>
                    <a:pt x="8110" y="2894"/>
                    <a:pt x="8330" y="3299"/>
                  </a:cubicBezTo>
                  <a:cubicBezTo>
                    <a:pt x="8347" y="3333"/>
                    <a:pt x="8367" y="3366"/>
                    <a:pt x="8386" y="3400"/>
                  </a:cubicBezTo>
                  <a:cubicBezTo>
                    <a:pt x="8010" y="3732"/>
                    <a:pt x="7622" y="4052"/>
                    <a:pt x="7226" y="4360"/>
                  </a:cubicBezTo>
                  <a:cubicBezTo>
                    <a:pt x="6984" y="3926"/>
                    <a:pt x="6754" y="3485"/>
                    <a:pt x="6536" y="3039"/>
                  </a:cubicBezTo>
                  <a:cubicBezTo>
                    <a:pt x="6935" y="2726"/>
                    <a:pt x="7325" y="2403"/>
                    <a:pt x="7707" y="2067"/>
                  </a:cubicBezTo>
                  <a:close/>
                  <a:moveTo>
                    <a:pt x="9815" y="2407"/>
                  </a:moveTo>
                  <a:cubicBezTo>
                    <a:pt x="9816" y="2410"/>
                    <a:pt x="9818" y="2412"/>
                    <a:pt x="9818" y="2415"/>
                  </a:cubicBezTo>
                  <a:cubicBezTo>
                    <a:pt x="10026" y="2799"/>
                    <a:pt x="10247" y="3175"/>
                    <a:pt x="10474" y="3548"/>
                  </a:cubicBezTo>
                  <a:cubicBezTo>
                    <a:pt x="10118" y="3907"/>
                    <a:pt x="9753" y="4254"/>
                    <a:pt x="9377" y="4592"/>
                  </a:cubicBezTo>
                  <a:cubicBezTo>
                    <a:pt x="9143" y="4217"/>
                    <a:pt x="8919" y="3838"/>
                    <a:pt x="8703" y="3455"/>
                  </a:cubicBezTo>
                  <a:cubicBezTo>
                    <a:pt x="8851" y="3323"/>
                    <a:pt x="8998" y="3192"/>
                    <a:pt x="9143" y="3058"/>
                  </a:cubicBezTo>
                  <a:cubicBezTo>
                    <a:pt x="9370" y="2845"/>
                    <a:pt x="9594" y="2628"/>
                    <a:pt x="9815" y="2407"/>
                  </a:cubicBezTo>
                  <a:close/>
                  <a:moveTo>
                    <a:pt x="4316" y="2531"/>
                  </a:moveTo>
                  <a:cubicBezTo>
                    <a:pt x="4507" y="2992"/>
                    <a:pt x="4712" y="3448"/>
                    <a:pt x="4930" y="3898"/>
                  </a:cubicBezTo>
                  <a:cubicBezTo>
                    <a:pt x="4520" y="4177"/>
                    <a:pt x="4101" y="4444"/>
                    <a:pt x="3676" y="4699"/>
                  </a:cubicBezTo>
                  <a:cubicBezTo>
                    <a:pt x="3458" y="4250"/>
                    <a:pt x="3256" y="3797"/>
                    <a:pt x="3066" y="3337"/>
                  </a:cubicBezTo>
                  <a:cubicBezTo>
                    <a:pt x="3489" y="3080"/>
                    <a:pt x="3907" y="2811"/>
                    <a:pt x="4316" y="2531"/>
                  </a:cubicBezTo>
                  <a:close/>
                  <a:moveTo>
                    <a:pt x="6336" y="3197"/>
                  </a:moveTo>
                  <a:cubicBezTo>
                    <a:pt x="6497" y="3528"/>
                    <a:pt x="6665" y="3857"/>
                    <a:pt x="6840" y="4183"/>
                  </a:cubicBezTo>
                  <a:cubicBezTo>
                    <a:pt x="6900" y="4293"/>
                    <a:pt x="6965" y="4404"/>
                    <a:pt x="7027" y="4514"/>
                  </a:cubicBezTo>
                  <a:cubicBezTo>
                    <a:pt x="6941" y="4579"/>
                    <a:pt x="6857" y="4646"/>
                    <a:pt x="6770" y="4711"/>
                  </a:cubicBezTo>
                  <a:cubicBezTo>
                    <a:pt x="6500" y="4913"/>
                    <a:pt x="6223" y="5108"/>
                    <a:pt x="5945" y="5299"/>
                  </a:cubicBezTo>
                  <a:cubicBezTo>
                    <a:pt x="5701" y="4867"/>
                    <a:pt x="5468" y="4429"/>
                    <a:pt x="5250" y="3985"/>
                  </a:cubicBezTo>
                  <a:cubicBezTo>
                    <a:pt x="5618" y="3731"/>
                    <a:pt x="5982" y="3469"/>
                    <a:pt x="6336" y="3197"/>
                  </a:cubicBezTo>
                  <a:close/>
                  <a:moveTo>
                    <a:pt x="2849" y="3468"/>
                  </a:moveTo>
                  <a:cubicBezTo>
                    <a:pt x="3040" y="3927"/>
                    <a:pt x="3244" y="4379"/>
                    <a:pt x="3461" y="4824"/>
                  </a:cubicBezTo>
                  <a:cubicBezTo>
                    <a:pt x="3035" y="5074"/>
                    <a:pt x="2603" y="5310"/>
                    <a:pt x="2164" y="5536"/>
                  </a:cubicBezTo>
                  <a:cubicBezTo>
                    <a:pt x="1950" y="5091"/>
                    <a:pt x="1749" y="4640"/>
                    <a:pt x="1561" y="4184"/>
                  </a:cubicBezTo>
                  <a:cubicBezTo>
                    <a:pt x="1693" y="4115"/>
                    <a:pt x="1828" y="4048"/>
                    <a:pt x="1958" y="3976"/>
                  </a:cubicBezTo>
                  <a:cubicBezTo>
                    <a:pt x="2260" y="3814"/>
                    <a:pt x="2555" y="3643"/>
                    <a:pt x="2849" y="3468"/>
                  </a:cubicBezTo>
                  <a:close/>
                  <a:moveTo>
                    <a:pt x="8513" y="3626"/>
                  </a:moveTo>
                  <a:cubicBezTo>
                    <a:pt x="8729" y="4009"/>
                    <a:pt x="8951" y="4389"/>
                    <a:pt x="9185" y="4761"/>
                  </a:cubicBezTo>
                  <a:cubicBezTo>
                    <a:pt x="8812" y="5088"/>
                    <a:pt x="8430" y="5405"/>
                    <a:pt x="8038" y="5712"/>
                  </a:cubicBezTo>
                  <a:cubicBezTo>
                    <a:pt x="7800" y="5341"/>
                    <a:pt x="7572" y="4965"/>
                    <a:pt x="7352" y="4581"/>
                  </a:cubicBezTo>
                  <a:cubicBezTo>
                    <a:pt x="7748" y="4273"/>
                    <a:pt x="8134" y="3954"/>
                    <a:pt x="8513" y="3626"/>
                  </a:cubicBezTo>
                  <a:close/>
                  <a:moveTo>
                    <a:pt x="10610" y="3774"/>
                  </a:moveTo>
                  <a:cubicBezTo>
                    <a:pt x="10865" y="4184"/>
                    <a:pt x="11132" y="4587"/>
                    <a:pt x="11412" y="4983"/>
                  </a:cubicBezTo>
                  <a:cubicBezTo>
                    <a:pt x="11062" y="5338"/>
                    <a:pt x="10703" y="5681"/>
                    <a:pt x="10336" y="6015"/>
                  </a:cubicBezTo>
                  <a:cubicBezTo>
                    <a:pt x="10050" y="5619"/>
                    <a:pt x="9776" y="5217"/>
                    <a:pt x="9514" y="4807"/>
                  </a:cubicBezTo>
                  <a:cubicBezTo>
                    <a:pt x="9658" y="4676"/>
                    <a:pt x="9805" y="4547"/>
                    <a:pt x="9947" y="4414"/>
                  </a:cubicBezTo>
                  <a:cubicBezTo>
                    <a:pt x="10172" y="4204"/>
                    <a:pt x="10393" y="3990"/>
                    <a:pt x="10610" y="3774"/>
                  </a:cubicBezTo>
                  <a:close/>
                  <a:moveTo>
                    <a:pt x="5041" y="4129"/>
                  </a:moveTo>
                  <a:cubicBezTo>
                    <a:pt x="5184" y="4418"/>
                    <a:pt x="5331" y="4703"/>
                    <a:pt x="5483" y="4988"/>
                  </a:cubicBezTo>
                  <a:cubicBezTo>
                    <a:pt x="5566" y="5140"/>
                    <a:pt x="5652" y="5289"/>
                    <a:pt x="5738" y="5438"/>
                  </a:cubicBezTo>
                  <a:cubicBezTo>
                    <a:pt x="5328" y="5715"/>
                    <a:pt x="4909" y="5979"/>
                    <a:pt x="4484" y="6232"/>
                  </a:cubicBezTo>
                  <a:cubicBezTo>
                    <a:pt x="4240" y="5803"/>
                    <a:pt x="4007" y="5366"/>
                    <a:pt x="3789" y="4923"/>
                  </a:cubicBezTo>
                  <a:lnTo>
                    <a:pt x="3788" y="4923"/>
                  </a:lnTo>
                  <a:cubicBezTo>
                    <a:pt x="4213" y="4670"/>
                    <a:pt x="4630" y="4405"/>
                    <a:pt x="5041" y="4129"/>
                  </a:cubicBezTo>
                  <a:close/>
                  <a:moveTo>
                    <a:pt x="7152" y="4736"/>
                  </a:moveTo>
                  <a:cubicBezTo>
                    <a:pt x="7371" y="5118"/>
                    <a:pt x="7599" y="5494"/>
                    <a:pt x="7839" y="5864"/>
                  </a:cubicBezTo>
                  <a:cubicBezTo>
                    <a:pt x="7750" y="5932"/>
                    <a:pt x="7664" y="6001"/>
                    <a:pt x="7575" y="6067"/>
                  </a:cubicBezTo>
                  <a:cubicBezTo>
                    <a:pt x="7308" y="6266"/>
                    <a:pt x="7037" y="6457"/>
                    <a:pt x="6763" y="6645"/>
                  </a:cubicBezTo>
                  <a:cubicBezTo>
                    <a:pt x="6523" y="6275"/>
                    <a:pt x="6293" y="5897"/>
                    <a:pt x="6072" y="5516"/>
                  </a:cubicBezTo>
                  <a:cubicBezTo>
                    <a:pt x="6438" y="5265"/>
                    <a:pt x="6799" y="5005"/>
                    <a:pt x="7152" y="4736"/>
                  </a:cubicBezTo>
                  <a:close/>
                  <a:moveTo>
                    <a:pt x="3571" y="5055"/>
                  </a:moveTo>
                  <a:cubicBezTo>
                    <a:pt x="3708" y="5329"/>
                    <a:pt x="3850" y="5600"/>
                    <a:pt x="3995" y="5870"/>
                  </a:cubicBezTo>
                  <a:cubicBezTo>
                    <a:pt x="4084" y="6035"/>
                    <a:pt x="4177" y="6196"/>
                    <a:pt x="4269" y="6358"/>
                  </a:cubicBezTo>
                  <a:cubicBezTo>
                    <a:pt x="3841" y="6606"/>
                    <a:pt x="3408" y="6842"/>
                    <a:pt x="2967" y="7065"/>
                  </a:cubicBezTo>
                  <a:lnTo>
                    <a:pt x="2966" y="7065"/>
                  </a:lnTo>
                  <a:cubicBezTo>
                    <a:pt x="2723" y="6638"/>
                    <a:pt x="2494" y="6203"/>
                    <a:pt x="2275" y="5761"/>
                  </a:cubicBezTo>
                  <a:cubicBezTo>
                    <a:pt x="2465" y="5663"/>
                    <a:pt x="2654" y="5567"/>
                    <a:pt x="2842" y="5465"/>
                  </a:cubicBezTo>
                  <a:cubicBezTo>
                    <a:pt x="3088" y="5332"/>
                    <a:pt x="3330" y="5196"/>
                    <a:pt x="3571" y="5055"/>
                  </a:cubicBezTo>
                  <a:close/>
                  <a:moveTo>
                    <a:pt x="9326" y="4976"/>
                  </a:moveTo>
                  <a:cubicBezTo>
                    <a:pt x="9588" y="5387"/>
                    <a:pt x="9861" y="5788"/>
                    <a:pt x="10145" y="6183"/>
                  </a:cubicBezTo>
                  <a:cubicBezTo>
                    <a:pt x="9776" y="6509"/>
                    <a:pt x="9400" y="6824"/>
                    <a:pt x="9014" y="7130"/>
                  </a:cubicBezTo>
                  <a:cubicBezTo>
                    <a:pt x="8723" y="6735"/>
                    <a:pt x="8443" y="6334"/>
                    <a:pt x="8173" y="5923"/>
                  </a:cubicBezTo>
                  <a:lnTo>
                    <a:pt x="8175" y="5923"/>
                  </a:lnTo>
                  <a:cubicBezTo>
                    <a:pt x="8566" y="5619"/>
                    <a:pt x="8950" y="5303"/>
                    <a:pt x="9326" y="4976"/>
                  </a:cubicBezTo>
                  <a:close/>
                  <a:moveTo>
                    <a:pt x="11558" y="5196"/>
                  </a:moveTo>
                  <a:cubicBezTo>
                    <a:pt x="11837" y="5585"/>
                    <a:pt x="12128" y="5966"/>
                    <a:pt x="12428" y="6339"/>
                  </a:cubicBezTo>
                  <a:cubicBezTo>
                    <a:pt x="12086" y="6691"/>
                    <a:pt x="11736" y="7031"/>
                    <a:pt x="11375" y="7361"/>
                  </a:cubicBezTo>
                  <a:cubicBezTo>
                    <a:pt x="11099" y="7028"/>
                    <a:pt x="10831" y="6689"/>
                    <a:pt x="10573" y="6342"/>
                  </a:cubicBezTo>
                  <a:cubicBezTo>
                    <a:pt x="10541" y="6302"/>
                    <a:pt x="10512" y="6259"/>
                    <a:pt x="10482" y="6217"/>
                  </a:cubicBezTo>
                  <a:cubicBezTo>
                    <a:pt x="10598" y="6113"/>
                    <a:pt x="10717" y="6009"/>
                    <a:pt x="10831" y="5903"/>
                  </a:cubicBezTo>
                  <a:cubicBezTo>
                    <a:pt x="11079" y="5672"/>
                    <a:pt x="11322" y="5437"/>
                    <a:pt x="11558" y="5196"/>
                  </a:cubicBezTo>
                  <a:close/>
                  <a:moveTo>
                    <a:pt x="5863" y="5661"/>
                  </a:moveTo>
                  <a:cubicBezTo>
                    <a:pt x="6084" y="6042"/>
                    <a:pt x="6316" y="6415"/>
                    <a:pt x="6556" y="6786"/>
                  </a:cubicBezTo>
                  <a:cubicBezTo>
                    <a:pt x="6147" y="7061"/>
                    <a:pt x="5729" y="7325"/>
                    <a:pt x="5305" y="7578"/>
                  </a:cubicBezTo>
                  <a:cubicBezTo>
                    <a:pt x="5065" y="7208"/>
                    <a:pt x="4834" y="6831"/>
                    <a:pt x="4612" y="6449"/>
                  </a:cubicBezTo>
                  <a:lnTo>
                    <a:pt x="4612" y="6449"/>
                  </a:lnTo>
                  <a:cubicBezTo>
                    <a:pt x="5035" y="6198"/>
                    <a:pt x="5454" y="5936"/>
                    <a:pt x="5863" y="5661"/>
                  </a:cubicBezTo>
                  <a:close/>
                  <a:moveTo>
                    <a:pt x="2052" y="5876"/>
                  </a:moveTo>
                  <a:cubicBezTo>
                    <a:pt x="2198" y="6171"/>
                    <a:pt x="2347" y="6464"/>
                    <a:pt x="2505" y="6754"/>
                  </a:cubicBezTo>
                  <a:cubicBezTo>
                    <a:pt x="2581" y="6896"/>
                    <a:pt x="2663" y="7037"/>
                    <a:pt x="2743" y="7177"/>
                  </a:cubicBezTo>
                  <a:cubicBezTo>
                    <a:pt x="2300" y="7397"/>
                    <a:pt x="1849" y="7604"/>
                    <a:pt x="1393" y="7797"/>
                  </a:cubicBezTo>
                  <a:lnTo>
                    <a:pt x="1393" y="7799"/>
                  </a:lnTo>
                  <a:cubicBezTo>
                    <a:pt x="1153" y="7371"/>
                    <a:pt x="927" y="6936"/>
                    <a:pt x="711" y="6496"/>
                  </a:cubicBezTo>
                  <a:cubicBezTo>
                    <a:pt x="1163" y="6302"/>
                    <a:pt x="1611" y="6094"/>
                    <a:pt x="2052" y="5876"/>
                  </a:cubicBezTo>
                  <a:close/>
                  <a:moveTo>
                    <a:pt x="7977" y="6078"/>
                  </a:moveTo>
                  <a:cubicBezTo>
                    <a:pt x="8245" y="6487"/>
                    <a:pt x="8525" y="6888"/>
                    <a:pt x="8815" y="7282"/>
                  </a:cubicBezTo>
                  <a:lnTo>
                    <a:pt x="8816" y="7282"/>
                  </a:lnTo>
                  <a:cubicBezTo>
                    <a:pt x="8697" y="7374"/>
                    <a:pt x="8579" y="7467"/>
                    <a:pt x="8459" y="7556"/>
                  </a:cubicBezTo>
                  <a:cubicBezTo>
                    <a:pt x="8226" y="7730"/>
                    <a:pt x="7991" y="7899"/>
                    <a:pt x="7753" y="8064"/>
                  </a:cubicBezTo>
                  <a:cubicBezTo>
                    <a:pt x="7744" y="8053"/>
                    <a:pt x="7736" y="8043"/>
                    <a:pt x="7727" y="8031"/>
                  </a:cubicBezTo>
                  <a:cubicBezTo>
                    <a:pt x="7441" y="7647"/>
                    <a:pt x="7167" y="7253"/>
                    <a:pt x="6903" y="6854"/>
                  </a:cubicBezTo>
                  <a:cubicBezTo>
                    <a:pt x="7266" y="6603"/>
                    <a:pt x="7625" y="6345"/>
                    <a:pt x="7977" y="6078"/>
                  </a:cubicBezTo>
                  <a:close/>
                  <a:moveTo>
                    <a:pt x="4392" y="6580"/>
                  </a:moveTo>
                  <a:cubicBezTo>
                    <a:pt x="4614" y="6961"/>
                    <a:pt x="4850" y="7335"/>
                    <a:pt x="5091" y="7705"/>
                  </a:cubicBezTo>
                  <a:cubicBezTo>
                    <a:pt x="4662" y="7954"/>
                    <a:pt x="4227" y="8189"/>
                    <a:pt x="3786" y="8414"/>
                  </a:cubicBezTo>
                  <a:lnTo>
                    <a:pt x="3785" y="8414"/>
                  </a:lnTo>
                  <a:cubicBezTo>
                    <a:pt x="3545" y="8044"/>
                    <a:pt x="3316" y="7667"/>
                    <a:pt x="3093" y="7285"/>
                  </a:cubicBezTo>
                  <a:cubicBezTo>
                    <a:pt x="3306" y="7177"/>
                    <a:pt x="3517" y="7068"/>
                    <a:pt x="3725" y="6955"/>
                  </a:cubicBezTo>
                  <a:cubicBezTo>
                    <a:pt x="3950" y="6833"/>
                    <a:pt x="4172" y="6708"/>
                    <a:pt x="4392" y="6580"/>
                  </a:cubicBezTo>
                  <a:close/>
                  <a:moveTo>
                    <a:pt x="10296" y="6387"/>
                  </a:moveTo>
                  <a:cubicBezTo>
                    <a:pt x="10583" y="6777"/>
                    <a:pt x="10880" y="7159"/>
                    <a:pt x="11187" y="7532"/>
                  </a:cubicBezTo>
                  <a:cubicBezTo>
                    <a:pt x="10827" y="7858"/>
                    <a:pt x="10455" y="8173"/>
                    <a:pt x="10075" y="8477"/>
                  </a:cubicBezTo>
                  <a:cubicBezTo>
                    <a:pt x="9759" y="8104"/>
                    <a:pt x="9455" y="7721"/>
                    <a:pt x="9162" y="7329"/>
                  </a:cubicBezTo>
                  <a:cubicBezTo>
                    <a:pt x="9548" y="7025"/>
                    <a:pt x="9927" y="6711"/>
                    <a:pt x="10296" y="6387"/>
                  </a:cubicBezTo>
                  <a:close/>
                  <a:moveTo>
                    <a:pt x="6695" y="6998"/>
                  </a:moveTo>
                  <a:cubicBezTo>
                    <a:pt x="6966" y="7408"/>
                    <a:pt x="7251" y="7809"/>
                    <a:pt x="7545" y="8203"/>
                  </a:cubicBezTo>
                  <a:cubicBezTo>
                    <a:pt x="7139" y="8479"/>
                    <a:pt x="6724" y="8746"/>
                    <a:pt x="6303" y="9000"/>
                  </a:cubicBezTo>
                  <a:cubicBezTo>
                    <a:pt x="6282" y="8971"/>
                    <a:pt x="6259" y="8944"/>
                    <a:pt x="6237" y="8915"/>
                  </a:cubicBezTo>
                  <a:cubicBezTo>
                    <a:pt x="5963" y="8546"/>
                    <a:pt x="5701" y="8169"/>
                    <a:pt x="5447" y="7787"/>
                  </a:cubicBezTo>
                  <a:cubicBezTo>
                    <a:pt x="5869" y="7536"/>
                    <a:pt x="6286" y="7274"/>
                    <a:pt x="6695" y="6998"/>
                  </a:cubicBezTo>
                  <a:close/>
                  <a:moveTo>
                    <a:pt x="2867" y="7397"/>
                  </a:moveTo>
                  <a:cubicBezTo>
                    <a:pt x="3089" y="7780"/>
                    <a:pt x="3322" y="8156"/>
                    <a:pt x="3563" y="8528"/>
                  </a:cubicBezTo>
                  <a:cubicBezTo>
                    <a:pt x="3116" y="8749"/>
                    <a:pt x="2663" y="8957"/>
                    <a:pt x="2205" y="9150"/>
                  </a:cubicBezTo>
                  <a:lnTo>
                    <a:pt x="2204" y="9152"/>
                  </a:lnTo>
                  <a:cubicBezTo>
                    <a:pt x="1965" y="8780"/>
                    <a:pt x="1737" y="8403"/>
                    <a:pt x="1518" y="8020"/>
                  </a:cubicBezTo>
                  <a:cubicBezTo>
                    <a:pt x="1974" y="7826"/>
                    <a:pt x="2423" y="7618"/>
                    <a:pt x="2867" y="7397"/>
                  </a:cubicBezTo>
                  <a:close/>
                  <a:moveTo>
                    <a:pt x="8967" y="7484"/>
                  </a:moveTo>
                  <a:cubicBezTo>
                    <a:pt x="9261" y="7875"/>
                    <a:pt x="9567" y="8258"/>
                    <a:pt x="9882" y="8631"/>
                  </a:cubicBezTo>
                  <a:cubicBezTo>
                    <a:pt x="9703" y="8770"/>
                    <a:pt x="9525" y="8909"/>
                    <a:pt x="9343" y="9046"/>
                  </a:cubicBezTo>
                  <a:cubicBezTo>
                    <a:pt x="9175" y="9171"/>
                    <a:pt x="9004" y="9291"/>
                    <a:pt x="8833" y="9412"/>
                  </a:cubicBezTo>
                  <a:cubicBezTo>
                    <a:pt x="8512" y="9039"/>
                    <a:pt x="8202" y="8654"/>
                    <a:pt x="7903" y="8261"/>
                  </a:cubicBezTo>
                  <a:lnTo>
                    <a:pt x="7905" y="8261"/>
                  </a:lnTo>
                  <a:cubicBezTo>
                    <a:pt x="8265" y="8010"/>
                    <a:pt x="8620" y="7753"/>
                    <a:pt x="8967" y="7484"/>
                  </a:cubicBezTo>
                  <a:close/>
                  <a:moveTo>
                    <a:pt x="11350" y="7723"/>
                  </a:moveTo>
                  <a:cubicBezTo>
                    <a:pt x="11634" y="8060"/>
                    <a:pt x="11924" y="8393"/>
                    <a:pt x="12226" y="8716"/>
                  </a:cubicBezTo>
                  <a:cubicBezTo>
                    <a:pt x="12253" y="8744"/>
                    <a:pt x="12282" y="8773"/>
                    <a:pt x="12310" y="8802"/>
                  </a:cubicBezTo>
                  <a:cubicBezTo>
                    <a:pt x="11957" y="9128"/>
                    <a:pt x="11596" y="9443"/>
                    <a:pt x="11225" y="9747"/>
                  </a:cubicBezTo>
                  <a:cubicBezTo>
                    <a:pt x="10885" y="9397"/>
                    <a:pt x="10558" y="9034"/>
                    <a:pt x="10240" y="8665"/>
                  </a:cubicBezTo>
                  <a:cubicBezTo>
                    <a:pt x="10618" y="8361"/>
                    <a:pt x="10989" y="8047"/>
                    <a:pt x="11350" y="7723"/>
                  </a:cubicBezTo>
                  <a:close/>
                  <a:moveTo>
                    <a:pt x="5230" y="7918"/>
                  </a:moveTo>
                  <a:cubicBezTo>
                    <a:pt x="5504" y="8328"/>
                    <a:pt x="5790" y="8731"/>
                    <a:pt x="6087" y="9126"/>
                  </a:cubicBezTo>
                  <a:cubicBezTo>
                    <a:pt x="5659" y="9379"/>
                    <a:pt x="5226" y="9618"/>
                    <a:pt x="4785" y="9845"/>
                  </a:cubicBezTo>
                  <a:lnTo>
                    <a:pt x="4784" y="9846"/>
                  </a:lnTo>
                  <a:cubicBezTo>
                    <a:pt x="4772" y="9831"/>
                    <a:pt x="4759" y="9815"/>
                    <a:pt x="4748" y="9799"/>
                  </a:cubicBezTo>
                  <a:cubicBezTo>
                    <a:pt x="4464" y="9416"/>
                    <a:pt x="4191" y="9024"/>
                    <a:pt x="3927" y="8625"/>
                  </a:cubicBezTo>
                  <a:cubicBezTo>
                    <a:pt x="4129" y="8522"/>
                    <a:pt x="4330" y="8419"/>
                    <a:pt x="4530" y="8311"/>
                  </a:cubicBezTo>
                  <a:cubicBezTo>
                    <a:pt x="4765" y="8183"/>
                    <a:pt x="4999" y="8053"/>
                    <a:pt x="5230" y="7918"/>
                  </a:cubicBezTo>
                  <a:close/>
                  <a:moveTo>
                    <a:pt x="7697" y="8406"/>
                  </a:moveTo>
                  <a:cubicBezTo>
                    <a:pt x="7995" y="8799"/>
                    <a:pt x="8307" y="9182"/>
                    <a:pt x="8628" y="9558"/>
                  </a:cubicBezTo>
                  <a:lnTo>
                    <a:pt x="8630" y="9558"/>
                  </a:lnTo>
                  <a:cubicBezTo>
                    <a:pt x="8228" y="9836"/>
                    <a:pt x="7817" y="10103"/>
                    <a:pt x="7400" y="10359"/>
                  </a:cubicBezTo>
                  <a:cubicBezTo>
                    <a:pt x="7074" y="9981"/>
                    <a:pt x="6760" y="9595"/>
                    <a:pt x="6457" y="9199"/>
                  </a:cubicBezTo>
                  <a:cubicBezTo>
                    <a:pt x="6877" y="8945"/>
                    <a:pt x="7291" y="8681"/>
                    <a:pt x="7697" y="8406"/>
                  </a:cubicBezTo>
                  <a:close/>
                  <a:moveTo>
                    <a:pt x="3700" y="8740"/>
                  </a:moveTo>
                  <a:cubicBezTo>
                    <a:pt x="3974" y="9155"/>
                    <a:pt x="4260" y="9561"/>
                    <a:pt x="4559" y="9960"/>
                  </a:cubicBezTo>
                  <a:cubicBezTo>
                    <a:pt x="4111" y="10184"/>
                    <a:pt x="3657" y="10396"/>
                    <a:pt x="3197" y="10594"/>
                  </a:cubicBezTo>
                  <a:lnTo>
                    <a:pt x="3195" y="10596"/>
                  </a:lnTo>
                  <a:cubicBezTo>
                    <a:pt x="2900" y="10194"/>
                    <a:pt x="2616" y="9785"/>
                    <a:pt x="2341" y="9367"/>
                  </a:cubicBezTo>
                  <a:cubicBezTo>
                    <a:pt x="2801" y="9171"/>
                    <a:pt x="3253" y="8962"/>
                    <a:pt x="3700" y="8740"/>
                  </a:cubicBezTo>
                  <a:close/>
                  <a:moveTo>
                    <a:pt x="10043" y="8822"/>
                  </a:moveTo>
                  <a:cubicBezTo>
                    <a:pt x="10270" y="9084"/>
                    <a:pt x="10499" y="9346"/>
                    <a:pt x="10736" y="9600"/>
                  </a:cubicBezTo>
                  <a:cubicBezTo>
                    <a:pt x="10834" y="9703"/>
                    <a:pt x="10934" y="9803"/>
                    <a:pt x="11033" y="9905"/>
                  </a:cubicBezTo>
                  <a:cubicBezTo>
                    <a:pt x="10768" y="10121"/>
                    <a:pt x="10499" y="10331"/>
                    <a:pt x="10225" y="10535"/>
                  </a:cubicBezTo>
                  <a:cubicBezTo>
                    <a:pt x="10154" y="10588"/>
                    <a:pt x="10080" y="10639"/>
                    <a:pt x="10009" y="10692"/>
                  </a:cubicBezTo>
                  <a:cubicBezTo>
                    <a:pt x="9661" y="10339"/>
                    <a:pt x="9326" y="9976"/>
                    <a:pt x="9000" y="9602"/>
                  </a:cubicBezTo>
                  <a:cubicBezTo>
                    <a:pt x="9354" y="9351"/>
                    <a:pt x="9701" y="9090"/>
                    <a:pt x="10043" y="8822"/>
                  </a:cubicBezTo>
                  <a:close/>
                  <a:moveTo>
                    <a:pt x="6239" y="9331"/>
                  </a:moveTo>
                  <a:cubicBezTo>
                    <a:pt x="6542" y="9727"/>
                    <a:pt x="6857" y="10115"/>
                    <a:pt x="7183" y="10492"/>
                  </a:cubicBezTo>
                  <a:cubicBezTo>
                    <a:pt x="6758" y="10746"/>
                    <a:pt x="6328" y="10989"/>
                    <a:pt x="5890" y="11220"/>
                  </a:cubicBezTo>
                  <a:lnTo>
                    <a:pt x="5890" y="11221"/>
                  </a:lnTo>
                  <a:cubicBezTo>
                    <a:pt x="5562" y="10839"/>
                    <a:pt x="5244" y="10448"/>
                    <a:pt x="4940" y="10047"/>
                  </a:cubicBezTo>
                  <a:cubicBezTo>
                    <a:pt x="5098" y="9966"/>
                    <a:pt x="5257" y="9885"/>
                    <a:pt x="5414" y="9799"/>
                  </a:cubicBezTo>
                  <a:cubicBezTo>
                    <a:pt x="5692" y="9648"/>
                    <a:pt x="5966" y="9492"/>
                    <a:pt x="6239" y="9331"/>
                  </a:cubicBezTo>
                  <a:close/>
                  <a:moveTo>
                    <a:pt x="8790" y="9747"/>
                  </a:moveTo>
                  <a:cubicBezTo>
                    <a:pt x="8984" y="9970"/>
                    <a:pt x="9181" y="10188"/>
                    <a:pt x="9381" y="10403"/>
                  </a:cubicBezTo>
                  <a:cubicBezTo>
                    <a:pt x="9519" y="10551"/>
                    <a:pt x="9661" y="10695"/>
                    <a:pt x="9802" y="10839"/>
                  </a:cubicBezTo>
                  <a:cubicBezTo>
                    <a:pt x="9408" y="11122"/>
                    <a:pt x="9006" y="11392"/>
                    <a:pt x="8596" y="11651"/>
                  </a:cubicBezTo>
                  <a:lnTo>
                    <a:pt x="8596" y="11651"/>
                  </a:lnTo>
                  <a:cubicBezTo>
                    <a:pt x="8242" y="11294"/>
                    <a:pt x="7899" y="10928"/>
                    <a:pt x="7568" y="10551"/>
                  </a:cubicBezTo>
                  <a:cubicBezTo>
                    <a:pt x="7982" y="10294"/>
                    <a:pt x="8390" y="10027"/>
                    <a:pt x="8790" y="9747"/>
                  </a:cubicBezTo>
                  <a:close/>
                  <a:moveTo>
                    <a:pt x="4712" y="10165"/>
                  </a:moveTo>
                  <a:cubicBezTo>
                    <a:pt x="5016" y="10565"/>
                    <a:pt x="5332" y="10957"/>
                    <a:pt x="5661" y="11339"/>
                  </a:cubicBezTo>
                  <a:cubicBezTo>
                    <a:pt x="5214" y="11568"/>
                    <a:pt x="4761" y="11785"/>
                    <a:pt x="4300" y="11989"/>
                  </a:cubicBezTo>
                  <a:lnTo>
                    <a:pt x="4300" y="11990"/>
                  </a:lnTo>
                  <a:cubicBezTo>
                    <a:pt x="3972" y="11604"/>
                    <a:pt x="3654" y="11207"/>
                    <a:pt x="3350" y="10801"/>
                  </a:cubicBezTo>
                  <a:cubicBezTo>
                    <a:pt x="3809" y="10601"/>
                    <a:pt x="4263" y="10390"/>
                    <a:pt x="4712" y="10165"/>
                  </a:cubicBezTo>
                  <a:close/>
                  <a:moveTo>
                    <a:pt x="7347" y="10684"/>
                  </a:moveTo>
                  <a:cubicBezTo>
                    <a:pt x="7526" y="10887"/>
                    <a:pt x="7707" y="11089"/>
                    <a:pt x="7892" y="11287"/>
                  </a:cubicBezTo>
                  <a:cubicBezTo>
                    <a:pt x="8050" y="11458"/>
                    <a:pt x="8215" y="11623"/>
                    <a:pt x="8377" y="11789"/>
                  </a:cubicBezTo>
                  <a:cubicBezTo>
                    <a:pt x="7959" y="12049"/>
                    <a:pt x="7533" y="12296"/>
                    <a:pt x="7103" y="12531"/>
                  </a:cubicBezTo>
                  <a:cubicBezTo>
                    <a:pt x="6744" y="12168"/>
                    <a:pt x="6395" y="11795"/>
                    <a:pt x="6059" y="11412"/>
                  </a:cubicBezTo>
                  <a:cubicBezTo>
                    <a:pt x="6138" y="11370"/>
                    <a:pt x="6219" y="11330"/>
                    <a:pt x="6298" y="11289"/>
                  </a:cubicBezTo>
                  <a:cubicBezTo>
                    <a:pt x="6652" y="11096"/>
                    <a:pt x="7001" y="10894"/>
                    <a:pt x="7347" y="10684"/>
                  </a:cubicBezTo>
                  <a:close/>
                  <a:moveTo>
                    <a:pt x="5827" y="11534"/>
                  </a:moveTo>
                  <a:cubicBezTo>
                    <a:pt x="6016" y="11749"/>
                    <a:pt x="6207" y="11962"/>
                    <a:pt x="6402" y="12171"/>
                  </a:cubicBezTo>
                  <a:cubicBezTo>
                    <a:pt x="6556" y="12336"/>
                    <a:pt x="6714" y="12495"/>
                    <a:pt x="6872" y="12655"/>
                  </a:cubicBezTo>
                  <a:cubicBezTo>
                    <a:pt x="6428" y="12891"/>
                    <a:pt x="5979" y="13114"/>
                    <a:pt x="5523" y="13323"/>
                  </a:cubicBezTo>
                  <a:cubicBezTo>
                    <a:pt x="5161" y="12955"/>
                    <a:pt x="4811" y="12574"/>
                    <a:pt x="4472" y="12184"/>
                  </a:cubicBezTo>
                  <a:cubicBezTo>
                    <a:pt x="4930" y="11980"/>
                    <a:pt x="5382" y="11764"/>
                    <a:pt x="5827" y="11534"/>
                  </a:cubicBezTo>
                  <a:close/>
                  <a:moveTo>
                    <a:pt x="6830" y="1"/>
                  </a:moveTo>
                  <a:cubicBezTo>
                    <a:pt x="6852" y="60"/>
                    <a:pt x="6873" y="120"/>
                    <a:pt x="6895" y="179"/>
                  </a:cubicBezTo>
                  <a:cubicBezTo>
                    <a:pt x="6514" y="523"/>
                    <a:pt x="6123" y="856"/>
                    <a:pt x="5721" y="1176"/>
                  </a:cubicBezTo>
                  <a:cubicBezTo>
                    <a:pt x="5589" y="839"/>
                    <a:pt x="5465" y="496"/>
                    <a:pt x="5348" y="153"/>
                  </a:cubicBezTo>
                  <a:cubicBezTo>
                    <a:pt x="5265" y="170"/>
                    <a:pt x="5183" y="190"/>
                    <a:pt x="5101" y="210"/>
                  </a:cubicBezTo>
                  <a:cubicBezTo>
                    <a:pt x="5232" y="589"/>
                    <a:pt x="5368" y="967"/>
                    <a:pt x="5514" y="1340"/>
                  </a:cubicBezTo>
                  <a:cubicBezTo>
                    <a:pt x="5345" y="1472"/>
                    <a:pt x="5176" y="1605"/>
                    <a:pt x="5003" y="1734"/>
                  </a:cubicBezTo>
                  <a:cubicBezTo>
                    <a:pt x="4814" y="1875"/>
                    <a:pt x="4622" y="2011"/>
                    <a:pt x="4429" y="2146"/>
                  </a:cubicBezTo>
                  <a:cubicBezTo>
                    <a:pt x="4231" y="1653"/>
                    <a:pt x="4052" y="1153"/>
                    <a:pt x="3885" y="648"/>
                  </a:cubicBezTo>
                  <a:cubicBezTo>
                    <a:pt x="3809" y="684"/>
                    <a:pt x="3733" y="721"/>
                    <a:pt x="3659" y="760"/>
                  </a:cubicBezTo>
                  <a:cubicBezTo>
                    <a:pt x="3830" y="1277"/>
                    <a:pt x="4016" y="1788"/>
                    <a:pt x="4218" y="2293"/>
                  </a:cubicBezTo>
                  <a:cubicBezTo>
                    <a:pt x="3809" y="2574"/>
                    <a:pt x="3393" y="2845"/>
                    <a:pt x="2969" y="3105"/>
                  </a:cubicBezTo>
                  <a:cubicBezTo>
                    <a:pt x="2768" y="2605"/>
                    <a:pt x="2584" y="2100"/>
                    <a:pt x="2415" y="1590"/>
                  </a:cubicBezTo>
                  <a:cubicBezTo>
                    <a:pt x="2346" y="1648"/>
                    <a:pt x="2277" y="1706"/>
                    <a:pt x="2211" y="1766"/>
                  </a:cubicBezTo>
                  <a:cubicBezTo>
                    <a:pt x="2379" y="2260"/>
                    <a:pt x="2557" y="2749"/>
                    <a:pt x="2752" y="3233"/>
                  </a:cubicBezTo>
                  <a:cubicBezTo>
                    <a:pt x="2330" y="3484"/>
                    <a:pt x="1901" y="3726"/>
                    <a:pt x="1466" y="3953"/>
                  </a:cubicBezTo>
                  <a:cubicBezTo>
                    <a:pt x="1344" y="3652"/>
                    <a:pt x="1229" y="3349"/>
                    <a:pt x="1120" y="3042"/>
                  </a:cubicBezTo>
                  <a:cubicBezTo>
                    <a:pt x="1063" y="3131"/>
                    <a:pt x="1007" y="3220"/>
                    <a:pt x="952" y="3309"/>
                  </a:cubicBezTo>
                  <a:cubicBezTo>
                    <a:pt x="1046" y="3563"/>
                    <a:pt x="1142" y="3815"/>
                    <a:pt x="1242" y="4065"/>
                  </a:cubicBezTo>
                  <a:cubicBezTo>
                    <a:pt x="965" y="4207"/>
                    <a:pt x="685" y="4342"/>
                    <a:pt x="404" y="4472"/>
                  </a:cubicBezTo>
                  <a:cubicBezTo>
                    <a:pt x="365" y="4580"/>
                    <a:pt x="330" y="4688"/>
                    <a:pt x="297" y="4795"/>
                  </a:cubicBezTo>
                  <a:cubicBezTo>
                    <a:pt x="647" y="4637"/>
                    <a:pt x="994" y="4472"/>
                    <a:pt x="1337" y="4299"/>
                  </a:cubicBezTo>
                  <a:cubicBezTo>
                    <a:pt x="1525" y="4754"/>
                    <a:pt x="1727" y="5203"/>
                    <a:pt x="1941" y="5648"/>
                  </a:cubicBezTo>
                  <a:cubicBezTo>
                    <a:pt x="1501" y="5867"/>
                    <a:pt x="1054" y="6074"/>
                    <a:pt x="604" y="6269"/>
                  </a:cubicBezTo>
                  <a:cubicBezTo>
                    <a:pt x="450" y="5946"/>
                    <a:pt x="305" y="5620"/>
                    <a:pt x="166" y="5293"/>
                  </a:cubicBezTo>
                  <a:cubicBezTo>
                    <a:pt x="133" y="5437"/>
                    <a:pt x="104" y="5582"/>
                    <a:pt x="81" y="5728"/>
                  </a:cubicBezTo>
                  <a:cubicBezTo>
                    <a:pt x="176" y="5942"/>
                    <a:pt x="272" y="6154"/>
                    <a:pt x="373" y="6367"/>
                  </a:cubicBezTo>
                  <a:cubicBezTo>
                    <a:pt x="292" y="6400"/>
                    <a:pt x="213" y="6435"/>
                    <a:pt x="132" y="6468"/>
                  </a:cubicBezTo>
                  <a:cubicBezTo>
                    <a:pt x="90" y="6486"/>
                    <a:pt x="48" y="6500"/>
                    <a:pt x="7" y="6517"/>
                  </a:cubicBezTo>
                  <a:cubicBezTo>
                    <a:pt x="2" y="6606"/>
                    <a:pt x="1" y="6695"/>
                    <a:pt x="1" y="6784"/>
                  </a:cubicBezTo>
                  <a:cubicBezTo>
                    <a:pt x="162" y="6721"/>
                    <a:pt x="324" y="6659"/>
                    <a:pt x="482" y="6593"/>
                  </a:cubicBezTo>
                  <a:cubicBezTo>
                    <a:pt x="652" y="6945"/>
                    <a:pt x="829" y="7294"/>
                    <a:pt x="1014" y="7638"/>
                  </a:cubicBezTo>
                  <a:cubicBezTo>
                    <a:pt x="1061" y="7724"/>
                    <a:pt x="1112" y="7810"/>
                    <a:pt x="1160" y="7896"/>
                  </a:cubicBezTo>
                  <a:cubicBezTo>
                    <a:pt x="1112" y="7916"/>
                    <a:pt x="1064" y="7938"/>
                    <a:pt x="1016" y="7958"/>
                  </a:cubicBezTo>
                  <a:cubicBezTo>
                    <a:pt x="736" y="8071"/>
                    <a:pt x="454" y="8180"/>
                    <a:pt x="170" y="8284"/>
                  </a:cubicBezTo>
                  <a:cubicBezTo>
                    <a:pt x="189" y="8364"/>
                    <a:pt x="209" y="8444"/>
                    <a:pt x="231" y="8523"/>
                  </a:cubicBezTo>
                  <a:cubicBezTo>
                    <a:pt x="585" y="8394"/>
                    <a:pt x="937" y="8259"/>
                    <a:pt x="1284" y="8116"/>
                  </a:cubicBezTo>
                  <a:cubicBezTo>
                    <a:pt x="1502" y="8499"/>
                    <a:pt x="1730" y="8878"/>
                    <a:pt x="1968" y="9251"/>
                  </a:cubicBezTo>
                  <a:cubicBezTo>
                    <a:pt x="1918" y="9271"/>
                    <a:pt x="1869" y="9294"/>
                    <a:pt x="1821" y="9314"/>
                  </a:cubicBezTo>
                  <a:cubicBezTo>
                    <a:pt x="1446" y="9466"/>
                    <a:pt x="1067" y="9605"/>
                    <a:pt x="687" y="9739"/>
                  </a:cubicBezTo>
                  <a:cubicBezTo>
                    <a:pt x="723" y="9815"/>
                    <a:pt x="760" y="9889"/>
                    <a:pt x="800" y="9963"/>
                  </a:cubicBezTo>
                  <a:cubicBezTo>
                    <a:pt x="1239" y="9806"/>
                    <a:pt x="1676" y="9643"/>
                    <a:pt x="2106" y="9465"/>
                  </a:cubicBezTo>
                  <a:cubicBezTo>
                    <a:pt x="2379" y="9882"/>
                    <a:pt x="2663" y="10293"/>
                    <a:pt x="2959" y="10695"/>
                  </a:cubicBezTo>
                  <a:cubicBezTo>
                    <a:pt x="2874" y="10730"/>
                    <a:pt x="2789" y="10769"/>
                    <a:pt x="2703" y="10802"/>
                  </a:cubicBezTo>
                  <a:cubicBezTo>
                    <a:pt x="2356" y="10944"/>
                    <a:pt x="2004" y="11075"/>
                    <a:pt x="1651" y="11201"/>
                  </a:cubicBezTo>
                  <a:cubicBezTo>
                    <a:pt x="1710" y="11269"/>
                    <a:pt x="1769" y="11335"/>
                    <a:pt x="1831" y="11401"/>
                  </a:cubicBezTo>
                  <a:cubicBezTo>
                    <a:pt x="2263" y="11244"/>
                    <a:pt x="2692" y="11082"/>
                    <a:pt x="3113" y="10903"/>
                  </a:cubicBezTo>
                  <a:cubicBezTo>
                    <a:pt x="3418" y="11307"/>
                    <a:pt x="3733" y="11703"/>
                    <a:pt x="4061" y="12091"/>
                  </a:cubicBezTo>
                  <a:cubicBezTo>
                    <a:pt x="3903" y="12158"/>
                    <a:pt x="3746" y="12227"/>
                    <a:pt x="3588" y="12292"/>
                  </a:cubicBezTo>
                  <a:cubicBezTo>
                    <a:pt x="3432" y="12355"/>
                    <a:pt x="3276" y="12412"/>
                    <a:pt x="3119" y="12472"/>
                  </a:cubicBezTo>
                  <a:cubicBezTo>
                    <a:pt x="3207" y="12528"/>
                    <a:pt x="3297" y="12583"/>
                    <a:pt x="3388" y="12636"/>
                  </a:cubicBezTo>
                  <a:cubicBezTo>
                    <a:pt x="3670" y="12524"/>
                    <a:pt x="3952" y="12412"/>
                    <a:pt x="4231" y="12290"/>
                  </a:cubicBezTo>
                  <a:cubicBezTo>
                    <a:pt x="4454" y="12549"/>
                    <a:pt x="4679" y="12805"/>
                    <a:pt x="4913" y="13054"/>
                  </a:cubicBezTo>
                  <a:cubicBezTo>
                    <a:pt x="5009" y="13157"/>
                    <a:pt x="5108" y="13257"/>
                    <a:pt x="5206" y="13358"/>
                  </a:cubicBezTo>
                  <a:cubicBezTo>
                    <a:pt x="5402" y="13404"/>
                    <a:pt x="5600" y="13443"/>
                    <a:pt x="5800" y="13471"/>
                  </a:cubicBezTo>
                  <a:cubicBezTo>
                    <a:pt x="6223" y="13273"/>
                    <a:pt x="6641" y="13065"/>
                    <a:pt x="7054" y="12844"/>
                  </a:cubicBezTo>
                  <a:cubicBezTo>
                    <a:pt x="7271" y="13059"/>
                    <a:pt x="7492" y="13270"/>
                    <a:pt x="7717" y="13478"/>
                  </a:cubicBezTo>
                  <a:cubicBezTo>
                    <a:pt x="7823" y="13464"/>
                    <a:pt x="7929" y="13445"/>
                    <a:pt x="8035" y="13427"/>
                  </a:cubicBezTo>
                  <a:cubicBezTo>
                    <a:pt x="7783" y="13194"/>
                    <a:pt x="7533" y="12959"/>
                    <a:pt x="7289" y="12716"/>
                  </a:cubicBezTo>
                  <a:cubicBezTo>
                    <a:pt x="7720" y="12481"/>
                    <a:pt x="8142" y="12234"/>
                    <a:pt x="8558" y="11975"/>
                  </a:cubicBezTo>
                  <a:cubicBezTo>
                    <a:pt x="8889" y="12305"/>
                    <a:pt x="9229" y="12625"/>
                    <a:pt x="9578" y="12936"/>
                  </a:cubicBezTo>
                  <a:cubicBezTo>
                    <a:pt x="9661" y="12897"/>
                    <a:pt x="9743" y="12857"/>
                    <a:pt x="9825" y="12815"/>
                  </a:cubicBezTo>
                  <a:cubicBezTo>
                    <a:pt x="9468" y="12498"/>
                    <a:pt x="9119" y="12171"/>
                    <a:pt x="8779" y="11835"/>
                  </a:cubicBezTo>
                  <a:cubicBezTo>
                    <a:pt x="9186" y="11576"/>
                    <a:pt x="9587" y="11304"/>
                    <a:pt x="9981" y="11025"/>
                  </a:cubicBezTo>
                  <a:cubicBezTo>
                    <a:pt x="10324" y="11369"/>
                    <a:pt x="10679" y="11703"/>
                    <a:pt x="11042" y="12029"/>
                  </a:cubicBezTo>
                  <a:cubicBezTo>
                    <a:pt x="11108" y="11975"/>
                    <a:pt x="11172" y="11919"/>
                    <a:pt x="11237" y="11863"/>
                  </a:cubicBezTo>
                  <a:cubicBezTo>
                    <a:pt x="10878" y="11543"/>
                    <a:pt x="10528" y="11211"/>
                    <a:pt x="10188" y="10871"/>
                  </a:cubicBezTo>
                  <a:cubicBezTo>
                    <a:pt x="10535" y="10618"/>
                    <a:pt x="10875" y="10356"/>
                    <a:pt x="11208" y="10086"/>
                  </a:cubicBezTo>
                  <a:cubicBezTo>
                    <a:pt x="11500" y="10382"/>
                    <a:pt x="11798" y="10669"/>
                    <a:pt x="12102" y="10950"/>
                  </a:cubicBezTo>
                  <a:cubicBezTo>
                    <a:pt x="12154" y="10884"/>
                    <a:pt x="12206" y="10817"/>
                    <a:pt x="12256" y="10748"/>
                  </a:cubicBezTo>
                  <a:cubicBezTo>
                    <a:pt x="11966" y="10479"/>
                    <a:pt x="11682" y="10208"/>
                    <a:pt x="11405" y="9927"/>
                  </a:cubicBezTo>
                  <a:cubicBezTo>
                    <a:pt x="11774" y="9623"/>
                    <a:pt x="12134" y="9308"/>
                    <a:pt x="12485" y="8984"/>
                  </a:cubicBezTo>
                  <a:cubicBezTo>
                    <a:pt x="12646" y="9152"/>
                    <a:pt x="12813" y="9317"/>
                    <a:pt x="12978" y="9481"/>
                  </a:cubicBezTo>
                  <a:cubicBezTo>
                    <a:pt x="13013" y="9399"/>
                    <a:pt x="13048" y="9314"/>
                    <a:pt x="13081" y="9229"/>
                  </a:cubicBezTo>
                  <a:cubicBezTo>
                    <a:pt x="12943" y="9092"/>
                    <a:pt x="12802" y="8954"/>
                    <a:pt x="12668" y="8813"/>
                  </a:cubicBezTo>
                  <a:cubicBezTo>
                    <a:pt x="12924" y="8572"/>
                    <a:pt x="13173" y="8324"/>
                    <a:pt x="13418" y="8073"/>
                  </a:cubicBezTo>
                  <a:cubicBezTo>
                    <a:pt x="13447" y="7929"/>
                    <a:pt x="13468" y="7786"/>
                    <a:pt x="13487" y="7641"/>
                  </a:cubicBezTo>
                  <a:lnTo>
                    <a:pt x="13487" y="7641"/>
                  </a:lnTo>
                  <a:cubicBezTo>
                    <a:pt x="13166" y="7978"/>
                    <a:pt x="12834" y="8308"/>
                    <a:pt x="12494" y="8627"/>
                  </a:cubicBezTo>
                  <a:cubicBezTo>
                    <a:pt x="12165" y="8278"/>
                    <a:pt x="11845" y="7921"/>
                    <a:pt x="11534" y="7553"/>
                  </a:cubicBezTo>
                  <a:cubicBezTo>
                    <a:pt x="11594" y="7499"/>
                    <a:pt x="11656" y="7446"/>
                    <a:pt x="11715" y="7390"/>
                  </a:cubicBezTo>
                  <a:cubicBezTo>
                    <a:pt x="12012" y="7113"/>
                    <a:pt x="12300" y="6826"/>
                    <a:pt x="12584" y="6534"/>
                  </a:cubicBezTo>
                  <a:cubicBezTo>
                    <a:pt x="12877" y="6893"/>
                    <a:pt x="13183" y="7243"/>
                    <a:pt x="13494" y="7586"/>
                  </a:cubicBezTo>
                  <a:cubicBezTo>
                    <a:pt x="13508" y="7473"/>
                    <a:pt x="13520" y="7361"/>
                    <a:pt x="13527" y="7248"/>
                  </a:cubicBezTo>
                  <a:cubicBezTo>
                    <a:pt x="13266" y="6954"/>
                    <a:pt x="13011" y="6655"/>
                    <a:pt x="12761" y="6351"/>
                  </a:cubicBezTo>
                  <a:cubicBezTo>
                    <a:pt x="12995" y="6107"/>
                    <a:pt x="13222" y="5857"/>
                    <a:pt x="13445" y="5605"/>
                  </a:cubicBezTo>
                  <a:cubicBezTo>
                    <a:pt x="13427" y="5501"/>
                    <a:pt x="13407" y="5399"/>
                    <a:pt x="13384" y="5298"/>
                  </a:cubicBezTo>
                  <a:cubicBezTo>
                    <a:pt x="13128" y="5589"/>
                    <a:pt x="12868" y="5874"/>
                    <a:pt x="12600" y="6156"/>
                  </a:cubicBezTo>
                  <a:cubicBezTo>
                    <a:pt x="12416" y="5926"/>
                    <a:pt x="12237" y="5692"/>
                    <a:pt x="12061" y="5457"/>
                  </a:cubicBezTo>
                  <a:cubicBezTo>
                    <a:pt x="11950" y="5309"/>
                    <a:pt x="11844" y="5158"/>
                    <a:pt x="11738" y="5008"/>
                  </a:cubicBezTo>
                  <a:cubicBezTo>
                    <a:pt x="12121" y="4612"/>
                    <a:pt x="12493" y="4204"/>
                    <a:pt x="12850" y="3785"/>
                  </a:cubicBezTo>
                  <a:cubicBezTo>
                    <a:pt x="12810" y="3703"/>
                    <a:pt x="12768" y="3621"/>
                    <a:pt x="12724" y="3540"/>
                  </a:cubicBezTo>
                  <a:cubicBezTo>
                    <a:pt x="12358" y="3972"/>
                    <a:pt x="11983" y="4395"/>
                    <a:pt x="11590" y="4802"/>
                  </a:cubicBezTo>
                  <a:cubicBezTo>
                    <a:pt x="11312" y="4404"/>
                    <a:pt x="11046" y="3997"/>
                    <a:pt x="10791" y="3584"/>
                  </a:cubicBezTo>
                  <a:cubicBezTo>
                    <a:pt x="11178" y="3188"/>
                    <a:pt x="11551" y="2781"/>
                    <a:pt x="11911" y="2360"/>
                  </a:cubicBezTo>
                  <a:cubicBezTo>
                    <a:pt x="11857" y="2296"/>
                    <a:pt x="11801" y="2232"/>
                    <a:pt x="11743" y="2171"/>
                  </a:cubicBezTo>
                  <a:cubicBezTo>
                    <a:pt x="11393" y="2581"/>
                    <a:pt x="11029" y="2980"/>
                    <a:pt x="10654" y="3369"/>
                  </a:cubicBezTo>
                  <a:cubicBezTo>
                    <a:pt x="10426" y="2990"/>
                    <a:pt x="10209" y="2605"/>
                    <a:pt x="10000" y="2217"/>
                  </a:cubicBezTo>
                  <a:cubicBezTo>
                    <a:pt x="10278" y="1930"/>
                    <a:pt x="10551" y="1638"/>
                    <a:pt x="10818" y="1340"/>
                  </a:cubicBezTo>
                  <a:cubicBezTo>
                    <a:pt x="10749" y="1290"/>
                    <a:pt x="10680" y="1241"/>
                    <a:pt x="10611" y="1193"/>
                  </a:cubicBezTo>
                  <a:cubicBezTo>
                    <a:pt x="10372" y="1463"/>
                    <a:pt x="10126" y="1729"/>
                    <a:pt x="9875" y="1987"/>
                  </a:cubicBezTo>
                  <a:cubicBezTo>
                    <a:pt x="9640" y="1541"/>
                    <a:pt x="9419" y="1087"/>
                    <a:pt x="9212" y="627"/>
                  </a:cubicBezTo>
                  <a:cubicBezTo>
                    <a:pt x="9252" y="586"/>
                    <a:pt x="9291" y="543"/>
                    <a:pt x="9330" y="503"/>
                  </a:cubicBezTo>
                  <a:cubicBezTo>
                    <a:pt x="9156" y="433"/>
                    <a:pt x="8981" y="370"/>
                    <a:pt x="8805" y="314"/>
                  </a:cubicBezTo>
                  <a:lnTo>
                    <a:pt x="8805" y="314"/>
                  </a:lnTo>
                  <a:cubicBezTo>
                    <a:pt x="8842" y="400"/>
                    <a:pt x="8876" y="487"/>
                    <a:pt x="8915" y="574"/>
                  </a:cubicBezTo>
                  <a:cubicBezTo>
                    <a:pt x="8551" y="947"/>
                    <a:pt x="8176" y="1307"/>
                    <a:pt x="7792" y="1657"/>
                  </a:cubicBezTo>
                  <a:cubicBezTo>
                    <a:pt x="7629" y="1305"/>
                    <a:pt x="7472" y="950"/>
                    <a:pt x="7325" y="591"/>
                  </a:cubicBezTo>
                  <a:cubicBezTo>
                    <a:pt x="7278" y="476"/>
                    <a:pt x="7236" y="361"/>
                    <a:pt x="7192" y="246"/>
                  </a:cubicBezTo>
                  <a:cubicBezTo>
                    <a:pt x="7253" y="190"/>
                    <a:pt x="7315" y="136"/>
                    <a:pt x="7375" y="80"/>
                  </a:cubicBezTo>
                  <a:cubicBezTo>
                    <a:pt x="7393" y="64"/>
                    <a:pt x="7407" y="48"/>
                    <a:pt x="7424" y="34"/>
                  </a:cubicBezTo>
                  <a:cubicBezTo>
                    <a:pt x="7226" y="14"/>
                    <a:pt x="7030" y="2"/>
                    <a:pt x="6830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2982875" y="575025"/>
              <a:ext cx="183175" cy="102925"/>
            </a:xfrm>
            <a:custGeom>
              <a:avLst/>
              <a:gdLst/>
              <a:ahLst/>
              <a:cxnLst/>
              <a:rect l="l" t="t" r="r" b="b"/>
              <a:pathLst>
                <a:path w="7327" h="4117" extrusionOk="0">
                  <a:moveTo>
                    <a:pt x="2460" y="0"/>
                  </a:moveTo>
                  <a:cubicBezTo>
                    <a:pt x="2136" y="0"/>
                    <a:pt x="1812" y="22"/>
                    <a:pt x="1492" y="62"/>
                  </a:cubicBezTo>
                  <a:cubicBezTo>
                    <a:pt x="1222" y="95"/>
                    <a:pt x="661" y="75"/>
                    <a:pt x="433" y="220"/>
                  </a:cubicBezTo>
                  <a:cubicBezTo>
                    <a:pt x="1" y="496"/>
                    <a:pt x="506" y="913"/>
                    <a:pt x="766" y="1045"/>
                  </a:cubicBezTo>
                  <a:cubicBezTo>
                    <a:pt x="1904" y="1617"/>
                    <a:pt x="2980" y="2305"/>
                    <a:pt x="3977" y="3095"/>
                  </a:cubicBezTo>
                  <a:cubicBezTo>
                    <a:pt x="4299" y="3351"/>
                    <a:pt x="4613" y="3619"/>
                    <a:pt x="4972" y="3818"/>
                  </a:cubicBezTo>
                  <a:cubicBezTo>
                    <a:pt x="5284" y="3993"/>
                    <a:pt x="5638" y="4116"/>
                    <a:pt x="5995" y="4116"/>
                  </a:cubicBezTo>
                  <a:cubicBezTo>
                    <a:pt x="6046" y="4116"/>
                    <a:pt x="6097" y="4114"/>
                    <a:pt x="6148" y="4108"/>
                  </a:cubicBezTo>
                  <a:cubicBezTo>
                    <a:pt x="6556" y="4065"/>
                    <a:pt x="6958" y="3824"/>
                    <a:pt x="7117" y="3447"/>
                  </a:cubicBezTo>
                  <a:cubicBezTo>
                    <a:pt x="7326" y="2953"/>
                    <a:pt x="7087" y="2381"/>
                    <a:pt x="6768" y="1950"/>
                  </a:cubicBezTo>
                  <a:cubicBezTo>
                    <a:pt x="6097" y="1045"/>
                    <a:pt x="5063" y="439"/>
                    <a:pt x="3967" y="174"/>
                  </a:cubicBezTo>
                  <a:cubicBezTo>
                    <a:pt x="3474" y="54"/>
                    <a:pt x="2967" y="0"/>
                    <a:pt x="246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2930450" y="820525"/>
              <a:ext cx="99475" cy="52300"/>
            </a:xfrm>
            <a:custGeom>
              <a:avLst/>
              <a:gdLst/>
              <a:ahLst/>
              <a:cxnLst/>
              <a:rect l="l" t="t" r="r" b="b"/>
              <a:pathLst>
                <a:path w="3979" h="2092" extrusionOk="0">
                  <a:moveTo>
                    <a:pt x="270" y="0"/>
                  </a:moveTo>
                  <a:cubicBezTo>
                    <a:pt x="0" y="0"/>
                    <a:pt x="393" y="393"/>
                    <a:pt x="489" y="493"/>
                  </a:cubicBezTo>
                  <a:cubicBezTo>
                    <a:pt x="1155" y="1195"/>
                    <a:pt x="1989" y="1717"/>
                    <a:pt x="2913" y="2011"/>
                  </a:cubicBezTo>
                  <a:cubicBezTo>
                    <a:pt x="3057" y="2056"/>
                    <a:pt x="3218" y="2092"/>
                    <a:pt x="3371" y="2092"/>
                  </a:cubicBezTo>
                  <a:cubicBezTo>
                    <a:pt x="3541" y="2092"/>
                    <a:pt x="3701" y="2048"/>
                    <a:pt x="3815" y="1924"/>
                  </a:cubicBezTo>
                  <a:cubicBezTo>
                    <a:pt x="3979" y="1746"/>
                    <a:pt x="3976" y="1458"/>
                    <a:pt x="3858" y="1247"/>
                  </a:cubicBezTo>
                  <a:cubicBezTo>
                    <a:pt x="3741" y="1034"/>
                    <a:pt x="3534" y="888"/>
                    <a:pt x="3319" y="777"/>
                  </a:cubicBezTo>
                  <a:cubicBezTo>
                    <a:pt x="2880" y="552"/>
                    <a:pt x="2392" y="446"/>
                    <a:pt x="1910" y="343"/>
                  </a:cubicBezTo>
                  <a:lnTo>
                    <a:pt x="377" y="14"/>
                  </a:lnTo>
                  <a:cubicBezTo>
                    <a:pt x="333" y="5"/>
                    <a:pt x="298" y="0"/>
                    <a:pt x="27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3141775" y="1572425"/>
              <a:ext cx="290775" cy="214325"/>
            </a:xfrm>
            <a:custGeom>
              <a:avLst/>
              <a:gdLst/>
              <a:ahLst/>
              <a:cxnLst/>
              <a:rect l="l" t="t" r="r" b="b"/>
              <a:pathLst>
                <a:path w="11631" h="8573" extrusionOk="0">
                  <a:moveTo>
                    <a:pt x="11631" y="1"/>
                  </a:moveTo>
                  <a:lnTo>
                    <a:pt x="11631" y="1"/>
                  </a:lnTo>
                  <a:cubicBezTo>
                    <a:pt x="8059" y="103"/>
                    <a:pt x="3571" y="58"/>
                    <a:pt x="0" y="160"/>
                  </a:cubicBezTo>
                  <a:lnTo>
                    <a:pt x="1095" y="7579"/>
                  </a:lnTo>
                  <a:cubicBezTo>
                    <a:pt x="1168" y="8070"/>
                    <a:pt x="1589" y="8434"/>
                    <a:pt x="2085" y="8437"/>
                  </a:cubicBezTo>
                  <a:cubicBezTo>
                    <a:pt x="4274" y="8459"/>
                    <a:pt x="6531" y="8551"/>
                    <a:pt x="8721" y="8572"/>
                  </a:cubicBezTo>
                  <a:cubicBezTo>
                    <a:pt x="8724" y="8572"/>
                    <a:pt x="8728" y="8572"/>
                    <a:pt x="8732" y="8572"/>
                  </a:cubicBezTo>
                  <a:cubicBezTo>
                    <a:pt x="9245" y="8572"/>
                    <a:pt x="9671" y="8181"/>
                    <a:pt x="9725" y="7670"/>
                  </a:cubicBezTo>
                  <a:cubicBezTo>
                    <a:pt x="10008" y="5052"/>
                    <a:pt x="10721" y="2468"/>
                    <a:pt x="11631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3142450" y="1581125"/>
              <a:ext cx="286050" cy="90025"/>
            </a:xfrm>
            <a:custGeom>
              <a:avLst/>
              <a:gdLst/>
              <a:ahLst/>
              <a:cxnLst/>
              <a:rect l="l" t="t" r="r" b="b"/>
              <a:pathLst>
                <a:path w="11442" h="3601" extrusionOk="0">
                  <a:moveTo>
                    <a:pt x="1" y="0"/>
                  </a:moveTo>
                  <a:lnTo>
                    <a:pt x="447" y="3018"/>
                  </a:lnTo>
                  <a:cubicBezTo>
                    <a:pt x="659" y="3170"/>
                    <a:pt x="910" y="3263"/>
                    <a:pt x="1171" y="3285"/>
                  </a:cubicBezTo>
                  <a:cubicBezTo>
                    <a:pt x="1204" y="3287"/>
                    <a:pt x="1237" y="3289"/>
                    <a:pt x="1270" y="3289"/>
                  </a:cubicBezTo>
                  <a:cubicBezTo>
                    <a:pt x="1744" y="3289"/>
                    <a:pt x="2216" y="3039"/>
                    <a:pt x="2477" y="2641"/>
                  </a:cubicBezTo>
                  <a:cubicBezTo>
                    <a:pt x="2713" y="3015"/>
                    <a:pt x="3168" y="3269"/>
                    <a:pt x="3610" y="3302"/>
                  </a:cubicBezTo>
                  <a:cubicBezTo>
                    <a:pt x="3642" y="3304"/>
                    <a:pt x="3674" y="3305"/>
                    <a:pt x="3706" y="3305"/>
                  </a:cubicBezTo>
                  <a:cubicBezTo>
                    <a:pt x="4120" y="3305"/>
                    <a:pt x="4516" y="3127"/>
                    <a:pt x="4792" y="2814"/>
                  </a:cubicBezTo>
                  <a:cubicBezTo>
                    <a:pt x="5032" y="3203"/>
                    <a:pt x="5485" y="3460"/>
                    <a:pt x="5941" y="3473"/>
                  </a:cubicBezTo>
                  <a:cubicBezTo>
                    <a:pt x="5952" y="3473"/>
                    <a:pt x="5962" y="3473"/>
                    <a:pt x="5972" y="3473"/>
                  </a:cubicBezTo>
                  <a:cubicBezTo>
                    <a:pt x="6426" y="3473"/>
                    <a:pt x="6851" y="3255"/>
                    <a:pt x="7117" y="2886"/>
                  </a:cubicBezTo>
                  <a:cubicBezTo>
                    <a:pt x="7295" y="3212"/>
                    <a:pt x="7683" y="3398"/>
                    <a:pt x="8054" y="3417"/>
                  </a:cubicBezTo>
                  <a:cubicBezTo>
                    <a:pt x="8069" y="3418"/>
                    <a:pt x="8085" y="3418"/>
                    <a:pt x="8101" y="3418"/>
                  </a:cubicBezTo>
                  <a:cubicBezTo>
                    <a:pt x="8462" y="3418"/>
                    <a:pt x="8802" y="3243"/>
                    <a:pt x="9011" y="2948"/>
                  </a:cubicBezTo>
                  <a:cubicBezTo>
                    <a:pt x="9197" y="3282"/>
                    <a:pt x="9542" y="3507"/>
                    <a:pt x="9918" y="3579"/>
                  </a:cubicBezTo>
                  <a:cubicBezTo>
                    <a:pt x="9997" y="3593"/>
                    <a:pt x="10076" y="3600"/>
                    <a:pt x="10156" y="3600"/>
                  </a:cubicBezTo>
                  <a:cubicBezTo>
                    <a:pt x="10231" y="3600"/>
                    <a:pt x="10306" y="3594"/>
                    <a:pt x="10381" y="3581"/>
                  </a:cubicBezTo>
                  <a:cubicBezTo>
                    <a:pt x="10675" y="2405"/>
                    <a:pt x="11037" y="1246"/>
                    <a:pt x="11442" y="109"/>
                  </a:cubicBezTo>
                  <a:cubicBezTo>
                    <a:pt x="7625" y="75"/>
                    <a:pt x="3818" y="35"/>
                    <a:pt x="1" y="0"/>
                  </a:cubicBezTo>
                  <a:close/>
                </a:path>
              </a:pathLst>
            </a:custGeom>
            <a:solidFill>
              <a:srgbClr val="FF7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3113100" y="1539025"/>
              <a:ext cx="348700" cy="80400"/>
            </a:xfrm>
            <a:custGeom>
              <a:avLst/>
              <a:gdLst/>
              <a:ahLst/>
              <a:cxnLst/>
              <a:rect l="l" t="t" r="r" b="b"/>
              <a:pathLst>
                <a:path w="13948" h="3216" extrusionOk="0">
                  <a:moveTo>
                    <a:pt x="13590" y="1"/>
                  </a:moveTo>
                  <a:cubicBezTo>
                    <a:pt x="13587" y="1"/>
                    <a:pt x="13584" y="1"/>
                    <a:pt x="13581" y="1"/>
                  </a:cubicBezTo>
                  <a:cubicBezTo>
                    <a:pt x="9256" y="96"/>
                    <a:pt x="4650" y="208"/>
                    <a:pt x="329" y="302"/>
                  </a:cubicBezTo>
                  <a:cubicBezTo>
                    <a:pt x="138" y="307"/>
                    <a:pt x="1" y="486"/>
                    <a:pt x="44" y="671"/>
                  </a:cubicBezTo>
                  <a:cubicBezTo>
                    <a:pt x="202" y="1386"/>
                    <a:pt x="331" y="2106"/>
                    <a:pt x="433" y="2832"/>
                  </a:cubicBezTo>
                  <a:cubicBezTo>
                    <a:pt x="453" y="2981"/>
                    <a:pt x="579" y="3092"/>
                    <a:pt x="728" y="3093"/>
                  </a:cubicBezTo>
                  <a:cubicBezTo>
                    <a:pt x="4689" y="3125"/>
                    <a:pt x="8668" y="3185"/>
                    <a:pt x="12629" y="3215"/>
                  </a:cubicBezTo>
                  <a:cubicBezTo>
                    <a:pt x="12630" y="3215"/>
                    <a:pt x="12631" y="3215"/>
                    <a:pt x="12632" y="3215"/>
                  </a:cubicBezTo>
                  <a:cubicBezTo>
                    <a:pt x="12763" y="3215"/>
                    <a:pt x="12877" y="3130"/>
                    <a:pt x="12918" y="3006"/>
                  </a:cubicBezTo>
                  <a:cubicBezTo>
                    <a:pt x="13200" y="2135"/>
                    <a:pt x="13525" y="1268"/>
                    <a:pt x="13867" y="417"/>
                  </a:cubicBezTo>
                  <a:cubicBezTo>
                    <a:pt x="13948" y="217"/>
                    <a:pt x="13802" y="1"/>
                    <a:pt x="13590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6"/>
          <p:cNvSpPr/>
          <p:nvPr/>
        </p:nvSpPr>
        <p:spPr>
          <a:xfrm>
            <a:off x="6550500" y="1148650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26"/>
          <p:cNvGrpSpPr/>
          <p:nvPr/>
        </p:nvGrpSpPr>
        <p:grpSpPr>
          <a:xfrm>
            <a:off x="6088154" y="1243561"/>
            <a:ext cx="654195" cy="635660"/>
            <a:chOff x="1860550" y="3536650"/>
            <a:chExt cx="477375" cy="463850"/>
          </a:xfrm>
        </p:grpSpPr>
        <p:sp>
          <p:nvSpPr>
            <p:cNvPr id="1168" name="Google Shape;1168;p26"/>
            <p:cNvSpPr/>
            <p:nvPr/>
          </p:nvSpPr>
          <p:spPr>
            <a:xfrm>
              <a:off x="2118775" y="3668275"/>
              <a:ext cx="219150" cy="80675"/>
            </a:xfrm>
            <a:custGeom>
              <a:avLst/>
              <a:gdLst/>
              <a:ahLst/>
              <a:cxnLst/>
              <a:rect l="l" t="t" r="r" b="b"/>
              <a:pathLst>
                <a:path w="8766" h="3227" extrusionOk="0">
                  <a:moveTo>
                    <a:pt x="8708" y="0"/>
                  </a:moveTo>
                  <a:cubicBezTo>
                    <a:pt x="5558" y="348"/>
                    <a:pt x="2545" y="1480"/>
                    <a:pt x="0" y="3226"/>
                  </a:cubicBezTo>
                  <a:cubicBezTo>
                    <a:pt x="2717" y="1761"/>
                    <a:pt x="5760" y="999"/>
                    <a:pt x="8765" y="992"/>
                  </a:cubicBezTo>
                  <a:lnTo>
                    <a:pt x="8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1860550" y="3762875"/>
              <a:ext cx="205225" cy="69450"/>
            </a:xfrm>
            <a:custGeom>
              <a:avLst/>
              <a:gdLst/>
              <a:ahLst/>
              <a:cxnLst/>
              <a:rect l="l" t="t" r="r" b="b"/>
              <a:pathLst>
                <a:path w="8209" h="2778" extrusionOk="0">
                  <a:moveTo>
                    <a:pt x="8208" y="1"/>
                  </a:moveTo>
                  <a:cubicBezTo>
                    <a:pt x="5414" y="62"/>
                    <a:pt x="2602" y="704"/>
                    <a:pt x="0" y="1900"/>
                  </a:cubicBezTo>
                  <a:lnTo>
                    <a:pt x="467" y="2777"/>
                  </a:lnTo>
                  <a:cubicBezTo>
                    <a:pt x="2791" y="1352"/>
                    <a:pt x="5442" y="392"/>
                    <a:pt x="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1952750" y="3536650"/>
              <a:ext cx="128100" cy="192275"/>
            </a:xfrm>
            <a:custGeom>
              <a:avLst/>
              <a:gdLst/>
              <a:ahLst/>
              <a:cxnLst/>
              <a:rect l="l" t="t" r="r" b="b"/>
              <a:pathLst>
                <a:path w="5124" h="7691" extrusionOk="0">
                  <a:moveTo>
                    <a:pt x="751" y="1"/>
                  </a:moveTo>
                  <a:lnTo>
                    <a:pt x="0" y="651"/>
                  </a:lnTo>
                  <a:cubicBezTo>
                    <a:pt x="2032" y="2743"/>
                    <a:pt x="3757" y="5113"/>
                    <a:pt x="5123" y="7691"/>
                  </a:cubicBezTo>
                  <a:cubicBezTo>
                    <a:pt x="4035" y="4933"/>
                    <a:pt x="2565" y="2344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2102600" y="3788600"/>
              <a:ext cx="37225" cy="211900"/>
            </a:xfrm>
            <a:custGeom>
              <a:avLst/>
              <a:gdLst/>
              <a:ahLst/>
              <a:cxnLst/>
              <a:rect l="l" t="t" r="r" b="b"/>
              <a:pathLst>
                <a:path w="1489" h="8476" extrusionOk="0">
                  <a:moveTo>
                    <a:pt x="0" y="0"/>
                  </a:moveTo>
                  <a:lnTo>
                    <a:pt x="0" y="0"/>
                  </a:lnTo>
                  <a:cubicBezTo>
                    <a:pt x="693" y="2763"/>
                    <a:pt x="815" y="5633"/>
                    <a:pt x="383" y="8381"/>
                  </a:cubicBezTo>
                  <a:lnTo>
                    <a:pt x="1372" y="8475"/>
                  </a:lnTo>
                  <a:cubicBezTo>
                    <a:pt x="1488" y="5562"/>
                    <a:pt x="1009" y="26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2144000" y="3784000"/>
              <a:ext cx="88150" cy="44025"/>
            </a:xfrm>
            <a:custGeom>
              <a:avLst/>
              <a:gdLst/>
              <a:ahLst/>
              <a:cxnLst/>
              <a:rect l="l" t="t" r="r" b="b"/>
              <a:pathLst>
                <a:path w="3526" h="1761" extrusionOk="0">
                  <a:moveTo>
                    <a:pt x="282" y="0"/>
                  </a:moveTo>
                  <a:cubicBezTo>
                    <a:pt x="188" y="0"/>
                    <a:pt x="94" y="3"/>
                    <a:pt x="0" y="8"/>
                  </a:cubicBezTo>
                  <a:cubicBezTo>
                    <a:pt x="1162" y="275"/>
                    <a:pt x="2177" y="922"/>
                    <a:pt x="2863" y="1760"/>
                  </a:cubicBezTo>
                  <a:lnTo>
                    <a:pt x="3526" y="1021"/>
                  </a:lnTo>
                  <a:cubicBezTo>
                    <a:pt x="2538" y="341"/>
                    <a:pt x="1388" y="0"/>
                    <a:pt x="2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2105400" y="3593900"/>
              <a:ext cx="61800" cy="94300"/>
            </a:xfrm>
            <a:custGeom>
              <a:avLst/>
              <a:gdLst/>
              <a:ahLst/>
              <a:cxnLst/>
              <a:rect l="l" t="t" r="r" b="b"/>
              <a:pathLst>
                <a:path w="2472" h="3772" extrusionOk="0">
                  <a:moveTo>
                    <a:pt x="1742" y="1"/>
                  </a:moveTo>
                  <a:cubicBezTo>
                    <a:pt x="916" y="1129"/>
                    <a:pt x="323" y="2412"/>
                    <a:pt x="0" y="3772"/>
                  </a:cubicBezTo>
                  <a:cubicBezTo>
                    <a:pt x="608" y="2585"/>
                    <a:pt x="1448" y="1532"/>
                    <a:pt x="2471" y="677"/>
                  </a:cubicBezTo>
                  <a:lnTo>
                    <a:pt x="17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1935850" y="3673650"/>
              <a:ext cx="95525" cy="33400"/>
            </a:xfrm>
            <a:custGeom>
              <a:avLst/>
              <a:gdLst/>
              <a:ahLst/>
              <a:cxnLst/>
              <a:rect l="l" t="t" r="r" b="b"/>
              <a:pathLst>
                <a:path w="3821" h="1336" extrusionOk="0">
                  <a:moveTo>
                    <a:pt x="0" y="1"/>
                  </a:moveTo>
                  <a:lnTo>
                    <a:pt x="51" y="992"/>
                  </a:lnTo>
                  <a:cubicBezTo>
                    <a:pt x="458" y="916"/>
                    <a:pt x="879" y="877"/>
                    <a:pt x="1305" y="877"/>
                  </a:cubicBezTo>
                  <a:cubicBezTo>
                    <a:pt x="2142" y="877"/>
                    <a:pt x="3000" y="1027"/>
                    <a:pt x="3820" y="1335"/>
                  </a:cubicBezTo>
                  <a:cubicBezTo>
                    <a:pt x="2738" y="578"/>
                    <a:pt x="1409" y="9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1988500" y="3801150"/>
              <a:ext cx="66175" cy="68150"/>
            </a:xfrm>
            <a:custGeom>
              <a:avLst/>
              <a:gdLst/>
              <a:ahLst/>
              <a:cxnLst/>
              <a:rect l="l" t="t" r="r" b="b"/>
              <a:pathLst>
                <a:path w="2647" h="2726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1648" y="576"/>
                    <a:pt x="753" y="1315"/>
                    <a:pt x="1" y="2188"/>
                  </a:cubicBezTo>
                  <a:lnTo>
                    <a:pt x="836" y="2726"/>
                  </a:lnTo>
                  <a:cubicBezTo>
                    <a:pt x="1281" y="1721"/>
                    <a:pt x="1894" y="800"/>
                    <a:pt x="2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26"/>
          <p:cNvSpPr/>
          <p:nvPr/>
        </p:nvSpPr>
        <p:spPr>
          <a:xfrm>
            <a:off x="379625" y="23213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6"/>
          <p:cNvSpPr/>
          <p:nvPr/>
        </p:nvSpPr>
        <p:spPr>
          <a:xfrm>
            <a:off x="8881650" y="385226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6"/>
          <p:cNvSpPr/>
          <p:nvPr/>
        </p:nvSpPr>
        <p:spPr>
          <a:xfrm>
            <a:off x="136813" y="1266713"/>
            <a:ext cx="131450" cy="131450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934</Words>
  <Application>Microsoft Office PowerPoint</Application>
  <PresentationFormat>On-screen Show (16:9)</PresentationFormat>
  <Paragraphs>223</Paragraphs>
  <Slides>26</Slides>
  <Notes>23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Barlow</vt:lpstr>
      <vt:lpstr>Calibri</vt:lpstr>
      <vt:lpstr>Anaheim</vt:lpstr>
      <vt:lpstr>Londrina Solid</vt:lpstr>
      <vt:lpstr>Open Sans</vt:lpstr>
      <vt:lpstr>Bebas Neue</vt:lpstr>
      <vt:lpstr>Arial</vt:lpstr>
      <vt:lpstr>Darker Grotesque SemiBold</vt:lpstr>
      <vt:lpstr>Century Gothic</vt:lpstr>
      <vt:lpstr>São João Day Minitheme by Slidesgo</vt:lpstr>
      <vt:lpstr>1_São João Day Minitheme by Slidesgo</vt:lpstr>
      <vt:lpstr>Photo flash</vt:lpstr>
      <vt:lpstr>PowerPoint Presentation</vt:lpstr>
      <vt:lpstr>Check your answer</vt:lpstr>
      <vt:lpstr>Check your answer</vt:lpstr>
      <vt:lpstr>Check your answer</vt:lpstr>
      <vt:lpstr>Check your answer</vt:lpstr>
      <vt:lpstr>Check your answer</vt:lpstr>
      <vt:lpstr>Check your answer</vt:lpstr>
      <vt:lpstr>UNIT 9  Festivals around the world</vt:lpstr>
      <vt:lpstr>Objectives</vt:lpstr>
      <vt:lpstr>Vocabulary</vt:lpstr>
      <vt:lpstr>Ex 2 (pg.94) Complete the table below with the phrases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Ex 3 (pg.94) Fill in each blank with a word or frase from the box. </vt:lpstr>
      <vt:lpstr>Pronunciation</vt:lpstr>
      <vt:lpstr>PowerPoint Presentation</vt:lpstr>
      <vt:lpstr>PowerPoint Presentation</vt:lpstr>
      <vt:lpstr>Stress in two-syllable words</vt:lpstr>
      <vt:lpstr>Stress in two-syllable words</vt:lpstr>
      <vt:lpstr>PowerPoint Presentation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PALAVRAS INCRÍVEIS</dc:title>
  <cp:lastModifiedBy>Admin</cp:lastModifiedBy>
  <cp:revision>15</cp:revision>
  <dcterms:modified xsi:type="dcterms:W3CDTF">2023-02-26T13:53:55Z</dcterms:modified>
</cp:coreProperties>
</file>