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58" r:id="rId4"/>
    <p:sldId id="259" r:id="rId5"/>
    <p:sldId id="265" r:id="rId6"/>
    <p:sldId id="266" r:id="rId7"/>
    <p:sldId id="267" r:id="rId8"/>
    <p:sldId id="268" r:id="rId9"/>
    <p:sldId id="276" r:id="rId10"/>
    <p:sldId id="270" r:id="rId11"/>
    <p:sldId id="273" r:id="rId12"/>
    <p:sldId id="274" r:id="rId13"/>
    <p:sldId id="271" r:id="rId14"/>
    <p:sldId id="272" r:id="rId15"/>
    <p:sldId id="277" r:id="rId16"/>
    <p:sldId id="278" r:id="rId17"/>
    <p:sldId id="279" r:id="rId18"/>
    <p:sldId id="280" r:id="rId19"/>
    <p:sldId id="281" r:id="rId20"/>
    <p:sldId id="282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CDD500"/>
    <a:srgbClr val="FF0000"/>
    <a:srgbClr val="075909"/>
    <a:srgbClr val="96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10F98-349B-4CCF-A672-19D96025D15B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89970-29C7-46E0-87EA-12BF3DC61D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4606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50CE-FB1B-49FF-A185-ADCE08ED85AA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AEB-2294-4D14-A396-6C29A11D7D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7833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50CE-FB1B-49FF-A185-ADCE08ED85AA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AEB-2294-4D14-A396-6C29A11D7D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55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50CE-FB1B-49FF-A185-ADCE08ED85AA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AEB-2294-4D14-A396-6C29A11D7D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4696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73B2-B079-4ECA-815C-4816ECC41C77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13EA-8964-40D8-8BB9-84B8C1778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2625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73B2-B079-4ECA-815C-4816ECC41C77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13EA-8964-40D8-8BB9-84B8C1778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1543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73B2-B079-4ECA-815C-4816ECC41C77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13EA-8964-40D8-8BB9-84B8C1778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844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73B2-B079-4ECA-815C-4816ECC41C77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13EA-8964-40D8-8BB9-84B8C1778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0539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73B2-B079-4ECA-815C-4816ECC41C77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13EA-8964-40D8-8BB9-84B8C1778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2570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73B2-B079-4ECA-815C-4816ECC41C77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13EA-8964-40D8-8BB9-84B8C1778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5161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73B2-B079-4ECA-815C-4816ECC41C77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13EA-8964-40D8-8BB9-84B8C1778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8356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73B2-B079-4ECA-815C-4816ECC41C77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13EA-8964-40D8-8BB9-84B8C1778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02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50CE-FB1B-49FF-A185-ADCE08ED85AA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AEB-2294-4D14-A396-6C29A11D7D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0774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73B2-B079-4ECA-815C-4816ECC41C77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13EA-8964-40D8-8BB9-84B8C1778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4494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73B2-B079-4ECA-815C-4816ECC41C77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13EA-8964-40D8-8BB9-84B8C1778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887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73B2-B079-4ECA-815C-4816ECC41C77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13EA-8964-40D8-8BB9-84B8C1778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7387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50CE-FB1B-49FF-A185-ADCE08ED85AA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AEB-2294-4D14-A396-6C29A11D7D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7766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50CE-FB1B-49FF-A185-ADCE08ED85AA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AEB-2294-4D14-A396-6C29A11D7D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0759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50CE-FB1B-49FF-A185-ADCE08ED85AA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AEB-2294-4D14-A396-6C29A11D7D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9412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50CE-FB1B-49FF-A185-ADCE08ED85AA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AEB-2294-4D14-A396-6C29A11D7D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1656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50CE-FB1B-49FF-A185-ADCE08ED85AA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AEB-2294-4D14-A396-6C29A11D7D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6737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50CE-FB1B-49FF-A185-ADCE08ED85AA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AEB-2294-4D14-A396-6C29A11D7D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2448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50CE-FB1B-49FF-A185-ADCE08ED85AA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1AEB-2294-4D14-A396-6C29A11D7D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4053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350CE-FB1B-49FF-A185-ADCE08ED85AA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41AEB-2294-4D14-A396-6C29A11D7D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420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773B2-B079-4ECA-815C-4816ECC41C77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F13EA-8964-40D8-8BB9-84B8C1778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423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image" Target="../media/image10.png"/><Relationship Id="rId3" Type="http://schemas.openxmlformats.org/officeDocument/2006/relationships/slide" Target="slide5.xml"/><Relationship Id="rId7" Type="http://schemas.openxmlformats.org/officeDocument/2006/relationships/image" Target="../media/image6.png"/><Relationship Id="rId12" Type="http://schemas.openxmlformats.org/officeDocument/2006/relationships/slide" Target="slide8.xml"/><Relationship Id="rId17" Type="http://schemas.microsoft.com/office/2007/relationships/hdphoto" Target="../media/hdphoto5.wdp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slide" Target="slide4.xml"/><Relationship Id="rId10" Type="http://schemas.openxmlformats.org/officeDocument/2006/relationships/image" Target="../media/image7.png"/><Relationship Id="rId19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slide" Target="slide7.xml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803" y="1465115"/>
            <a:ext cx="9093711" cy="39822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9498" y="85060"/>
            <a:ext cx="686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75909"/>
                </a:solidFill>
              </a:rPr>
              <a:t>TRƯỜNG THCS NGÔ GIA TỰ</a:t>
            </a:r>
            <a:endParaRPr lang="vi-VN" sz="3200" b="1" dirty="0">
              <a:solidFill>
                <a:srgbClr val="0759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1216;p45"/>
              <p:cNvSpPr txBox="1">
                <a:spLocks/>
              </p:cNvSpPr>
              <p:nvPr/>
            </p:nvSpPr>
            <p:spPr>
              <a:xfrm>
                <a:off x="2222547" y="2981127"/>
                <a:ext cx="8463813" cy="2805987"/>
              </a:xfrm>
              <a:prstGeom prst="rect">
                <a:avLst/>
              </a:prstGeom>
              <a:ln>
                <a:noFill/>
              </a:ln>
            </p:spPr>
            <p:txBody>
              <a:bodyPr spcFirstLastPara="1" vert="horz" wrap="square" lIns="91425" tIns="91425" rIns="91425" bIns="91425" rtlCol="0" anchor="ctr" anchorCtr="0">
                <a:noAutofit/>
              </a:bodyPr>
              <a:lstStyle>
                <a:lvl1pPr marL="228594" indent="-228594" algn="l" defTabSz="914377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78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971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160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349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lnSpc>
                    <a:spcPct val="120000"/>
                  </a:lnSpc>
                </a:pPr>
                <a:r>
                  <a:rPr lang="en-GB" b="1" dirty="0" smtClean="0">
                    <a:solidFill>
                      <a:schemeClr val="tx1">
                        <a:lumMod val="50000"/>
                      </a:schemeClr>
                    </a:solidFill>
                  </a:rPr>
                  <a:t>Muốn </a:t>
                </a:r>
                <a:r>
                  <a:rPr lang="en-GB" b="1" dirty="0" err="1">
                    <a:solidFill>
                      <a:schemeClr val="tx1">
                        <a:lumMod val="50000"/>
                      </a:schemeClr>
                    </a:solidFill>
                  </a:rPr>
                  <a:t>cộng</a:t>
                </a:r>
                <a:r>
                  <a:rPr lang="en-GB" b="1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GB" b="1" dirty="0" err="1">
                    <a:solidFill>
                      <a:schemeClr val="tx1">
                        <a:lumMod val="50000"/>
                      </a:schemeClr>
                    </a:solidFill>
                  </a:rPr>
                  <a:t>hai</a:t>
                </a:r>
                <a:r>
                  <a:rPr lang="en-GB" b="1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GB" b="1" dirty="0" err="1">
                    <a:solidFill>
                      <a:schemeClr val="tx1">
                        <a:lumMod val="50000"/>
                      </a:schemeClr>
                    </a:solidFill>
                  </a:rPr>
                  <a:t>phân</a:t>
                </a:r>
                <a:r>
                  <a:rPr lang="en-GB" b="1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GB" b="1" dirty="0" err="1">
                    <a:solidFill>
                      <a:schemeClr val="tx1">
                        <a:lumMod val="50000"/>
                      </a:schemeClr>
                    </a:solidFill>
                  </a:rPr>
                  <a:t>số</a:t>
                </a:r>
                <a:r>
                  <a:rPr lang="en-GB" b="1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GB" b="1" dirty="0" err="1">
                    <a:solidFill>
                      <a:schemeClr val="tx1">
                        <a:lumMod val="50000"/>
                      </a:schemeClr>
                    </a:solidFill>
                  </a:rPr>
                  <a:t>có</a:t>
                </a:r>
                <a:r>
                  <a:rPr lang="en-GB" b="1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GB" b="1" dirty="0" err="1">
                    <a:solidFill>
                      <a:schemeClr val="tx1">
                        <a:lumMod val="50000"/>
                      </a:schemeClr>
                    </a:solidFill>
                  </a:rPr>
                  <a:t>cùng</a:t>
                </a:r>
                <a:r>
                  <a:rPr lang="en-GB" b="1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GB" b="1" dirty="0" err="1">
                    <a:solidFill>
                      <a:schemeClr val="tx1">
                        <a:lumMod val="50000"/>
                      </a:schemeClr>
                    </a:solidFill>
                  </a:rPr>
                  <a:t>mẫu</a:t>
                </a:r>
                <a:r>
                  <a:rPr lang="en-GB" b="1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GB" b="1" dirty="0" err="1">
                    <a:solidFill>
                      <a:schemeClr val="tx1">
                        <a:lumMod val="50000"/>
                      </a:schemeClr>
                    </a:solidFill>
                  </a:rPr>
                  <a:t>số</a:t>
                </a:r>
                <a:r>
                  <a:rPr lang="en-GB" b="1" dirty="0">
                    <a:solidFill>
                      <a:schemeClr val="tx1">
                        <a:lumMod val="50000"/>
                      </a:schemeClr>
                    </a:solidFill>
                  </a:rPr>
                  <a:t> ta </a:t>
                </a:r>
                <a:r>
                  <a:rPr lang="en-GB" b="1" dirty="0" err="1">
                    <a:solidFill>
                      <a:schemeClr val="tx1">
                        <a:lumMod val="50000"/>
                      </a:schemeClr>
                    </a:solidFill>
                  </a:rPr>
                  <a:t>cộng</a:t>
                </a:r>
                <a:r>
                  <a:rPr lang="en-GB" b="1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GB" b="1" dirty="0" err="1">
                    <a:solidFill>
                      <a:schemeClr val="tx1">
                        <a:lumMod val="50000"/>
                      </a:schemeClr>
                    </a:solidFill>
                  </a:rPr>
                  <a:t>các</a:t>
                </a:r>
                <a:r>
                  <a:rPr lang="en-GB" b="1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GB" b="1" dirty="0" err="1">
                    <a:solidFill>
                      <a:schemeClr val="tx1">
                        <a:lumMod val="50000"/>
                      </a:schemeClr>
                    </a:solidFill>
                  </a:rPr>
                  <a:t>tử</a:t>
                </a:r>
                <a:r>
                  <a:rPr lang="en-GB" b="1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GB" b="1" dirty="0" err="1">
                    <a:solidFill>
                      <a:schemeClr val="tx1">
                        <a:lumMod val="50000"/>
                      </a:schemeClr>
                    </a:solidFill>
                  </a:rPr>
                  <a:t>và</a:t>
                </a:r>
                <a:r>
                  <a:rPr lang="en-GB" b="1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GB" b="1" dirty="0" err="1">
                    <a:solidFill>
                      <a:schemeClr val="tx1">
                        <a:lumMod val="50000"/>
                      </a:schemeClr>
                    </a:solidFill>
                  </a:rPr>
                  <a:t>giữ</a:t>
                </a:r>
                <a:r>
                  <a:rPr lang="en-GB" b="1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GB" b="1" dirty="0" err="1">
                    <a:solidFill>
                      <a:schemeClr val="tx1">
                        <a:lumMod val="50000"/>
                      </a:schemeClr>
                    </a:solidFill>
                  </a:rPr>
                  <a:t>nguyên</a:t>
                </a:r>
                <a:r>
                  <a:rPr lang="en-GB" b="1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GB" b="1" dirty="0" err="1">
                    <a:solidFill>
                      <a:schemeClr val="tx1">
                        <a:lumMod val="50000"/>
                      </a:schemeClr>
                    </a:solidFill>
                  </a:rPr>
                  <a:t>mẫu</a:t>
                </a:r>
                <a:r>
                  <a:rPr lang="en-GB" b="1" dirty="0">
                    <a:solidFill>
                      <a:schemeClr val="tx1">
                        <a:lumMod val="50000"/>
                      </a:schemeClr>
                    </a:solidFill>
                  </a:rPr>
                  <a:t>:</a:t>
                </a:r>
              </a:p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ar-AE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r>
                          <a:rPr lang="ar-AE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den>
                    </m:f>
                  </m:oMath>
                </a14:m>
                <a:r>
                  <a:rPr lang="ar-AE" sz="3600" b="1" dirty="0">
                    <a:solidFill>
                      <a:srgbClr val="FF000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num>
                      <m:den>
                        <m:r>
                          <a:rPr lang="ar-AE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den>
                    </m:f>
                  </m:oMath>
                </a14:m>
                <a:r>
                  <a:rPr lang="ar-AE" sz="36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ar-AE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ar-AE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num>
                      <m:den>
                        <m:r>
                          <a:rPr lang="ar-AE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den>
                    </m:f>
                  </m:oMath>
                </a14:m>
                <a:endParaRPr lang="ar-AE" b="1" dirty="0">
                  <a:solidFill>
                    <a:schemeClr val="tx1">
                      <a:lumMod val="50000"/>
                    </a:schemeClr>
                  </a:solidFill>
                </a:endParaRPr>
              </a:p>
              <a:p>
                <a:pPr marL="0" indent="0" algn="just">
                  <a:lnSpc>
                    <a:spcPct val="120000"/>
                  </a:lnSpc>
                </a:pPr>
                <a:r>
                  <a:rPr lang="en-GB" b="1" dirty="0">
                    <a:solidFill>
                      <a:schemeClr val="tx1">
                        <a:lumMod val="50000"/>
                      </a:schemeClr>
                    </a:solidFill>
                  </a:rPr>
                  <a:t>VD: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sz="36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ar-AE" sz="36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ar-AE" sz="3600" b="1" dirty="0">
                    <a:solidFill>
                      <a:schemeClr val="tx1">
                        <a:lumMod val="50000"/>
                      </a:schemeClr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ar-AE" sz="36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ar-AE" sz="3600" b="1" dirty="0">
                    <a:solidFill>
                      <a:schemeClr val="tx1">
                        <a:lumMod val="50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sz="36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ar-AE" sz="36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ar-AE" sz="36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ar-AE" sz="36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ar-AE" sz="3600" b="1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ar-AE" sz="36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ar-AE" sz="36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ar-AE" b="1" dirty="0">
                  <a:solidFill>
                    <a:schemeClr val="tx1">
                      <a:lumMod val="50000"/>
                    </a:schemeClr>
                  </a:solidFill>
                </a:endParaRPr>
              </a:p>
              <a:p>
                <a:pPr marL="0" indent="0" algn="just">
                  <a:lnSpc>
                    <a:spcPct val="120000"/>
                  </a:lnSpc>
                </a:pPr>
                <a:endParaRPr lang="ar-AE" sz="3200" b="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Google Shape;1216;p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547" y="2981127"/>
                <a:ext cx="8463813" cy="2805987"/>
              </a:xfrm>
              <a:prstGeom prst="rect">
                <a:avLst/>
              </a:prstGeom>
              <a:blipFill>
                <a:blip r:embed="rId3"/>
                <a:stretch>
                  <a:fillRect l="-1513" t="-19130" r="-1441" b="-2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Google Shape;1217;p45"/>
          <p:cNvSpPr/>
          <p:nvPr/>
        </p:nvSpPr>
        <p:spPr>
          <a:xfrm rot="-5400000">
            <a:off x="4191607" y="-545648"/>
            <a:ext cx="4342519" cy="9197833"/>
          </a:xfrm>
          <a:custGeom>
            <a:avLst/>
            <a:gdLst/>
            <a:ahLst/>
            <a:cxnLst/>
            <a:rect l="l" t="t" r="r" b="b"/>
            <a:pathLst>
              <a:path w="53197" h="78011" extrusionOk="0">
                <a:moveTo>
                  <a:pt x="2369" y="17961"/>
                </a:moveTo>
                <a:cubicBezTo>
                  <a:pt x="2179" y="19105"/>
                  <a:pt x="1353" y="20036"/>
                  <a:pt x="554" y="20036"/>
                </a:cubicBezTo>
                <a:cubicBezTo>
                  <a:pt x="514" y="20036"/>
                  <a:pt x="474" y="20034"/>
                  <a:pt x="434" y="20029"/>
                </a:cubicBezTo>
                <a:cubicBezTo>
                  <a:pt x="1068" y="19362"/>
                  <a:pt x="1702" y="18662"/>
                  <a:pt x="2369" y="17961"/>
                </a:cubicBezTo>
                <a:close/>
                <a:moveTo>
                  <a:pt x="3470" y="18862"/>
                </a:moveTo>
                <a:cubicBezTo>
                  <a:pt x="4070" y="18962"/>
                  <a:pt x="4604" y="19596"/>
                  <a:pt x="4704" y="20263"/>
                </a:cubicBezTo>
                <a:cubicBezTo>
                  <a:pt x="4004" y="20029"/>
                  <a:pt x="3804" y="19429"/>
                  <a:pt x="3470" y="18862"/>
                </a:cubicBezTo>
                <a:close/>
                <a:moveTo>
                  <a:pt x="51237" y="18395"/>
                </a:moveTo>
                <a:cubicBezTo>
                  <a:pt x="51237" y="18995"/>
                  <a:pt x="50337" y="19963"/>
                  <a:pt x="49403" y="20363"/>
                </a:cubicBezTo>
                <a:cubicBezTo>
                  <a:pt x="49336" y="19529"/>
                  <a:pt x="50270" y="18495"/>
                  <a:pt x="51237" y="18395"/>
                </a:cubicBezTo>
                <a:close/>
                <a:moveTo>
                  <a:pt x="46567" y="18128"/>
                </a:moveTo>
                <a:cubicBezTo>
                  <a:pt x="47501" y="18728"/>
                  <a:pt x="48435" y="19295"/>
                  <a:pt x="48736" y="20463"/>
                </a:cubicBezTo>
                <a:cubicBezTo>
                  <a:pt x="47601" y="20029"/>
                  <a:pt x="47201" y="18962"/>
                  <a:pt x="46567" y="18128"/>
                </a:cubicBezTo>
                <a:close/>
                <a:moveTo>
                  <a:pt x="2036" y="27935"/>
                </a:moveTo>
                <a:lnTo>
                  <a:pt x="2036" y="27935"/>
                </a:lnTo>
                <a:cubicBezTo>
                  <a:pt x="1769" y="28602"/>
                  <a:pt x="1202" y="28969"/>
                  <a:pt x="635" y="29303"/>
                </a:cubicBezTo>
                <a:cubicBezTo>
                  <a:pt x="901" y="28635"/>
                  <a:pt x="1402" y="28202"/>
                  <a:pt x="2036" y="27935"/>
                </a:cubicBezTo>
                <a:close/>
                <a:moveTo>
                  <a:pt x="46868" y="28435"/>
                </a:moveTo>
                <a:cubicBezTo>
                  <a:pt x="47401" y="28535"/>
                  <a:pt x="48769" y="29903"/>
                  <a:pt x="48769" y="30537"/>
                </a:cubicBezTo>
                <a:cubicBezTo>
                  <a:pt x="48102" y="29870"/>
                  <a:pt x="47435" y="29203"/>
                  <a:pt x="46768" y="28569"/>
                </a:cubicBezTo>
                <a:cubicBezTo>
                  <a:pt x="46801" y="28502"/>
                  <a:pt x="46834" y="28469"/>
                  <a:pt x="46868" y="28435"/>
                </a:cubicBezTo>
                <a:close/>
                <a:moveTo>
                  <a:pt x="52472" y="28335"/>
                </a:moveTo>
                <a:lnTo>
                  <a:pt x="52472" y="28335"/>
                </a:lnTo>
                <a:cubicBezTo>
                  <a:pt x="51871" y="29436"/>
                  <a:pt x="51037" y="30203"/>
                  <a:pt x="49903" y="30604"/>
                </a:cubicBezTo>
                <a:cubicBezTo>
                  <a:pt x="49870" y="29803"/>
                  <a:pt x="51337" y="28469"/>
                  <a:pt x="52472" y="28335"/>
                </a:cubicBezTo>
                <a:close/>
                <a:moveTo>
                  <a:pt x="46686" y="37267"/>
                </a:moveTo>
                <a:cubicBezTo>
                  <a:pt x="47428" y="37267"/>
                  <a:pt x="48277" y="38127"/>
                  <a:pt x="48435" y="39076"/>
                </a:cubicBezTo>
                <a:cubicBezTo>
                  <a:pt x="47968" y="38943"/>
                  <a:pt x="46734" y="37775"/>
                  <a:pt x="46567" y="37275"/>
                </a:cubicBezTo>
                <a:cubicBezTo>
                  <a:pt x="46607" y="37270"/>
                  <a:pt x="46646" y="37267"/>
                  <a:pt x="46686" y="37267"/>
                </a:cubicBezTo>
                <a:close/>
                <a:moveTo>
                  <a:pt x="51538" y="37442"/>
                </a:moveTo>
                <a:lnTo>
                  <a:pt x="51538" y="37442"/>
                </a:lnTo>
                <a:cubicBezTo>
                  <a:pt x="51337" y="38276"/>
                  <a:pt x="50804" y="38743"/>
                  <a:pt x="49970" y="39076"/>
                </a:cubicBezTo>
                <a:cubicBezTo>
                  <a:pt x="50303" y="38276"/>
                  <a:pt x="50804" y="37742"/>
                  <a:pt x="51538" y="37442"/>
                </a:cubicBezTo>
                <a:close/>
                <a:moveTo>
                  <a:pt x="2936" y="38042"/>
                </a:moveTo>
                <a:lnTo>
                  <a:pt x="2936" y="38042"/>
                </a:lnTo>
                <a:cubicBezTo>
                  <a:pt x="3470" y="38576"/>
                  <a:pt x="4337" y="38809"/>
                  <a:pt x="4471" y="39710"/>
                </a:cubicBezTo>
                <a:cubicBezTo>
                  <a:pt x="3804" y="39310"/>
                  <a:pt x="3270" y="38776"/>
                  <a:pt x="2936" y="38042"/>
                </a:cubicBezTo>
                <a:close/>
                <a:moveTo>
                  <a:pt x="2302" y="37609"/>
                </a:moveTo>
                <a:lnTo>
                  <a:pt x="2302" y="37609"/>
                </a:lnTo>
                <a:cubicBezTo>
                  <a:pt x="2369" y="38242"/>
                  <a:pt x="1635" y="39310"/>
                  <a:pt x="835" y="39743"/>
                </a:cubicBezTo>
                <a:cubicBezTo>
                  <a:pt x="768" y="39076"/>
                  <a:pt x="1569" y="37942"/>
                  <a:pt x="2302" y="37609"/>
                </a:cubicBezTo>
                <a:close/>
                <a:moveTo>
                  <a:pt x="52505" y="45648"/>
                </a:moveTo>
                <a:lnTo>
                  <a:pt x="52505" y="45648"/>
                </a:lnTo>
                <a:cubicBezTo>
                  <a:pt x="51671" y="46482"/>
                  <a:pt x="51104" y="47582"/>
                  <a:pt x="49870" y="47983"/>
                </a:cubicBezTo>
                <a:cubicBezTo>
                  <a:pt x="50504" y="46949"/>
                  <a:pt x="51271" y="46048"/>
                  <a:pt x="52505" y="45648"/>
                </a:cubicBezTo>
                <a:close/>
                <a:moveTo>
                  <a:pt x="3203" y="46415"/>
                </a:moveTo>
                <a:lnTo>
                  <a:pt x="3203" y="46415"/>
                </a:lnTo>
                <a:cubicBezTo>
                  <a:pt x="3570" y="46915"/>
                  <a:pt x="3970" y="47416"/>
                  <a:pt x="4337" y="47916"/>
                </a:cubicBezTo>
                <a:cubicBezTo>
                  <a:pt x="4271" y="47983"/>
                  <a:pt x="4237" y="48016"/>
                  <a:pt x="4204" y="48049"/>
                </a:cubicBezTo>
                <a:cubicBezTo>
                  <a:pt x="3837" y="47516"/>
                  <a:pt x="3036" y="47349"/>
                  <a:pt x="3203" y="46415"/>
                </a:cubicBezTo>
                <a:close/>
                <a:moveTo>
                  <a:pt x="2336" y="46015"/>
                </a:moveTo>
                <a:lnTo>
                  <a:pt x="2336" y="46015"/>
                </a:lnTo>
                <a:cubicBezTo>
                  <a:pt x="2369" y="47115"/>
                  <a:pt x="1602" y="47582"/>
                  <a:pt x="901" y="48149"/>
                </a:cubicBezTo>
                <a:cubicBezTo>
                  <a:pt x="701" y="47449"/>
                  <a:pt x="1469" y="46348"/>
                  <a:pt x="2336" y="46015"/>
                </a:cubicBezTo>
                <a:close/>
                <a:moveTo>
                  <a:pt x="46734" y="46348"/>
                </a:moveTo>
                <a:lnTo>
                  <a:pt x="46734" y="46348"/>
                </a:lnTo>
                <a:cubicBezTo>
                  <a:pt x="47601" y="46915"/>
                  <a:pt x="48669" y="46982"/>
                  <a:pt x="49002" y="48116"/>
                </a:cubicBezTo>
                <a:cubicBezTo>
                  <a:pt x="48818" y="48190"/>
                  <a:pt x="48654" y="48231"/>
                  <a:pt x="48500" y="48231"/>
                </a:cubicBezTo>
                <a:cubicBezTo>
                  <a:pt x="47960" y="48231"/>
                  <a:pt x="47539" y="47724"/>
                  <a:pt x="46734" y="46348"/>
                </a:cubicBezTo>
                <a:close/>
                <a:moveTo>
                  <a:pt x="46701" y="54220"/>
                </a:moveTo>
                <a:cubicBezTo>
                  <a:pt x="47735" y="54587"/>
                  <a:pt x="48335" y="55455"/>
                  <a:pt x="48936" y="56322"/>
                </a:cubicBezTo>
                <a:cubicBezTo>
                  <a:pt x="47935" y="55855"/>
                  <a:pt x="47268" y="55054"/>
                  <a:pt x="46701" y="54220"/>
                </a:cubicBezTo>
                <a:close/>
                <a:moveTo>
                  <a:pt x="52572" y="54454"/>
                </a:moveTo>
                <a:lnTo>
                  <a:pt x="52572" y="54454"/>
                </a:lnTo>
                <a:cubicBezTo>
                  <a:pt x="52705" y="55455"/>
                  <a:pt x="51538" y="56389"/>
                  <a:pt x="50103" y="56422"/>
                </a:cubicBezTo>
                <a:cubicBezTo>
                  <a:pt x="50837" y="55588"/>
                  <a:pt x="51371" y="54621"/>
                  <a:pt x="52572" y="54454"/>
                </a:cubicBezTo>
                <a:close/>
                <a:moveTo>
                  <a:pt x="2236" y="55021"/>
                </a:moveTo>
                <a:lnTo>
                  <a:pt x="2236" y="55021"/>
                </a:lnTo>
                <a:cubicBezTo>
                  <a:pt x="2369" y="55688"/>
                  <a:pt x="1735" y="56422"/>
                  <a:pt x="935" y="56622"/>
                </a:cubicBezTo>
                <a:cubicBezTo>
                  <a:pt x="1335" y="56122"/>
                  <a:pt x="1769" y="55588"/>
                  <a:pt x="2236" y="55021"/>
                </a:cubicBezTo>
                <a:close/>
                <a:moveTo>
                  <a:pt x="48636" y="382"/>
                </a:moveTo>
                <a:lnTo>
                  <a:pt x="48636" y="19095"/>
                </a:lnTo>
                <a:cubicBezTo>
                  <a:pt x="48002" y="18628"/>
                  <a:pt x="47301" y="18061"/>
                  <a:pt x="46567" y="17494"/>
                </a:cubicBezTo>
                <a:cubicBezTo>
                  <a:pt x="46467" y="17394"/>
                  <a:pt x="46367" y="17294"/>
                  <a:pt x="46267" y="17261"/>
                </a:cubicBezTo>
                <a:cubicBezTo>
                  <a:pt x="46231" y="17252"/>
                  <a:pt x="46191" y="17248"/>
                  <a:pt x="46149" y="17248"/>
                </a:cubicBezTo>
                <a:cubicBezTo>
                  <a:pt x="46034" y="17248"/>
                  <a:pt x="45907" y="17279"/>
                  <a:pt x="45834" y="17327"/>
                </a:cubicBezTo>
                <a:cubicBezTo>
                  <a:pt x="45800" y="17361"/>
                  <a:pt x="45800" y="17561"/>
                  <a:pt x="45834" y="17661"/>
                </a:cubicBezTo>
                <a:cubicBezTo>
                  <a:pt x="46100" y="18195"/>
                  <a:pt x="46367" y="18695"/>
                  <a:pt x="46701" y="19195"/>
                </a:cubicBezTo>
                <a:cubicBezTo>
                  <a:pt x="46901" y="19529"/>
                  <a:pt x="47168" y="19796"/>
                  <a:pt x="47435" y="20129"/>
                </a:cubicBezTo>
                <a:cubicBezTo>
                  <a:pt x="47665" y="20463"/>
                  <a:pt x="47955" y="20697"/>
                  <a:pt x="48365" y="20697"/>
                </a:cubicBezTo>
                <a:cubicBezTo>
                  <a:pt x="48488" y="20697"/>
                  <a:pt x="48622" y="20676"/>
                  <a:pt x="48769" y="20630"/>
                </a:cubicBezTo>
                <a:lnTo>
                  <a:pt x="48769" y="29303"/>
                </a:lnTo>
                <a:cubicBezTo>
                  <a:pt x="48502" y="29036"/>
                  <a:pt x="48269" y="28769"/>
                  <a:pt x="47968" y="28502"/>
                </a:cubicBezTo>
                <a:cubicBezTo>
                  <a:pt x="47635" y="28269"/>
                  <a:pt x="47301" y="27968"/>
                  <a:pt x="46934" y="27835"/>
                </a:cubicBezTo>
                <a:cubicBezTo>
                  <a:pt x="46881" y="27808"/>
                  <a:pt x="46819" y="27798"/>
                  <a:pt x="46752" y="27798"/>
                </a:cubicBezTo>
                <a:cubicBezTo>
                  <a:pt x="46565" y="27798"/>
                  <a:pt x="46339" y="27877"/>
                  <a:pt x="46167" y="27902"/>
                </a:cubicBezTo>
                <a:cubicBezTo>
                  <a:pt x="46167" y="28135"/>
                  <a:pt x="46167" y="28402"/>
                  <a:pt x="46267" y="28602"/>
                </a:cubicBezTo>
                <a:cubicBezTo>
                  <a:pt x="46768" y="29736"/>
                  <a:pt x="47935" y="30303"/>
                  <a:pt x="48702" y="31204"/>
                </a:cubicBezTo>
                <a:cubicBezTo>
                  <a:pt x="48836" y="31371"/>
                  <a:pt x="48936" y="31571"/>
                  <a:pt x="48936" y="31771"/>
                </a:cubicBezTo>
                <a:cubicBezTo>
                  <a:pt x="48969" y="34006"/>
                  <a:pt x="48969" y="36241"/>
                  <a:pt x="49002" y="38476"/>
                </a:cubicBezTo>
                <a:cubicBezTo>
                  <a:pt x="49002" y="38576"/>
                  <a:pt x="48969" y="38709"/>
                  <a:pt x="48969" y="38943"/>
                </a:cubicBezTo>
                <a:cubicBezTo>
                  <a:pt x="48869" y="38709"/>
                  <a:pt x="48802" y="38609"/>
                  <a:pt x="48769" y="38509"/>
                </a:cubicBezTo>
                <a:cubicBezTo>
                  <a:pt x="48469" y="37508"/>
                  <a:pt x="47702" y="37041"/>
                  <a:pt x="46834" y="36741"/>
                </a:cubicBezTo>
                <a:cubicBezTo>
                  <a:pt x="46798" y="36729"/>
                  <a:pt x="46757" y="36724"/>
                  <a:pt x="46712" y="36724"/>
                </a:cubicBezTo>
                <a:cubicBezTo>
                  <a:pt x="46511" y="36724"/>
                  <a:pt x="46249" y="36838"/>
                  <a:pt x="46167" y="36975"/>
                </a:cubicBezTo>
                <a:cubicBezTo>
                  <a:pt x="46067" y="37142"/>
                  <a:pt x="46067" y="37542"/>
                  <a:pt x="46200" y="37675"/>
                </a:cubicBezTo>
                <a:cubicBezTo>
                  <a:pt x="46934" y="38543"/>
                  <a:pt x="47668" y="39376"/>
                  <a:pt x="48736" y="39843"/>
                </a:cubicBezTo>
                <a:cubicBezTo>
                  <a:pt x="48836" y="39910"/>
                  <a:pt x="49002" y="40077"/>
                  <a:pt x="49002" y="40210"/>
                </a:cubicBezTo>
                <a:cubicBezTo>
                  <a:pt x="49069" y="42412"/>
                  <a:pt x="49103" y="44647"/>
                  <a:pt x="49169" y="46915"/>
                </a:cubicBezTo>
                <a:cubicBezTo>
                  <a:pt x="48469" y="46582"/>
                  <a:pt x="47802" y="46248"/>
                  <a:pt x="47134" y="45915"/>
                </a:cubicBezTo>
                <a:cubicBezTo>
                  <a:pt x="46983" y="45839"/>
                  <a:pt x="46811" y="45753"/>
                  <a:pt x="46659" y="45753"/>
                </a:cubicBezTo>
                <a:cubicBezTo>
                  <a:pt x="46543" y="45753"/>
                  <a:pt x="46440" y="45803"/>
                  <a:pt x="46367" y="45948"/>
                </a:cubicBezTo>
                <a:cubicBezTo>
                  <a:pt x="46234" y="46148"/>
                  <a:pt x="46234" y="46548"/>
                  <a:pt x="46334" y="46782"/>
                </a:cubicBezTo>
                <a:cubicBezTo>
                  <a:pt x="46567" y="47249"/>
                  <a:pt x="46868" y="47649"/>
                  <a:pt x="47168" y="48049"/>
                </a:cubicBezTo>
                <a:cubicBezTo>
                  <a:pt x="47557" y="48605"/>
                  <a:pt x="48132" y="48767"/>
                  <a:pt x="48775" y="48767"/>
                </a:cubicBezTo>
                <a:cubicBezTo>
                  <a:pt x="48904" y="48767"/>
                  <a:pt x="49036" y="48761"/>
                  <a:pt x="49169" y="48750"/>
                </a:cubicBezTo>
                <a:lnTo>
                  <a:pt x="49169" y="55221"/>
                </a:lnTo>
                <a:cubicBezTo>
                  <a:pt x="48836" y="54921"/>
                  <a:pt x="48402" y="54554"/>
                  <a:pt x="47968" y="54220"/>
                </a:cubicBezTo>
                <a:cubicBezTo>
                  <a:pt x="47635" y="53987"/>
                  <a:pt x="47268" y="53787"/>
                  <a:pt x="46868" y="53653"/>
                </a:cubicBezTo>
                <a:cubicBezTo>
                  <a:pt x="46801" y="53631"/>
                  <a:pt x="46708" y="53620"/>
                  <a:pt x="46612" y="53620"/>
                </a:cubicBezTo>
                <a:cubicBezTo>
                  <a:pt x="46419" y="53620"/>
                  <a:pt x="46212" y="53665"/>
                  <a:pt x="46167" y="53753"/>
                </a:cubicBezTo>
                <a:cubicBezTo>
                  <a:pt x="46067" y="53920"/>
                  <a:pt x="46067" y="54321"/>
                  <a:pt x="46200" y="54521"/>
                </a:cubicBezTo>
                <a:cubicBezTo>
                  <a:pt x="46901" y="55521"/>
                  <a:pt x="47702" y="56389"/>
                  <a:pt x="48836" y="56922"/>
                </a:cubicBezTo>
                <a:cubicBezTo>
                  <a:pt x="48936" y="56989"/>
                  <a:pt x="49036" y="57022"/>
                  <a:pt x="49103" y="57056"/>
                </a:cubicBezTo>
                <a:cubicBezTo>
                  <a:pt x="49103" y="58090"/>
                  <a:pt x="49103" y="59124"/>
                  <a:pt x="49103" y="60125"/>
                </a:cubicBezTo>
                <a:cubicBezTo>
                  <a:pt x="49103" y="62159"/>
                  <a:pt x="48969" y="64161"/>
                  <a:pt x="49103" y="66196"/>
                </a:cubicBezTo>
                <a:cubicBezTo>
                  <a:pt x="49269" y="68731"/>
                  <a:pt x="48969" y="71233"/>
                  <a:pt x="48936" y="73768"/>
                </a:cubicBezTo>
                <a:cubicBezTo>
                  <a:pt x="48902" y="74502"/>
                  <a:pt x="48936" y="75269"/>
                  <a:pt x="48969" y="76003"/>
                </a:cubicBezTo>
                <a:cubicBezTo>
                  <a:pt x="49002" y="76470"/>
                  <a:pt x="48836" y="76670"/>
                  <a:pt x="48335" y="76670"/>
                </a:cubicBezTo>
                <a:cubicBezTo>
                  <a:pt x="47334" y="76651"/>
                  <a:pt x="46332" y="76631"/>
                  <a:pt x="45331" y="76631"/>
                </a:cubicBezTo>
                <a:cubicBezTo>
                  <a:pt x="44598" y="76631"/>
                  <a:pt x="43865" y="76642"/>
                  <a:pt x="43132" y="76670"/>
                </a:cubicBezTo>
                <a:cubicBezTo>
                  <a:pt x="40196" y="76803"/>
                  <a:pt x="37261" y="77037"/>
                  <a:pt x="34292" y="77137"/>
                </a:cubicBezTo>
                <a:cubicBezTo>
                  <a:pt x="30456" y="77237"/>
                  <a:pt x="26620" y="77270"/>
                  <a:pt x="22750" y="77304"/>
                </a:cubicBezTo>
                <a:cubicBezTo>
                  <a:pt x="21183" y="77304"/>
                  <a:pt x="19615" y="77204"/>
                  <a:pt x="18047" y="77170"/>
                </a:cubicBezTo>
                <a:cubicBezTo>
                  <a:pt x="14778" y="77104"/>
                  <a:pt x="11509" y="77104"/>
                  <a:pt x="8273" y="77070"/>
                </a:cubicBezTo>
                <a:cubicBezTo>
                  <a:pt x="6806" y="77037"/>
                  <a:pt x="5338" y="76970"/>
                  <a:pt x="3904" y="76903"/>
                </a:cubicBezTo>
                <a:cubicBezTo>
                  <a:pt x="3670" y="69865"/>
                  <a:pt x="3437" y="62827"/>
                  <a:pt x="3203" y="55722"/>
                </a:cubicBezTo>
                <a:lnTo>
                  <a:pt x="3203" y="55722"/>
                </a:lnTo>
                <a:cubicBezTo>
                  <a:pt x="3670" y="56022"/>
                  <a:pt x="4004" y="56255"/>
                  <a:pt x="4371" y="56489"/>
                </a:cubicBezTo>
                <a:cubicBezTo>
                  <a:pt x="4504" y="56555"/>
                  <a:pt x="4671" y="56622"/>
                  <a:pt x="4804" y="56622"/>
                </a:cubicBezTo>
                <a:cubicBezTo>
                  <a:pt x="5004" y="56589"/>
                  <a:pt x="5238" y="56522"/>
                  <a:pt x="5438" y="56455"/>
                </a:cubicBezTo>
                <a:cubicBezTo>
                  <a:pt x="5371" y="56222"/>
                  <a:pt x="5371" y="55922"/>
                  <a:pt x="5205" y="55788"/>
                </a:cubicBezTo>
                <a:cubicBezTo>
                  <a:pt x="4671" y="55388"/>
                  <a:pt x="4104" y="55054"/>
                  <a:pt x="3570" y="54654"/>
                </a:cubicBezTo>
                <a:cubicBezTo>
                  <a:pt x="3437" y="54554"/>
                  <a:pt x="3270" y="54354"/>
                  <a:pt x="3270" y="54220"/>
                </a:cubicBezTo>
                <a:cubicBezTo>
                  <a:pt x="3236" y="52052"/>
                  <a:pt x="3236" y="49917"/>
                  <a:pt x="3236" y="47749"/>
                </a:cubicBezTo>
                <a:lnTo>
                  <a:pt x="3236" y="47749"/>
                </a:lnTo>
                <a:cubicBezTo>
                  <a:pt x="3370" y="47883"/>
                  <a:pt x="3537" y="48049"/>
                  <a:pt x="3737" y="48216"/>
                </a:cubicBezTo>
                <a:cubicBezTo>
                  <a:pt x="3923" y="48355"/>
                  <a:pt x="4141" y="48543"/>
                  <a:pt x="4369" y="48543"/>
                </a:cubicBezTo>
                <a:cubicBezTo>
                  <a:pt x="4468" y="48543"/>
                  <a:pt x="4569" y="48508"/>
                  <a:pt x="4671" y="48416"/>
                </a:cubicBezTo>
                <a:cubicBezTo>
                  <a:pt x="4971" y="48116"/>
                  <a:pt x="4838" y="47716"/>
                  <a:pt x="4604" y="47416"/>
                </a:cubicBezTo>
                <a:cubicBezTo>
                  <a:pt x="4170" y="46849"/>
                  <a:pt x="3670" y="46348"/>
                  <a:pt x="3203" y="45814"/>
                </a:cubicBezTo>
                <a:cubicBezTo>
                  <a:pt x="3103" y="45714"/>
                  <a:pt x="3103" y="45514"/>
                  <a:pt x="3070" y="45347"/>
                </a:cubicBezTo>
                <a:cubicBezTo>
                  <a:pt x="3036" y="43746"/>
                  <a:pt x="3003" y="42112"/>
                  <a:pt x="2970" y="40511"/>
                </a:cubicBezTo>
                <a:cubicBezTo>
                  <a:pt x="2970" y="40010"/>
                  <a:pt x="2970" y="39510"/>
                  <a:pt x="2970" y="38943"/>
                </a:cubicBezTo>
                <a:cubicBezTo>
                  <a:pt x="3136" y="39110"/>
                  <a:pt x="3236" y="39276"/>
                  <a:pt x="3370" y="39376"/>
                </a:cubicBezTo>
                <a:cubicBezTo>
                  <a:pt x="3670" y="39643"/>
                  <a:pt x="3970" y="39944"/>
                  <a:pt x="4337" y="40177"/>
                </a:cubicBezTo>
                <a:cubicBezTo>
                  <a:pt x="4385" y="40201"/>
                  <a:pt x="4453" y="40212"/>
                  <a:pt x="4527" y="40212"/>
                </a:cubicBezTo>
                <a:cubicBezTo>
                  <a:pt x="4662" y="40212"/>
                  <a:pt x="4818" y="40175"/>
                  <a:pt x="4904" y="40110"/>
                </a:cubicBezTo>
                <a:cubicBezTo>
                  <a:pt x="5038" y="40044"/>
                  <a:pt x="5071" y="39743"/>
                  <a:pt x="5004" y="39610"/>
                </a:cubicBezTo>
                <a:cubicBezTo>
                  <a:pt x="4838" y="39210"/>
                  <a:pt x="4637" y="38809"/>
                  <a:pt x="4371" y="38509"/>
                </a:cubicBezTo>
                <a:cubicBezTo>
                  <a:pt x="3970" y="38109"/>
                  <a:pt x="3470" y="37775"/>
                  <a:pt x="3070" y="37408"/>
                </a:cubicBezTo>
                <a:cubicBezTo>
                  <a:pt x="2970" y="37342"/>
                  <a:pt x="2903" y="37208"/>
                  <a:pt x="2903" y="37075"/>
                </a:cubicBezTo>
                <a:cubicBezTo>
                  <a:pt x="2903" y="34473"/>
                  <a:pt x="2903" y="31838"/>
                  <a:pt x="2903" y="29203"/>
                </a:cubicBezTo>
                <a:cubicBezTo>
                  <a:pt x="2903" y="29169"/>
                  <a:pt x="2936" y="29136"/>
                  <a:pt x="3003" y="29002"/>
                </a:cubicBezTo>
                <a:cubicBezTo>
                  <a:pt x="3270" y="29303"/>
                  <a:pt x="3503" y="29603"/>
                  <a:pt x="3804" y="29836"/>
                </a:cubicBezTo>
                <a:cubicBezTo>
                  <a:pt x="3957" y="29968"/>
                  <a:pt x="4153" y="30128"/>
                  <a:pt x="4336" y="30128"/>
                </a:cubicBezTo>
                <a:cubicBezTo>
                  <a:pt x="4432" y="30128"/>
                  <a:pt x="4524" y="30084"/>
                  <a:pt x="4604" y="29970"/>
                </a:cubicBezTo>
                <a:cubicBezTo>
                  <a:pt x="4771" y="29803"/>
                  <a:pt x="4771" y="29369"/>
                  <a:pt x="4637" y="29136"/>
                </a:cubicBezTo>
                <a:cubicBezTo>
                  <a:pt x="4504" y="28836"/>
                  <a:pt x="4204" y="28535"/>
                  <a:pt x="3904" y="28369"/>
                </a:cubicBezTo>
                <a:cubicBezTo>
                  <a:pt x="3136" y="27835"/>
                  <a:pt x="2836" y="27234"/>
                  <a:pt x="2903" y="26234"/>
                </a:cubicBezTo>
                <a:cubicBezTo>
                  <a:pt x="3036" y="23932"/>
                  <a:pt x="3036" y="21597"/>
                  <a:pt x="3103" y="19195"/>
                </a:cubicBezTo>
                <a:cubicBezTo>
                  <a:pt x="3437" y="19629"/>
                  <a:pt x="3703" y="20029"/>
                  <a:pt x="4037" y="20363"/>
                </a:cubicBezTo>
                <a:cubicBezTo>
                  <a:pt x="4229" y="20555"/>
                  <a:pt x="4456" y="20782"/>
                  <a:pt x="4717" y="20782"/>
                </a:cubicBezTo>
                <a:cubicBezTo>
                  <a:pt x="4819" y="20782"/>
                  <a:pt x="4926" y="20747"/>
                  <a:pt x="5038" y="20663"/>
                </a:cubicBezTo>
                <a:cubicBezTo>
                  <a:pt x="5438" y="20363"/>
                  <a:pt x="5138" y="19963"/>
                  <a:pt x="4971" y="19629"/>
                </a:cubicBezTo>
                <a:cubicBezTo>
                  <a:pt x="4604" y="18895"/>
                  <a:pt x="4004" y="18361"/>
                  <a:pt x="3170" y="18095"/>
                </a:cubicBezTo>
                <a:cubicBezTo>
                  <a:pt x="3236" y="16527"/>
                  <a:pt x="3270" y="14992"/>
                  <a:pt x="3370" y="13425"/>
                </a:cubicBezTo>
                <a:cubicBezTo>
                  <a:pt x="3670" y="9355"/>
                  <a:pt x="3837" y="5252"/>
                  <a:pt x="3670" y="1149"/>
                </a:cubicBezTo>
                <a:cubicBezTo>
                  <a:pt x="3637" y="449"/>
                  <a:pt x="3670" y="382"/>
                  <a:pt x="4337" y="382"/>
                </a:cubicBezTo>
                <a:cubicBezTo>
                  <a:pt x="7106" y="415"/>
                  <a:pt x="9908" y="449"/>
                  <a:pt x="12677" y="449"/>
                </a:cubicBezTo>
                <a:cubicBezTo>
                  <a:pt x="15312" y="465"/>
                  <a:pt x="17939" y="465"/>
                  <a:pt x="20566" y="465"/>
                </a:cubicBezTo>
                <a:cubicBezTo>
                  <a:pt x="23192" y="465"/>
                  <a:pt x="25819" y="465"/>
                  <a:pt x="28454" y="482"/>
                </a:cubicBezTo>
                <a:cubicBezTo>
                  <a:pt x="32391" y="515"/>
                  <a:pt x="36327" y="615"/>
                  <a:pt x="40296" y="615"/>
                </a:cubicBezTo>
                <a:cubicBezTo>
                  <a:pt x="40643" y="620"/>
                  <a:pt x="40990" y="622"/>
                  <a:pt x="41337" y="622"/>
                </a:cubicBezTo>
                <a:cubicBezTo>
                  <a:pt x="43533" y="622"/>
                  <a:pt x="45746" y="540"/>
                  <a:pt x="47935" y="482"/>
                </a:cubicBezTo>
                <a:cubicBezTo>
                  <a:pt x="48135" y="482"/>
                  <a:pt x="48369" y="415"/>
                  <a:pt x="48636" y="382"/>
                </a:cubicBezTo>
                <a:close/>
                <a:moveTo>
                  <a:pt x="6181" y="0"/>
                </a:moveTo>
                <a:cubicBezTo>
                  <a:pt x="5497" y="0"/>
                  <a:pt x="4815" y="4"/>
                  <a:pt x="4137" y="15"/>
                </a:cubicBezTo>
                <a:cubicBezTo>
                  <a:pt x="3370" y="15"/>
                  <a:pt x="3236" y="215"/>
                  <a:pt x="3470" y="949"/>
                </a:cubicBezTo>
                <a:cubicBezTo>
                  <a:pt x="3470" y="1016"/>
                  <a:pt x="3470" y="1116"/>
                  <a:pt x="3470" y="1182"/>
                </a:cubicBezTo>
                <a:cubicBezTo>
                  <a:pt x="3303" y="4918"/>
                  <a:pt x="3103" y="8655"/>
                  <a:pt x="2936" y="12357"/>
                </a:cubicBezTo>
                <a:cubicBezTo>
                  <a:pt x="2836" y="13958"/>
                  <a:pt x="2769" y="15559"/>
                  <a:pt x="2669" y="17161"/>
                </a:cubicBezTo>
                <a:cubicBezTo>
                  <a:pt x="2669" y="17461"/>
                  <a:pt x="2569" y="17628"/>
                  <a:pt x="2302" y="17761"/>
                </a:cubicBezTo>
                <a:cubicBezTo>
                  <a:pt x="1402" y="18228"/>
                  <a:pt x="768" y="18962"/>
                  <a:pt x="268" y="19796"/>
                </a:cubicBezTo>
                <a:cubicBezTo>
                  <a:pt x="168" y="19963"/>
                  <a:pt x="101" y="20263"/>
                  <a:pt x="201" y="20363"/>
                </a:cubicBezTo>
                <a:cubicBezTo>
                  <a:pt x="301" y="20496"/>
                  <a:pt x="601" y="20530"/>
                  <a:pt x="768" y="20530"/>
                </a:cubicBezTo>
                <a:cubicBezTo>
                  <a:pt x="1435" y="20430"/>
                  <a:pt x="1869" y="19963"/>
                  <a:pt x="2202" y="19429"/>
                </a:cubicBezTo>
                <a:cubicBezTo>
                  <a:pt x="2302" y="19262"/>
                  <a:pt x="2403" y="19095"/>
                  <a:pt x="2603" y="18795"/>
                </a:cubicBezTo>
                <a:lnTo>
                  <a:pt x="2603" y="18795"/>
                </a:lnTo>
                <a:cubicBezTo>
                  <a:pt x="2536" y="20797"/>
                  <a:pt x="2469" y="22665"/>
                  <a:pt x="2403" y="24533"/>
                </a:cubicBezTo>
                <a:cubicBezTo>
                  <a:pt x="2403" y="25333"/>
                  <a:pt x="2403" y="26134"/>
                  <a:pt x="2369" y="26934"/>
                </a:cubicBezTo>
                <a:cubicBezTo>
                  <a:pt x="2336" y="27134"/>
                  <a:pt x="2169" y="27468"/>
                  <a:pt x="2002" y="27501"/>
                </a:cubicBezTo>
                <a:cubicBezTo>
                  <a:pt x="1302" y="27668"/>
                  <a:pt x="868" y="28135"/>
                  <a:pt x="401" y="28635"/>
                </a:cubicBezTo>
                <a:cubicBezTo>
                  <a:pt x="101" y="29002"/>
                  <a:pt x="1" y="29536"/>
                  <a:pt x="268" y="29703"/>
                </a:cubicBezTo>
                <a:cubicBezTo>
                  <a:pt x="390" y="29803"/>
                  <a:pt x="509" y="29844"/>
                  <a:pt x="623" y="29844"/>
                </a:cubicBezTo>
                <a:cubicBezTo>
                  <a:pt x="853" y="29844"/>
                  <a:pt x="1068" y="29681"/>
                  <a:pt x="1268" y="29503"/>
                </a:cubicBezTo>
                <a:cubicBezTo>
                  <a:pt x="1602" y="29203"/>
                  <a:pt x="1936" y="28936"/>
                  <a:pt x="2302" y="28569"/>
                </a:cubicBezTo>
                <a:cubicBezTo>
                  <a:pt x="2336" y="28769"/>
                  <a:pt x="2336" y="28836"/>
                  <a:pt x="2336" y="28902"/>
                </a:cubicBezTo>
                <a:cubicBezTo>
                  <a:pt x="2336" y="31571"/>
                  <a:pt x="2336" y="34206"/>
                  <a:pt x="2336" y="36875"/>
                </a:cubicBezTo>
                <a:cubicBezTo>
                  <a:pt x="2336" y="37041"/>
                  <a:pt x="2169" y="37242"/>
                  <a:pt x="2036" y="37375"/>
                </a:cubicBezTo>
                <a:cubicBezTo>
                  <a:pt x="1368" y="37875"/>
                  <a:pt x="735" y="38442"/>
                  <a:pt x="468" y="39243"/>
                </a:cubicBezTo>
                <a:cubicBezTo>
                  <a:pt x="401" y="39477"/>
                  <a:pt x="535" y="39777"/>
                  <a:pt x="568" y="40044"/>
                </a:cubicBezTo>
                <a:cubicBezTo>
                  <a:pt x="835" y="39977"/>
                  <a:pt x="1135" y="39977"/>
                  <a:pt x="1335" y="39843"/>
                </a:cubicBezTo>
                <a:cubicBezTo>
                  <a:pt x="1702" y="39543"/>
                  <a:pt x="2002" y="39143"/>
                  <a:pt x="2436" y="38709"/>
                </a:cubicBezTo>
                <a:lnTo>
                  <a:pt x="2436" y="45614"/>
                </a:lnTo>
                <a:cubicBezTo>
                  <a:pt x="2403" y="45648"/>
                  <a:pt x="2336" y="45648"/>
                  <a:pt x="2269" y="45681"/>
                </a:cubicBezTo>
                <a:cubicBezTo>
                  <a:pt x="1135" y="45881"/>
                  <a:pt x="701" y="46782"/>
                  <a:pt x="401" y="47749"/>
                </a:cubicBezTo>
                <a:cubicBezTo>
                  <a:pt x="334" y="47983"/>
                  <a:pt x="501" y="48316"/>
                  <a:pt x="568" y="48616"/>
                </a:cubicBezTo>
                <a:cubicBezTo>
                  <a:pt x="835" y="48516"/>
                  <a:pt x="1135" y="48483"/>
                  <a:pt x="1368" y="48350"/>
                </a:cubicBezTo>
                <a:cubicBezTo>
                  <a:pt x="1802" y="48016"/>
                  <a:pt x="2169" y="47616"/>
                  <a:pt x="2569" y="47282"/>
                </a:cubicBezTo>
                <a:lnTo>
                  <a:pt x="2703" y="47282"/>
                </a:lnTo>
                <a:cubicBezTo>
                  <a:pt x="2703" y="49450"/>
                  <a:pt x="2703" y="51585"/>
                  <a:pt x="2736" y="53753"/>
                </a:cubicBezTo>
                <a:cubicBezTo>
                  <a:pt x="2736" y="54154"/>
                  <a:pt x="2603" y="54387"/>
                  <a:pt x="2269" y="54621"/>
                </a:cubicBezTo>
                <a:cubicBezTo>
                  <a:pt x="1502" y="55054"/>
                  <a:pt x="901" y="55722"/>
                  <a:pt x="568" y="56522"/>
                </a:cubicBezTo>
                <a:cubicBezTo>
                  <a:pt x="501" y="56722"/>
                  <a:pt x="601" y="56989"/>
                  <a:pt x="635" y="57223"/>
                </a:cubicBezTo>
                <a:cubicBezTo>
                  <a:pt x="701" y="57211"/>
                  <a:pt x="779" y="57211"/>
                  <a:pt x="858" y="57211"/>
                </a:cubicBezTo>
                <a:cubicBezTo>
                  <a:pt x="1016" y="57211"/>
                  <a:pt x="1179" y="57211"/>
                  <a:pt x="1268" y="57123"/>
                </a:cubicBezTo>
                <a:cubicBezTo>
                  <a:pt x="1769" y="56722"/>
                  <a:pt x="2236" y="56255"/>
                  <a:pt x="2736" y="55822"/>
                </a:cubicBezTo>
                <a:cubicBezTo>
                  <a:pt x="2736" y="55855"/>
                  <a:pt x="2736" y="55988"/>
                  <a:pt x="2736" y="56122"/>
                </a:cubicBezTo>
                <a:cubicBezTo>
                  <a:pt x="2803" y="58957"/>
                  <a:pt x="2836" y="61826"/>
                  <a:pt x="2936" y="64661"/>
                </a:cubicBezTo>
                <a:cubicBezTo>
                  <a:pt x="3003" y="67196"/>
                  <a:pt x="3136" y="69698"/>
                  <a:pt x="3203" y="72200"/>
                </a:cubicBezTo>
                <a:cubicBezTo>
                  <a:pt x="3236" y="73768"/>
                  <a:pt x="3236" y="75336"/>
                  <a:pt x="3236" y="76903"/>
                </a:cubicBezTo>
                <a:cubicBezTo>
                  <a:pt x="3236" y="77204"/>
                  <a:pt x="3236" y="77404"/>
                  <a:pt x="3603" y="77437"/>
                </a:cubicBezTo>
                <a:cubicBezTo>
                  <a:pt x="5371" y="77504"/>
                  <a:pt x="7139" y="77571"/>
                  <a:pt x="8941" y="77637"/>
                </a:cubicBezTo>
                <a:cubicBezTo>
                  <a:pt x="13344" y="77737"/>
                  <a:pt x="17747" y="77804"/>
                  <a:pt x="22150" y="77904"/>
                </a:cubicBezTo>
                <a:cubicBezTo>
                  <a:pt x="23355" y="77933"/>
                  <a:pt x="24561" y="78011"/>
                  <a:pt x="25766" y="78011"/>
                </a:cubicBezTo>
                <a:cubicBezTo>
                  <a:pt x="25962" y="78011"/>
                  <a:pt x="26157" y="78009"/>
                  <a:pt x="26353" y="78004"/>
                </a:cubicBezTo>
                <a:cubicBezTo>
                  <a:pt x="30623" y="77871"/>
                  <a:pt x="34892" y="77671"/>
                  <a:pt x="39195" y="77537"/>
                </a:cubicBezTo>
                <a:cubicBezTo>
                  <a:pt x="42131" y="77437"/>
                  <a:pt x="45066" y="77337"/>
                  <a:pt x="48035" y="77270"/>
                </a:cubicBezTo>
                <a:cubicBezTo>
                  <a:pt x="49203" y="77237"/>
                  <a:pt x="49136" y="77237"/>
                  <a:pt x="49403" y="76036"/>
                </a:cubicBezTo>
                <a:cubicBezTo>
                  <a:pt x="49436" y="75936"/>
                  <a:pt x="49436" y="75836"/>
                  <a:pt x="49436" y="75736"/>
                </a:cubicBezTo>
                <a:cubicBezTo>
                  <a:pt x="49503" y="74101"/>
                  <a:pt x="49570" y="72433"/>
                  <a:pt x="49636" y="70799"/>
                </a:cubicBezTo>
                <a:cubicBezTo>
                  <a:pt x="49670" y="69565"/>
                  <a:pt x="49736" y="68297"/>
                  <a:pt x="49770" y="67063"/>
                </a:cubicBezTo>
                <a:cubicBezTo>
                  <a:pt x="49770" y="63861"/>
                  <a:pt x="49770" y="60692"/>
                  <a:pt x="49736" y="57489"/>
                </a:cubicBezTo>
                <a:cubicBezTo>
                  <a:pt x="49736" y="57189"/>
                  <a:pt x="49870" y="57123"/>
                  <a:pt x="50137" y="57022"/>
                </a:cubicBezTo>
                <a:cubicBezTo>
                  <a:pt x="50737" y="56856"/>
                  <a:pt x="51337" y="56656"/>
                  <a:pt x="51905" y="56422"/>
                </a:cubicBezTo>
                <a:cubicBezTo>
                  <a:pt x="52672" y="56122"/>
                  <a:pt x="53005" y="55488"/>
                  <a:pt x="53139" y="54721"/>
                </a:cubicBezTo>
                <a:cubicBezTo>
                  <a:pt x="53197" y="54256"/>
                  <a:pt x="52976" y="53968"/>
                  <a:pt x="52565" y="53968"/>
                </a:cubicBezTo>
                <a:cubicBezTo>
                  <a:pt x="52505" y="53968"/>
                  <a:pt x="52440" y="53974"/>
                  <a:pt x="52372" y="53987"/>
                </a:cubicBezTo>
                <a:cubicBezTo>
                  <a:pt x="51738" y="54120"/>
                  <a:pt x="51171" y="54387"/>
                  <a:pt x="50737" y="54888"/>
                </a:cubicBezTo>
                <a:cubicBezTo>
                  <a:pt x="50437" y="55255"/>
                  <a:pt x="50137" y="55621"/>
                  <a:pt x="49803" y="56022"/>
                </a:cubicBezTo>
                <a:cubicBezTo>
                  <a:pt x="49803" y="53620"/>
                  <a:pt x="49803" y="51318"/>
                  <a:pt x="49803" y="49017"/>
                </a:cubicBezTo>
                <a:cubicBezTo>
                  <a:pt x="49803" y="48917"/>
                  <a:pt x="49936" y="48717"/>
                  <a:pt x="50070" y="48683"/>
                </a:cubicBezTo>
                <a:cubicBezTo>
                  <a:pt x="51438" y="48116"/>
                  <a:pt x="52138" y="46849"/>
                  <a:pt x="53005" y="45781"/>
                </a:cubicBezTo>
                <a:cubicBezTo>
                  <a:pt x="53105" y="45681"/>
                  <a:pt x="53139" y="45381"/>
                  <a:pt x="53072" y="45281"/>
                </a:cubicBezTo>
                <a:cubicBezTo>
                  <a:pt x="52969" y="45203"/>
                  <a:pt x="52785" y="45126"/>
                  <a:pt x="52646" y="45126"/>
                </a:cubicBezTo>
                <a:cubicBezTo>
                  <a:pt x="52605" y="45126"/>
                  <a:pt x="52568" y="45132"/>
                  <a:pt x="52538" y="45147"/>
                </a:cubicBezTo>
                <a:cubicBezTo>
                  <a:pt x="52005" y="45381"/>
                  <a:pt x="51471" y="45648"/>
                  <a:pt x="50971" y="45981"/>
                </a:cubicBezTo>
                <a:cubicBezTo>
                  <a:pt x="50570" y="46281"/>
                  <a:pt x="50237" y="46682"/>
                  <a:pt x="49770" y="47115"/>
                </a:cubicBezTo>
                <a:cubicBezTo>
                  <a:pt x="49736" y="44880"/>
                  <a:pt x="49703" y="42779"/>
                  <a:pt x="49636" y="40677"/>
                </a:cubicBezTo>
                <a:cubicBezTo>
                  <a:pt x="49603" y="40077"/>
                  <a:pt x="49803" y="39743"/>
                  <a:pt x="50337" y="39510"/>
                </a:cubicBezTo>
                <a:cubicBezTo>
                  <a:pt x="51137" y="39176"/>
                  <a:pt x="51738" y="38609"/>
                  <a:pt x="52038" y="37775"/>
                </a:cubicBezTo>
                <a:cubicBezTo>
                  <a:pt x="52105" y="37508"/>
                  <a:pt x="52105" y="37108"/>
                  <a:pt x="51938" y="36975"/>
                </a:cubicBezTo>
                <a:cubicBezTo>
                  <a:pt x="51865" y="36916"/>
                  <a:pt x="51740" y="36890"/>
                  <a:pt x="51607" y="36890"/>
                </a:cubicBezTo>
                <a:cubicBezTo>
                  <a:pt x="51436" y="36890"/>
                  <a:pt x="51250" y="36933"/>
                  <a:pt x="51137" y="37008"/>
                </a:cubicBezTo>
                <a:cubicBezTo>
                  <a:pt x="50604" y="37375"/>
                  <a:pt x="50137" y="37875"/>
                  <a:pt x="49570" y="38342"/>
                </a:cubicBezTo>
                <a:cubicBezTo>
                  <a:pt x="49570" y="38076"/>
                  <a:pt x="49570" y="37775"/>
                  <a:pt x="49570" y="37475"/>
                </a:cubicBezTo>
                <a:cubicBezTo>
                  <a:pt x="49570" y="35807"/>
                  <a:pt x="49603" y="34139"/>
                  <a:pt x="49536" y="32472"/>
                </a:cubicBezTo>
                <a:cubicBezTo>
                  <a:pt x="49469" y="31671"/>
                  <a:pt x="49870" y="31237"/>
                  <a:pt x="50504" y="30937"/>
                </a:cubicBezTo>
                <a:cubicBezTo>
                  <a:pt x="51571" y="30437"/>
                  <a:pt x="52238" y="29536"/>
                  <a:pt x="52805" y="28602"/>
                </a:cubicBezTo>
                <a:cubicBezTo>
                  <a:pt x="52905" y="28435"/>
                  <a:pt x="52939" y="28202"/>
                  <a:pt x="52839" y="28035"/>
                </a:cubicBezTo>
                <a:cubicBezTo>
                  <a:pt x="52805" y="27935"/>
                  <a:pt x="52538" y="27902"/>
                  <a:pt x="52372" y="27902"/>
                </a:cubicBezTo>
                <a:cubicBezTo>
                  <a:pt x="51438" y="28035"/>
                  <a:pt x="50670" y="28435"/>
                  <a:pt x="50070" y="29203"/>
                </a:cubicBezTo>
                <a:cubicBezTo>
                  <a:pt x="49936" y="29403"/>
                  <a:pt x="49770" y="29569"/>
                  <a:pt x="49570" y="29803"/>
                </a:cubicBezTo>
                <a:cubicBezTo>
                  <a:pt x="49503" y="29603"/>
                  <a:pt x="49469" y="29503"/>
                  <a:pt x="49469" y="29369"/>
                </a:cubicBezTo>
                <a:cubicBezTo>
                  <a:pt x="49436" y="26701"/>
                  <a:pt x="49403" y="24032"/>
                  <a:pt x="49369" y="21364"/>
                </a:cubicBezTo>
                <a:cubicBezTo>
                  <a:pt x="49369" y="21230"/>
                  <a:pt x="49503" y="20997"/>
                  <a:pt x="49636" y="20930"/>
                </a:cubicBezTo>
                <a:cubicBezTo>
                  <a:pt x="50470" y="20396"/>
                  <a:pt x="51137" y="19762"/>
                  <a:pt x="51571" y="18895"/>
                </a:cubicBezTo>
                <a:cubicBezTo>
                  <a:pt x="51704" y="18662"/>
                  <a:pt x="51704" y="18361"/>
                  <a:pt x="51738" y="18061"/>
                </a:cubicBezTo>
                <a:cubicBezTo>
                  <a:pt x="51438" y="18061"/>
                  <a:pt x="51104" y="17995"/>
                  <a:pt x="50804" y="17995"/>
                </a:cubicBezTo>
                <a:cubicBezTo>
                  <a:pt x="50670" y="17995"/>
                  <a:pt x="50537" y="18095"/>
                  <a:pt x="50403" y="18195"/>
                </a:cubicBezTo>
                <a:cubicBezTo>
                  <a:pt x="50070" y="18428"/>
                  <a:pt x="49736" y="18695"/>
                  <a:pt x="49369" y="18995"/>
                </a:cubicBezTo>
                <a:cubicBezTo>
                  <a:pt x="49303" y="17694"/>
                  <a:pt x="49203" y="16427"/>
                  <a:pt x="49169" y="15159"/>
                </a:cubicBezTo>
                <a:cubicBezTo>
                  <a:pt x="49136" y="11823"/>
                  <a:pt x="49136" y="8488"/>
                  <a:pt x="49136" y="5119"/>
                </a:cubicBezTo>
                <a:cubicBezTo>
                  <a:pt x="49136" y="3718"/>
                  <a:pt x="49203" y="2283"/>
                  <a:pt x="49203" y="882"/>
                </a:cubicBezTo>
                <a:cubicBezTo>
                  <a:pt x="49236" y="615"/>
                  <a:pt x="49336" y="282"/>
                  <a:pt x="48936" y="248"/>
                </a:cubicBezTo>
                <a:cubicBezTo>
                  <a:pt x="48636" y="182"/>
                  <a:pt x="48302" y="182"/>
                  <a:pt x="48002" y="182"/>
                </a:cubicBezTo>
                <a:cubicBezTo>
                  <a:pt x="46140" y="209"/>
                  <a:pt x="44278" y="258"/>
                  <a:pt x="42416" y="258"/>
                </a:cubicBezTo>
                <a:cubicBezTo>
                  <a:pt x="41976" y="258"/>
                  <a:pt x="41536" y="255"/>
                  <a:pt x="41097" y="248"/>
                </a:cubicBezTo>
                <a:cubicBezTo>
                  <a:pt x="38628" y="248"/>
                  <a:pt x="36193" y="48"/>
                  <a:pt x="33725" y="48"/>
                </a:cubicBezTo>
                <a:cubicBezTo>
                  <a:pt x="28688" y="15"/>
                  <a:pt x="23618" y="15"/>
                  <a:pt x="18547" y="15"/>
                </a:cubicBezTo>
                <a:lnTo>
                  <a:pt x="10275" y="15"/>
                </a:lnTo>
                <a:cubicBezTo>
                  <a:pt x="8918" y="15"/>
                  <a:pt x="7547" y="0"/>
                  <a:pt x="6181" y="0"/>
                </a:cubicBezTo>
                <a:close/>
              </a:path>
            </a:pathLst>
          </a:custGeom>
          <a:solidFill>
            <a:schemeClr val="dk1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606417" y="1182985"/>
            <a:ext cx="5430227" cy="523220"/>
          </a:xfrm>
          <a:prstGeom prst="rect">
            <a:avLst/>
          </a:prstGeom>
          <a:solidFill>
            <a:srgbClr val="96D7FF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Quy</a:t>
            </a:r>
            <a:r>
              <a:rPr lang="en-US" sz="2800" b="1" dirty="0"/>
              <a:t> </a:t>
            </a:r>
            <a:r>
              <a:rPr lang="en-US" sz="2800" b="1" dirty="0" err="1"/>
              <a:t>tắc</a:t>
            </a:r>
            <a:r>
              <a:rPr lang="en-US" sz="2800" b="1" dirty="0"/>
              <a:t> </a:t>
            </a:r>
            <a:r>
              <a:rPr lang="en-US" sz="2800" b="1" dirty="0" err="1"/>
              <a:t>cộng</a:t>
            </a:r>
            <a:r>
              <a:rPr lang="en-US" sz="2800" b="1" dirty="0"/>
              <a:t> </a:t>
            </a:r>
            <a:r>
              <a:rPr lang="en-US" sz="2800" b="1" dirty="0" err="1"/>
              <a:t>hai</a:t>
            </a:r>
            <a:r>
              <a:rPr lang="en-US" sz="2800" b="1" dirty="0"/>
              <a:t> </a:t>
            </a:r>
            <a:r>
              <a:rPr lang="en-US" sz="2800" b="1" dirty="0" err="1"/>
              <a:t>phân</a:t>
            </a:r>
            <a:r>
              <a:rPr lang="en-US" sz="2800" b="1" dirty="0"/>
              <a:t> </a:t>
            </a:r>
            <a:r>
              <a:rPr lang="en-US" sz="2800" b="1" dirty="0" err="1"/>
              <a:t>số</a:t>
            </a:r>
            <a:r>
              <a:rPr lang="en-US" sz="2800" b="1" dirty="0"/>
              <a:t> </a:t>
            </a:r>
            <a:r>
              <a:rPr lang="en-US" sz="2800" b="1" dirty="0" err="1"/>
              <a:t>cùng</a:t>
            </a:r>
            <a:r>
              <a:rPr lang="en-US" sz="2800" b="1" dirty="0"/>
              <a:t> </a:t>
            </a:r>
            <a:r>
              <a:rPr lang="en-US" sz="2800" b="1" dirty="0" err="1"/>
              <a:t>mẫu</a:t>
            </a:r>
            <a:endParaRPr lang="vi-VN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6417" y="455288"/>
            <a:ext cx="6528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1. </a:t>
            </a:r>
            <a:r>
              <a:rPr lang="en-US" sz="3200" b="1" dirty="0" err="1" smtClean="0">
                <a:solidFill>
                  <a:srgbClr val="FF0000"/>
                </a:solidFill>
              </a:rPr>
              <a:t>Phép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cộng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phân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</a:rPr>
              <a:t>: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98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17;p45"/>
          <p:cNvSpPr/>
          <p:nvPr/>
        </p:nvSpPr>
        <p:spPr>
          <a:xfrm rot="-5400000">
            <a:off x="4180595" y="-259208"/>
            <a:ext cx="3549302" cy="8735129"/>
          </a:xfrm>
          <a:custGeom>
            <a:avLst/>
            <a:gdLst/>
            <a:ahLst/>
            <a:cxnLst/>
            <a:rect l="l" t="t" r="r" b="b"/>
            <a:pathLst>
              <a:path w="53197" h="78011" extrusionOk="0">
                <a:moveTo>
                  <a:pt x="2369" y="17961"/>
                </a:moveTo>
                <a:cubicBezTo>
                  <a:pt x="2179" y="19105"/>
                  <a:pt x="1353" y="20036"/>
                  <a:pt x="554" y="20036"/>
                </a:cubicBezTo>
                <a:cubicBezTo>
                  <a:pt x="514" y="20036"/>
                  <a:pt x="474" y="20034"/>
                  <a:pt x="434" y="20029"/>
                </a:cubicBezTo>
                <a:cubicBezTo>
                  <a:pt x="1068" y="19362"/>
                  <a:pt x="1702" y="18662"/>
                  <a:pt x="2369" y="17961"/>
                </a:cubicBezTo>
                <a:close/>
                <a:moveTo>
                  <a:pt x="3470" y="18862"/>
                </a:moveTo>
                <a:cubicBezTo>
                  <a:pt x="4070" y="18962"/>
                  <a:pt x="4604" y="19596"/>
                  <a:pt x="4704" y="20263"/>
                </a:cubicBezTo>
                <a:cubicBezTo>
                  <a:pt x="4004" y="20029"/>
                  <a:pt x="3804" y="19429"/>
                  <a:pt x="3470" y="18862"/>
                </a:cubicBezTo>
                <a:close/>
                <a:moveTo>
                  <a:pt x="51237" y="18395"/>
                </a:moveTo>
                <a:cubicBezTo>
                  <a:pt x="51237" y="18995"/>
                  <a:pt x="50337" y="19963"/>
                  <a:pt x="49403" y="20363"/>
                </a:cubicBezTo>
                <a:cubicBezTo>
                  <a:pt x="49336" y="19529"/>
                  <a:pt x="50270" y="18495"/>
                  <a:pt x="51237" y="18395"/>
                </a:cubicBezTo>
                <a:close/>
                <a:moveTo>
                  <a:pt x="46567" y="18128"/>
                </a:moveTo>
                <a:cubicBezTo>
                  <a:pt x="47501" y="18728"/>
                  <a:pt x="48435" y="19295"/>
                  <a:pt x="48736" y="20463"/>
                </a:cubicBezTo>
                <a:cubicBezTo>
                  <a:pt x="47601" y="20029"/>
                  <a:pt x="47201" y="18962"/>
                  <a:pt x="46567" y="18128"/>
                </a:cubicBezTo>
                <a:close/>
                <a:moveTo>
                  <a:pt x="2036" y="27935"/>
                </a:moveTo>
                <a:lnTo>
                  <a:pt x="2036" y="27935"/>
                </a:lnTo>
                <a:cubicBezTo>
                  <a:pt x="1769" y="28602"/>
                  <a:pt x="1202" y="28969"/>
                  <a:pt x="635" y="29303"/>
                </a:cubicBezTo>
                <a:cubicBezTo>
                  <a:pt x="901" y="28635"/>
                  <a:pt x="1402" y="28202"/>
                  <a:pt x="2036" y="27935"/>
                </a:cubicBezTo>
                <a:close/>
                <a:moveTo>
                  <a:pt x="46868" y="28435"/>
                </a:moveTo>
                <a:cubicBezTo>
                  <a:pt x="47401" y="28535"/>
                  <a:pt x="48769" y="29903"/>
                  <a:pt x="48769" y="30537"/>
                </a:cubicBezTo>
                <a:cubicBezTo>
                  <a:pt x="48102" y="29870"/>
                  <a:pt x="47435" y="29203"/>
                  <a:pt x="46768" y="28569"/>
                </a:cubicBezTo>
                <a:cubicBezTo>
                  <a:pt x="46801" y="28502"/>
                  <a:pt x="46834" y="28469"/>
                  <a:pt x="46868" y="28435"/>
                </a:cubicBezTo>
                <a:close/>
                <a:moveTo>
                  <a:pt x="52472" y="28335"/>
                </a:moveTo>
                <a:lnTo>
                  <a:pt x="52472" y="28335"/>
                </a:lnTo>
                <a:cubicBezTo>
                  <a:pt x="51871" y="29436"/>
                  <a:pt x="51037" y="30203"/>
                  <a:pt x="49903" y="30604"/>
                </a:cubicBezTo>
                <a:cubicBezTo>
                  <a:pt x="49870" y="29803"/>
                  <a:pt x="51337" y="28469"/>
                  <a:pt x="52472" y="28335"/>
                </a:cubicBezTo>
                <a:close/>
                <a:moveTo>
                  <a:pt x="46686" y="37267"/>
                </a:moveTo>
                <a:cubicBezTo>
                  <a:pt x="47428" y="37267"/>
                  <a:pt x="48277" y="38127"/>
                  <a:pt x="48435" y="39076"/>
                </a:cubicBezTo>
                <a:cubicBezTo>
                  <a:pt x="47968" y="38943"/>
                  <a:pt x="46734" y="37775"/>
                  <a:pt x="46567" y="37275"/>
                </a:cubicBezTo>
                <a:cubicBezTo>
                  <a:pt x="46607" y="37270"/>
                  <a:pt x="46646" y="37267"/>
                  <a:pt x="46686" y="37267"/>
                </a:cubicBezTo>
                <a:close/>
                <a:moveTo>
                  <a:pt x="51538" y="37442"/>
                </a:moveTo>
                <a:lnTo>
                  <a:pt x="51538" y="37442"/>
                </a:lnTo>
                <a:cubicBezTo>
                  <a:pt x="51337" y="38276"/>
                  <a:pt x="50804" y="38743"/>
                  <a:pt x="49970" y="39076"/>
                </a:cubicBezTo>
                <a:cubicBezTo>
                  <a:pt x="50303" y="38276"/>
                  <a:pt x="50804" y="37742"/>
                  <a:pt x="51538" y="37442"/>
                </a:cubicBezTo>
                <a:close/>
                <a:moveTo>
                  <a:pt x="2936" y="38042"/>
                </a:moveTo>
                <a:lnTo>
                  <a:pt x="2936" y="38042"/>
                </a:lnTo>
                <a:cubicBezTo>
                  <a:pt x="3470" y="38576"/>
                  <a:pt x="4337" y="38809"/>
                  <a:pt x="4471" y="39710"/>
                </a:cubicBezTo>
                <a:cubicBezTo>
                  <a:pt x="3804" y="39310"/>
                  <a:pt x="3270" y="38776"/>
                  <a:pt x="2936" y="38042"/>
                </a:cubicBezTo>
                <a:close/>
                <a:moveTo>
                  <a:pt x="2302" y="37609"/>
                </a:moveTo>
                <a:lnTo>
                  <a:pt x="2302" y="37609"/>
                </a:lnTo>
                <a:cubicBezTo>
                  <a:pt x="2369" y="38242"/>
                  <a:pt x="1635" y="39310"/>
                  <a:pt x="835" y="39743"/>
                </a:cubicBezTo>
                <a:cubicBezTo>
                  <a:pt x="768" y="39076"/>
                  <a:pt x="1569" y="37942"/>
                  <a:pt x="2302" y="37609"/>
                </a:cubicBezTo>
                <a:close/>
                <a:moveTo>
                  <a:pt x="52505" y="45648"/>
                </a:moveTo>
                <a:lnTo>
                  <a:pt x="52505" y="45648"/>
                </a:lnTo>
                <a:cubicBezTo>
                  <a:pt x="51671" y="46482"/>
                  <a:pt x="51104" y="47582"/>
                  <a:pt x="49870" y="47983"/>
                </a:cubicBezTo>
                <a:cubicBezTo>
                  <a:pt x="50504" y="46949"/>
                  <a:pt x="51271" y="46048"/>
                  <a:pt x="52505" y="45648"/>
                </a:cubicBezTo>
                <a:close/>
                <a:moveTo>
                  <a:pt x="3203" y="46415"/>
                </a:moveTo>
                <a:lnTo>
                  <a:pt x="3203" y="46415"/>
                </a:lnTo>
                <a:cubicBezTo>
                  <a:pt x="3570" y="46915"/>
                  <a:pt x="3970" y="47416"/>
                  <a:pt x="4337" y="47916"/>
                </a:cubicBezTo>
                <a:cubicBezTo>
                  <a:pt x="4271" y="47983"/>
                  <a:pt x="4237" y="48016"/>
                  <a:pt x="4204" y="48049"/>
                </a:cubicBezTo>
                <a:cubicBezTo>
                  <a:pt x="3837" y="47516"/>
                  <a:pt x="3036" y="47349"/>
                  <a:pt x="3203" y="46415"/>
                </a:cubicBezTo>
                <a:close/>
                <a:moveTo>
                  <a:pt x="2336" y="46015"/>
                </a:moveTo>
                <a:lnTo>
                  <a:pt x="2336" y="46015"/>
                </a:lnTo>
                <a:cubicBezTo>
                  <a:pt x="2369" y="47115"/>
                  <a:pt x="1602" y="47582"/>
                  <a:pt x="901" y="48149"/>
                </a:cubicBezTo>
                <a:cubicBezTo>
                  <a:pt x="701" y="47449"/>
                  <a:pt x="1469" y="46348"/>
                  <a:pt x="2336" y="46015"/>
                </a:cubicBezTo>
                <a:close/>
                <a:moveTo>
                  <a:pt x="46734" y="46348"/>
                </a:moveTo>
                <a:lnTo>
                  <a:pt x="46734" y="46348"/>
                </a:lnTo>
                <a:cubicBezTo>
                  <a:pt x="47601" y="46915"/>
                  <a:pt x="48669" y="46982"/>
                  <a:pt x="49002" y="48116"/>
                </a:cubicBezTo>
                <a:cubicBezTo>
                  <a:pt x="48818" y="48190"/>
                  <a:pt x="48654" y="48231"/>
                  <a:pt x="48500" y="48231"/>
                </a:cubicBezTo>
                <a:cubicBezTo>
                  <a:pt x="47960" y="48231"/>
                  <a:pt x="47539" y="47724"/>
                  <a:pt x="46734" y="46348"/>
                </a:cubicBezTo>
                <a:close/>
                <a:moveTo>
                  <a:pt x="46701" y="54220"/>
                </a:moveTo>
                <a:cubicBezTo>
                  <a:pt x="47735" y="54587"/>
                  <a:pt x="48335" y="55455"/>
                  <a:pt x="48936" y="56322"/>
                </a:cubicBezTo>
                <a:cubicBezTo>
                  <a:pt x="47935" y="55855"/>
                  <a:pt x="47268" y="55054"/>
                  <a:pt x="46701" y="54220"/>
                </a:cubicBezTo>
                <a:close/>
                <a:moveTo>
                  <a:pt x="52572" y="54454"/>
                </a:moveTo>
                <a:lnTo>
                  <a:pt x="52572" y="54454"/>
                </a:lnTo>
                <a:cubicBezTo>
                  <a:pt x="52705" y="55455"/>
                  <a:pt x="51538" y="56389"/>
                  <a:pt x="50103" y="56422"/>
                </a:cubicBezTo>
                <a:cubicBezTo>
                  <a:pt x="50837" y="55588"/>
                  <a:pt x="51371" y="54621"/>
                  <a:pt x="52572" y="54454"/>
                </a:cubicBezTo>
                <a:close/>
                <a:moveTo>
                  <a:pt x="2236" y="55021"/>
                </a:moveTo>
                <a:lnTo>
                  <a:pt x="2236" y="55021"/>
                </a:lnTo>
                <a:cubicBezTo>
                  <a:pt x="2369" y="55688"/>
                  <a:pt x="1735" y="56422"/>
                  <a:pt x="935" y="56622"/>
                </a:cubicBezTo>
                <a:cubicBezTo>
                  <a:pt x="1335" y="56122"/>
                  <a:pt x="1769" y="55588"/>
                  <a:pt x="2236" y="55021"/>
                </a:cubicBezTo>
                <a:close/>
                <a:moveTo>
                  <a:pt x="48636" y="382"/>
                </a:moveTo>
                <a:lnTo>
                  <a:pt x="48636" y="19095"/>
                </a:lnTo>
                <a:cubicBezTo>
                  <a:pt x="48002" y="18628"/>
                  <a:pt x="47301" y="18061"/>
                  <a:pt x="46567" y="17494"/>
                </a:cubicBezTo>
                <a:cubicBezTo>
                  <a:pt x="46467" y="17394"/>
                  <a:pt x="46367" y="17294"/>
                  <a:pt x="46267" y="17261"/>
                </a:cubicBezTo>
                <a:cubicBezTo>
                  <a:pt x="46231" y="17252"/>
                  <a:pt x="46191" y="17248"/>
                  <a:pt x="46149" y="17248"/>
                </a:cubicBezTo>
                <a:cubicBezTo>
                  <a:pt x="46034" y="17248"/>
                  <a:pt x="45907" y="17279"/>
                  <a:pt x="45834" y="17327"/>
                </a:cubicBezTo>
                <a:cubicBezTo>
                  <a:pt x="45800" y="17361"/>
                  <a:pt x="45800" y="17561"/>
                  <a:pt x="45834" y="17661"/>
                </a:cubicBezTo>
                <a:cubicBezTo>
                  <a:pt x="46100" y="18195"/>
                  <a:pt x="46367" y="18695"/>
                  <a:pt x="46701" y="19195"/>
                </a:cubicBezTo>
                <a:cubicBezTo>
                  <a:pt x="46901" y="19529"/>
                  <a:pt x="47168" y="19796"/>
                  <a:pt x="47435" y="20129"/>
                </a:cubicBezTo>
                <a:cubicBezTo>
                  <a:pt x="47665" y="20463"/>
                  <a:pt x="47955" y="20697"/>
                  <a:pt x="48365" y="20697"/>
                </a:cubicBezTo>
                <a:cubicBezTo>
                  <a:pt x="48488" y="20697"/>
                  <a:pt x="48622" y="20676"/>
                  <a:pt x="48769" y="20630"/>
                </a:cubicBezTo>
                <a:lnTo>
                  <a:pt x="48769" y="29303"/>
                </a:lnTo>
                <a:cubicBezTo>
                  <a:pt x="48502" y="29036"/>
                  <a:pt x="48269" y="28769"/>
                  <a:pt x="47968" y="28502"/>
                </a:cubicBezTo>
                <a:cubicBezTo>
                  <a:pt x="47635" y="28269"/>
                  <a:pt x="47301" y="27968"/>
                  <a:pt x="46934" y="27835"/>
                </a:cubicBezTo>
                <a:cubicBezTo>
                  <a:pt x="46881" y="27808"/>
                  <a:pt x="46819" y="27798"/>
                  <a:pt x="46752" y="27798"/>
                </a:cubicBezTo>
                <a:cubicBezTo>
                  <a:pt x="46565" y="27798"/>
                  <a:pt x="46339" y="27877"/>
                  <a:pt x="46167" y="27902"/>
                </a:cubicBezTo>
                <a:cubicBezTo>
                  <a:pt x="46167" y="28135"/>
                  <a:pt x="46167" y="28402"/>
                  <a:pt x="46267" y="28602"/>
                </a:cubicBezTo>
                <a:cubicBezTo>
                  <a:pt x="46768" y="29736"/>
                  <a:pt x="47935" y="30303"/>
                  <a:pt x="48702" y="31204"/>
                </a:cubicBezTo>
                <a:cubicBezTo>
                  <a:pt x="48836" y="31371"/>
                  <a:pt x="48936" y="31571"/>
                  <a:pt x="48936" y="31771"/>
                </a:cubicBezTo>
                <a:cubicBezTo>
                  <a:pt x="48969" y="34006"/>
                  <a:pt x="48969" y="36241"/>
                  <a:pt x="49002" y="38476"/>
                </a:cubicBezTo>
                <a:cubicBezTo>
                  <a:pt x="49002" y="38576"/>
                  <a:pt x="48969" y="38709"/>
                  <a:pt x="48969" y="38943"/>
                </a:cubicBezTo>
                <a:cubicBezTo>
                  <a:pt x="48869" y="38709"/>
                  <a:pt x="48802" y="38609"/>
                  <a:pt x="48769" y="38509"/>
                </a:cubicBezTo>
                <a:cubicBezTo>
                  <a:pt x="48469" y="37508"/>
                  <a:pt x="47702" y="37041"/>
                  <a:pt x="46834" y="36741"/>
                </a:cubicBezTo>
                <a:cubicBezTo>
                  <a:pt x="46798" y="36729"/>
                  <a:pt x="46757" y="36724"/>
                  <a:pt x="46712" y="36724"/>
                </a:cubicBezTo>
                <a:cubicBezTo>
                  <a:pt x="46511" y="36724"/>
                  <a:pt x="46249" y="36838"/>
                  <a:pt x="46167" y="36975"/>
                </a:cubicBezTo>
                <a:cubicBezTo>
                  <a:pt x="46067" y="37142"/>
                  <a:pt x="46067" y="37542"/>
                  <a:pt x="46200" y="37675"/>
                </a:cubicBezTo>
                <a:cubicBezTo>
                  <a:pt x="46934" y="38543"/>
                  <a:pt x="47668" y="39376"/>
                  <a:pt x="48736" y="39843"/>
                </a:cubicBezTo>
                <a:cubicBezTo>
                  <a:pt x="48836" y="39910"/>
                  <a:pt x="49002" y="40077"/>
                  <a:pt x="49002" y="40210"/>
                </a:cubicBezTo>
                <a:cubicBezTo>
                  <a:pt x="49069" y="42412"/>
                  <a:pt x="49103" y="44647"/>
                  <a:pt x="49169" y="46915"/>
                </a:cubicBezTo>
                <a:cubicBezTo>
                  <a:pt x="48469" y="46582"/>
                  <a:pt x="47802" y="46248"/>
                  <a:pt x="47134" y="45915"/>
                </a:cubicBezTo>
                <a:cubicBezTo>
                  <a:pt x="46983" y="45839"/>
                  <a:pt x="46811" y="45753"/>
                  <a:pt x="46659" y="45753"/>
                </a:cubicBezTo>
                <a:cubicBezTo>
                  <a:pt x="46543" y="45753"/>
                  <a:pt x="46440" y="45803"/>
                  <a:pt x="46367" y="45948"/>
                </a:cubicBezTo>
                <a:cubicBezTo>
                  <a:pt x="46234" y="46148"/>
                  <a:pt x="46234" y="46548"/>
                  <a:pt x="46334" y="46782"/>
                </a:cubicBezTo>
                <a:cubicBezTo>
                  <a:pt x="46567" y="47249"/>
                  <a:pt x="46868" y="47649"/>
                  <a:pt x="47168" y="48049"/>
                </a:cubicBezTo>
                <a:cubicBezTo>
                  <a:pt x="47557" y="48605"/>
                  <a:pt x="48132" y="48767"/>
                  <a:pt x="48775" y="48767"/>
                </a:cubicBezTo>
                <a:cubicBezTo>
                  <a:pt x="48904" y="48767"/>
                  <a:pt x="49036" y="48761"/>
                  <a:pt x="49169" y="48750"/>
                </a:cubicBezTo>
                <a:lnTo>
                  <a:pt x="49169" y="55221"/>
                </a:lnTo>
                <a:cubicBezTo>
                  <a:pt x="48836" y="54921"/>
                  <a:pt x="48402" y="54554"/>
                  <a:pt x="47968" y="54220"/>
                </a:cubicBezTo>
                <a:cubicBezTo>
                  <a:pt x="47635" y="53987"/>
                  <a:pt x="47268" y="53787"/>
                  <a:pt x="46868" y="53653"/>
                </a:cubicBezTo>
                <a:cubicBezTo>
                  <a:pt x="46801" y="53631"/>
                  <a:pt x="46708" y="53620"/>
                  <a:pt x="46612" y="53620"/>
                </a:cubicBezTo>
                <a:cubicBezTo>
                  <a:pt x="46419" y="53620"/>
                  <a:pt x="46212" y="53665"/>
                  <a:pt x="46167" y="53753"/>
                </a:cubicBezTo>
                <a:cubicBezTo>
                  <a:pt x="46067" y="53920"/>
                  <a:pt x="46067" y="54321"/>
                  <a:pt x="46200" y="54521"/>
                </a:cubicBezTo>
                <a:cubicBezTo>
                  <a:pt x="46901" y="55521"/>
                  <a:pt x="47702" y="56389"/>
                  <a:pt x="48836" y="56922"/>
                </a:cubicBezTo>
                <a:cubicBezTo>
                  <a:pt x="48936" y="56989"/>
                  <a:pt x="49036" y="57022"/>
                  <a:pt x="49103" y="57056"/>
                </a:cubicBezTo>
                <a:cubicBezTo>
                  <a:pt x="49103" y="58090"/>
                  <a:pt x="49103" y="59124"/>
                  <a:pt x="49103" y="60125"/>
                </a:cubicBezTo>
                <a:cubicBezTo>
                  <a:pt x="49103" y="62159"/>
                  <a:pt x="48969" y="64161"/>
                  <a:pt x="49103" y="66196"/>
                </a:cubicBezTo>
                <a:cubicBezTo>
                  <a:pt x="49269" y="68731"/>
                  <a:pt x="48969" y="71233"/>
                  <a:pt x="48936" y="73768"/>
                </a:cubicBezTo>
                <a:cubicBezTo>
                  <a:pt x="48902" y="74502"/>
                  <a:pt x="48936" y="75269"/>
                  <a:pt x="48969" y="76003"/>
                </a:cubicBezTo>
                <a:cubicBezTo>
                  <a:pt x="49002" y="76470"/>
                  <a:pt x="48836" y="76670"/>
                  <a:pt x="48335" y="76670"/>
                </a:cubicBezTo>
                <a:cubicBezTo>
                  <a:pt x="47334" y="76651"/>
                  <a:pt x="46332" y="76631"/>
                  <a:pt x="45331" y="76631"/>
                </a:cubicBezTo>
                <a:cubicBezTo>
                  <a:pt x="44598" y="76631"/>
                  <a:pt x="43865" y="76642"/>
                  <a:pt x="43132" y="76670"/>
                </a:cubicBezTo>
                <a:cubicBezTo>
                  <a:pt x="40196" y="76803"/>
                  <a:pt x="37261" y="77037"/>
                  <a:pt x="34292" y="77137"/>
                </a:cubicBezTo>
                <a:cubicBezTo>
                  <a:pt x="30456" y="77237"/>
                  <a:pt x="26620" y="77270"/>
                  <a:pt x="22750" y="77304"/>
                </a:cubicBezTo>
                <a:cubicBezTo>
                  <a:pt x="21183" y="77304"/>
                  <a:pt x="19615" y="77204"/>
                  <a:pt x="18047" y="77170"/>
                </a:cubicBezTo>
                <a:cubicBezTo>
                  <a:pt x="14778" y="77104"/>
                  <a:pt x="11509" y="77104"/>
                  <a:pt x="8273" y="77070"/>
                </a:cubicBezTo>
                <a:cubicBezTo>
                  <a:pt x="6806" y="77037"/>
                  <a:pt x="5338" y="76970"/>
                  <a:pt x="3904" y="76903"/>
                </a:cubicBezTo>
                <a:cubicBezTo>
                  <a:pt x="3670" y="69865"/>
                  <a:pt x="3437" y="62827"/>
                  <a:pt x="3203" y="55722"/>
                </a:cubicBezTo>
                <a:lnTo>
                  <a:pt x="3203" y="55722"/>
                </a:lnTo>
                <a:cubicBezTo>
                  <a:pt x="3670" y="56022"/>
                  <a:pt x="4004" y="56255"/>
                  <a:pt x="4371" y="56489"/>
                </a:cubicBezTo>
                <a:cubicBezTo>
                  <a:pt x="4504" y="56555"/>
                  <a:pt x="4671" y="56622"/>
                  <a:pt x="4804" y="56622"/>
                </a:cubicBezTo>
                <a:cubicBezTo>
                  <a:pt x="5004" y="56589"/>
                  <a:pt x="5238" y="56522"/>
                  <a:pt x="5438" y="56455"/>
                </a:cubicBezTo>
                <a:cubicBezTo>
                  <a:pt x="5371" y="56222"/>
                  <a:pt x="5371" y="55922"/>
                  <a:pt x="5205" y="55788"/>
                </a:cubicBezTo>
                <a:cubicBezTo>
                  <a:pt x="4671" y="55388"/>
                  <a:pt x="4104" y="55054"/>
                  <a:pt x="3570" y="54654"/>
                </a:cubicBezTo>
                <a:cubicBezTo>
                  <a:pt x="3437" y="54554"/>
                  <a:pt x="3270" y="54354"/>
                  <a:pt x="3270" y="54220"/>
                </a:cubicBezTo>
                <a:cubicBezTo>
                  <a:pt x="3236" y="52052"/>
                  <a:pt x="3236" y="49917"/>
                  <a:pt x="3236" y="47749"/>
                </a:cubicBezTo>
                <a:lnTo>
                  <a:pt x="3236" y="47749"/>
                </a:lnTo>
                <a:cubicBezTo>
                  <a:pt x="3370" y="47883"/>
                  <a:pt x="3537" y="48049"/>
                  <a:pt x="3737" y="48216"/>
                </a:cubicBezTo>
                <a:cubicBezTo>
                  <a:pt x="3923" y="48355"/>
                  <a:pt x="4141" y="48543"/>
                  <a:pt x="4369" y="48543"/>
                </a:cubicBezTo>
                <a:cubicBezTo>
                  <a:pt x="4468" y="48543"/>
                  <a:pt x="4569" y="48508"/>
                  <a:pt x="4671" y="48416"/>
                </a:cubicBezTo>
                <a:cubicBezTo>
                  <a:pt x="4971" y="48116"/>
                  <a:pt x="4838" y="47716"/>
                  <a:pt x="4604" y="47416"/>
                </a:cubicBezTo>
                <a:cubicBezTo>
                  <a:pt x="4170" y="46849"/>
                  <a:pt x="3670" y="46348"/>
                  <a:pt x="3203" y="45814"/>
                </a:cubicBezTo>
                <a:cubicBezTo>
                  <a:pt x="3103" y="45714"/>
                  <a:pt x="3103" y="45514"/>
                  <a:pt x="3070" y="45347"/>
                </a:cubicBezTo>
                <a:cubicBezTo>
                  <a:pt x="3036" y="43746"/>
                  <a:pt x="3003" y="42112"/>
                  <a:pt x="2970" y="40511"/>
                </a:cubicBezTo>
                <a:cubicBezTo>
                  <a:pt x="2970" y="40010"/>
                  <a:pt x="2970" y="39510"/>
                  <a:pt x="2970" y="38943"/>
                </a:cubicBezTo>
                <a:cubicBezTo>
                  <a:pt x="3136" y="39110"/>
                  <a:pt x="3236" y="39276"/>
                  <a:pt x="3370" y="39376"/>
                </a:cubicBezTo>
                <a:cubicBezTo>
                  <a:pt x="3670" y="39643"/>
                  <a:pt x="3970" y="39944"/>
                  <a:pt x="4337" y="40177"/>
                </a:cubicBezTo>
                <a:cubicBezTo>
                  <a:pt x="4385" y="40201"/>
                  <a:pt x="4453" y="40212"/>
                  <a:pt x="4527" y="40212"/>
                </a:cubicBezTo>
                <a:cubicBezTo>
                  <a:pt x="4662" y="40212"/>
                  <a:pt x="4818" y="40175"/>
                  <a:pt x="4904" y="40110"/>
                </a:cubicBezTo>
                <a:cubicBezTo>
                  <a:pt x="5038" y="40044"/>
                  <a:pt x="5071" y="39743"/>
                  <a:pt x="5004" y="39610"/>
                </a:cubicBezTo>
                <a:cubicBezTo>
                  <a:pt x="4838" y="39210"/>
                  <a:pt x="4637" y="38809"/>
                  <a:pt x="4371" y="38509"/>
                </a:cubicBezTo>
                <a:cubicBezTo>
                  <a:pt x="3970" y="38109"/>
                  <a:pt x="3470" y="37775"/>
                  <a:pt x="3070" y="37408"/>
                </a:cubicBezTo>
                <a:cubicBezTo>
                  <a:pt x="2970" y="37342"/>
                  <a:pt x="2903" y="37208"/>
                  <a:pt x="2903" y="37075"/>
                </a:cubicBezTo>
                <a:cubicBezTo>
                  <a:pt x="2903" y="34473"/>
                  <a:pt x="2903" y="31838"/>
                  <a:pt x="2903" y="29203"/>
                </a:cubicBezTo>
                <a:cubicBezTo>
                  <a:pt x="2903" y="29169"/>
                  <a:pt x="2936" y="29136"/>
                  <a:pt x="3003" y="29002"/>
                </a:cubicBezTo>
                <a:cubicBezTo>
                  <a:pt x="3270" y="29303"/>
                  <a:pt x="3503" y="29603"/>
                  <a:pt x="3804" y="29836"/>
                </a:cubicBezTo>
                <a:cubicBezTo>
                  <a:pt x="3957" y="29968"/>
                  <a:pt x="4153" y="30128"/>
                  <a:pt x="4336" y="30128"/>
                </a:cubicBezTo>
                <a:cubicBezTo>
                  <a:pt x="4432" y="30128"/>
                  <a:pt x="4524" y="30084"/>
                  <a:pt x="4604" y="29970"/>
                </a:cubicBezTo>
                <a:cubicBezTo>
                  <a:pt x="4771" y="29803"/>
                  <a:pt x="4771" y="29369"/>
                  <a:pt x="4637" y="29136"/>
                </a:cubicBezTo>
                <a:cubicBezTo>
                  <a:pt x="4504" y="28836"/>
                  <a:pt x="4204" y="28535"/>
                  <a:pt x="3904" y="28369"/>
                </a:cubicBezTo>
                <a:cubicBezTo>
                  <a:pt x="3136" y="27835"/>
                  <a:pt x="2836" y="27234"/>
                  <a:pt x="2903" y="26234"/>
                </a:cubicBezTo>
                <a:cubicBezTo>
                  <a:pt x="3036" y="23932"/>
                  <a:pt x="3036" y="21597"/>
                  <a:pt x="3103" y="19195"/>
                </a:cubicBezTo>
                <a:cubicBezTo>
                  <a:pt x="3437" y="19629"/>
                  <a:pt x="3703" y="20029"/>
                  <a:pt x="4037" y="20363"/>
                </a:cubicBezTo>
                <a:cubicBezTo>
                  <a:pt x="4229" y="20555"/>
                  <a:pt x="4456" y="20782"/>
                  <a:pt x="4717" y="20782"/>
                </a:cubicBezTo>
                <a:cubicBezTo>
                  <a:pt x="4819" y="20782"/>
                  <a:pt x="4926" y="20747"/>
                  <a:pt x="5038" y="20663"/>
                </a:cubicBezTo>
                <a:cubicBezTo>
                  <a:pt x="5438" y="20363"/>
                  <a:pt x="5138" y="19963"/>
                  <a:pt x="4971" y="19629"/>
                </a:cubicBezTo>
                <a:cubicBezTo>
                  <a:pt x="4604" y="18895"/>
                  <a:pt x="4004" y="18361"/>
                  <a:pt x="3170" y="18095"/>
                </a:cubicBezTo>
                <a:cubicBezTo>
                  <a:pt x="3236" y="16527"/>
                  <a:pt x="3270" y="14992"/>
                  <a:pt x="3370" y="13425"/>
                </a:cubicBezTo>
                <a:cubicBezTo>
                  <a:pt x="3670" y="9355"/>
                  <a:pt x="3837" y="5252"/>
                  <a:pt x="3670" y="1149"/>
                </a:cubicBezTo>
                <a:cubicBezTo>
                  <a:pt x="3637" y="449"/>
                  <a:pt x="3670" y="382"/>
                  <a:pt x="4337" y="382"/>
                </a:cubicBezTo>
                <a:cubicBezTo>
                  <a:pt x="7106" y="415"/>
                  <a:pt x="9908" y="449"/>
                  <a:pt x="12677" y="449"/>
                </a:cubicBezTo>
                <a:cubicBezTo>
                  <a:pt x="15312" y="465"/>
                  <a:pt x="17939" y="465"/>
                  <a:pt x="20566" y="465"/>
                </a:cubicBezTo>
                <a:cubicBezTo>
                  <a:pt x="23192" y="465"/>
                  <a:pt x="25819" y="465"/>
                  <a:pt x="28454" y="482"/>
                </a:cubicBezTo>
                <a:cubicBezTo>
                  <a:pt x="32391" y="515"/>
                  <a:pt x="36327" y="615"/>
                  <a:pt x="40296" y="615"/>
                </a:cubicBezTo>
                <a:cubicBezTo>
                  <a:pt x="40643" y="620"/>
                  <a:pt x="40990" y="622"/>
                  <a:pt x="41337" y="622"/>
                </a:cubicBezTo>
                <a:cubicBezTo>
                  <a:pt x="43533" y="622"/>
                  <a:pt x="45746" y="540"/>
                  <a:pt x="47935" y="482"/>
                </a:cubicBezTo>
                <a:cubicBezTo>
                  <a:pt x="48135" y="482"/>
                  <a:pt x="48369" y="415"/>
                  <a:pt x="48636" y="382"/>
                </a:cubicBezTo>
                <a:close/>
                <a:moveTo>
                  <a:pt x="6181" y="0"/>
                </a:moveTo>
                <a:cubicBezTo>
                  <a:pt x="5497" y="0"/>
                  <a:pt x="4815" y="4"/>
                  <a:pt x="4137" y="15"/>
                </a:cubicBezTo>
                <a:cubicBezTo>
                  <a:pt x="3370" y="15"/>
                  <a:pt x="3236" y="215"/>
                  <a:pt x="3470" y="949"/>
                </a:cubicBezTo>
                <a:cubicBezTo>
                  <a:pt x="3470" y="1016"/>
                  <a:pt x="3470" y="1116"/>
                  <a:pt x="3470" y="1182"/>
                </a:cubicBezTo>
                <a:cubicBezTo>
                  <a:pt x="3303" y="4918"/>
                  <a:pt x="3103" y="8655"/>
                  <a:pt x="2936" y="12357"/>
                </a:cubicBezTo>
                <a:cubicBezTo>
                  <a:pt x="2836" y="13958"/>
                  <a:pt x="2769" y="15559"/>
                  <a:pt x="2669" y="17161"/>
                </a:cubicBezTo>
                <a:cubicBezTo>
                  <a:pt x="2669" y="17461"/>
                  <a:pt x="2569" y="17628"/>
                  <a:pt x="2302" y="17761"/>
                </a:cubicBezTo>
                <a:cubicBezTo>
                  <a:pt x="1402" y="18228"/>
                  <a:pt x="768" y="18962"/>
                  <a:pt x="268" y="19796"/>
                </a:cubicBezTo>
                <a:cubicBezTo>
                  <a:pt x="168" y="19963"/>
                  <a:pt x="101" y="20263"/>
                  <a:pt x="201" y="20363"/>
                </a:cubicBezTo>
                <a:cubicBezTo>
                  <a:pt x="301" y="20496"/>
                  <a:pt x="601" y="20530"/>
                  <a:pt x="768" y="20530"/>
                </a:cubicBezTo>
                <a:cubicBezTo>
                  <a:pt x="1435" y="20430"/>
                  <a:pt x="1869" y="19963"/>
                  <a:pt x="2202" y="19429"/>
                </a:cubicBezTo>
                <a:cubicBezTo>
                  <a:pt x="2302" y="19262"/>
                  <a:pt x="2403" y="19095"/>
                  <a:pt x="2603" y="18795"/>
                </a:cubicBezTo>
                <a:lnTo>
                  <a:pt x="2603" y="18795"/>
                </a:lnTo>
                <a:cubicBezTo>
                  <a:pt x="2536" y="20797"/>
                  <a:pt x="2469" y="22665"/>
                  <a:pt x="2403" y="24533"/>
                </a:cubicBezTo>
                <a:cubicBezTo>
                  <a:pt x="2403" y="25333"/>
                  <a:pt x="2403" y="26134"/>
                  <a:pt x="2369" y="26934"/>
                </a:cubicBezTo>
                <a:cubicBezTo>
                  <a:pt x="2336" y="27134"/>
                  <a:pt x="2169" y="27468"/>
                  <a:pt x="2002" y="27501"/>
                </a:cubicBezTo>
                <a:cubicBezTo>
                  <a:pt x="1302" y="27668"/>
                  <a:pt x="868" y="28135"/>
                  <a:pt x="401" y="28635"/>
                </a:cubicBezTo>
                <a:cubicBezTo>
                  <a:pt x="101" y="29002"/>
                  <a:pt x="1" y="29536"/>
                  <a:pt x="268" y="29703"/>
                </a:cubicBezTo>
                <a:cubicBezTo>
                  <a:pt x="390" y="29803"/>
                  <a:pt x="509" y="29844"/>
                  <a:pt x="623" y="29844"/>
                </a:cubicBezTo>
                <a:cubicBezTo>
                  <a:pt x="853" y="29844"/>
                  <a:pt x="1068" y="29681"/>
                  <a:pt x="1268" y="29503"/>
                </a:cubicBezTo>
                <a:cubicBezTo>
                  <a:pt x="1602" y="29203"/>
                  <a:pt x="1936" y="28936"/>
                  <a:pt x="2302" y="28569"/>
                </a:cubicBezTo>
                <a:cubicBezTo>
                  <a:pt x="2336" y="28769"/>
                  <a:pt x="2336" y="28836"/>
                  <a:pt x="2336" y="28902"/>
                </a:cubicBezTo>
                <a:cubicBezTo>
                  <a:pt x="2336" y="31571"/>
                  <a:pt x="2336" y="34206"/>
                  <a:pt x="2336" y="36875"/>
                </a:cubicBezTo>
                <a:cubicBezTo>
                  <a:pt x="2336" y="37041"/>
                  <a:pt x="2169" y="37242"/>
                  <a:pt x="2036" y="37375"/>
                </a:cubicBezTo>
                <a:cubicBezTo>
                  <a:pt x="1368" y="37875"/>
                  <a:pt x="735" y="38442"/>
                  <a:pt x="468" y="39243"/>
                </a:cubicBezTo>
                <a:cubicBezTo>
                  <a:pt x="401" y="39477"/>
                  <a:pt x="535" y="39777"/>
                  <a:pt x="568" y="40044"/>
                </a:cubicBezTo>
                <a:cubicBezTo>
                  <a:pt x="835" y="39977"/>
                  <a:pt x="1135" y="39977"/>
                  <a:pt x="1335" y="39843"/>
                </a:cubicBezTo>
                <a:cubicBezTo>
                  <a:pt x="1702" y="39543"/>
                  <a:pt x="2002" y="39143"/>
                  <a:pt x="2436" y="38709"/>
                </a:cubicBezTo>
                <a:lnTo>
                  <a:pt x="2436" y="45614"/>
                </a:lnTo>
                <a:cubicBezTo>
                  <a:pt x="2403" y="45648"/>
                  <a:pt x="2336" y="45648"/>
                  <a:pt x="2269" y="45681"/>
                </a:cubicBezTo>
                <a:cubicBezTo>
                  <a:pt x="1135" y="45881"/>
                  <a:pt x="701" y="46782"/>
                  <a:pt x="401" y="47749"/>
                </a:cubicBezTo>
                <a:cubicBezTo>
                  <a:pt x="334" y="47983"/>
                  <a:pt x="501" y="48316"/>
                  <a:pt x="568" y="48616"/>
                </a:cubicBezTo>
                <a:cubicBezTo>
                  <a:pt x="835" y="48516"/>
                  <a:pt x="1135" y="48483"/>
                  <a:pt x="1368" y="48350"/>
                </a:cubicBezTo>
                <a:cubicBezTo>
                  <a:pt x="1802" y="48016"/>
                  <a:pt x="2169" y="47616"/>
                  <a:pt x="2569" y="47282"/>
                </a:cubicBezTo>
                <a:lnTo>
                  <a:pt x="2703" y="47282"/>
                </a:lnTo>
                <a:cubicBezTo>
                  <a:pt x="2703" y="49450"/>
                  <a:pt x="2703" y="51585"/>
                  <a:pt x="2736" y="53753"/>
                </a:cubicBezTo>
                <a:cubicBezTo>
                  <a:pt x="2736" y="54154"/>
                  <a:pt x="2603" y="54387"/>
                  <a:pt x="2269" y="54621"/>
                </a:cubicBezTo>
                <a:cubicBezTo>
                  <a:pt x="1502" y="55054"/>
                  <a:pt x="901" y="55722"/>
                  <a:pt x="568" y="56522"/>
                </a:cubicBezTo>
                <a:cubicBezTo>
                  <a:pt x="501" y="56722"/>
                  <a:pt x="601" y="56989"/>
                  <a:pt x="635" y="57223"/>
                </a:cubicBezTo>
                <a:cubicBezTo>
                  <a:pt x="701" y="57211"/>
                  <a:pt x="779" y="57211"/>
                  <a:pt x="858" y="57211"/>
                </a:cubicBezTo>
                <a:cubicBezTo>
                  <a:pt x="1016" y="57211"/>
                  <a:pt x="1179" y="57211"/>
                  <a:pt x="1268" y="57123"/>
                </a:cubicBezTo>
                <a:cubicBezTo>
                  <a:pt x="1769" y="56722"/>
                  <a:pt x="2236" y="56255"/>
                  <a:pt x="2736" y="55822"/>
                </a:cubicBezTo>
                <a:cubicBezTo>
                  <a:pt x="2736" y="55855"/>
                  <a:pt x="2736" y="55988"/>
                  <a:pt x="2736" y="56122"/>
                </a:cubicBezTo>
                <a:cubicBezTo>
                  <a:pt x="2803" y="58957"/>
                  <a:pt x="2836" y="61826"/>
                  <a:pt x="2936" y="64661"/>
                </a:cubicBezTo>
                <a:cubicBezTo>
                  <a:pt x="3003" y="67196"/>
                  <a:pt x="3136" y="69698"/>
                  <a:pt x="3203" y="72200"/>
                </a:cubicBezTo>
                <a:cubicBezTo>
                  <a:pt x="3236" y="73768"/>
                  <a:pt x="3236" y="75336"/>
                  <a:pt x="3236" y="76903"/>
                </a:cubicBezTo>
                <a:cubicBezTo>
                  <a:pt x="3236" y="77204"/>
                  <a:pt x="3236" y="77404"/>
                  <a:pt x="3603" y="77437"/>
                </a:cubicBezTo>
                <a:cubicBezTo>
                  <a:pt x="5371" y="77504"/>
                  <a:pt x="7139" y="77571"/>
                  <a:pt x="8941" y="77637"/>
                </a:cubicBezTo>
                <a:cubicBezTo>
                  <a:pt x="13344" y="77737"/>
                  <a:pt x="17747" y="77804"/>
                  <a:pt x="22150" y="77904"/>
                </a:cubicBezTo>
                <a:cubicBezTo>
                  <a:pt x="23355" y="77933"/>
                  <a:pt x="24561" y="78011"/>
                  <a:pt x="25766" y="78011"/>
                </a:cubicBezTo>
                <a:cubicBezTo>
                  <a:pt x="25962" y="78011"/>
                  <a:pt x="26157" y="78009"/>
                  <a:pt x="26353" y="78004"/>
                </a:cubicBezTo>
                <a:cubicBezTo>
                  <a:pt x="30623" y="77871"/>
                  <a:pt x="34892" y="77671"/>
                  <a:pt x="39195" y="77537"/>
                </a:cubicBezTo>
                <a:cubicBezTo>
                  <a:pt x="42131" y="77437"/>
                  <a:pt x="45066" y="77337"/>
                  <a:pt x="48035" y="77270"/>
                </a:cubicBezTo>
                <a:cubicBezTo>
                  <a:pt x="49203" y="77237"/>
                  <a:pt x="49136" y="77237"/>
                  <a:pt x="49403" y="76036"/>
                </a:cubicBezTo>
                <a:cubicBezTo>
                  <a:pt x="49436" y="75936"/>
                  <a:pt x="49436" y="75836"/>
                  <a:pt x="49436" y="75736"/>
                </a:cubicBezTo>
                <a:cubicBezTo>
                  <a:pt x="49503" y="74101"/>
                  <a:pt x="49570" y="72433"/>
                  <a:pt x="49636" y="70799"/>
                </a:cubicBezTo>
                <a:cubicBezTo>
                  <a:pt x="49670" y="69565"/>
                  <a:pt x="49736" y="68297"/>
                  <a:pt x="49770" y="67063"/>
                </a:cubicBezTo>
                <a:cubicBezTo>
                  <a:pt x="49770" y="63861"/>
                  <a:pt x="49770" y="60692"/>
                  <a:pt x="49736" y="57489"/>
                </a:cubicBezTo>
                <a:cubicBezTo>
                  <a:pt x="49736" y="57189"/>
                  <a:pt x="49870" y="57123"/>
                  <a:pt x="50137" y="57022"/>
                </a:cubicBezTo>
                <a:cubicBezTo>
                  <a:pt x="50737" y="56856"/>
                  <a:pt x="51337" y="56656"/>
                  <a:pt x="51905" y="56422"/>
                </a:cubicBezTo>
                <a:cubicBezTo>
                  <a:pt x="52672" y="56122"/>
                  <a:pt x="53005" y="55488"/>
                  <a:pt x="53139" y="54721"/>
                </a:cubicBezTo>
                <a:cubicBezTo>
                  <a:pt x="53197" y="54256"/>
                  <a:pt x="52976" y="53968"/>
                  <a:pt x="52565" y="53968"/>
                </a:cubicBezTo>
                <a:cubicBezTo>
                  <a:pt x="52505" y="53968"/>
                  <a:pt x="52440" y="53974"/>
                  <a:pt x="52372" y="53987"/>
                </a:cubicBezTo>
                <a:cubicBezTo>
                  <a:pt x="51738" y="54120"/>
                  <a:pt x="51171" y="54387"/>
                  <a:pt x="50737" y="54888"/>
                </a:cubicBezTo>
                <a:cubicBezTo>
                  <a:pt x="50437" y="55255"/>
                  <a:pt x="50137" y="55621"/>
                  <a:pt x="49803" y="56022"/>
                </a:cubicBezTo>
                <a:cubicBezTo>
                  <a:pt x="49803" y="53620"/>
                  <a:pt x="49803" y="51318"/>
                  <a:pt x="49803" y="49017"/>
                </a:cubicBezTo>
                <a:cubicBezTo>
                  <a:pt x="49803" y="48917"/>
                  <a:pt x="49936" y="48717"/>
                  <a:pt x="50070" y="48683"/>
                </a:cubicBezTo>
                <a:cubicBezTo>
                  <a:pt x="51438" y="48116"/>
                  <a:pt x="52138" y="46849"/>
                  <a:pt x="53005" y="45781"/>
                </a:cubicBezTo>
                <a:cubicBezTo>
                  <a:pt x="53105" y="45681"/>
                  <a:pt x="53139" y="45381"/>
                  <a:pt x="53072" y="45281"/>
                </a:cubicBezTo>
                <a:cubicBezTo>
                  <a:pt x="52969" y="45203"/>
                  <a:pt x="52785" y="45126"/>
                  <a:pt x="52646" y="45126"/>
                </a:cubicBezTo>
                <a:cubicBezTo>
                  <a:pt x="52605" y="45126"/>
                  <a:pt x="52568" y="45132"/>
                  <a:pt x="52538" y="45147"/>
                </a:cubicBezTo>
                <a:cubicBezTo>
                  <a:pt x="52005" y="45381"/>
                  <a:pt x="51471" y="45648"/>
                  <a:pt x="50971" y="45981"/>
                </a:cubicBezTo>
                <a:cubicBezTo>
                  <a:pt x="50570" y="46281"/>
                  <a:pt x="50237" y="46682"/>
                  <a:pt x="49770" y="47115"/>
                </a:cubicBezTo>
                <a:cubicBezTo>
                  <a:pt x="49736" y="44880"/>
                  <a:pt x="49703" y="42779"/>
                  <a:pt x="49636" y="40677"/>
                </a:cubicBezTo>
                <a:cubicBezTo>
                  <a:pt x="49603" y="40077"/>
                  <a:pt x="49803" y="39743"/>
                  <a:pt x="50337" y="39510"/>
                </a:cubicBezTo>
                <a:cubicBezTo>
                  <a:pt x="51137" y="39176"/>
                  <a:pt x="51738" y="38609"/>
                  <a:pt x="52038" y="37775"/>
                </a:cubicBezTo>
                <a:cubicBezTo>
                  <a:pt x="52105" y="37508"/>
                  <a:pt x="52105" y="37108"/>
                  <a:pt x="51938" y="36975"/>
                </a:cubicBezTo>
                <a:cubicBezTo>
                  <a:pt x="51865" y="36916"/>
                  <a:pt x="51740" y="36890"/>
                  <a:pt x="51607" y="36890"/>
                </a:cubicBezTo>
                <a:cubicBezTo>
                  <a:pt x="51436" y="36890"/>
                  <a:pt x="51250" y="36933"/>
                  <a:pt x="51137" y="37008"/>
                </a:cubicBezTo>
                <a:cubicBezTo>
                  <a:pt x="50604" y="37375"/>
                  <a:pt x="50137" y="37875"/>
                  <a:pt x="49570" y="38342"/>
                </a:cubicBezTo>
                <a:cubicBezTo>
                  <a:pt x="49570" y="38076"/>
                  <a:pt x="49570" y="37775"/>
                  <a:pt x="49570" y="37475"/>
                </a:cubicBezTo>
                <a:cubicBezTo>
                  <a:pt x="49570" y="35807"/>
                  <a:pt x="49603" y="34139"/>
                  <a:pt x="49536" y="32472"/>
                </a:cubicBezTo>
                <a:cubicBezTo>
                  <a:pt x="49469" y="31671"/>
                  <a:pt x="49870" y="31237"/>
                  <a:pt x="50504" y="30937"/>
                </a:cubicBezTo>
                <a:cubicBezTo>
                  <a:pt x="51571" y="30437"/>
                  <a:pt x="52238" y="29536"/>
                  <a:pt x="52805" y="28602"/>
                </a:cubicBezTo>
                <a:cubicBezTo>
                  <a:pt x="52905" y="28435"/>
                  <a:pt x="52939" y="28202"/>
                  <a:pt x="52839" y="28035"/>
                </a:cubicBezTo>
                <a:cubicBezTo>
                  <a:pt x="52805" y="27935"/>
                  <a:pt x="52538" y="27902"/>
                  <a:pt x="52372" y="27902"/>
                </a:cubicBezTo>
                <a:cubicBezTo>
                  <a:pt x="51438" y="28035"/>
                  <a:pt x="50670" y="28435"/>
                  <a:pt x="50070" y="29203"/>
                </a:cubicBezTo>
                <a:cubicBezTo>
                  <a:pt x="49936" y="29403"/>
                  <a:pt x="49770" y="29569"/>
                  <a:pt x="49570" y="29803"/>
                </a:cubicBezTo>
                <a:cubicBezTo>
                  <a:pt x="49503" y="29603"/>
                  <a:pt x="49469" y="29503"/>
                  <a:pt x="49469" y="29369"/>
                </a:cubicBezTo>
                <a:cubicBezTo>
                  <a:pt x="49436" y="26701"/>
                  <a:pt x="49403" y="24032"/>
                  <a:pt x="49369" y="21364"/>
                </a:cubicBezTo>
                <a:cubicBezTo>
                  <a:pt x="49369" y="21230"/>
                  <a:pt x="49503" y="20997"/>
                  <a:pt x="49636" y="20930"/>
                </a:cubicBezTo>
                <a:cubicBezTo>
                  <a:pt x="50470" y="20396"/>
                  <a:pt x="51137" y="19762"/>
                  <a:pt x="51571" y="18895"/>
                </a:cubicBezTo>
                <a:cubicBezTo>
                  <a:pt x="51704" y="18662"/>
                  <a:pt x="51704" y="18361"/>
                  <a:pt x="51738" y="18061"/>
                </a:cubicBezTo>
                <a:cubicBezTo>
                  <a:pt x="51438" y="18061"/>
                  <a:pt x="51104" y="17995"/>
                  <a:pt x="50804" y="17995"/>
                </a:cubicBezTo>
                <a:cubicBezTo>
                  <a:pt x="50670" y="17995"/>
                  <a:pt x="50537" y="18095"/>
                  <a:pt x="50403" y="18195"/>
                </a:cubicBezTo>
                <a:cubicBezTo>
                  <a:pt x="50070" y="18428"/>
                  <a:pt x="49736" y="18695"/>
                  <a:pt x="49369" y="18995"/>
                </a:cubicBezTo>
                <a:cubicBezTo>
                  <a:pt x="49303" y="17694"/>
                  <a:pt x="49203" y="16427"/>
                  <a:pt x="49169" y="15159"/>
                </a:cubicBezTo>
                <a:cubicBezTo>
                  <a:pt x="49136" y="11823"/>
                  <a:pt x="49136" y="8488"/>
                  <a:pt x="49136" y="5119"/>
                </a:cubicBezTo>
                <a:cubicBezTo>
                  <a:pt x="49136" y="3718"/>
                  <a:pt x="49203" y="2283"/>
                  <a:pt x="49203" y="882"/>
                </a:cubicBezTo>
                <a:cubicBezTo>
                  <a:pt x="49236" y="615"/>
                  <a:pt x="49336" y="282"/>
                  <a:pt x="48936" y="248"/>
                </a:cubicBezTo>
                <a:cubicBezTo>
                  <a:pt x="48636" y="182"/>
                  <a:pt x="48302" y="182"/>
                  <a:pt x="48002" y="182"/>
                </a:cubicBezTo>
                <a:cubicBezTo>
                  <a:pt x="46140" y="209"/>
                  <a:pt x="44278" y="258"/>
                  <a:pt x="42416" y="258"/>
                </a:cubicBezTo>
                <a:cubicBezTo>
                  <a:pt x="41976" y="258"/>
                  <a:pt x="41536" y="255"/>
                  <a:pt x="41097" y="248"/>
                </a:cubicBezTo>
                <a:cubicBezTo>
                  <a:pt x="38628" y="248"/>
                  <a:pt x="36193" y="48"/>
                  <a:pt x="33725" y="48"/>
                </a:cubicBezTo>
                <a:cubicBezTo>
                  <a:pt x="28688" y="15"/>
                  <a:pt x="23618" y="15"/>
                  <a:pt x="18547" y="15"/>
                </a:cubicBezTo>
                <a:lnTo>
                  <a:pt x="10275" y="15"/>
                </a:lnTo>
                <a:cubicBezTo>
                  <a:pt x="8918" y="15"/>
                  <a:pt x="7547" y="0"/>
                  <a:pt x="6181" y="0"/>
                </a:cubicBezTo>
                <a:close/>
              </a:path>
            </a:pathLst>
          </a:custGeom>
          <a:solidFill>
            <a:schemeClr val="dk1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581033" y="1387084"/>
            <a:ext cx="6668065" cy="523220"/>
          </a:xfrm>
          <a:prstGeom prst="rect">
            <a:avLst/>
          </a:prstGeom>
          <a:solidFill>
            <a:srgbClr val="96D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Quy</a:t>
            </a:r>
            <a:r>
              <a:rPr lang="en-US" sz="2800" b="1" dirty="0"/>
              <a:t> </a:t>
            </a:r>
            <a:r>
              <a:rPr lang="en-US" sz="2800" b="1" dirty="0" err="1"/>
              <a:t>tắc</a:t>
            </a:r>
            <a:r>
              <a:rPr lang="en-US" sz="2800" b="1" dirty="0"/>
              <a:t> </a:t>
            </a:r>
            <a:r>
              <a:rPr lang="en-US" sz="2800" b="1" dirty="0" err="1"/>
              <a:t>cộng</a:t>
            </a:r>
            <a:r>
              <a:rPr lang="en-US" sz="2800" b="1" dirty="0"/>
              <a:t> </a:t>
            </a:r>
            <a:r>
              <a:rPr lang="en-US" sz="2800" b="1" dirty="0" err="1"/>
              <a:t>hai</a:t>
            </a:r>
            <a:r>
              <a:rPr lang="en-US" sz="2800" b="1" dirty="0"/>
              <a:t> </a:t>
            </a:r>
            <a:r>
              <a:rPr lang="en-US" sz="2800" b="1" dirty="0" err="1"/>
              <a:t>phân</a:t>
            </a:r>
            <a:r>
              <a:rPr lang="en-US" sz="2800" b="1" dirty="0"/>
              <a:t> </a:t>
            </a:r>
            <a:r>
              <a:rPr lang="en-US" sz="2800" b="1" dirty="0" err="1"/>
              <a:t>số</a:t>
            </a:r>
            <a:r>
              <a:rPr lang="en-US" sz="2800" b="1" dirty="0"/>
              <a:t> </a:t>
            </a:r>
            <a:r>
              <a:rPr lang="en-US" sz="2800" b="1" dirty="0" err="1"/>
              <a:t>không</a:t>
            </a:r>
            <a:r>
              <a:rPr lang="en-US" sz="2800" b="1" dirty="0"/>
              <a:t> </a:t>
            </a:r>
            <a:r>
              <a:rPr lang="en-US" sz="2800" b="1" dirty="0" err="1"/>
              <a:t>cùng</a:t>
            </a:r>
            <a:r>
              <a:rPr lang="en-US" sz="2800" b="1" dirty="0"/>
              <a:t> </a:t>
            </a:r>
            <a:r>
              <a:rPr lang="en-US" sz="2800" b="1" dirty="0" err="1"/>
              <a:t>mẫu</a:t>
            </a:r>
            <a:endParaRPr lang="vi-VN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848595" y="3180507"/>
            <a:ext cx="7932575" cy="2401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Muốn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cộng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hai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phân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số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không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cùng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mẫu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, ta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quy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đồng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mẫu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những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phân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số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đó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rồi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cộng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các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tử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và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giữ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nguyên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mẫu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chung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pPr algn="just">
              <a:lnSpc>
                <a:spcPct val="120000"/>
              </a:lnSpc>
            </a:pPr>
            <a:endParaRPr lang="vi-VN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06417" y="455288"/>
            <a:ext cx="6528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1. </a:t>
            </a:r>
            <a:r>
              <a:rPr lang="en-US" sz="3200" b="1" dirty="0" err="1" smtClean="0">
                <a:solidFill>
                  <a:srgbClr val="FF0000"/>
                </a:solidFill>
              </a:rPr>
              <a:t>Phép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cộng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phân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</a:rPr>
              <a:t>: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47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70453" y="2118752"/>
            <a:ext cx="8950672" cy="2653034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i="1" dirty="0" err="1" smtClean="0">
                <a:latin typeface="+mn-lt"/>
              </a:rPr>
              <a:t>Nhiệm</a:t>
            </a:r>
            <a:r>
              <a:rPr lang="en-US" sz="3200" b="1" i="1" dirty="0" smtClean="0">
                <a:latin typeface="+mn-lt"/>
              </a:rPr>
              <a:t> </a:t>
            </a:r>
            <a:r>
              <a:rPr lang="en-US" sz="3200" b="1" i="1" dirty="0" err="1" smtClean="0">
                <a:latin typeface="+mn-lt"/>
              </a:rPr>
              <a:t>vụ</a:t>
            </a:r>
            <a:r>
              <a:rPr lang="en-US" sz="3200" b="1" i="1" dirty="0" smtClean="0">
                <a:latin typeface="+mn-lt"/>
              </a:rPr>
              <a:t> </a:t>
            </a:r>
            <a:r>
              <a:rPr lang="en-US" sz="3200" b="1" i="1" dirty="0" err="1" smtClean="0">
                <a:latin typeface="+mn-lt"/>
              </a:rPr>
              <a:t>nhóm</a:t>
            </a:r>
            <a:r>
              <a:rPr lang="en-US" sz="3200" b="1" i="1" dirty="0" smtClean="0">
                <a:latin typeface="+mn-lt"/>
              </a:rPr>
              <a:t> 2: </a:t>
            </a:r>
          </a:p>
          <a:p>
            <a:pPr>
              <a:lnSpc>
                <a:spcPct val="130000"/>
              </a:lnSpc>
            </a:pPr>
            <a:r>
              <a:rPr lang="en-US" sz="3200" i="1" dirty="0" smtClean="0">
                <a:latin typeface="+mn-lt"/>
              </a:rPr>
              <a:t>	</a:t>
            </a:r>
            <a:r>
              <a:rPr lang="en-US" sz="3200" dirty="0" err="1" smtClean="0">
                <a:latin typeface="+mn-lt"/>
              </a:rPr>
              <a:t>Nhắc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lại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tính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chất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của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phép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cộng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số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tự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nhiên</a:t>
            </a:r>
            <a:r>
              <a:rPr lang="en-US" sz="3200" dirty="0" smtClean="0">
                <a:latin typeface="+mn-lt"/>
              </a:rPr>
              <a:t>. </a:t>
            </a:r>
            <a:r>
              <a:rPr lang="en-US" sz="3200" dirty="0" err="1" smtClean="0">
                <a:latin typeface="+mn-lt"/>
              </a:rPr>
              <a:t>Từ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đó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suy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ra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tính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chất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của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phép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cộng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phân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số</a:t>
            </a:r>
            <a:r>
              <a:rPr lang="en-US" sz="3200" dirty="0" smtClean="0">
                <a:latin typeface="+mn-lt"/>
              </a:rPr>
              <a:t>. </a:t>
            </a:r>
            <a:r>
              <a:rPr lang="en-US" sz="3200" dirty="0" err="1" smtClean="0">
                <a:latin typeface="+mn-lt"/>
              </a:rPr>
              <a:t>Viết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dạng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tổng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quát</a:t>
            </a:r>
            <a:r>
              <a:rPr lang="en-US" sz="3200" dirty="0" smtClean="0">
                <a:latin typeface="+mn-lt"/>
              </a:rPr>
              <a:t>?</a:t>
            </a:r>
            <a:endParaRPr lang="vi-VN" sz="3200" dirty="0">
              <a:latin typeface="+mn-l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5606" y="661476"/>
            <a:ext cx="7219231" cy="830626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+mn-lt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số</a:t>
            </a:r>
            <a:endParaRPr lang="vi-VN"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Picture 2" descr="Những câu hỏi và hình ảnh hại não. - Home | Faceboo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77" y="2118752"/>
            <a:ext cx="646691" cy="103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48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4239" y="2890230"/>
            <a:ext cx="6297650" cy="505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b="1" dirty="0">
                <a:ea typeface="Calibri" panose="020F0502020204030204" pitchFamily="34" charset="0"/>
              </a:rPr>
              <a:t>b) Tính chất kết hợp:</a:t>
            </a:r>
            <a:endParaRPr lang="en-US" sz="2400" b="1" dirty="0"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14239" y="1589359"/>
            <a:ext cx="3106004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b="1" dirty="0">
                <a:latin typeface="+mn-lt"/>
                <a:ea typeface="Calibri" panose="020F0502020204030204" pitchFamily="34" charset="0"/>
              </a:rPr>
              <a:t>a) Tính chất giao hoán:</a:t>
            </a:r>
            <a:endParaRPr lang="en-US" sz="2400" b="1" dirty="0">
              <a:latin typeface="+mn-lt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563064" y="1958333"/>
                <a:ext cx="2119298" cy="991490"/>
              </a:xfrm>
              <a:prstGeom prst="rect">
                <a:avLst/>
              </a:prstGeom>
              <a:solidFill>
                <a:srgbClr val="96D7FF"/>
              </a:solidFill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𝑏</m:t>
                          </m:r>
                        </m:den>
                      </m:f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𝑑</m:t>
                          </m:r>
                        </m:den>
                      </m:f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𝑑</m:t>
                          </m:r>
                        </m:den>
                      </m:f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en-US" sz="2400" dirty="0"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064" y="1958333"/>
                <a:ext cx="2119298" cy="9914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583195" y="3423887"/>
                <a:ext cx="4128694" cy="1165063"/>
              </a:xfrm>
              <a:prstGeom prst="rect">
                <a:avLst/>
              </a:prstGeom>
              <a:solidFill>
                <a:srgbClr val="96D7FF"/>
              </a:solidFill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nl-NL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nl-NL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𝑏</m:t>
                              </m:r>
                            </m:den>
                          </m:f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nl-NL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nl-NL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𝑑</m:t>
                              </m:r>
                            </m:den>
                          </m:f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 </m:t>
                          </m:r>
                        </m:e>
                      </m:d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𝑝</m:t>
                          </m:r>
                        </m:num>
                        <m:den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𝑞</m:t>
                          </m:r>
                        </m:den>
                      </m:f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𝑏</m:t>
                          </m:r>
                        </m:den>
                      </m:f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nl-NL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nl-NL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𝑑</m:t>
                              </m:r>
                            </m:den>
                          </m:f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nl-NL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nl-NL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𝑞</m:t>
                              </m:r>
                            </m:den>
                          </m:f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 </m:t>
                          </m:r>
                        </m:e>
                      </m:d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 </m:t>
                      </m:r>
                    </m:oMath>
                  </m:oMathPara>
                </a14:m>
                <a:endParaRPr lang="en-US" sz="2000" dirty="0"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3195" y="3423887"/>
                <a:ext cx="4128694" cy="11650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414239" y="4574753"/>
            <a:ext cx="6297650" cy="505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b="1" dirty="0">
                <a:ea typeface="Calibri" panose="020F0502020204030204" pitchFamily="34" charset="0"/>
              </a:rPr>
              <a:t>c) Cộng với số 0</a:t>
            </a:r>
            <a:endParaRPr lang="en-US" sz="2400" b="1" dirty="0"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316055" y="4887685"/>
                <a:ext cx="2662973" cy="928267"/>
              </a:xfrm>
              <a:prstGeom prst="rect">
                <a:avLst/>
              </a:prstGeom>
              <a:solidFill>
                <a:srgbClr val="96D7FF"/>
              </a:solidFill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𝑏</m:t>
                          </m:r>
                        </m:den>
                      </m:f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+0=0+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𝑏</m:t>
                          </m:r>
                        </m:den>
                      </m:f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en-US" sz="2400" dirty="0"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055" y="4887685"/>
                <a:ext cx="2662973" cy="9282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34357" y="635932"/>
            <a:ext cx="7219231" cy="830626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+mn-lt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số</a:t>
            </a:r>
            <a:endParaRPr lang="vi-VN" sz="32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268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/>
      <p:bldP spid="9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29694" y="1844638"/>
                <a:ext cx="4613518" cy="7984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vi-VN" sz="32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694" y="1844638"/>
                <a:ext cx="4613518" cy="798424"/>
              </a:xfrm>
              <a:prstGeom prst="rect">
                <a:avLst/>
              </a:prstGeom>
              <a:blipFill>
                <a:blip r:embed="rId3"/>
                <a:stretch>
                  <a:fillRect l="-3435" b="-122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716253" y="1682426"/>
                <a:ext cx="5917787" cy="10370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3200" dirty="0">
                    <a:ea typeface="Calibri" panose="020F0502020204030204" pitchFamily="34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den>
                    </m:f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13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200" dirty="0"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253" y="1682426"/>
                <a:ext cx="5917787" cy="1037079"/>
              </a:xfrm>
              <a:prstGeom prst="rect">
                <a:avLst/>
              </a:prstGeom>
              <a:blipFill>
                <a:blip r:embed="rId4"/>
                <a:stretch>
                  <a:fillRect l="-2680" b="-29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654254" y="1135078"/>
            <a:ext cx="6773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+mn-lt"/>
                <a:ea typeface="Calibri" panose="020F0502020204030204" pitchFamily="34" charset="0"/>
              </a:rPr>
              <a:t>Tính</a:t>
            </a:r>
            <a:r>
              <a:rPr lang="en-US" sz="3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+mn-lt"/>
                <a:ea typeface="Calibri" panose="020F0502020204030204" pitchFamily="34" charset="0"/>
              </a:rPr>
              <a:t>một</a:t>
            </a:r>
            <a:r>
              <a:rPr lang="en-US" sz="3200" dirty="0">
                <a:latin typeface="+mn-lt"/>
                <a:ea typeface="Calibri" panose="020F0502020204030204" pitchFamily="34" charset="0"/>
              </a:rPr>
              <a:t>  </a:t>
            </a:r>
            <a:r>
              <a:rPr lang="en-US" sz="3200" dirty="0" err="1">
                <a:latin typeface="+mn-lt"/>
                <a:ea typeface="Calibri" panose="020F0502020204030204" pitchFamily="34" charset="0"/>
              </a:rPr>
              <a:t>cách</a:t>
            </a:r>
            <a:r>
              <a:rPr lang="en-US" sz="3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+mn-lt"/>
                <a:ea typeface="Calibri" panose="020F0502020204030204" pitchFamily="34" charset="0"/>
              </a:rPr>
              <a:t>hợp</a:t>
            </a:r>
            <a:r>
              <a:rPr lang="en-US" sz="3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+mn-lt"/>
                <a:ea typeface="Calibri" panose="020F0502020204030204" pitchFamily="34" charset="0"/>
              </a:rPr>
              <a:t>lí</a:t>
            </a:r>
            <a:r>
              <a:rPr lang="en-US" sz="3200" dirty="0">
                <a:latin typeface="+mn-lt"/>
                <a:ea typeface="Calibri" panose="020F0502020204030204" pitchFamily="34" charset="0"/>
              </a:rPr>
              <a:t>:</a:t>
            </a:r>
            <a:endParaRPr lang="vi-VN" sz="32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4082" y="2557293"/>
            <a:ext cx="158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  <a:endParaRPr lang="vi-VN" sz="28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304121" y="3013130"/>
                <a:ext cx="4924085" cy="19507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num>
                      <m:den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  <m:r>
                      <a:rPr lang="nl-NL" sz="28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11</m:t>
                        </m:r>
                      </m:den>
                    </m:f>
                    <m:r>
                      <a:rPr lang="nl-NL" sz="28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11</m:t>
                        </m:r>
                      </m:den>
                    </m:f>
                  </m:oMath>
                </a14:m>
                <a:endParaRPr lang="en-US" sz="2800" i="1" dirty="0">
                  <a:ea typeface="Calibri" panose="020F0502020204030204" pitchFamily="34" charset="0"/>
                </a:endParaRPr>
              </a:p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l-NL" sz="28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num>
                      <m:den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  <m:r>
                      <a:rPr lang="nl-NL" sz="28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nl-NL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nl-NL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11</m:t>
                            </m:r>
                          </m:den>
                        </m:f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nl-NL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7</m:t>
                            </m:r>
                          </m:num>
                          <m:den>
                            <m:r>
                              <a:rPr lang="nl-NL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11</m:t>
                            </m:r>
                          </m:den>
                        </m:f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121" y="3013130"/>
                <a:ext cx="4924085" cy="1950727"/>
              </a:xfrm>
              <a:prstGeom prst="rect">
                <a:avLst/>
              </a:prstGeom>
              <a:blipFill>
                <a:blip r:embed="rId5"/>
                <a:stretch>
                  <a:fillRect l="-259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 flipH="1">
            <a:off x="4912305" y="3384477"/>
            <a:ext cx="6117" cy="21248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716253" y="2933086"/>
                <a:ext cx="5423491" cy="29316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2800" dirty="0">
                    <a:ea typeface="Calibri" panose="020F0502020204030204" pitchFamily="34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nl-NL" sz="28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den>
                    </m:f>
                    <m:r>
                      <a:rPr lang="nl-NL" sz="28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nl-NL" sz="28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13</m:t>
                        </m:r>
                      </m:num>
                      <m:den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2800" dirty="0">
                  <a:ea typeface="Calibri" panose="020F0502020204030204" pitchFamily="34" charset="0"/>
                </a:endParaRPr>
              </a:p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l-NL" sz="28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nl-NL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r>
                              <a:rPr lang="nl-NL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nl-NL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nl-NL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r>
                              <a:rPr lang="nl-NL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nl-NL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e>
                    </m:d>
                    <m:r>
                      <a:rPr lang="nl-NL" sz="28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nl-NL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nl-NL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nl-NL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13</m:t>
                            </m:r>
                            <m:r>
                              <a:rPr lang="nl-NL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nl-NL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nl-NL" sz="2800" dirty="0">
                    <a:ea typeface="Calibri" panose="020F0502020204030204" pitchFamily="34" charset="0"/>
                  </a:rPr>
                  <a:t> </a:t>
                </a:r>
              </a:p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2800" dirty="0">
                    <a:ea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num>
                      <m:den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nl-NL" sz="28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nl-NL" sz="2800" dirty="0">
                    <a:ea typeface="Calibri" panose="020F0502020204030204" pitchFamily="34" charset="0"/>
                  </a:rPr>
                  <a:t>+</a:t>
                </a:r>
                <a14:m>
                  <m:oMath xmlns:m="http://schemas.openxmlformats.org/officeDocument/2006/math">
                    <m:r>
                      <a:rPr lang="nl-NL" sz="28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16</m:t>
                        </m:r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num>
                      <m:den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den>
                    </m:f>
                    <m:r>
                      <a:rPr lang="nl-NL" sz="28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nl-NL" sz="2800" dirty="0">
                    <a:ea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nl-NL" sz="28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</m:t>
                    </m:r>
                    <m:r>
                      <a:rPr lang="nl-NL" sz="28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+ </m:t>
                    </m:r>
                    <m:r>
                      <a:rPr lang="nl-NL" sz="28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r>
                      <a:rPr lang="nl-NL" sz="28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= </m:t>
                    </m:r>
                    <m:r>
                      <a:rPr lang="nl-NL" sz="28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  <m:r>
                      <a:rPr lang="nl-NL" sz="28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endParaRPr lang="en-US" sz="2800" dirty="0"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253" y="2933086"/>
                <a:ext cx="5423491" cy="2931636"/>
              </a:xfrm>
              <a:prstGeom prst="rect">
                <a:avLst/>
              </a:prstGeom>
              <a:blipFill>
                <a:blip r:embed="rId6"/>
                <a:stretch>
                  <a:fillRect l="-2362" b="-2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304121" y="4811315"/>
                <a:ext cx="4512952" cy="9262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l-NL" sz="2800" i="1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num>
                      <m:den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  <m:r>
                      <a:rPr lang="nl-NL" sz="28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</m:t>
                    </m:r>
                  </m:oMath>
                </a14:m>
                <a:r>
                  <a:rPr lang="en-US" sz="2800" dirty="0"/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num>
                      <m:den>
                        <m:r>
                          <a:rPr lang="nl-N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121" y="4811315"/>
                <a:ext cx="4512952" cy="926279"/>
              </a:xfrm>
              <a:prstGeom prst="rect">
                <a:avLst/>
              </a:prstGeom>
              <a:blipFill>
                <a:blip r:embed="rId7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08767" y="340945"/>
            <a:ext cx="7219231" cy="830626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+mn-lt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số</a:t>
            </a:r>
            <a:endParaRPr lang="vi-VN" sz="32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912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build="allAtOnce"/>
      <p:bldP spid="10" grpId="0" build="allAtOnce"/>
      <p:bldP spid="11" grpId="0" build="allAtOnce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59563" y="1801398"/>
            <a:ext cx="9205236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dirty="0" err="1" smtClean="0">
                <a:solidFill>
                  <a:srgbClr val="FF0000"/>
                </a:solidFill>
              </a:rPr>
              <a:t>Chú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ý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1761" y="2708939"/>
            <a:ext cx="9949895" cy="2012859"/>
          </a:xfrm>
          <a:prstGeom prst="rect">
            <a:avLst/>
          </a:prstGeom>
          <a:solidFill>
            <a:srgbClr val="96D7FF"/>
          </a:solidFill>
          <a:ln>
            <a:solidFill>
              <a:schemeClr val="tx1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charset="2"/>
              <a:buChar char="Ø"/>
            </a:pPr>
            <a:r>
              <a:rPr lang="vi-VN" sz="3200" i="1" dirty="0" smtClean="0">
                <a:latin typeface="+mn-lt"/>
              </a:rPr>
              <a:t>Đưa phân số có mẫu âm về phân số có mẫu dương và rút gọn phân số ( nếu có)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Ø"/>
            </a:pPr>
            <a:r>
              <a:rPr lang="vi-VN" sz="3200" i="1" dirty="0" smtClean="0">
                <a:latin typeface="+mn-lt"/>
              </a:rPr>
              <a:t>Nhóm các phân số có cùng mẫu với nhau.</a:t>
            </a:r>
            <a:endParaRPr lang="vi-VN" sz="3200" i="1" dirty="0">
              <a:latin typeface="+mn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34357" y="635932"/>
            <a:ext cx="7219231" cy="830626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+mn-lt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số</a:t>
            </a:r>
            <a:endParaRPr lang="vi-VN" sz="32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260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86933" y="1840284"/>
            <a:ext cx="70291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HOẠT ĐỘNG LUYỆN TẬP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595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985" y="0"/>
            <a:ext cx="8486466" cy="33566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0C55A4-5828-4A83-8967-228BB8B65A42}"/>
              </a:ext>
            </a:extLst>
          </p:cNvPr>
          <p:cNvSpPr txBox="1"/>
          <p:nvPr/>
        </p:nvSpPr>
        <p:spPr>
          <a:xfrm>
            <a:off x="4256603" y="2876344"/>
            <a:ext cx="769084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 err="1" smtClean="0"/>
              <a:t>Luật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chơi</a:t>
            </a:r>
            <a:r>
              <a:rPr lang="en-US" sz="2800" b="1" dirty="0" smtClean="0"/>
              <a:t>: </a:t>
            </a:r>
            <a:r>
              <a:rPr lang="en-US" sz="2800" dirty="0" smtClean="0"/>
              <a:t> </a:t>
            </a:r>
            <a:r>
              <a:rPr lang="en-US" sz="2800" dirty="0" err="1" smtClean="0"/>
              <a:t>Trò</a:t>
            </a:r>
            <a:r>
              <a:rPr lang="en-US" sz="2800" dirty="0" smtClean="0"/>
              <a:t> </a:t>
            </a:r>
            <a:r>
              <a:rPr lang="en-US" sz="2800" dirty="0" err="1" smtClean="0"/>
              <a:t>chơi</a:t>
            </a:r>
            <a:r>
              <a:rPr lang="en-US" sz="2800" dirty="0" smtClean="0"/>
              <a:t> </a:t>
            </a:r>
            <a:r>
              <a:rPr lang="en-US" sz="2800" dirty="0" err="1" smtClean="0"/>
              <a:t>gôm</a:t>
            </a:r>
            <a:r>
              <a:rPr lang="en-US" sz="2800" dirty="0" smtClean="0"/>
              <a:t> 6 ô </a:t>
            </a:r>
            <a:r>
              <a:rPr lang="en-US" sz="2800" dirty="0" err="1" smtClean="0"/>
              <a:t>vuông</a:t>
            </a:r>
            <a:r>
              <a:rPr lang="en-US" sz="2800" dirty="0" smtClean="0"/>
              <a:t>, </a:t>
            </a:r>
            <a:r>
              <a:rPr lang="en-US" sz="2800" dirty="0" err="1" smtClean="0"/>
              <a:t>mỗi</a:t>
            </a:r>
            <a:r>
              <a:rPr lang="en-US" sz="2800" dirty="0" smtClean="0"/>
              <a:t> ô </a:t>
            </a:r>
            <a:r>
              <a:rPr lang="en-US" sz="2800" dirty="0" err="1" smtClean="0"/>
              <a:t>vuông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1 </a:t>
            </a:r>
            <a:r>
              <a:rPr lang="en-US" sz="2800" dirty="0" err="1" smtClean="0"/>
              <a:t>phép</a:t>
            </a:r>
            <a:r>
              <a:rPr lang="en-US" sz="2800" dirty="0" smtClean="0"/>
              <a:t> </a:t>
            </a:r>
            <a:r>
              <a:rPr lang="en-US" sz="2800" dirty="0" err="1" smtClean="0"/>
              <a:t>tính</a:t>
            </a:r>
            <a:r>
              <a:rPr lang="en-US" sz="2800" dirty="0" smtClean="0"/>
              <a:t>.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thời</a:t>
            </a:r>
            <a:r>
              <a:rPr lang="en-US" sz="2800" dirty="0" smtClean="0"/>
              <a:t> </a:t>
            </a:r>
            <a:r>
              <a:rPr lang="en-US" sz="2800" dirty="0" err="1" smtClean="0"/>
              <a:t>gian</a:t>
            </a:r>
            <a:r>
              <a:rPr lang="en-US" sz="2800" dirty="0" smtClean="0"/>
              <a:t> 4 </a:t>
            </a:r>
            <a:r>
              <a:rPr lang="en-US" sz="2800" dirty="0" err="1" smtClean="0"/>
              <a:t>phút</a:t>
            </a:r>
            <a:r>
              <a:rPr lang="en-US" sz="2800" dirty="0" smtClean="0"/>
              <a:t>,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hãy</a:t>
            </a:r>
            <a:r>
              <a:rPr lang="en-US" sz="2800" dirty="0" smtClean="0"/>
              <a:t> </a:t>
            </a:r>
            <a:r>
              <a:rPr lang="en-US" sz="2800" dirty="0" err="1" smtClean="0"/>
              <a:t>thực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phép</a:t>
            </a:r>
            <a:r>
              <a:rPr lang="en-US" sz="2800" dirty="0" smtClean="0"/>
              <a:t> </a:t>
            </a:r>
            <a:r>
              <a:rPr lang="en-US" sz="2800" dirty="0" err="1" smtClean="0"/>
              <a:t>tính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ô</a:t>
            </a:r>
            <a:r>
              <a:rPr lang="en-US" sz="2800" dirty="0" smtClean="0"/>
              <a:t> </a:t>
            </a:r>
            <a:r>
              <a:rPr lang="en-US" sz="2800" dirty="0" err="1" smtClean="0"/>
              <a:t>vuông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tìm</a:t>
            </a:r>
            <a:r>
              <a:rPr lang="en-US" sz="2800" dirty="0" smtClean="0"/>
              <a:t> </a:t>
            </a:r>
            <a:r>
              <a:rPr lang="en-US" sz="2800" dirty="0" err="1" smtClean="0"/>
              <a:t>những</a:t>
            </a:r>
            <a:r>
              <a:rPr lang="en-US" sz="2800" dirty="0" smtClean="0"/>
              <a:t> </a:t>
            </a:r>
            <a:r>
              <a:rPr lang="en-US" sz="2800" dirty="0" err="1" smtClean="0"/>
              <a:t>mảnh</a:t>
            </a:r>
            <a:r>
              <a:rPr lang="en-US" sz="2800" dirty="0" smtClean="0"/>
              <a:t> </a:t>
            </a:r>
            <a:r>
              <a:rPr lang="en-US" sz="2800" dirty="0" err="1" smtClean="0"/>
              <a:t>tranh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đáp</a:t>
            </a:r>
            <a:r>
              <a:rPr lang="en-US" sz="2800" dirty="0" smtClean="0"/>
              <a:t> </a:t>
            </a:r>
            <a:r>
              <a:rPr lang="en-US" sz="2800" dirty="0" err="1" smtClean="0"/>
              <a:t>án</a:t>
            </a:r>
            <a:r>
              <a:rPr lang="en-US" sz="2800" dirty="0" smtClean="0"/>
              <a:t> </a:t>
            </a:r>
            <a:r>
              <a:rPr lang="en-US" sz="2800" dirty="0" err="1" smtClean="0"/>
              <a:t>tương</a:t>
            </a:r>
            <a:r>
              <a:rPr lang="en-US" sz="2800" dirty="0" smtClean="0"/>
              <a:t> </a:t>
            </a:r>
            <a:r>
              <a:rPr lang="en-US" sz="2800" dirty="0" err="1" smtClean="0"/>
              <a:t>ứng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ô</a:t>
            </a:r>
            <a:r>
              <a:rPr lang="en-US" sz="2800" dirty="0" smtClean="0"/>
              <a:t> </a:t>
            </a:r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ghép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bức</a:t>
            </a:r>
            <a:r>
              <a:rPr lang="en-US" sz="2800" dirty="0" smtClean="0"/>
              <a:t> </a:t>
            </a:r>
            <a:r>
              <a:rPr lang="en-US" sz="2800" dirty="0" err="1" smtClean="0"/>
              <a:t>tranh</a:t>
            </a:r>
            <a:r>
              <a:rPr lang="en-US" sz="2800" dirty="0" smtClean="0"/>
              <a:t> </a:t>
            </a:r>
            <a:r>
              <a:rPr lang="en-US" sz="2800" dirty="0" err="1" smtClean="0"/>
              <a:t>hoàn</a:t>
            </a:r>
            <a:r>
              <a:rPr lang="en-US" sz="2800" dirty="0" smtClean="0"/>
              <a:t> </a:t>
            </a:r>
            <a:r>
              <a:rPr lang="en-US" sz="2800" dirty="0" err="1" smtClean="0"/>
              <a:t>chỉnh</a:t>
            </a:r>
            <a:r>
              <a:rPr lang="en-US" sz="2800" dirty="0" smtClean="0"/>
              <a:t>.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31937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45111" y="819558"/>
            <a:ext cx="6342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HƯỚNG DẪN VỀ NHÀ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554D4C-14EA-4FF9-BF0F-9FA7E8474D82}"/>
              </a:ext>
            </a:extLst>
          </p:cNvPr>
          <p:cNvSpPr txBox="1"/>
          <p:nvPr/>
        </p:nvSpPr>
        <p:spPr>
          <a:xfrm>
            <a:off x="4319402" y="2229051"/>
            <a:ext cx="7429574" cy="2240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</a:t>
            </a:r>
            <a:r>
              <a:rPr lang="vi-VN" sz="3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Hoàn thành bài tập </a:t>
            </a:r>
            <a:r>
              <a:rPr lang="en-GB" sz="3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còn</a:t>
            </a:r>
            <a:r>
              <a:rPr lang="en-GB" sz="3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vi-VN" sz="3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trong </a:t>
            </a:r>
            <a:r>
              <a:rPr lang="en-GB" sz="3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SGK </a:t>
            </a:r>
            <a:r>
              <a:rPr lang="en-GB" sz="3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3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GB" sz="3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r>
              <a:rPr lang="en-GB" sz="3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tập</a:t>
            </a:r>
            <a:r>
              <a:rPr lang="en-GB" sz="3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GB" sz="3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SBT.</a:t>
            </a:r>
            <a:endParaRPr lang="en-US" sz="32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Chuẩn bị bài mới “</a:t>
            </a:r>
            <a:r>
              <a:rPr lang="en-GB" sz="32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Phép</a:t>
            </a:r>
            <a:r>
              <a:rPr lang="en-GB" sz="32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3200" b="1" dirty="0" smtClean="0">
                <a:latin typeface="+mn-lt"/>
                <a:ea typeface="Calibri" panose="020F0502020204030204" pitchFamily="34" charset="0"/>
              </a:rPr>
              <a:t>trừ phân số”</a:t>
            </a:r>
            <a:endParaRPr lang="en-US" sz="32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14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283" y="1042757"/>
            <a:ext cx="8757038" cy="418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2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hoc24.vn/source/To%C3%A1n%205/Untitled-1%20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921" y="4307595"/>
            <a:ext cx="2333294" cy="154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7238" y="685367"/>
            <a:ext cx="10334251" cy="24805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14723" y="0"/>
            <a:ext cx="52829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rgbClr val="075909"/>
                </a:solidFill>
                <a:effectLst>
                  <a:reflection blurRad="6350" stA="53000" endA="300" endPos="35500" dir="5400000" sy="-90000" algn="bl" rotWithShape="0"/>
                </a:effectLst>
              </a:rPr>
              <a:t>HOẠT ĐỘNG MỞ ĐẦU</a:t>
            </a:r>
            <a:endParaRPr lang="en-US" sz="4400" b="1" cap="none" spc="0" dirty="0">
              <a:ln w="0"/>
              <a:solidFill>
                <a:srgbClr val="075909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0C55A4-5828-4A83-8967-228BB8B65A42}"/>
              </a:ext>
            </a:extLst>
          </p:cNvPr>
          <p:cNvSpPr txBox="1"/>
          <p:nvPr/>
        </p:nvSpPr>
        <p:spPr>
          <a:xfrm>
            <a:off x="4256602" y="2777192"/>
            <a:ext cx="559247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u="sng" dirty="0" err="1" smtClean="0">
                <a:solidFill>
                  <a:srgbClr val="FF3399"/>
                </a:solidFill>
              </a:rPr>
              <a:t>Luật</a:t>
            </a:r>
            <a:r>
              <a:rPr lang="en-US" sz="2800" b="1" u="sng" dirty="0" smtClean="0">
                <a:solidFill>
                  <a:srgbClr val="FF3399"/>
                </a:solidFill>
              </a:rPr>
              <a:t> </a:t>
            </a:r>
            <a:r>
              <a:rPr lang="en-US" sz="2800" b="1" u="sng" dirty="0" err="1" smtClean="0">
                <a:solidFill>
                  <a:srgbClr val="FF3399"/>
                </a:solidFill>
              </a:rPr>
              <a:t>chơi</a:t>
            </a:r>
            <a:r>
              <a:rPr lang="en-US" sz="2800" b="1" u="sng" dirty="0" smtClean="0">
                <a:solidFill>
                  <a:srgbClr val="FF3399"/>
                </a:solidFill>
              </a:rPr>
              <a:t>: </a:t>
            </a:r>
            <a:r>
              <a:rPr lang="en-US" sz="2800" u="sng" dirty="0" smtClean="0">
                <a:solidFill>
                  <a:srgbClr val="FF3399"/>
                </a:solidFill>
              </a:rPr>
              <a:t> </a:t>
            </a:r>
            <a:r>
              <a:rPr lang="en-US" sz="2800" dirty="0" err="1" smtClean="0"/>
              <a:t>Trò</a:t>
            </a:r>
            <a:r>
              <a:rPr lang="en-US" sz="2800" dirty="0" smtClean="0"/>
              <a:t> </a:t>
            </a:r>
            <a:r>
              <a:rPr lang="en-US" sz="2800" dirty="0" err="1" smtClean="0"/>
              <a:t>chơi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5 </a:t>
            </a:r>
            <a:r>
              <a:rPr lang="en-US" sz="2800" dirty="0" err="1" smtClean="0"/>
              <a:t>hộp</a:t>
            </a:r>
            <a:r>
              <a:rPr lang="en-US" sz="2800" dirty="0" smtClean="0"/>
              <a:t> </a:t>
            </a:r>
            <a:r>
              <a:rPr lang="en-US" sz="2800" dirty="0" err="1" smtClean="0"/>
              <a:t>quà</a:t>
            </a:r>
            <a:r>
              <a:rPr lang="en-US" sz="2800" dirty="0" smtClean="0"/>
              <a:t>,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hộp</a:t>
            </a:r>
            <a:r>
              <a:rPr lang="en-US" sz="2800" dirty="0" smtClean="0"/>
              <a:t> </a:t>
            </a:r>
            <a:r>
              <a:rPr lang="en-US" sz="2800" dirty="0" err="1" smtClean="0"/>
              <a:t>quà</a:t>
            </a:r>
            <a:r>
              <a:rPr lang="en-US" sz="2800" dirty="0" smtClean="0"/>
              <a:t>  </a:t>
            </a:r>
            <a:r>
              <a:rPr lang="en-US" sz="2800" dirty="0" err="1" smtClean="0"/>
              <a:t>có</a:t>
            </a:r>
            <a:r>
              <a:rPr lang="en-US" sz="2800" dirty="0" smtClean="0"/>
              <a:t> 1 </a:t>
            </a:r>
            <a:r>
              <a:rPr lang="en-US" sz="2800" dirty="0" err="1" smtClean="0"/>
              <a:t>câu</a:t>
            </a:r>
            <a:r>
              <a:rPr lang="en-US" sz="2800" dirty="0" smtClean="0"/>
              <a:t> </a:t>
            </a:r>
            <a:r>
              <a:rPr lang="en-US" sz="2800" dirty="0" err="1" smtClean="0"/>
              <a:t>hỏi</a:t>
            </a:r>
            <a:r>
              <a:rPr lang="en-US" sz="2800" dirty="0" smtClean="0"/>
              <a:t>.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hãy</a:t>
            </a:r>
            <a:r>
              <a:rPr lang="en-US" sz="2800" dirty="0" smtClean="0"/>
              <a:t> </a:t>
            </a:r>
            <a:r>
              <a:rPr lang="en-US" sz="2800" dirty="0" err="1" smtClean="0"/>
              <a:t>chọn</a:t>
            </a:r>
            <a:r>
              <a:rPr lang="en-US" sz="2800" dirty="0" smtClean="0"/>
              <a:t> </a:t>
            </a:r>
            <a:r>
              <a:rPr lang="en-US" sz="2800" dirty="0" err="1" smtClean="0"/>
              <a:t>từng</a:t>
            </a:r>
            <a:r>
              <a:rPr lang="en-US" sz="2800" dirty="0" smtClean="0"/>
              <a:t> </a:t>
            </a:r>
            <a:r>
              <a:rPr lang="en-US" sz="2800" dirty="0" err="1" smtClean="0"/>
              <a:t>hộp</a:t>
            </a:r>
            <a:r>
              <a:rPr lang="en-US" sz="2800" dirty="0" smtClean="0"/>
              <a:t> </a:t>
            </a:r>
            <a:r>
              <a:rPr lang="en-US" sz="2800" dirty="0" err="1" smtClean="0"/>
              <a:t>quà</a:t>
            </a:r>
            <a:r>
              <a:rPr lang="en-US" sz="2800" dirty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 </a:t>
            </a:r>
            <a:r>
              <a:rPr lang="en-US" sz="2800" dirty="0" err="1" smtClean="0"/>
              <a:t>câu</a:t>
            </a:r>
            <a:r>
              <a:rPr lang="en-US" sz="2800" dirty="0" smtClean="0"/>
              <a:t> </a:t>
            </a:r>
            <a:r>
              <a:rPr lang="en-US" sz="2800" dirty="0" err="1" smtClean="0"/>
              <a:t>hỏi</a:t>
            </a:r>
            <a:r>
              <a:rPr lang="en-US" sz="2800" dirty="0" smtClean="0"/>
              <a:t>, </a:t>
            </a:r>
            <a:r>
              <a:rPr lang="en-US" sz="2800" dirty="0" err="1" smtClean="0"/>
              <a:t>nếu</a:t>
            </a:r>
            <a:r>
              <a:rPr lang="en-US" sz="2800" dirty="0" smtClean="0"/>
              <a:t>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 </a:t>
            </a:r>
            <a:r>
              <a:rPr lang="en-US" sz="2800" dirty="0" err="1" smtClean="0"/>
              <a:t>đúng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nhận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1 </a:t>
            </a:r>
            <a:r>
              <a:rPr lang="en-US" sz="2800" dirty="0" err="1" smtClean="0"/>
              <a:t>phần</a:t>
            </a:r>
            <a:r>
              <a:rPr lang="en-US" sz="2800" dirty="0" smtClean="0"/>
              <a:t> </a:t>
            </a:r>
            <a:r>
              <a:rPr lang="en-US" sz="2800" dirty="0" err="1" smtClean="0"/>
              <a:t>quà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5023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ng.pngtree.com/png-clipart/20210309/original/pngtree-cartoon-3d-gift-box-png-image_5907059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67" b="84000" l="14417" r="81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601" y="1658679"/>
            <a:ext cx="3409507" cy="340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emo.website500k.com/giftlove/image/cache/catalog/san-pham/hop-3-800x800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493" y="1111997"/>
            <a:ext cx="2683451" cy="268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tockdep.net/files/images/70546581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00" b="91750" l="19600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182" y="1210988"/>
            <a:ext cx="3372655" cy="269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46290" y="3551241"/>
            <a:ext cx="2527343" cy="2527343"/>
          </a:xfrm>
          <a:prstGeom prst="rect">
            <a:avLst/>
          </a:prstGeom>
        </p:spPr>
      </p:pic>
      <p:pic>
        <p:nvPicPr>
          <p:cNvPr id="5" name="Picture 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667" b="90333" l="15000" r="88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9186" y="3360702"/>
            <a:ext cx="2717881" cy="2717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20675" y="72789"/>
            <a:ext cx="8951637" cy="1442375"/>
          </a:xfrm>
          <a:prstGeom prst="rect">
            <a:avLst/>
          </a:prstGeom>
        </p:spPr>
      </p:pic>
      <p:pic>
        <p:nvPicPr>
          <p:cNvPr id="9" name="图片 8" descr="资源 7@4x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312616" y="5068186"/>
            <a:ext cx="879383" cy="83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8576" y="1053747"/>
            <a:ext cx="8885545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lnSpc>
                <a:spcPct val="115000"/>
              </a:lnSpc>
            </a:pP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Nhiệm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vụ 1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: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Thực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hiện phép tính: ( -12) + 48</a:t>
            </a:r>
          </a:p>
          <a:p>
            <a:pPr algn="just" defTabSz="914377">
              <a:lnSpc>
                <a:spcPct val="115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Nhiệm vụ 2: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Nêu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cách cộng hai số nguyên khác dấu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?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pic>
        <p:nvPicPr>
          <p:cNvPr id="6" name="图片 7" descr="资源 1@4x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055" y="3220495"/>
            <a:ext cx="2789903" cy="31991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9145" y="141752"/>
            <a:ext cx="8780973" cy="14148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8576" y="2447334"/>
            <a:ext cx="8715424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lnSpc>
                <a:spcPct val="115000"/>
              </a:lnSpc>
            </a:pP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Đáp án</a:t>
            </a:r>
          </a:p>
          <a:p>
            <a:pPr algn="just" defTabSz="914377">
              <a:lnSpc>
                <a:spcPct val="115000"/>
              </a:lnSpc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Nhiệm vụ 1: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	 ( -12) + 48 = 36</a:t>
            </a:r>
          </a:p>
          <a:p>
            <a:pPr algn="just" defTabSz="914377">
              <a:lnSpc>
                <a:spcPct val="115000"/>
              </a:lnSpc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Nhiệm vụ 2: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	Để cộng hai số nguyên khác dấu, ta làm như sau:</a:t>
            </a:r>
          </a:p>
          <a:p>
            <a:pPr algn="just" defTabSz="914377">
              <a:lnSpc>
                <a:spcPct val="115000"/>
              </a:lnSpc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Bước 1:  bỏ dấu “-” trước số nguyên âm, giữ nguyên số còn lại</a:t>
            </a:r>
          </a:p>
          <a:p>
            <a:pPr algn="just" defTabSz="914377">
              <a:lnSpc>
                <a:spcPct val="115000"/>
              </a:lnSpc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Bước 2: Trong 2 số nguyên dương nhận được ở bước 1, ta lấy số lớn hơn trừ đi số nhỏ hơn</a:t>
            </a:r>
          </a:p>
          <a:p>
            <a:pPr algn="just" defTabSz="914377">
              <a:lnSpc>
                <a:spcPct val="115000"/>
              </a:lnSpc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Bước 3: Cho hiệu vừa nhận được dấu ban đầu của số lớn hơn ở bước 2, ta có tổng cần tìm.</a:t>
            </a:r>
          </a:p>
        </p:txBody>
      </p:sp>
    </p:spTree>
    <p:extLst>
      <p:ext uri="{BB962C8B-B14F-4D97-AF65-F5344CB8AC3E}">
        <p14:creationId xmlns:p14="http://schemas.microsoft.com/office/powerpoint/2010/main" val="320302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47076" y="1048652"/>
                <a:ext cx="8475738" cy="1787156"/>
              </a:xfrm>
              <a:prstGeom prst="rect">
                <a:avLst/>
              </a:prstGeom>
              <a:ln w="28575">
                <a:noFill/>
                <a:prstDash val="sysDash"/>
              </a:ln>
            </p:spPr>
            <p:txBody>
              <a:bodyPr wrap="square">
                <a:spAutoFit/>
              </a:bodyPr>
              <a:lstStyle/>
              <a:p>
                <a:pPr algn="just" defTabSz="914377">
                  <a:lnSpc>
                    <a:spcPct val="115000"/>
                  </a:lnSpc>
                </a:pPr>
                <a:r>
                  <a:rPr lang="vi-VN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Nhiệm 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vụ 1</a:t>
                </a:r>
                <a:r>
                  <a:rPr lang="vi-VN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: </a:t>
                </a:r>
                <a:r>
                  <a:rPr lang="vi-VN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Thực 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hiện phép tính</a:t>
                </a:r>
                <a:r>
                  <a:rPr lang="vi-VN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:</a:t>
                </a:r>
              </a:p>
              <a:p>
                <a:pPr algn="just" defTabSz="914377">
                  <a:lnSpc>
                    <a:spcPct val="115000"/>
                  </a:lnSpc>
                </a:pP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4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9</m:t>
                        </m:r>
                      </m:den>
                    </m:f>
                    <m:r>
                      <a:rPr lang="vi-V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sym typeface="Arial"/>
                      </a:rPr>
                      <m:t>+</m:t>
                    </m:r>
                    <m:f>
                      <m:fPr>
                        <m:ctrlP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−3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5</m:t>
                        </m:r>
                      </m:den>
                    </m:f>
                    <m:r>
                      <a:rPr lang="vi-V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sym typeface="Arial"/>
                      </a:rPr>
                      <m:t>+</m:t>
                    </m:r>
                    <m:f>
                      <m:fPr>
                        <m:ctrlP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endPara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/>
                  <a:sym typeface="Arial"/>
                </a:endParaRPr>
              </a:p>
              <a:p>
                <a:pPr algn="just" defTabSz="914377">
                  <a:lnSpc>
                    <a:spcPct val="115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Nhiệm vụ 2: </a:t>
                </a:r>
                <a:r>
                  <a:rPr lang="vi-VN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Nêu 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cách cộng hai phân số cùng mẫu dương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76" y="1048652"/>
                <a:ext cx="8475738" cy="1787156"/>
              </a:xfrm>
              <a:prstGeom prst="rect">
                <a:avLst/>
              </a:prstGeom>
              <a:blipFill>
                <a:blip r:embed="rId3"/>
                <a:stretch>
                  <a:fillRect l="-1511" t="-2048" r="-719" b="-6485"/>
                </a:stretch>
              </a:blipFill>
              <a:ln w="28575">
                <a:noFill/>
                <a:prstDash val="sysDash"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7" descr="资源 1@4x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4577" y="2835808"/>
            <a:ext cx="3125382" cy="3583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0411" y="147086"/>
            <a:ext cx="8780973" cy="1414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47076" y="2990856"/>
                <a:ext cx="8192887" cy="3273717"/>
              </a:xfrm>
              <a:prstGeom prst="rect">
                <a:avLst/>
              </a:prstGeom>
              <a:ln w="28575">
                <a:noFill/>
                <a:prstDash val="sysDash"/>
              </a:ln>
            </p:spPr>
            <p:txBody>
              <a:bodyPr wrap="square">
                <a:spAutoFit/>
              </a:bodyPr>
              <a:lstStyle/>
              <a:p>
                <a:pPr algn="just" defTabSz="914377">
                  <a:lnSpc>
                    <a:spcPct val="115000"/>
                  </a:lnSpc>
                </a:pPr>
                <a:r>
                  <a:rPr lang="vi-VN" sz="2800" b="1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Đáp án:</a:t>
                </a:r>
              </a:p>
              <a:p>
                <a:pPr algn="just" defTabSz="914377">
                  <a:lnSpc>
                    <a:spcPct val="115000"/>
                  </a:lnSpc>
                </a:pPr>
                <a:r>
                  <a:rPr lang="vi-VN" sz="28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Nhiệm </a:t>
                </a:r>
                <a:r>
                  <a:rPr lang="vi-V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vụ 1: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</a:t>
                </a:r>
                <a:r>
                  <a:rPr lang="vi-VN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Thực 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hiện phép tính:</a:t>
                </a:r>
              </a:p>
              <a:p>
                <a:pPr algn="just" defTabSz="914377">
                  <a:lnSpc>
                    <a:spcPct val="115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4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9</m:t>
                        </m:r>
                      </m:den>
                    </m:f>
                    <m:r>
                      <a:rPr lang="vi-V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sym typeface="Arial"/>
                      </a:rPr>
                      <m:t>+</m:t>
                    </m:r>
                    <m:f>
                      <m:fPr>
                        <m:ctrlP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9</m:t>
                        </m:r>
                      </m:den>
                    </m:f>
                    <m:r>
                      <a:rPr lang="vi-VN" sz="2800">
                        <a:solidFill>
                          <a:srgbClr val="000000"/>
                        </a:solidFill>
                        <a:latin typeface="Cambria Math" charset="0"/>
                        <a:ea typeface="Calibri" panose="020F0502020204030204" pitchFamily="34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rgbClr val="000000"/>
                            </a:solidFill>
                            <a:latin typeface="Cambria Math" charset="0"/>
                            <a:ea typeface="Calibri" panose="020F0502020204030204" pitchFamily="34" charset="0"/>
                            <a:sym typeface="Arial"/>
                          </a:rPr>
                          <m:t>6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000000"/>
                            </a:solidFill>
                            <a:latin typeface="Cambria Math" charset="0"/>
                            <a:ea typeface="Calibri" panose="020F050202020403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−3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5</m:t>
                        </m:r>
                      </m:den>
                    </m:f>
                    <m:r>
                      <a:rPr lang="vi-V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sym typeface="Arial"/>
                      </a:rPr>
                      <m:t>+</m:t>
                    </m:r>
                    <m:f>
                      <m:fPr>
                        <m:ctrlP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rgbClr val="000000"/>
                            </a:solidFill>
                            <a:latin typeface="Cambria Math" charset="0"/>
                            <a:ea typeface="Calibri" panose="020F0502020204030204" pitchFamily="34" charset="0"/>
                            <a:sym typeface="Arial"/>
                          </a:rPr>
                          <m:t>0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000000"/>
                            </a:solidFill>
                            <a:latin typeface="Cambria Math" charset="0"/>
                            <a:ea typeface="Calibri" panose="020F0502020204030204" pitchFamily="34" charset="0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= 0</a:t>
                </a:r>
              </a:p>
              <a:p>
                <a:pPr algn="just" defTabSz="914377">
                  <a:lnSpc>
                    <a:spcPct val="115000"/>
                  </a:lnSpc>
                </a:pPr>
                <a:r>
                  <a:rPr lang="vi-V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Nhiệm vụ 2: </a:t>
                </a:r>
              </a:p>
              <a:p>
                <a:pPr algn="just" defTabSz="914377">
                  <a:lnSpc>
                    <a:spcPct val="115000"/>
                  </a:lnSpc>
                </a:pPr>
                <a:r>
                  <a:rPr lang="vi-V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	</a:t>
                </a:r>
                <a:r>
                  <a:rPr lang="vi-VN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Để cộng hai phân số có cùng mẫu dương, ta cộng các tử và giữ nguyên mẫu chung.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76" y="2990856"/>
                <a:ext cx="8192887" cy="3273717"/>
              </a:xfrm>
              <a:prstGeom prst="rect">
                <a:avLst/>
              </a:prstGeom>
              <a:blipFill>
                <a:blip r:embed="rId7"/>
                <a:stretch>
                  <a:fillRect l="-1563" t="-1304" r="-1488" b="-3166"/>
                </a:stretch>
              </a:blipFill>
              <a:ln w="28575">
                <a:noFill/>
                <a:prstDash val="sysDash"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02088" y="1094887"/>
                <a:ext cx="10934238" cy="19309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914377">
                  <a:lnSpc>
                    <a:spcPct val="115000"/>
                  </a:lnSpc>
                </a:pPr>
                <a:r>
                  <a:rPr lang="vi-VN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Nhiệm 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vụ 1</a:t>
                </a:r>
                <a:r>
                  <a:rPr lang="vi-VN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: </a:t>
                </a:r>
                <a:r>
                  <a:rPr lang="vi-VN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Tính 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nhanh: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7</m:t>
                        </m:r>
                      </m:den>
                    </m:f>
                    <m:r>
                      <a:rPr lang="vi-V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sym typeface="Arial"/>
                      </a:rPr>
                      <m:t>+</m:t>
                    </m:r>
                    <m:d>
                      <m:dPr>
                        <m:ctrlPr>
                          <a:rPr lang="vi-V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vi-VN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lang="vi-VN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sym typeface="Arial"/>
                              </a:rPr>
                              <m:t>2</m:t>
                            </m:r>
                          </m:num>
                          <m:den>
                            <m:r>
                              <a:rPr lang="vi-VN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sym typeface="Arial"/>
                              </a:rPr>
                              <m:t>5</m:t>
                            </m:r>
                          </m:den>
                        </m:f>
                        <m:r>
                          <a:rPr lang="vi-V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+</m:t>
                        </m:r>
                        <m:f>
                          <m:fPr>
                            <m:ctrlPr>
                              <a:rPr lang="vi-VN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lang="vi-VN" sz="3200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 panose="020F0502020204030204" pitchFamily="34" charset="0"/>
                                <a:sym typeface="Arial"/>
                              </a:rPr>
                              <m:t>−1</m:t>
                            </m:r>
                          </m:num>
                          <m:den>
                            <m:r>
                              <a:rPr lang="vi-VN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sym typeface="Arial"/>
                              </a:rPr>
                              <m:t>7</m:t>
                            </m:r>
                          </m:den>
                        </m:f>
                      </m:e>
                    </m:d>
                  </m:oMath>
                </a14:m>
                <a:endPara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/>
                  <a:sym typeface="Arial"/>
                </a:endParaRPr>
              </a:p>
              <a:p>
                <a:pPr algn="just" defTabSz="914377">
                  <a:lnSpc>
                    <a:spcPct val="115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Nhiệm vụ 2: </a:t>
                </a:r>
                <a:r>
                  <a:rPr lang="vi-VN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Nêu 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các tính chất của phép cộng phân số mà em đã biết khi học ở tiểu học.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088" y="1094887"/>
                <a:ext cx="10934238" cy="1930913"/>
              </a:xfrm>
              <a:prstGeom prst="rect">
                <a:avLst/>
              </a:prstGeom>
              <a:blipFill>
                <a:blip r:embed="rId3"/>
                <a:stretch>
                  <a:fillRect l="-1171" r="-1171" b="-632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7" descr="资源 1@4x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997" y="2711302"/>
            <a:ext cx="3233961" cy="3708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350" y="163208"/>
            <a:ext cx="8780973" cy="1414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02088" y="3025800"/>
                <a:ext cx="8424954" cy="34174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914377">
                  <a:lnSpc>
                    <a:spcPct val="115000"/>
                  </a:lnSpc>
                </a:pPr>
                <a:r>
                  <a:rPr lang="vi-VN" sz="2800" b="1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Đáp án:</a:t>
                </a:r>
              </a:p>
              <a:p>
                <a:pPr algn="just" defTabSz="914377">
                  <a:lnSpc>
                    <a:spcPct val="115000"/>
                  </a:lnSpc>
                </a:pPr>
                <a:r>
                  <a:rPr lang="vi-VN" sz="28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Nhiệm </a:t>
                </a:r>
                <a:r>
                  <a:rPr lang="vi-V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vụ 1: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7</m:t>
                        </m:r>
                      </m:den>
                    </m:f>
                    <m:r>
                      <a:rPr lang="vi-V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sym typeface="Arial"/>
                      </a:rPr>
                      <m:t>+</m:t>
                    </m:r>
                    <m:d>
                      <m:dPr>
                        <m:ctrlPr>
                          <a:rPr lang="vi-V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vi-VN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lang="vi-VN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sym typeface="Arial"/>
                              </a:rPr>
                              <m:t>2</m:t>
                            </m:r>
                          </m:num>
                          <m:den>
                            <m:r>
                              <a:rPr lang="vi-VN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sym typeface="Arial"/>
                              </a:rPr>
                              <m:t>5</m:t>
                            </m:r>
                          </m:den>
                        </m:f>
                        <m:r>
                          <a:rPr lang="vi-V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+</m:t>
                        </m:r>
                        <m:f>
                          <m:fPr>
                            <m:ctrlPr>
                              <a:rPr lang="vi-VN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lang="vi-VN" sz="3200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 panose="020F0502020204030204" pitchFamily="34" charset="0"/>
                                <a:sym typeface="Arial"/>
                              </a:rPr>
                              <m:t>−1</m:t>
                            </m:r>
                          </m:num>
                          <m:den>
                            <m:r>
                              <a:rPr lang="vi-VN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sym typeface="Arial"/>
                              </a:rPr>
                              <m:t>7</m:t>
                            </m:r>
                          </m:den>
                        </m:f>
                      </m:e>
                    </m:d>
                  </m:oMath>
                </a14:m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=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lang="vi-VN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2667" i="1">
                            <a:solidFill>
                              <a:srgbClr val="000000"/>
                            </a:solidFill>
                            <a:latin typeface="Cambria Math" charset="0"/>
                            <a:ea typeface="Calibri" panose="020F0502020204030204" pitchFamily="34" charset="0"/>
                            <a:sym typeface="Arial"/>
                          </a:rPr>
                          <m:t>−1</m:t>
                        </m:r>
                      </m:num>
                      <m:den>
                        <m:r>
                          <a:rPr lang="vi-VN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)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vi-VN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= </a:t>
                </a: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0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endPara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/>
                  <a:sym typeface="Arial"/>
                </a:endParaRPr>
              </a:p>
              <a:p>
                <a:pPr algn="just" defTabSz="914377">
                  <a:lnSpc>
                    <a:spcPct val="115000"/>
                  </a:lnSpc>
                </a:pPr>
                <a:r>
                  <a:rPr lang="vi-V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Nhiệm vụ 2: </a:t>
                </a:r>
              </a:p>
              <a:p>
                <a:pPr algn="just" defTabSz="914377">
                  <a:lnSpc>
                    <a:spcPct val="115000"/>
                  </a:lnSpc>
                </a:pPr>
                <a:r>
                  <a:rPr lang="vi-VN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	Các tính chất của phép cộng phân số mà em đã biết khi học ở tiểu học: Tính chất giao hoán, kết hợp, cộng với số 0.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088" y="3025800"/>
                <a:ext cx="8424954" cy="3417474"/>
              </a:xfrm>
              <a:prstGeom prst="rect">
                <a:avLst/>
              </a:prstGeom>
              <a:blipFill>
                <a:blip r:embed="rId7"/>
                <a:stretch>
                  <a:fillRect l="-1520" t="-1070" r="-1447" b="-285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46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6217" y="1067016"/>
            <a:ext cx="8495749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lnSpc>
                <a:spcPct val="115000"/>
              </a:lnSpc>
            </a:pP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Nhiệm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vụ 1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: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Tính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: ( - 18) + ( - 64)</a:t>
            </a:r>
          </a:p>
          <a:p>
            <a:pPr algn="just" defTabSz="914377">
              <a:lnSpc>
                <a:spcPct val="115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Nhiệm vụ 2: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Nêu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quy tắc cộng hai số nguyên âm.</a:t>
            </a:r>
          </a:p>
        </p:txBody>
      </p:sp>
      <p:pic>
        <p:nvPicPr>
          <p:cNvPr id="5" name="图片 7" descr="资源 1@4x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3629" y="2892056"/>
            <a:ext cx="3076329" cy="35275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1043" y="171849"/>
            <a:ext cx="8780973" cy="14148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6217" y="2150390"/>
            <a:ext cx="8160867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lnSpc>
                <a:spcPct val="115000"/>
              </a:lnSpc>
            </a:pPr>
            <a:r>
              <a:rPr lang="vi-VN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Đáp án:</a:t>
            </a:r>
            <a:endParaRPr lang="vi-VN" sz="28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/>
              <a:sym typeface="Arial"/>
            </a:endParaRPr>
          </a:p>
          <a:p>
            <a:pPr algn="just" defTabSz="914377">
              <a:lnSpc>
                <a:spcPct val="115000"/>
              </a:lnSpc>
            </a:pP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Nhiệm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vụ 1: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( - 18) + ( - 14) = -32</a:t>
            </a:r>
          </a:p>
          <a:p>
            <a:pPr algn="just" defTabSz="914377">
              <a:lnSpc>
                <a:spcPct val="115000"/>
              </a:lnSpc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Nhiệm vụ 2: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Quy tắc cộng hai số nguyên âm</a:t>
            </a:r>
          </a:p>
          <a:p>
            <a:pPr algn="just" defTabSz="914377">
              <a:lnSpc>
                <a:spcPct val="115000"/>
              </a:lnSpc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Bước 1: Bỏ dấu “-” trước mỗi số</a:t>
            </a:r>
          </a:p>
          <a:p>
            <a:pPr algn="just" defTabSz="914377">
              <a:lnSpc>
                <a:spcPct val="115000"/>
              </a:lnSpc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Bước 2: Tính tổng của hai số nguyên dương nhận được ở bước 1</a:t>
            </a:r>
          </a:p>
          <a:p>
            <a:pPr algn="just" defTabSz="914377">
              <a:lnSpc>
                <a:spcPct val="115000"/>
              </a:lnSpc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Bước 3: Thêm dấu “-” trước kết quả nhận được ở bước 2, ta có tổng cần tìm.</a:t>
            </a:r>
          </a:p>
        </p:txBody>
      </p:sp>
    </p:spTree>
    <p:extLst>
      <p:ext uri="{BB962C8B-B14F-4D97-AF65-F5344CB8AC3E}">
        <p14:creationId xmlns:p14="http://schemas.microsoft.com/office/powerpoint/2010/main" val="263273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40;p41"/>
          <p:cNvSpPr txBox="1">
            <a:spLocks/>
          </p:cNvSpPr>
          <p:nvPr/>
        </p:nvSpPr>
        <p:spPr>
          <a:xfrm>
            <a:off x="3908552" y="883753"/>
            <a:ext cx="8110850" cy="335778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BÀI 3. </a:t>
            </a: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4400" b="1" dirty="0" smtClean="0">
                <a:solidFill>
                  <a:srgbClr val="075909"/>
                </a:solidFill>
              </a:rPr>
              <a:t>PHÉP CỘNG, PHÉP TRỪ PHÂN SỐ</a:t>
            </a: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4400" b="1" dirty="0" smtClean="0">
                <a:solidFill>
                  <a:srgbClr val="075909"/>
                </a:solidFill>
              </a:rPr>
              <a:t>(3 </a:t>
            </a:r>
            <a:r>
              <a:rPr lang="en-US" sz="4400" b="1" dirty="0" err="1" smtClean="0">
                <a:solidFill>
                  <a:srgbClr val="075909"/>
                </a:solidFill>
              </a:rPr>
              <a:t>tiết</a:t>
            </a:r>
            <a:r>
              <a:rPr lang="en-US" sz="4400" b="1" dirty="0" smtClean="0">
                <a:solidFill>
                  <a:srgbClr val="075909"/>
                </a:solidFill>
              </a:rPr>
              <a:t>)</a:t>
            </a:r>
            <a:endParaRPr lang="en-US" sz="4400" b="1" dirty="0">
              <a:solidFill>
                <a:srgbClr val="0759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0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17;p45"/>
          <p:cNvSpPr/>
          <p:nvPr/>
        </p:nvSpPr>
        <p:spPr>
          <a:xfrm rot="-5400000">
            <a:off x="4015226" y="-226271"/>
            <a:ext cx="3734718" cy="8263500"/>
          </a:xfrm>
          <a:custGeom>
            <a:avLst/>
            <a:gdLst/>
            <a:ahLst/>
            <a:cxnLst/>
            <a:rect l="l" t="t" r="r" b="b"/>
            <a:pathLst>
              <a:path w="53197" h="78011" extrusionOk="0">
                <a:moveTo>
                  <a:pt x="2369" y="17961"/>
                </a:moveTo>
                <a:cubicBezTo>
                  <a:pt x="2179" y="19105"/>
                  <a:pt x="1353" y="20036"/>
                  <a:pt x="554" y="20036"/>
                </a:cubicBezTo>
                <a:cubicBezTo>
                  <a:pt x="514" y="20036"/>
                  <a:pt x="474" y="20034"/>
                  <a:pt x="434" y="20029"/>
                </a:cubicBezTo>
                <a:cubicBezTo>
                  <a:pt x="1068" y="19362"/>
                  <a:pt x="1702" y="18662"/>
                  <a:pt x="2369" y="17961"/>
                </a:cubicBezTo>
                <a:close/>
                <a:moveTo>
                  <a:pt x="3470" y="18862"/>
                </a:moveTo>
                <a:cubicBezTo>
                  <a:pt x="4070" y="18962"/>
                  <a:pt x="4604" y="19596"/>
                  <a:pt x="4704" y="20263"/>
                </a:cubicBezTo>
                <a:cubicBezTo>
                  <a:pt x="4004" y="20029"/>
                  <a:pt x="3804" y="19429"/>
                  <a:pt x="3470" y="18862"/>
                </a:cubicBezTo>
                <a:close/>
                <a:moveTo>
                  <a:pt x="51237" y="18395"/>
                </a:moveTo>
                <a:cubicBezTo>
                  <a:pt x="51237" y="18995"/>
                  <a:pt x="50337" y="19963"/>
                  <a:pt x="49403" y="20363"/>
                </a:cubicBezTo>
                <a:cubicBezTo>
                  <a:pt x="49336" y="19529"/>
                  <a:pt x="50270" y="18495"/>
                  <a:pt x="51237" y="18395"/>
                </a:cubicBezTo>
                <a:close/>
                <a:moveTo>
                  <a:pt x="46567" y="18128"/>
                </a:moveTo>
                <a:cubicBezTo>
                  <a:pt x="47501" y="18728"/>
                  <a:pt x="48435" y="19295"/>
                  <a:pt x="48736" y="20463"/>
                </a:cubicBezTo>
                <a:cubicBezTo>
                  <a:pt x="47601" y="20029"/>
                  <a:pt x="47201" y="18962"/>
                  <a:pt x="46567" y="18128"/>
                </a:cubicBezTo>
                <a:close/>
                <a:moveTo>
                  <a:pt x="2036" y="27935"/>
                </a:moveTo>
                <a:lnTo>
                  <a:pt x="2036" y="27935"/>
                </a:lnTo>
                <a:cubicBezTo>
                  <a:pt x="1769" y="28602"/>
                  <a:pt x="1202" y="28969"/>
                  <a:pt x="635" y="29303"/>
                </a:cubicBezTo>
                <a:cubicBezTo>
                  <a:pt x="901" y="28635"/>
                  <a:pt x="1402" y="28202"/>
                  <a:pt x="2036" y="27935"/>
                </a:cubicBezTo>
                <a:close/>
                <a:moveTo>
                  <a:pt x="46868" y="28435"/>
                </a:moveTo>
                <a:cubicBezTo>
                  <a:pt x="47401" y="28535"/>
                  <a:pt x="48769" y="29903"/>
                  <a:pt x="48769" y="30537"/>
                </a:cubicBezTo>
                <a:cubicBezTo>
                  <a:pt x="48102" y="29870"/>
                  <a:pt x="47435" y="29203"/>
                  <a:pt x="46768" y="28569"/>
                </a:cubicBezTo>
                <a:cubicBezTo>
                  <a:pt x="46801" y="28502"/>
                  <a:pt x="46834" y="28469"/>
                  <a:pt x="46868" y="28435"/>
                </a:cubicBezTo>
                <a:close/>
                <a:moveTo>
                  <a:pt x="52472" y="28335"/>
                </a:moveTo>
                <a:lnTo>
                  <a:pt x="52472" y="28335"/>
                </a:lnTo>
                <a:cubicBezTo>
                  <a:pt x="51871" y="29436"/>
                  <a:pt x="51037" y="30203"/>
                  <a:pt x="49903" y="30604"/>
                </a:cubicBezTo>
                <a:cubicBezTo>
                  <a:pt x="49870" y="29803"/>
                  <a:pt x="51337" y="28469"/>
                  <a:pt x="52472" y="28335"/>
                </a:cubicBezTo>
                <a:close/>
                <a:moveTo>
                  <a:pt x="46686" y="37267"/>
                </a:moveTo>
                <a:cubicBezTo>
                  <a:pt x="47428" y="37267"/>
                  <a:pt x="48277" y="38127"/>
                  <a:pt x="48435" y="39076"/>
                </a:cubicBezTo>
                <a:cubicBezTo>
                  <a:pt x="47968" y="38943"/>
                  <a:pt x="46734" y="37775"/>
                  <a:pt x="46567" y="37275"/>
                </a:cubicBezTo>
                <a:cubicBezTo>
                  <a:pt x="46607" y="37270"/>
                  <a:pt x="46646" y="37267"/>
                  <a:pt x="46686" y="37267"/>
                </a:cubicBezTo>
                <a:close/>
                <a:moveTo>
                  <a:pt x="51538" y="37442"/>
                </a:moveTo>
                <a:lnTo>
                  <a:pt x="51538" y="37442"/>
                </a:lnTo>
                <a:cubicBezTo>
                  <a:pt x="51337" y="38276"/>
                  <a:pt x="50804" y="38743"/>
                  <a:pt x="49970" y="39076"/>
                </a:cubicBezTo>
                <a:cubicBezTo>
                  <a:pt x="50303" y="38276"/>
                  <a:pt x="50804" y="37742"/>
                  <a:pt x="51538" y="37442"/>
                </a:cubicBezTo>
                <a:close/>
                <a:moveTo>
                  <a:pt x="2936" y="38042"/>
                </a:moveTo>
                <a:lnTo>
                  <a:pt x="2936" y="38042"/>
                </a:lnTo>
                <a:cubicBezTo>
                  <a:pt x="3470" y="38576"/>
                  <a:pt x="4337" y="38809"/>
                  <a:pt x="4471" y="39710"/>
                </a:cubicBezTo>
                <a:cubicBezTo>
                  <a:pt x="3804" y="39310"/>
                  <a:pt x="3270" y="38776"/>
                  <a:pt x="2936" y="38042"/>
                </a:cubicBezTo>
                <a:close/>
                <a:moveTo>
                  <a:pt x="2302" y="37609"/>
                </a:moveTo>
                <a:lnTo>
                  <a:pt x="2302" y="37609"/>
                </a:lnTo>
                <a:cubicBezTo>
                  <a:pt x="2369" y="38242"/>
                  <a:pt x="1635" y="39310"/>
                  <a:pt x="835" y="39743"/>
                </a:cubicBezTo>
                <a:cubicBezTo>
                  <a:pt x="768" y="39076"/>
                  <a:pt x="1569" y="37942"/>
                  <a:pt x="2302" y="37609"/>
                </a:cubicBezTo>
                <a:close/>
                <a:moveTo>
                  <a:pt x="52505" y="45648"/>
                </a:moveTo>
                <a:lnTo>
                  <a:pt x="52505" y="45648"/>
                </a:lnTo>
                <a:cubicBezTo>
                  <a:pt x="51671" y="46482"/>
                  <a:pt x="51104" y="47582"/>
                  <a:pt x="49870" y="47983"/>
                </a:cubicBezTo>
                <a:cubicBezTo>
                  <a:pt x="50504" y="46949"/>
                  <a:pt x="51271" y="46048"/>
                  <a:pt x="52505" y="45648"/>
                </a:cubicBezTo>
                <a:close/>
                <a:moveTo>
                  <a:pt x="3203" y="46415"/>
                </a:moveTo>
                <a:lnTo>
                  <a:pt x="3203" y="46415"/>
                </a:lnTo>
                <a:cubicBezTo>
                  <a:pt x="3570" y="46915"/>
                  <a:pt x="3970" y="47416"/>
                  <a:pt x="4337" y="47916"/>
                </a:cubicBezTo>
                <a:cubicBezTo>
                  <a:pt x="4271" y="47983"/>
                  <a:pt x="4237" y="48016"/>
                  <a:pt x="4204" y="48049"/>
                </a:cubicBezTo>
                <a:cubicBezTo>
                  <a:pt x="3837" y="47516"/>
                  <a:pt x="3036" y="47349"/>
                  <a:pt x="3203" y="46415"/>
                </a:cubicBezTo>
                <a:close/>
                <a:moveTo>
                  <a:pt x="2336" y="46015"/>
                </a:moveTo>
                <a:lnTo>
                  <a:pt x="2336" y="46015"/>
                </a:lnTo>
                <a:cubicBezTo>
                  <a:pt x="2369" y="47115"/>
                  <a:pt x="1602" y="47582"/>
                  <a:pt x="901" y="48149"/>
                </a:cubicBezTo>
                <a:cubicBezTo>
                  <a:pt x="701" y="47449"/>
                  <a:pt x="1469" y="46348"/>
                  <a:pt x="2336" y="46015"/>
                </a:cubicBezTo>
                <a:close/>
                <a:moveTo>
                  <a:pt x="46734" y="46348"/>
                </a:moveTo>
                <a:lnTo>
                  <a:pt x="46734" y="46348"/>
                </a:lnTo>
                <a:cubicBezTo>
                  <a:pt x="47601" y="46915"/>
                  <a:pt x="48669" y="46982"/>
                  <a:pt x="49002" y="48116"/>
                </a:cubicBezTo>
                <a:cubicBezTo>
                  <a:pt x="48818" y="48190"/>
                  <a:pt x="48654" y="48231"/>
                  <a:pt x="48500" y="48231"/>
                </a:cubicBezTo>
                <a:cubicBezTo>
                  <a:pt x="47960" y="48231"/>
                  <a:pt x="47539" y="47724"/>
                  <a:pt x="46734" y="46348"/>
                </a:cubicBezTo>
                <a:close/>
                <a:moveTo>
                  <a:pt x="46701" y="54220"/>
                </a:moveTo>
                <a:cubicBezTo>
                  <a:pt x="47735" y="54587"/>
                  <a:pt x="48335" y="55455"/>
                  <a:pt x="48936" y="56322"/>
                </a:cubicBezTo>
                <a:cubicBezTo>
                  <a:pt x="47935" y="55855"/>
                  <a:pt x="47268" y="55054"/>
                  <a:pt x="46701" y="54220"/>
                </a:cubicBezTo>
                <a:close/>
                <a:moveTo>
                  <a:pt x="52572" y="54454"/>
                </a:moveTo>
                <a:lnTo>
                  <a:pt x="52572" y="54454"/>
                </a:lnTo>
                <a:cubicBezTo>
                  <a:pt x="52705" y="55455"/>
                  <a:pt x="51538" y="56389"/>
                  <a:pt x="50103" y="56422"/>
                </a:cubicBezTo>
                <a:cubicBezTo>
                  <a:pt x="50837" y="55588"/>
                  <a:pt x="51371" y="54621"/>
                  <a:pt x="52572" y="54454"/>
                </a:cubicBezTo>
                <a:close/>
                <a:moveTo>
                  <a:pt x="2236" y="55021"/>
                </a:moveTo>
                <a:lnTo>
                  <a:pt x="2236" y="55021"/>
                </a:lnTo>
                <a:cubicBezTo>
                  <a:pt x="2369" y="55688"/>
                  <a:pt x="1735" y="56422"/>
                  <a:pt x="935" y="56622"/>
                </a:cubicBezTo>
                <a:cubicBezTo>
                  <a:pt x="1335" y="56122"/>
                  <a:pt x="1769" y="55588"/>
                  <a:pt x="2236" y="55021"/>
                </a:cubicBezTo>
                <a:close/>
                <a:moveTo>
                  <a:pt x="48636" y="382"/>
                </a:moveTo>
                <a:lnTo>
                  <a:pt x="48636" y="19095"/>
                </a:lnTo>
                <a:cubicBezTo>
                  <a:pt x="48002" y="18628"/>
                  <a:pt x="47301" y="18061"/>
                  <a:pt x="46567" y="17494"/>
                </a:cubicBezTo>
                <a:cubicBezTo>
                  <a:pt x="46467" y="17394"/>
                  <a:pt x="46367" y="17294"/>
                  <a:pt x="46267" y="17261"/>
                </a:cubicBezTo>
                <a:cubicBezTo>
                  <a:pt x="46231" y="17252"/>
                  <a:pt x="46191" y="17248"/>
                  <a:pt x="46149" y="17248"/>
                </a:cubicBezTo>
                <a:cubicBezTo>
                  <a:pt x="46034" y="17248"/>
                  <a:pt x="45907" y="17279"/>
                  <a:pt x="45834" y="17327"/>
                </a:cubicBezTo>
                <a:cubicBezTo>
                  <a:pt x="45800" y="17361"/>
                  <a:pt x="45800" y="17561"/>
                  <a:pt x="45834" y="17661"/>
                </a:cubicBezTo>
                <a:cubicBezTo>
                  <a:pt x="46100" y="18195"/>
                  <a:pt x="46367" y="18695"/>
                  <a:pt x="46701" y="19195"/>
                </a:cubicBezTo>
                <a:cubicBezTo>
                  <a:pt x="46901" y="19529"/>
                  <a:pt x="47168" y="19796"/>
                  <a:pt x="47435" y="20129"/>
                </a:cubicBezTo>
                <a:cubicBezTo>
                  <a:pt x="47665" y="20463"/>
                  <a:pt x="47955" y="20697"/>
                  <a:pt x="48365" y="20697"/>
                </a:cubicBezTo>
                <a:cubicBezTo>
                  <a:pt x="48488" y="20697"/>
                  <a:pt x="48622" y="20676"/>
                  <a:pt x="48769" y="20630"/>
                </a:cubicBezTo>
                <a:lnTo>
                  <a:pt x="48769" y="29303"/>
                </a:lnTo>
                <a:cubicBezTo>
                  <a:pt x="48502" y="29036"/>
                  <a:pt x="48269" y="28769"/>
                  <a:pt x="47968" y="28502"/>
                </a:cubicBezTo>
                <a:cubicBezTo>
                  <a:pt x="47635" y="28269"/>
                  <a:pt x="47301" y="27968"/>
                  <a:pt x="46934" y="27835"/>
                </a:cubicBezTo>
                <a:cubicBezTo>
                  <a:pt x="46881" y="27808"/>
                  <a:pt x="46819" y="27798"/>
                  <a:pt x="46752" y="27798"/>
                </a:cubicBezTo>
                <a:cubicBezTo>
                  <a:pt x="46565" y="27798"/>
                  <a:pt x="46339" y="27877"/>
                  <a:pt x="46167" y="27902"/>
                </a:cubicBezTo>
                <a:cubicBezTo>
                  <a:pt x="46167" y="28135"/>
                  <a:pt x="46167" y="28402"/>
                  <a:pt x="46267" y="28602"/>
                </a:cubicBezTo>
                <a:cubicBezTo>
                  <a:pt x="46768" y="29736"/>
                  <a:pt x="47935" y="30303"/>
                  <a:pt x="48702" y="31204"/>
                </a:cubicBezTo>
                <a:cubicBezTo>
                  <a:pt x="48836" y="31371"/>
                  <a:pt x="48936" y="31571"/>
                  <a:pt x="48936" y="31771"/>
                </a:cubicBezTo>
                <a:cubicBezTo>
                  <a:pt x="48969" y="34006"/>
                  <a:pt x="48969" y="36241"/>
                  <a:pt x="49002" y="38476"/>
                </a:cubicBezTo>
                <a:cubicBezTo>
                  <a:pt x="49002" y="38576"/>
                  <a:pt x="48969" y="38709"/>
                  <a:pt x="48969" y="38943"/>
                </a:cubicBezTo>
                <a:cubicBezTo>
                  <a:pt x="48869" y="38709"/>
                  <a:pt x="48802" y="38609"/>
                  <a:pt x="48769" y="38509"/>
                </a:cubicBezTo>
                <a:cubicBezTo>
                  <a:pt x="48469" y="37508"/>
                  <a:pt x="47702" y="37041"/>
                  <a:pt x="46834" y="36741"/>
                </a:cubicBezTo>
                <a:cubicBezTo>
                  <a:pt x="46798" y="36729"/>
                  <a:pt x="46757" y="36724"/>
                  <a:pt x="46712" y="36724"/>
                </a:cubicBezTo>
                <a:cubicBezTo>
                  <a:pt x="46511" y="36724"/>
                  <a:pt x="46249" y="36838"/>
                  <a:pt x="46167" y="36975"/>
                </a:cubicBezTo>
                <a:cubicBezTo>
                  <a:pt x="46067" y="37142"/>
                  <a:pt x="46067" y="37542"/>
                  <a:pt x="46200" y="37675"/>
                </a:cubicBezTo>
                <a:cubicBezTo>
                  <a:pt x="46934" y="38543"/>
                  <a:pt x="47668" y="39376"/>
                  <a:pt x="48736" y="39843"/>
                </a:cubicBezTo>
                <a:cubicBezTo>
                  <a:pt x="48836" y="39910"/>
                  <a:pt x="49002" y="40077"/>
                  <a:pt x="49002" y="40210"/>
                </a:cubicBezTo>
                <a:cubicBezTo>
                  <a:pt x="49069" y="42412"/>
                  <a:pt x="49103" y="44647"/>
                  <a:pt x="49169" y="46915"/>
                </a:cubicBezTo>
                <a:cubicBezTo>
                  <a:pt x="48469" y="46582"/>
                  <a:pt x="47802" y="46248"/>
                  <a:pt x="47134" y="45915"/>
                </a:cubicBezTo>
                <a:cubicBezTo>
                  <a:pt x="46983" y="45839"/>
                  <a:pt x="46811" y="45753"/>
                  <a:pt x="46659" y="45753"/>
                </a:cubicBezTo>
                <a:cubicBezTo>
                  <a:pt x="46543" y="45753"/>
                  <a:pt x="46440" y="45803"/>
                  <a:pt x="46367" y="45948"/>
                </a:cubicBezTo>
                <a:cubicBezTo>
                  <a:pt x="46234" y="46148"/>
                  <a:pt x="46234" y="46548"/>
                  <a:pt x="46334" y="46782"/>
                </a:cubicBezTo>
                <a:cubicBezTo>
                  <a:pt x="46567" y="47249"/>
                  <a:pt x="46868" y="47649"/>
                  <a:pt x="47168" y="48049"/>
                </a:cubicBezTo>
                <a:cubicBezTo>
                  <a:pt x="47557" y="48605"/>
                  <a:pt x="48132" y="48767"/>
                  <a:pt x="48775" y="48767"/>
                </a:cubicBezTo>
                <a:cubicBezTo>
                  <a:pt x="48904" y="48767"/>
                  <a:pt x="49036" y="48761"/>
                  <a:pt x="49169" y="48750"/>
                </a:cubicBezTo>
                <a:lnTo>
                  <a:pt x="49169" y="55221"/>
                </a:lnTo>
                <a:cubicBezTo>
                  <a:pt x="48836" y="54921"/>
                  <a:pt x="48402" y="54554"/>
                  <a:pt x="47968" y="54220"/>
                </a:cubicBezTo>
                <a:cubicBezTo>
                  <a:pt x="47635" y="53987"/>
                  <a:pt x="47268" y="53787"/>
                  <a:pt x="46868" y="53653"/>
                </a:cubicBezTo>
                <a:cubicBezTo>
                  <a:pt x="46801" y="53631"/>
                  <a:pt x="46708" y="53620"/>
                  <a:pt x="46612" y="53620"/>
                </a:cubicBezTo>
                <a:cubicBezTo>
                  <a:pt x="46419" y="53620"/>
                  <a:pt x="46212" y="53665"/>
                  <a:pt x="46167" y="53753"/>
                </a:cubicBezTo>
                <a:cubicBezTo>
                  <a:pt x="46067" y="53920"/>
                  <a:pt x="46067" y="54321"/>
                  <a:pt x="46200" y="54521"/>
                </a:cubicBezTo>
                <a:cubicBezTo>
                  <a:pt x="46901" y="55521"/>
                  <a:pt x="47702" y="56389"/>
                  <a:pt x="48836" y="56922"/>
                </a:cubicBezTo>
                <a:cubicBezTo>
                  <a:pt x="48936" y="56989"/>
                  <a:pt x="49036" y="57022"/>
                  <a:pt x="49103" y="57056"/>
                </a:cubicBezTo>
                <a:cubicBezTo>
                  <a:pt x="49103" y="58090"/>
                  <a:pt x="49103" y="59124"/>
                  <a:pt x="49103" y="60125"/>
                </a:cubicBezTo>
                <a:cubicBezTo>
                  <a:pt x="49103" y="62159"/>
                  <a:pt x="48969" y="64161"/>
                  <a:pt x="49103" y="66196"/>
                </a:cubicBezTo>
                <a:cubicBezTo>
                  <a:pt x="49269" y="68731"/>
                  <a:pt x="48969" y="71233"/>
                  <a:pt x="48936" y="73768"/>
                </a:cubicBezTo>
                <a:cubicBezTo>
                  <a:pt x="48902" y="74502"/>
                  <a:pt x="48936" y="75269"/>
                  <a:pt x="48969" y="76003"/>
                </a:cubicBezTo>
                <a:cubicBezTo>
                  <a:pt x="49002" y="76470"/>
                  <a:pt x="48836" y="76670"/>
                  <a:pt x="48335" y="76670"/>
                </a:cubicBezTo>
                <a:cubicBezTo>
                  <a:pt x="47334" y="76651"/>
                  <a:pt x="46332" y="76631"/>
                  <a:pt x="45331" y="76631"/>
                </a:cubicBezTo>
                <a:cubicBezTo>
                  <a:pt x="44598" y="76631"/>
                  <a:pt x="43865" y="76642"/>
                  <a:pt x="43132" y="76670"/>
                </a:cubicBezTo>
                <a:cubicBezTo>
                  <a:pt x="40196" y="76803"/>
                  <a:pt x="37261" y="77037"/>
                  <a:pt x="34292" y="77137"/>
                </a:cubicBezTo>
                <a:cubicBezTo>
                  <a:pt x="30456" y="77237"/>
                  <a:pt x="26620" y="77270"/>
                  <a:pt x="22750" y="77304"/>
                </a:cubicBezTo>
                <a:cubicBezTo>
                  <a:pt x="21183" y="77304"/>
                  <a:pt x="19615" y="77204"/>
                  <a:pt x="18047" y="77170"/>
                </a:cubicBezTo>
                <a:cubicBezTo>
                  <a:pt x="14778" y="77104"/>
                  <a:pt x="11509" y="77104"/>
                  <a:pt x="8273" y="77070"/>
                </a:cubicBezTo>
                <a:cubicBezTo>
                  <a:pt x="6806" y="77037"/>
                  <a:pt x="5338" y="76970"/>
                  <a:pt x="3904" y="76903"/>
                </a:cubicBezTo>
                <a:cubicBezTo>
                  <a:pt x="3670" y="69865"/>
                  <a:pt x="3437" y="62827"/>
                  <a:pt x="3203" y="55722"/>
                </a:cubicBezTo>
                <a:lnTo>
                  <a:pt x="3203" y="55722"/>
                </a:lnTo>
                <a:cubicBezTo>
                  <a:pt x="3670" y="56022"/>
                  <a:pt x="4004" y="56255"/>
                  <a:pt x="4371" y="56489"/>
                </a:cubicBezTo>
                <a:cubicBezTo>
                  <a:pt x="4504" y="56555"/>
                  <a:pt x="4671" y="56622"/>
                  <a:pt x="4804" y="56622"/>
                </a:cubicBezTo>
                <a:cubicBezTo>
                  <a:pt x="5004" y="56589"/>
                  <a:pt x="5238" y="56522"/>
                  <a:pt x="5438" y="56455"/>
                </a:cubicBezTo>
                <a:cubicBezTo>
                  <a:pt x="5371" y="56222"/>
                  <a:pt x="5371" y="55922"/>
                  <a:pt x="5205" y="55788"/>
                </a:cubicBezTo>
                <a:cubicBezTo>
                  <a:pt x="4671" y="55388"/>
                  <a:pt x="4104" y="55054"/>
                  <a:pt x="3570" y="54654"/>
                </a:cubicBezTo>
                <a:cubicBezTo>
                  <a:pt x="3437" y="54554"/>
                  <a:pt x="3270" y="54354"/>
                  <a:pt x="3270" y="54220"/>
                </a:cubicBezTo>
                <a:cubicBezTo>
                  <a:pt x="3236" y="52052"/>
                  <a:pt x="3236" y="49917"/>
                  <a:pt x="3236" y="47749"/>
                </a:cubicBezTo>
                <a:lnTo>
                  <a:pt x="3236" y="47749"/>
                </a:lnTo>
                <a:cubicBezTo>
                  <a:pt x="3370" y="47883"/>
                  <a:pt x="3537" y="48049"/>
                  <a:pt x="3737" y="48216"/>
                </a:cubicBezTo>
                <a:cubicBezTo>
                  <a:pt x="3923" y="48355"/>
                  <a:pt x="4141" y="48543"/>
                  <a:pt x="4369" y="48543"/>
                </a:cubicBezTo>
                <a:cubicBezTo>
                  <a:pt x="4468" y="48543"/>
                  <a:pt x="4569" y="48508"/>
                  <a:pt x="4671" y="48416"/>
                </a:cubicBezTo>
                <a:cubicBezTo>
                  <a:pt x="4971" y="48116"/>
                  <a:pt x="4838" y="47716"/>
                  <a:pt x="4604" y="47416"/>
                </a:cubicBezTo>
                <a:cubicBezTo>
                  <a:pt x="4170" y="46849"/>
                  <a:pt x="3670" y="46348"/>
                  <a:pt x="3203" y="45814"/>
                </a:cubicBezTo>
                <a:cubicBezTo>
                  <a:pt x="3103" y="45714"/>
                  <a:pt x="3103" y="45514"/>
                  <a:pt x="3070" y="45347"/>
                </a:cubicBezTo>
                <a:cubicBezTo>
                  <a:pt x="3036" y="43746"/>
                  <a:pt x="3003" y="42112"/>
                  <a:pt x="2970" y="40511"/>
                </a:cubicBezTo>
                <a:cubicBezTo>
                  <a:pt x="2970" y="40010"/>
                  <a:pt x="2970" y="39510"/>
                  <a:pt x="2970" y="38943"/>
                </a:cubicBezTo>
                <a:cubicBezTo>
                  <a:pt x="3136" y="39110"/>
                  <a:pt x="3236" y="39276"/>
                  <a:pt x="3370" y="39376"/>
                </a:cubicBezTo>
                <a:cubicBezTo>
                  <a:pt x="3670" y="39643"/>
                  <a:pt x="3970" y="39944"/>
                  <a:pt x="4337" y="40177"/>
                </a:cubicBezTo>
                <a:cubicBezTo>
                  <a:pt x="4385" y="40201"/>
                  <a:pt x="4453" y="40212"/>
                  <a:pt x="4527" y="40212"/>
                </a:cubicBezTo>
                <a:cubicBezTo>
                  <a:pt x="4662" y="40212"/>
                  <a:pt x="4818" y="40175"/>
                  <a:pt x="4904" y="40110"/>
                </a:cubicBezTo>
                <a:cubicBezTo>
                  <a:pt x="5038" y="40044"/>
                  <a:pt x="5071" y="39743"/>
                  <a:pt x="5004" y="39610"/>
                </a:cubicBezTo>
                <a:cubicBezTo>
                  <a:pt x="4838" y="39210"/>
                  <a:pt x="4637" y="38809"/>
                  <a:pt x="4371" y="38509"/>
                </a:cubicBezTo>
                <a:cubicBezTo>
                  <a:pt x="3970" y="38109"/>
                  <a:pt x="3470" y="37775"/>
                  <a:pt x="3070" y="37408"/>
                </a:cubicBezTo>
                <a:cubicBezTo>
                  <a:pt x="2970" y="37342"/>
                  <a:pt x="2903" y="37208"/>
                  <a:pt x="2903" y="37075"/>
                </a:cubicBezTo>
                <a:cubicBezTo>
                  <a:pt x="2903" y="34473"/>
                  <a:pt x="2903" y="31838"/>
                  <a:pt x="2903" y="29203"/>
                </a:cubicBezTo>
                <a:cubicBezTo>
                  <a:pt x="2903" y="29169"/>
                  <a:pt x="2936" y="29136"/>
                  <a:pt x="3003" y="29002"/>
                </a:cubicBezTo>
                <a:cubicBezTo>
                  <a:pt x="3270" y="29303"/>
                  <a:pt x="3503" y="29603"/>
                  <a:pt x="3804" y="29836"/>
                </a:cubicBezTo>
                <a:cubicBezTo>
                  <a:pt x="3957" y="29968"/>
                  <a:pt x="4153" y="30128"/>
                  <a:pt x="4336" y="30128"/>
                </a:cubicBezTo>
                <a:cubicBezTo>
                  <a:pt x="4432" y="30128"/>
                  <a:pt x="4524" y="30084"/>
                  <a:pt x="4604" y="29970"/>
                </a:cubicBezTo>
                <a:cubicBezTo>
                  <a:pt x="4771" y="29803"/>
                  <a:pt x="4771" y="29369"/>
                  <a:pt x="4637" y="29136"/>
                </a:cubicBezTo>
                <a:cubicBezTo>
                  <a:pt x="4504" y="28836"/>
                  <a:pt x="4204" y="28535"/>
                  <a:pt x="3904" y="28369"/>
                </a:cubicBezTo>
                <a:cubicBezTo>
                  <a:pt x="3136" y="27835"/>
                  <a:pt x="2836" y="27234"/>
                  <a:pt x="2903" y="26234"/>
                </a:cubicBezTo>
                <a:cubicBezTo>
                  <a:pt x="3036" y="23932"/>
                  <a:pt x="3036" y="21597"/>
                  <a:pt x="3103" y="19195"/>
                </a:cubicBezTo>
                <a:cubicBezTo>
                  <a:pt x="3437" y="19629"/>
                  <a:pt x="3703" y="20029"/>
                  <a:pt x="4037" y="20363"/>
                </a:cubicBezTo>
                <a:cubicBezTo>
                  <a:pt x="4229" y="20555"/>
                  <a:pt x="4456" y="20782"/>
                  <a:pt x="4717" y="20782"/>
                </a:cubicBezTo>
                <a:cubicBezTo>
                  <a:pt x="4819" y="20782"/>
                  <a:pt x="4926" y="20747"/>
                  <a:pt x="5038" y="20663"/>
                </a:cubicBezTo>
                <a:cubicBezTo>
                  <a:pt x="5438" y="20363"/>
                  <a:pt x="5138" y="19963"/>
                  <a:pt x="4971" y="19629"/>
                </a:cubicBezTo>
                <a:cubicBezTo>
                  <a:pt x="4604" y="18895"/>
                  <a:pt x="4004" y="18361"/>
                  <a:pt x="3170" y="18095"/>
                </a:cubicBezTo>
                <a:cubicBezTo>
                  <a:pt x="3236" y="16527"/>
                  <a:pt x="3270" y="14992"/>
                  <a:pt x="3370" y="13425"/>
                </a:cubicBezTo>
                <a:cubicBezTo>
                  <a:pt x="3670" y="9355"/>
                  <a:pt x="3837" y="5252"/>
                  <a:pt x="3670" y="1149"/>
                </a:cubicBezTo>
                <a:cubicBezTo>
                  <a:pt x="3637" y="449"/>
                  <a:pt x="3670" y="382"/>
                  <a:pt x="4337" y="382"/>
                </a:cubicBezTo>
                <a:cubicBezTo>
                  <a:pt x="7106" y="415"/>
                  <a:pt x="9908" y="449"/>
                  <a:pt x="12677" y="449"/>
                </a:cubicBezTo>
                <a:cubicBezTo>
                  <a:pt x="15312" y="465"/>
                  <a:pt x="17939" y="465"/>
                  <a:pt x="20566" y="465"/>
                </a:cubicBezTo>
                <a:cubicBezTo>
                  <a:pt x="23192" y="465"/>
                  <a:pt x="25819" y="465"/>
                  <a:pt x="28454" y="482"/>
                </a:cubicBezTo>
                <a:cubicBezTo>
                  <a:pt x="32391" y="515"/>
                  <a:pt x="36327" y="615"/>
                  <a:pt x="40296" y="615"/>
                </a:cubicBezTo>
                <a:cubicBezTo>
                  <a:pt x="40643" y="620"/>
                  <a:pt x="40990" y="622"/>
                  <a:pt x="41337" y="622"/>
                </a:cubicBezTo>
                <a:cubicBezTo>
                  <a:pt x="43533" y="622"/>
                  <a:pt x="45746" y="540"/>
                  <a:pt x="47935" y="482"/>
                </a:cubicBezTo>
                <a:cubicBezTo>
                  <a:pt x="48135" y="482"/>
                  <a:pt x="48369" y="415"/>
                  <a:pt x="48636" y="382"/>
                </a:cubicBezTo>
                <a:close/>
                <a:moveTo>
                  <a:pt x="6181" y="0"/>
                </a:moveTo>
                <a:cubicBezTo>
                  <a:pt x="5497" y="0"/>
                  <a:pt x="4815" y="4"/>
                  <a:pt x="4137" y="15"/>
                </a:cubicBezTo>
                <a:cubicBezTo>
                  <a:pt x="3370" y="15"/>
                  <a:pt x="3236" y="215"/>
                  <a:pt x="3470" y="949"/>
                </a:cubicBezTo>
                <a:cubicBezTo>
                  <a:pt x="3470" y="1016"/>
                  <a:pt x="3470" y="1116"/>
                  <a:pt x="3470" y="1182"/>
                </a:cubicBezTo>
                <a:cubicBezTo>
                  <a:pt x="3303" y="4918"/>
                  <a:pt x="3103" y="8655"/>
                  <a:pt x="2936" y="12357"/>
                </a:cubicBezTo>
                <a:cubicBezTo>
                  <a:pt x="2836" y="13958"/>
                  <a:pt x="2769" y="15559"/>
                  <a:pt x="2669" y="17161"/>
                </a:cubicBezTo>
                <a:cubicBezTo>
                  <a:pt x="2669" y="17461"/>
                  <a:pt x="2569" y="17628"/>
                  <a:pt x="2302" y="17761"/>
                </a:cubicBezTo>
                <a:cubicBezTo>
                  <a:pt x="1402" y="18228"/>
                  <a:pt x="768" y="18962"/>
                  <a:pt x="268" y="19796"/>
                </a:cubicBezTo>
                <a:cubicBezTo>
                  <a:pt x="168" y="19963"/>
                  <a:pt x="101" y="20263"/>
                  <a:pt x="201" y="20363"/>
                </a:cubicBezTo>
                <a:cubicBezTo>
                  <a:pt x="301" y="20496"/>
                  <a:pt x="601" y="20530"/>
                  <a:pt x="768" y="20530"/>
                </a:cubicBezTo>
                <a:cubicBezTo>
                  <a:pt x="1435" y="20430"/>
                  <a:pt x="1869" y="19963"/>
                  <a:pt x="2202" y="19429"/>
                </a:cubicBezTo>
                <a:cubicBezTo>
                  <a:pt x="2302" y="19262"/>
                  <a:pt x="2403" y="19095"/>
                  <a:pt x="2603" y="18795"/>
                </a:cubicBezTo>
                <a:lnTo>
                  <a:pt x="2603" y="18795"/>
                </a:lnTo>
                <a:cubicBezTo>
                  <a:pt x="2536" y="20797"/>
                  <a:pt x="2469" y="22665"/>
                  <a:pt x="2403" y="24533"/>
                </a:cubicBezTo>
                <a:cubicBezTo>
                  <a:pt x="2403" y="25333"/>
                  <a:pt x="2403" y="26134"/>
                  <a:pt x="2369" y="26934"/>
                </a:cubicBezTo>
                <a:cubicBezTo>
                  <a:pt x="2336" y="27134"/>
                  <a:pt x="2169" y="27468"/>
                  <a:pt x="2002" y="27501"/>
                </a:cubicBezTo>
                <a:cubicBezTo>
                  <a:pt x="1302" y="27668"/>
                  <a:pt x="868" y="28135"/>
                  <a:pt x="401" y="28635"/>
                </a:cubicBezTo>
                <a:cubicBezTo>
                  <a:pt x="101" y="29002"/>
                  <a:pt x="1" y="29536"/>
                  <a:pt x="268" y="29703"/>
                </a:cubicBezTo>
                <a:cubicBezTo>
                  <a:pt x="390" y="29803"/>
                  <a:pt x="509" y="29844"/>
                  <a:pt x="623" y="29844"/>
                </a:cubicBezTo>
                <a:cubicBezTo>
                  <a:pt x="853" y="29844"/>
                  <a:pt x="1068" y="29681"/>
                  <a:pt x="1268" y="29503"/>
                </a:cubicBezTo>
                <a:cubicBezTo>
                  <a:pt x="1602" y="29203"/>
                  <a:pt x="1936" y="28936"/>
                  <a:pt x="2302" y="28569"/>
                </a:cubicBezTo>
                <a:cubicBezTo>
                  <a:pt x="2336" y="28769"/>
                  <a:pt x="2336" y="28836"/>
                  <a:pt x="2336" y="28902"/>
                </a:cubicBezTo>
                <a:cubicBezTo>
                  <a:pt x="2336" y="31571"/>
                  <a:pt x="2336" y="34206"/>
                  <a:pt x="2336" y="36875"/>
                </a:cubicBezTo>
                <a:cubicBezTo>
                  <a:pt x="2336" y="37041"/>
                  <a:pt x="2169" y="37242"/>
                  <a:pt x="2036" y="37375"/>
                </a:cubicBezTo>
                <a:cubicBezTo>
                  <a:pt x="1368" y="37875"/>
                  <a:pt x="735" y="38442"/>
                  <a:pt x="468" y="39243"/>
                </a:cubicBezTo>
                <a:cubicBezTo>
                  <a:pt x="401" y="39477"/>
                  <a:pt x="535" y="39777"/>
                  <a:pt x="568" y="40044"/>
                </a:cubicBezTo>
                <a:cubicBezTo>
                  <a:pt x="835" y="39977"/>
                  <a:pt x="1135" y="39977"/>
                  <a:pt x="1335" y="39843"/>
                </a:cubicBezTo>
                <a:cubicBezTo>
                  <a:pt x="1702" y="39543"/>
                  <a:pt x="2002" y="39143"/>
                  <a:pt x="2436" y="38709"/>
                </a:cubicBezTo>
                <a:lnTo>
                  <a:pt x="2436" y="45614"/>
                </a:lnTo>
                <a:cubicBezTo>
                  <a:pt x="2403" y="45648"/>
                  <a:pt x="2336" y="45648"/>
                  <a:pt x="2269" y="45681"/>
                </a:cubicBezTo>
                <a:cubicBezTo>
                  <a:pt x="1135" y="45881"/>
                  <a:pt x="701" y="46782"/>
                  <a:pt x="401" y="47749"/>
                </a:cubicBezTo>
                <a:cubicBezTo>
                  <a:pt x="334" y="47983"/>
                  <a:pt x="501" y="48316"/>
                  <a:pt x="568" y="48616"/>
                </a:cubicBezTo>
                <a:cubicBezTo>
                  <a:pt x="835" y="48516"/>
                  <a:pt x="1135" y="48483"/>
                  <a:pt x="1368" y="48350"/>
                </a:cubicBezTo>
                <a:cubicBezTo>
                  <a:pt x="1802" y="48016"/>
                  <a:pt x="2169" y="47616"/>
                  <a:pt x="2569" y="47282"/>
                </a:cubicBezTo>
                <a:lnTo>
                  <a:pt x="2703" y="47282"/>
                </a:lnTo>
                <a:cubicBezTo>
                  <a:pt x="2703" y="49450"/>
                  <a:pt x="2703" y="51585"/>
                  <a:pt x="2736" y="53753"/>
                </a:cubicBezTo>
                <a:cubicBezTo>
                  <a:pt x="2736" y="54154"/>
                  <a:pt x="2603" y="54387"/>
                  <a:pt x="2269" y="54621"/>
                </a:cubicBezTo>
                <a:cubicBezTo>
                  <a:pt x="1502" y="55054"/>
                  <a:pt x="901" y="55722"/>
                  <a:pt x="568" y="56522"/>
                </a:cubicBezTo>
                <a:cubicBezTo>
                  <a:pt x="501" y="56722"/>
                  <a:pt x="601" y="56989"/>
                  <a:pt x="635" y="57223"/>
                </a:cubicBezTo>
                <a:cubicBezTo>
                  <a:pt x="701" y="57211"/>
                  <a:pt x="779" y="57211"/>
                  <a:pt x="858" y="57211"/>
                </a:cubicBezTo>
                <a:cubicBezTo>
                  <a:pt x="1016" y="57211"/>
                  <a:pt x="1179" y="57211"/>
                  <a:pt x="1268" y="57123"/>
                </a:cubicBezTo>
                <a:cubicBezTo>
                  <a:pt x="1769" y="56722"/>
                  <a:pt x="2236" y="56255"/>
                  <a:pt x="2736" y="55822"/>
                </a:cubicBezTo>
                <a:cubicBezTo>
                  <a:pt x="2736" y="55855"/>
                  <a:pt x="2736" y="55988"/>
                  <a:pt x="2736" y="56122"/>
                </a:cubicBezTo>
                <a:cubicBezTo>
                  <a:pt x="2803" y="58957"/>
                  <a:pt x="2836" y="61826"/>
                  <a:pt x="2936" y="64661"/>
                </a:cubicBezTo>
                <a:cubicBezTo>
                  <a:pt x="3003" y="67196"/>
                  <a:pt x="3136" y="69698"/>
                  <a:pt x="3203" y="72200"/>
                </a:cubicBezTo>
                <a:cubicBezTo>
                  <a:pt x="3236" y="73768"/>
                  <a:pt x="3236" y="75336"/>
                  <a:pt x="3236" y="76903"/>
                </a:cubicBezTo>
                <a:cubicBezTo>
                  <a:pt x="3236" y="77204"/>
                  <a:pt x="3236" y="77404"/>
                  <a:pt x="3603" y="77437"/>
                </a:cubicBezTo>
                <a:cubicBezTo>
                  <a:pt x="5371" y="77504"/>
                  <a:pt x="7139" y="77571"/>
                  <a:pt x="8941" y="77637"/>
                </a:cubicBezTo>
                <a:cubicBezTo>
                  <a:pt x="13344" y="77737"/>
                  <a:pt x="17747" y="77804"/>
                  <a:pt x="22150" y="77904"/>
                </a:cubicBezTo>
                <a:cubicBezTo>
                  <a:pt x="23355" y="77933"/>
                  <a:pt x="24561" y="78011"/>
                  <a:pt x="25766" y="78011"/>
                </a:cubicBezTo>
                <a:cubicBezTo>
                  <a:pt x="25962" y="78011"/>
                  <a:pt x="26157" y="78009"/>
                  <a:pt x="26353" y="78004"/>
                </a:cubicBezTo>
                <a:cubicBezTo>
                  <a:pt x="30623" y="77871"/>
                  <a:pt x="34892" y="77671"/>
                  <a:pt x="39195" y="77537"/>
                </a:cubicBezTo>
                <a:cubicBezTo>
                  <a:pt x="42131" y="77437"/>
                  <a:pt x="45066" y="77337"/>
                  <a:pt x="48035" y="77270"/>
                </a:cubicBezTo>
                <a:cubicBezTo>
                  <a:pt x="49203" y="77237"/>
                  <a:pt x="49136" y="77237"/>
                  <a:pt x="49403" y="76036"/>
                </a:cubicBezTo>
                <a:cubicBezTo>
                  <a:pt x="49436" y="75936"/>
                  <a:pt x="49436" y="75836"/>
                  <a:pt x="49436" y="75736"/>
                </a:cubicBezTo>
                <a:cubicBezTo>
                  <a:pt x="49503" y="74101"/>
                  <a:pt x="49570" y="72433"/>
                  <a:pt x="49636" y="70799"/>
                </a:cubicBezTo>
                <a:cubicBezTo>
                  <a:pt x="49670" y="69565"/>
                  <a:pt x="49736" y="68297"/>
                  <a:pt x="49770" y="67063"/>
                </a:cubicBezTo>
                <a:cubicBezTo>
                  <a:pt x="49770" y="63861"/>
                  <a:pt x="49770" y="60692"/>
                  <a:pt x="49736" y="57489"/>
                </a:cubicBezTo>
                <a:cubicBezTo>
                  <a:pt x="49736" y="57189"/>
                  <a:pt x="49870" y="57123"/>
                  <a:pt x="50137" y="57022"/>
                </a:cubicBezTo>
                <a:cubicBezTo>
                  <a:pt x="50737" y="56856"/>
                  <a:pt x="51337" y="56656"/>
                  <a:pt x="51905" y="56422"/>
                </a:cubicBezTo>
                <a:cubicBezTo>
                  <a:pt x="52672" y="56122"/>
                  <a:pt x="53005" y="55488"/>
                  <a:pt x="53139" y="54721"/>
                </a:cubicBezTo>
                <a:cubicBezTo>
                  <a:pt x="53197" y="54256"/>
                  <a:pt x="52976" y="53968"/>
                  <a:pt x="52565" y="53968"/>
                </a:cubicBezTo>
                <a:cubicBezTo>
                  <a:pt x="52505" y="53968"/>
                  <a:pt x="52440" y="53974"/>
                  <a:pt x="52372" y="53987"/>
                </a:cubicBezTo>
                <a:cubicBezTo>
                  <a:pt x="51738" y="54120"/>
                  <a:pt x="51171" y="54387"/>
                  <a:pt x="50737" y="54888"/>
                </a:cubicBezTo>
                <a:cubicBezTo>
                  <a:pt x="50437" y="55255"/>
                  <a:pt x="50137" y="55621"/>
                  <a:pt x="49803" y="56022"/>
                </a:cubicBezTo>
                <a:cubicBezTo>
                  <a:pt x="49803" y="53620"/>
                  <a:pt x="49803" y="51318"/>
                  <a:pt x="49803" y="49017"/>
                </a:cubicBezTo>
                <a:cubicBezTo>
                  <a:pt x="49803" y="48917"/>
                  <a:pt x="49936" y="48717"/>
                  <a:pt x="50070" y="48683"/>
                </a:cubicBezTo>
                <a:cubicBezTo>
                  <a:pt x="51438" y="48116"/>
                  <a:pt x="52138" y="46849"/>
                  <a:pt x="53005" y="45781"/>
                </a:cubicBezTo>
                <a:cubicBezTo>
                  <a:pt x="53105" y="45681"/>
                  <a:pt x="53139" y="45381"/>
                  <a:pt x="53072" y="45281"/>
                </a:cubicBezTo>
                <a:cubicBezTo>
                  <a:pt x="52969" y="45203"/>
                  <a:pt x="52785" y="45126"/>
                  <a:pt x="52646" y="45126"/>
                </a:cubicBezTo>
                <a:cubicBezTo>
                  <a:pt x="52605" y="45126"/>
                  <a:pt x="52568" y="45132"/>
                  <a:pt x="52538" y="45147"/>
                </a:cubicBezTo>
                <a:cubicBezTo>
                  <a:pt x="52005" y="45381"/>
                  <a:pt x="51471" y="45648"/>
                  <a:pt x="50971" y="45981"/>
                </a:cubicBezTo>
                <a:cubicBezTo>
                  <a:pt x="50570" y="46281"/>
                  <a:pt x="50237" y="46682"/>
                  <a:pt x="49770" y="47115"/>
                </a:cubicBezTo>
                <a:cubicBezTo>
                  <a:pt x="49736" y="44880"/>
                  <a:pt x="49703" y="42779"/>
                  <a:pt x="49636" y="40677"/>
                </a:cubicBezTo>
                <a:cubicBezTo>
                  <a:pt x="49603" y="40077"/>
                  <a:pt x="49803" y="39743"/>
                  <a:pt x="50337" y="39510"/>
                </a:cubicBezTo>
                <a:cubicBezTo>
                  <a:pt x="51137" y="39176"/>
                  <a:pt x="51738" y="38609"/>
                  <a:pt x="52038" y="37775"/>
                </a:cubicBezTo>
                <a:cubicBezTo>
                  <a:pt x="52105" y="37508"/>
                  <a:pt x="52105" y="37108"/>
                  <a:pt x="51938" y="36975"/>
                </a:cubicBezTo>
                <a:cubicBezTo>
                  <a:pt x="51865" y="36916"/>
                  <a:pt x="51740" y="36890"/>
                  <a:pt x="51607" y="36890"/>
                </a:cubicBezTo>
                <a:cubicBezTo>
                  <a:pt x="51436" y="36890"/>
                  <a:pt x="51250" y="36933"/>
                  <a:pt x="51137" y="37008"/>
                </a:cubicBezTo>
                <a:cubicBezTo>
                  <a:pt x="50604" y="37375"/>
                  <a:pt x="50137" y="37875"/>
                  <a:pt x="49570" y="38342"/>
                </a:cubicBezTo>
                <a:cubicBezTo>
                  <a:pt x="49570" y="38076"/>
                  <a:pt x="49570" y="37775"/>
                  <a:pt x="49570" y="37475"/>
                </a:cubicBezTo>
                <a:cubicBezTo>
                  <a:pt x="49570" y="35807"/>
                  <a:pt x="49603" y="34139"/>
                  <a:pt x="49536" y="32472"/>
                </a:cubicBezTo>
                <a:cubicBezTo>
                  <a:pt x="49469" y="31671"/>
                  <a:pt x="49870" y="31237"/>
                  <a:pt x="50504" y="30937"/>
                </a:cubicBezTo>
                <a:cubicBezTo>
                  <a:pt x="51571" y="30437"/>
                  <a:pt x="52238" y="29536"/>
                  <a:pt x="52805" y="28602"/>
                </a:cubicBezTo>
                <a:cubicBezTo>
                  <a:pt x="52905" y="28435"/>
                  <a:pt x="52939" y="28202"/>
                  <a:pt x="52839" y="28035"/>
                </a:cubicBezTo>
                <a:cubicBezTo>
                  <a:pt x="52805" y="27935"/>
                  <a:pt x="52538" y="27902"/>
                  <a:pt x="52372" y="27902"/>
                </a:cubicBezTo>
                <a:cubicBezTo>
                  <a:pt x="51438" y="28035"/>
                  <a:pt x="50670" y="28435"/>
                  <a:pt x="50070" y="29203"/>
                </a:cubicBezTo>
                <a:cubicBezTo>
                  <a:pt x="49936" y="29403"/>
                  <a:pt x="49770" y="29569"/>
                  <a:pt x="49570" y="29803"/>
                </a:cubicBezTo>
                <a:cubicBezTo>
                  <a:pt x="49503" y="29603"/>
                  <a:pt x="49469" y="29503"/>
                  <a:pt x="49469" y="29369"/>
                </a:cubicBezTo>
                <a:cubicBezTo>
                  <a:pt x="49436" y="26701"/>
                  <a:pt x="49403" y="24032"/>
                  <a:pt x="49369" y="21364"/>
                </a:cubicBezTo>
                <a:cubicBezTo>
                  <a:pt x="49369" y="21230"/>
                  <a:pt x="49503" y="20997"/>
                  <a:pt x="49636" y="20930"/>
                </a:cubicBezTo>
                <a:cubicBezTo>
                  <a:pt x="50470" y="20396"/>
                  <a:pt x="51137" y="19762"/>
                  <a:pt x="51571" y="18895"/>
                </a:cubicBezTo>
                <a:cubicBezTo>
                  <a:pt x="51704" y="18662"/>
                  <a:pt x="51704" y="18361"/>
                  <a:pt x="51738" y="18061"/>
                </a:cubicBezTo>
                <a:cubicBezTo>
                  <a:pt x="51438" y="18061"/>
                  <a:pt x="51104" y="17995"/>
                  <a:pt x="50804" y="17995"/>
                </a:cubicBezTo>
                <a:cubicBezTo>
                  <a:pt x="50670" y="17995"/>
                  <a:pt x="50537" y="18095"/>
                  <a:pt x="50403" y="18195"/>
                </a:cubicBezTo>
                <a:cubicBezTo>
                  <a:pt x="50070" y="18428"/>
                  <a:pt x="49736" y="18695"/>
                  <a:pt x="49369" y="18995"/>
                </a:cubicBezTo>
                <a:cubicBezTo>
                  <a:pt x="49303" y="17694"/>
                  <a:pt x="49203" y="16427"/>
                  <a:pt x="49169" y="15159"/>
                </a:cubicBezTo>
                <a:cubicBezTo>
                  <a:pt x="49136" y="11823"/>
                  <a:pt x="49136" y="8488"/>
                  <a:pt x="49136" y="5119"/>
                </a:cubicBezTo>
                <a:cubicBezTo>
                  <a:pt x="49136" y="3718"/>
                  <a:pt x="49203" y="2283"/>
                  <a:pt x="49203" y="882"/>
                </a:cubicBezTo>
                <a:cubicBezTo>
                  <a:pt x="49236" y="615"/>
                  <a:pt x="49336" y="282"/>
                  <a:pt x="48936" y="248"/>
                </a:cubicBezTo>
                <a:cubicBezTo>
                  <a:pt x="48636" y="182"/>
                  <a:pt x="48302" y="182"/>
                  <a:pt x="48002" y="182"/>
                </a:cubicBezTo>
                <a:cubicBezTo>
                  <a:pt x="46140" y="209"/>
                  <a:pt x="44278" y="258"/>
                  <a:pt x="42416" y="258"/>
                </a:cubicBezTo>
                <a:cubicBezTo>
                  <a:pt x="41976" y="258"/>
                  <a:pt x="41536" y="255"/>
                  <a:pt x="41097" y="248"/>
                </a:cubicBezTo>
                <a:cubicBezTo>
                  <a:pt x="38628" y="248"/>
                  <a:pt x="36193" y="48"/>
                  <a:pt x="33725" y="48"/>
                </a:cubicBezTo>
                <a:cubicBezTo>
                  <a:pt x="28688" y="15"/>
                  <a:pt x="23618" y="15"/>
                  <a:pt x="18547" y="15"/>
                </a:cubicBezTo>
                <a:lnTo>
                  <a:pt x="10275" y="15"/>
                </a:lnTo>
                <a:cubicBezTo>
                  <a:pt x="8918" y="15"/>
                  <a:pt x="7547" y="0"/>
                  <a:pt x="6181" y="0"/>
                </a:cubicBezTo>
                <a:close/>
              </a:path>
            </a:pathLst>
          </a:custGeom>
          <a:solidFill>
            <a:schemeClr val="dk1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174927" y="2843358"/>
                <a:ext cx="7415314" cy="2367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vi-VN" sz="2800" dirty="0" smtClean="0"/>
                  <a:t>1. Quy </a:t>
                </a:r>
                <a:r>
                  <a:rPr lang="vi-VN" sz="2800" dirty="0"/>
                  <a:t>đồng mẫu số các phân số sau về phân số có mẫu số dương: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−9</m:t>
                        </m:r>
                      </m:den>
                    </m:f>
                    <m:r>
                      <a:rPr lang="vi-VN" sz="3200" i="1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sz="3200" dirty="0"/>
                  <a:t>; </a:t>
                </a:r>
                <a:endParaRPr lang="en-US" sz="2800" dirty="0"/>
              </a:p>
              <a:p>
                <a:pPr lvl="0"/>
                <a:r>
                  <a:rPr lang="vi-VN" sz="2800" dirty="0" smtClean="0"/>
                  <a:t>2. Thực </a:t>
                </a:r>
                <a:r>
                  <a:rPr lang="vi-VN" sz="2800" dirty="0"/>
                  <a:t>hiện phép cộng 2 phân số:</a:t>
                </a:r>
                <a:r>
                  <a:rPr lang="vi-VN" sz="28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−9</m:t>
                        </m:r>
                      </m:den>
                    </m:f>
                    <m:r>
                      <a:rPr lang="vi-VN" sz="32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800" dirty="0"/>
              </a:p>
              <a:p>
                <a:pPr lvl="0"/>
                <a:r>
                  <a:rPr lang="vi-VN" sz="2800" dirty="0" smtClean="0"/>
                  <a:t>3. Nêu </a:t>
                </a:r>
                <a:r>
                  <a:rPr lang="vi-VN" sz="2800" dirty="0"/>
                  <a:t>các bước cộng hai phân số . </a:t>
                </a:r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927" y="2843358"/>
                <a:ext cx="7415314" cy="2367186"/>
              </a:xfrm>
              <a:prstGeom prst="rect">
                <a:avLst/>
              </a:prstGeom>
              <a:blipFill>
                <a:blip r:embed="rId5"/>
                <a:stretch>
                  <a:fillRect l="-1727" t="-2571" b="-565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ĐẾM_NGƯỢC_4_PHÚT_-_BÓNG_SỐ_TaiVideoAZ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3084" y="383012"/>
            <a:ext cx="1970690" cy="11431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42259" y="858795"/>
            <a:ext cx="58806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075909"/>
                </a:solidFill>
                <a:effectLst>
                  <a:reflection blurRad="6350" stA="53000" endA="300" endPos="35500" dir="5400000" sy="-90000" algn="bl" rotWithShape="0"/>
                </a:effectLst>
              </a:rPr>
              <a:t>HOẠT ĐỘNG NHÓM</a:t>
            </a:r>
            <a:endParaRPr lang="en-US" sz="5400" b="1" cap="none" spc="0" dirty="0">
              <a:ln w="0"/>
              <a:solidFill>
                <a:srgbClr val="075909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037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1273</Words>
  <Application>Microsoft Office PowerPoint</Application>
  <PresentationFormat>Widescreen</PresentationFormat>
  <Paragraphs>78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Tính chất của phép cộng phân số</vt:lpstr>
      <vt:lpstr>2. Tính chất của phép cộng phân số</vt:lpstr>
      <vt:lpstr>2. Tính chất của phép cộng phân số</vt:lpstr>
      <vt:lpstr>2. Tính chất của phép cộng phân số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</cp:revision>
  <dcterms:created xsi:type="dcterms:W3CDTF">2024-03-11T02:38:52Z</dcterms:created>
  <dcterms:modified xsi:type="dcterms:W3CDTF">2024-04-01T10:57:56Z</dcterms:modified>
</cp:coreProperties>
</file>