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826" r:id="rId3"/>
    <p:sldId id="745" r:id="rId4"/>
    <p:sldId id="827" r:id="rId5"/>
    <p:sldId id="828" r:id="rId6"/>
    <p:sldId id="829" r:id="rId7"/>
    <p:sldId id="830" r:id="rId8"/>
    <p:sldId id="831" r:id="rId9"/>
    <p:sldId id="832" r:id="rId10"/>
    <p:sldId id="833" r:id="rId11"/>
    <p:sldId id="834" r:id="rId12"/>
    <p:sldId id="835" r:id="rId13"/>
    <p:sldId id="836" r:id="rId14"/>
    <p:sldId id="849" r:id="rId15"/>
    <p:sldId id="837" r:id="rId16"/>
    <p:sldId id="838" r:id="rId17"/>
    <p:sldId id="839" r:id="rId18"/>
    <p:sldId id="840" r:id="rId19"/>
    <p:sldId id="841" r:id="rId20"/>
    <p:sldId id="842" r:id="rId21"/>
    <p:sldId id="843" r:id="rId22"/>
    <p:sldId id="845" r:id="rId23"/>
    <p:sldId id="846" r:id="rId24"/>
    <p:sldId id="847" r:id="rId25"/>
    <p:sldId id="848" r:id="rId26"/>
    <p:sldId id="84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9104" autoAdjust="0"/>
  </p:normalViewPr>
  <p:slideViewPr>
    <p:cSldViewPr snapToGrid="0">
      <p:cViewPr varScale="1">
        <p:scale>
          <a:sx n="72" d="100"/>
          <a:sy n="72" d="100"/>
        </p:scale>
        <p:origin x="-96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6FF4-849A-4AAB-914B-A68E2B48212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943C8-4A0E-4020-981C-9EBBDB982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765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3677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01280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3677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4151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6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199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598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5"/>
          <p:cNvSpPr txBox="1">
            <a:spLocks noGrp="1"/>
          </p:cNvSpPr>
          <p:nvPr>
            <p:ph type="title"/>
          </p:nvPr>
        </p:nvSpPr>
        <p:spPr>
          <a:xfrm rot="5400000">
            <a:off x="7604919" y="2148683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body" idx="1"/>
          </p:nvPr>
        </p:nvSpPr>
        <p:spPr>
          <a:xfrm rot="5400000">
            <a:off x="2016920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5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267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F53657-3300-4B45-A1A4-93B970EFF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D16AD27-9BB3-4D4A-B26E-0D0033ACD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3475ED-6A53-44D4-AB80-66BCE7FD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68C6BB-84C1-417C-80D8-193AE5C1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0E2A0A-D837-4DA2-9D19-46805891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7955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7F548-4C47-4F4A-982B-DCD66D9E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F7A76F-C9EE-4EE3-8E19-8E957E593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2ACC40-4FE7-49BD-BC54-062F5780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DA426F-8AB5-4A56-81DF-95C5BEA1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F15C75-D958-4D47-8476-D923F8A5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542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3FCAE-9750-40D6-BAC5-89CBA134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F1B387-72C6-4240-8D36-2D84EC5A0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B70C91-9AA8-4B7B-AFE0-B8BE7ADA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333481-80A4-4179-A57B-839BAF29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D284E5-4F4A-4E39-942D-E66A1C0E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43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C23180-2425-4CBB-B1DC-D2D64F53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572BB2-E200-474E-8DE1-EC9A7CBEE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2AD38B-9138-44FF-BF3B-582CF606A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922C7D-D02F-40F7-A07F-803059E2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CD07AD-6460-4C91-96DA-4869A0F6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A5FBDC-C79C-4308-86AA-252D84E7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9166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2C37DA-40C3-494B-9A96-FD308A1C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CEE5AA-E459-422E-BD4C-32454037A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FE40E3-F98D-4821-BD1A-C4779873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E6063C8-2E9E-48E7-A06F-EBB48C8B4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ABE90F1-B52F-4997-89FD-C4A74768D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B895C8-38FB-4697-9A9E-2A7EC02E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A47CEC-30AF-4557-8E83-A934E518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10A8B0C-1691-4A6E-AA55-C7F92DEB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57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50A565-3399-4940-A129-73D73A0A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C1BDF6-D918-4649-A744-5A0881A1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397844-7827-4C56-933F-DF016BAD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391005-ED05-46A9-8148-1F0EE26A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9060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3A5DA31-2D7B-4D85-A258-C1709A1F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D845B2E-9E9E-479E-9883-306FF777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546899-631C-4C29-9FA1-76BDAF5B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65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776602-02D5-4279-AEC5-1D9043F3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4B009-D310-48D1-BC85-37BAE1B0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0F309A-6CC9-4363-9ED0-84EBEF136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0F6EDD-500F-463E-8584-BD1A687E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58DDB3-8E04-4D5B-A52D-E329F09B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DAFF45-2B60-47DE-BE2A-5A7197D2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537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67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98F1F6-7B63-4B55-AD5E-F3E8A002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2B1769-7474-4647-ACBB-436EDD50F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BA7988-A4E5-4B55-9C85-86BE69A5E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87F6E3-307E-48E7-9D3D-E77481C3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E9AEDB-941E-4DBC-8990-CFADDC20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063E7E-CEA0-47CF-9604-93B09FE9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5603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57BB1D-8479-4A5B-B9C6-065C59CC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EE719-9C0C-4AD5-B637-AAC52CEFC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D89F44-4051-4C16-B21D-4CF3208B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4FB007-9179-45B7-A42D-DEF88F1C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A019ED-ABBF-4199-9D22-6A9520D2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08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E87515F-FBC2-4DE6-81C4-3B3FB46F5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F6D4C3-0C64-4D45-9035-5E1CE4E7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D546F9-FE37-46BB-83C4-69ECD2E5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B8ECFC-C9E6-47CB-99F8-CDD1858B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F0D022-3BFE-4836-BE77-1D1B8720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5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32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8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80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680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body" idx="2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519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07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body" idx="2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489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Google Shape;89;p63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63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5" name="Google Shape;95;p63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Google Shape;96;p63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63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29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/>
          <p:nvPr/>
        </p:nvSpPr>
        <p:spPr>
          <a:xfrm>
            <a:off x="-12700" y="-7144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52"/>
          <p:cNvSpPr/>
          <p:nvPr/>
        </p:nvSpPr>
        <p:spPr>
          <a:xfrm>
            <a:off x="5842000" y="-7144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4" name="Google Shape;34;p52"/>
          <p:cNvGrpSpPr/>
          <p:nvPr/>
        </p:nvGrpSpPr>
        <p:grpSpPr>
          <a:xfrm>
            <a:off x="-39058" y="-16113"/>
            <a:ext cx="12264340" cy="1086266"/>
            <a:chOff x="-29322" y="-1971"/>
            <a:chExt cx="9198255" cy="1086266"/>
          </a:xfrm>
        </p:grpSpPr>
        <p:sp>
          <p:nvSpPr>
            <p:cNvPr id="35" name="Google Shape;35;p5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5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708168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5D682FE-34FA-44A0-AE4C-9B124C13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F6E89C-5DBD-4101-816B-96869D134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CDC888-11B5-4EE9-B7F7-C36932317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DAB2A-4220-4418-90DB-31EEAA68824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7427E9-AB6C-4E41-9A4A-E31B4FF58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775D3D-560B-457A-906A-6AC719CC8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5AFA-8BAB-446E-BC26-43EDD1A47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309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CA7FDB-89E5-4007-A9A2-DEFDA2C4B2ED}"/>
              </a:ext>
            </a:extLst>
          </p:cNvPr>
          <p:cNvSpPr txBox="1"/>
          <p:nvPr/>
        </p:nvSpPr>
        <p:spPr>
          <a:xfrm>
            <a:off x="3994150" y="5334000"/>
            <a:ext cx="7217189" cy="95410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Trên đời chẳng có người tẻ nhạt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  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p-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ghe-nhi Ép-tu-sen-cô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Evgheni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 Evtushenko)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08AC294-0CDD-4C44-B9D9-07ED23D4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4"/>
          <a:srcRect r="52890" b="57091"/>
          <a:stretch>
            <a:fillRect/>
          </a:stretch>
        </p:blipFill>
        <p:spPr bwMode="auto">
          <a:xfrm>
            <a:off x="289259" y="238539"/>
            <a:ext cx="26527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289259" y="1924810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Thực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hành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Tiếng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việt</a:t>
            </a:r>
            <a:endParaRPr kumimoji="0" lang="en-US" sz="3600" b="1" i="0" u="none" strike="noStrike" kern="10" cap="none" spc="0" normalizeH="0" noProof="0" dirty="0" smtClean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Câu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hỏi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tu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từ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6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064" y="5456337"/>
            <a:ext cx="537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49869" y="1106390"/>
          <a:ext cx="6230095" cy="5683473"/>
        </p:xfrm>
        <a:graphic>
          <a:graphicData uri="http://schemas.openxmlformats.org/drawingml/2006/table">
            <a:tbl>
              <a:tblPr/>
              <a:tblGrid>
                <a:gridCol w="1322143"/>
                <a:gridCol w="1422631"/>
                <a:gridCol w="3485321"/>
              </a:tblGrid>
              <a:tr h="1566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B-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–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vì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tiếc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7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hào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4812" y="1825242"/>
            <a:ext cx="5378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VD1.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VD2.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rừng-Thế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VD3.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942" y="5370198"/>
            <a:ext cx="537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49869" y="1106390"/>
          <a:ext cx="6230095" cy="5683473"/>
        </p:xfrm>
        <a:graphic>
          <a:graphicData uri="http://schemas.openxmlformats.org/drawingml/2006/table">
            <a:tbl>
              <a:tblPr/>
              <a:tblGrid>
                <a:gridCol w="1322143"/>
                <a:gridCol w="1422631"/>
                <a:gridCol w="3485321"/>
              </a:tblGrid>
              <a:tr h="1566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B-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–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vì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tiếc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7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hào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1194" y="1924634"/>
            <a:ext cx="5159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49869" y="1106390"/>
          <a:ext cx="6230095" cy="5683473"/>
        </p:xfrm>
        <a:graphic>
          <a:graphicData uri="http://schemas.openxmlformats.org/drawingml/2006/table">
            <a:tbl>
              <a:tblPr/>
              <a:tblGrid>
                <a:gridCol w="1322143"/>
                <a:gridCol w="1422631"/>
                <a:gridCol w="3485321"/>
              </a:tblGrid>
              <a:tr h="1566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B-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–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vì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tiếc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7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hào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4446" y="1739103"/>
            <a:ext cx="5159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568" y="5644134"/>
            <a:ext cx="5159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49869" y="1106390"/>
          <a:ext cx="6230095" cy="5683473"/>
        </p:xfrm>
        <a:graphic>
          <a:graphicData uri="http://schemas.openxmlformats.org/drawingml/2006/table">
            <a:tbl>
              <a:tblPr/>
              <a:tblGrid>
                <a:gridCol w="1322143"/>
                <a:gridCol w="1422631"/>
                <a:gridCol w="3485321"/>
              </a:tblGrid>
              <a:tr h="1566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B-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–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vì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tiếc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7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hào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5043" y="3562990"/>
          <a:ext cx="5075583" cy="1793752"/>
        </p:xfrm>
        <a:graphic>
          <a:graphicData uri="http://schemas.openxmlformats.org/drawingml/2006/table">
            <a:tbl>
              <a:tblPr/>
              <a:tblGrid>
                <a:gridCol w="2537220"/>
                <a:gridCol w="2538363"/>
              </a:tblGrid>
              <a:tr h="4898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 hỏi tu từ</a:t>
                      </a: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07277" y="1799847"/>
            <a:ext cx="5020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095782" y="2906404"/>
            <a:ext cx="5020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49869" y="1106390"/>
          <a:ext cx="6230095" cy="5683473"/>
        </p:xfrm>
        <a:graphic>
          <a:graphicData uri="http://schemas.openxmlformats.org/drawingml/2006/table">
            <a:tbl>
              <a:tblPr/>
              <a:tblGrid>
                <a:gridCol w="1322143"/>
                <a:gridCol w="1422631"/>
                <a:gridCol w="3485321"/>
              </a:tblGrid>
              <a:tr h="1566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B-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–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vì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tiếc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7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hào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5043" y="2915477"/>
          <a:ext cx="5075583" cy="3840480"/>
        </p:xfrm>
        <a:graphic>
          <a:graphicData uri="http://schemas.openxmlformats.org/drawingml/2006/table">
            <a:tbl>
              <a:tblPr/>
              <a:tblGrid>
                <a:gridCol w="2537220"/>
                <a:gridCol w="2538363"/>
              </a:tblGrid>
              <a:tr h="3293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 hỏi tu từ</a:t>
                      </a: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6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cuộc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ngày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-Dùng phổ biến trong văn chương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9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khoăn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…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07277" y="1799847"/>
            <a:ext cx="5020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277" y="1799847"/>
            <a:ext cx="5020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sang”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08468" y="3409406"/>
          <a:ext cx="6152606" cy="1152144"/>
        </p:xfrm>
        <a:graphic>
          <a:graphicData uri="http://schemas.openxmlformats.org/drawingml/2006/table">
            <a:tbl>
              <a:tblPr/>
              <a:tblGrid>
                <a:gridCol w="3611433"/>
                <a:gridCol w="2541173"/>
              </a:tblGrid>
              <a:tr h="640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Giải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thích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697883" y="1364418"/>
            <a:ext cx="5020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5889472" y="2810040"/>
            <a:ext cx="5020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858591" y="1152938"/>
          <a:ext cx="6147878" cy="5197857"/>
        </p:xfrm>
        <a:graphic>
          <a:graphicData uri="http://schemas.openxmlformats.org/drawingml/2006/table">
            <a:tbl>
              <a:tblPr/>
              <a:tblGrid>
                <a:gridCol w="3099878"/>
                <a:gridCol w="3048000"/>
              </a:tblGrid>
              <a:tr h="298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Giải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thích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1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à?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ngạc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nhiên,trách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viêc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may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may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ngược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1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Đâu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Khẳng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dịnh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đôi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Giuốc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đau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-Con ranh con, lạ chưa kìa?</a:t>
                      </a:r>
                    </a:p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 trêu tao đấy hẳn?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giận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Ni-Con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Giuốc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5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-Mày không thôi đi phỏng?</a:t>
                      </a:r>
                    </a:p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-Chưa thôi phỏng?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giận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yêu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Ni-con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277" y="1799847"/>
            <a:ext cx="5020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979" y="4425670"/>
            <a:ext cx="5020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7171902" y="1074005"/>
            <a:ext cx="5020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883966" y="1820250"/>
          <a:ext cx="6122504" cy="3716401"/>
        </p:xfrm>
        <a:graphic>
          <a:graphicData uri="http://schemas.openxmlformats.org/drawingml/2006/table">
            <a:tbl>
              <a:tblPr/>
              <a:tblGrid>
                <a:gridCol w="3246782"/>
                <a:gridCol w="287572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Chuyển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sang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kể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nữa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à?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-Con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con,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kìa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hẳn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phỏng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862917" y="1210234"/>
          <a:ext cx="6154271" cy="4631049"/>
        </p:xfrm>
        <a:graphic>
          <a:graphicData uri="http://schemas.openxmlformats.org/drawingml/2006/table">
            <a:tbl>
              <a:tblPr/>
              <a:tblGrid>
                <a:gridCol w="3395380"/>
                <a:gridCol w="2758891"/>
              </a:tblGrid>
              <a:tr h="263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Chuyển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sang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kể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à?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Đâu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Bác nói thế là sai vì tôi thấy đau chân.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con,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chưa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kìa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Con ranh con, mày không được cười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tao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đấy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hẳn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bực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thấy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-Mày không thôi đi phỏng?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lợm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vẫn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-Chưa thôi phỏng?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vẫn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đấy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731013" y="5903893"/>
            <a:ext cx="6277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  <p:bldP spid="12" grpId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611" y="1090135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277" y="1587812"/>
            <a:ext cx="1073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65044" y="2252870"/>
          <a:ext cx="11622155" cy="3369839"/>
        </p:xfrm>
        <a:graphic>
          <a:graphicData uri="http://schemas.openxmlformats.org/drawingml/2006/table">
            <a:tbl>
              <a:tblPr/>
              <a:tblGrid>
                <a:gridCol w="4558747"/>
                <a:gridCol w="7063408"/>
              </a:tblGrid>
              <a:tr h="50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kể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Chuyển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sang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tu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sớm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chiếc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ngài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Hãy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thong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mình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6313" y="2906402"/>
            <a:ext cx="68248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74825" y="4799514"/>
            <a:ext cx="6750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611" y="1090135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277" y="1587812"/>
            <a:ext cx="10731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(THẢO LUẬN CẶP ĐÔI)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1" y="2654611"/>
            <a:ext cx="11325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“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235" y="1211158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2251" y="1640821"/>
            <a:ext cx="10731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(THẢO LUẬN CẶP ĐÔI)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2247" y="2711532"/>
            <a:ext cx="1012563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5249" y="5889161"/>
            <a:ext cx="9870141" cy="968839"/>
          </a:xfrm>
          <a:prstGeom prst="rect">
            <a:avLst/>
          </a:prstGeom>
        </p:spPr>
      </p:pic>
      <p:pic>
        <p:nvPicPr>
          <p:cNvPr id="14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296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163"/>
            <a:ext cx="2117968" cy="6132837"/>
          </a:xfrm>
          <a:prstGeom prst="rect">
            <a:avLst/>
          </a:prstGeom>
        </p:spPr>
      </p:pic>
      <p:pic>
        <p:nvPicPr>
          <p:cNvPr id="4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64975" y="-2"/>
            <a:ext cx="7530353" cy="1256687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82588" y="1645920"/>
            <a:ext cx="9749118" cy="147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CÔ VỀ DỰ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MÔN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 VĂN LỚP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26">
            <a:extLst>
              <a:ext uri="{FF2B5EF4-FFF2-40B4-BE49-F238E27FC236}">
                <a16:creationId xmlns="" xmlns:a16="http://schemas.microsoft.com/office/drawing/2014/main" id="{1EAC5E67-0CCD-F642-AE53-9F5F89124AC9}"/>
              </a:ext>
            </a:extLst>
          </p:cNvPr>
          <p:cNvSpPr txBox="1"/>
          <p:nvPr/>
        </p:nvSpPr>
        <p:spPr>
          <a:xfrm>
            <a:off x="5100049" y="3287903"/>
            <a:ext cx="5710733" cy="1116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zh-C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0035"/>
            <a:ext cx="12192000" cy="3703541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3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235" y="1211158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2251" y="1640821"/>
            <a:ext cx="10731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a.Bày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b.Bày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hoăc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8459" y="3935214"/>
            <a:ext cx="1012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82906" y="3371790"/>
            <a:ext cx="3053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VD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2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5249" y="5889161"/>
            <a:ext cx="9870141" cy="968839"/>
          </a:xfrm>
          <a:prstGeom prst="rect">
            <a:avLst/>
          </a:prstGeom>
        </p:spPr>
      </p:pic>
      <p:pic>
        <p:nvPicPr>
          <p:cNvPr id="14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2965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19835" y="4571708"/>
            <a:ext cx="10125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"/>
            <a:ext cx="11277600" cy="10202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379200" cy="4982633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154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016000" y="5827594"/>
            <a:ext cx="2844800" cy="762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3910210" y="5527343"/>
            <a:ext cx="5261085" cy="112594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3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27047" y="2224585"/>
            <a:ext cx="9942170" cy="1699147"/>
          </a:xfrm>
          <a:prstGeom prst="wedgeEllipseCallout">
            <a:avLst>
              <a:gd name="adj1" fmla="val -43759"/>
              <a:gd name="adj2" fmla="val 1724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11785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309218" y="247651"/>
            <a:ext cx="3352800" cy="952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3672785" y="0"/>
            <a:ext cx="4267200" cy="1447800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1002473" y="4856922"/>
            <a:ext cx="10195614" cy="2001078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1158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66312" y="231913"/>
            <a:ext cx="2336800" cy="762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82956" y="265043"/>
            <a:ext cx="4165600" cy="9409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99320" y="4717774"/>
            <a:ext cx="9256645" cy="19480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blue cartoon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06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5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845">
            <a:off x="10515124" y="-48031"/>
            <a:ext cx="1554480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1860656" y="-2"/>
            <a:ext cx="8754336" cy="1058058"/>
          </a:xfrm>
          <a:prstGeom prst="rect">
            <a:avLst/>
          </a:prstGeom>
        </p:spPr>
        <p:txBody>
          <a:bodyPr wrap="none" lIns="117226" tIns="58613" rIns="117226" bIns="58613" fromWordArt="1">
            <a:prstTxWarp prst="textPlain">
              <a:avLst>
                <a:gd name="adj" fmla="val 50460"/>
              </a:avLst>
            </a:prstTxWarp>
          </a:bodyPr>
          <a:lstStyle/>
          <a:p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dò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51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3187" y="5891830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7317" y="4133784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28217" y="1152254"/>
            <a:ext cx="101256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sung: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="" xmlns:p14="http://schemas.microsoft.com/office/powerpoint/2010/main" val="23250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blue cartoon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5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845">
            <a:off x="10515124" y="-48031"/>
            <a:ext cx="1554480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2112446" y="2002375"/>
            <a:ext cx="8636000" cy="725459"/>
          </a:xfrm>
          <a:prstGeom prst="rect">
            <a:avLst/>
          </a:prstGeom>
        </p:spPr>
        <p:txBody>
          <a:bodyPr wrap="none" lIns="117226" tIns="58613" rIns="117226" bIns="5861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tớ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endParaRPr lang="en-US" sz="51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3187" y="5891830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7317" y="4133784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0310" y="426720"/>
            <a:ext cx="9749118" cy="122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0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blue cartoon childr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7629" y="268987"/>
            <a:ext cx="11252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61892" y="1628076"/>
            <a:ext cx="98576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gái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tóc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mây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suối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mắt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nhìn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chớp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đêm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?”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2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blue cartoon childr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7629" y="268987"/>
            <a:ext cx="112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2233" y="914398"/>
            <a:ext cx="98576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gái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tóc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mây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suối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mắt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nhìn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chớp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đêm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?”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029" y="3320704"/>
            <a:ext cx="11252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2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025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CA7FDB-89E5-4007-A9A2-DEFDA2C4B2ED}"/>
              </a:ext>
            </a:extLst>
          </p:cNvPr>
          <p:cNvSpPr txBox="1"/>
          <p:nvPr/>
        </p:nvSpPr>
        <p:spPr>
          <a:xfrm>
            <a:off x="3994150" y="5334000"/>
            <a:ext cx="7217189" cy="95410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Trên đời chẳng có người tẻ nhạt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  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p-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ghe-nhi Ép-tu-sen-cô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Evgheni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 Evtushenko)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08AC294-0CDD-4C44-B9D9-07ED23D4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4"/>
          <a:srcRect r="52890" b="57091"/>
          <a:stretch>
            <a:fillRect/>
          </a:stretch>
        </p:blipFill>
        <p:spPr bwMode="auto">
          <a:xfrm>
            <a:off x="289259" y="238539"/>
            <a:ext cx="26527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289259" y="1924810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Thực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hành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Tiếng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việt</a:t>
            </a:r>
            <a:endParaRPr kumimoji="0" lang="en-US" sz="3600" b="1" i="0" u="none" strike="noStrike" kern="10" cap="none" spc="0" normalizeH="0" noProof="0" dirty="0" smtClean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Câu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hỏi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tu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từ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410" y="447406"/>
            <a:ext cx="880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812" y="1825242"/>
            <a:ext cx="53788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VD1.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à 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VD2.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rừng-Thế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VD3.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770543" y="2690192"/>
          <a:ext cx="6037729" cy="3006513"/>
        </p:xfrm>
        <a:graphic>
          <a:graphicData uri="http://schemas.openxmlformats.org/drawingml/2006/table">
            <a:tbl>
              <a:tblPr/>
              <a:tblGrid>
                <a:gridCol w="995082"/>
                <a:gridCol w="2421768"/>
                <a:gridCol w="2620879"/>
              </a:tblGrid>
              <a:tr h="10572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thông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80610" y="2050723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10" grpId="0"/>
      <p:bldP spid="10" grpId="1"/>
      <p:bldP spid="13" grpId="0"/>
      <p:bldP spid="13" grpId="1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812" y="1825242"/>
            <a:ext cx="53788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VD1.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à 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VD2.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rừng-Thế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VD3.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49869" y="1106390"/>
          <a:ext cx="6230095" cy="5683473"/>
        </p:xfrm>
        <a:graphic>
          <a:graphicData uri="http://schemas.openxmlformats.org/drawingml/2006/table">
            <a:tbl>
              <a:tblPr/>
              <a:tblGrid>
                <a:gridCol w="1322143"/>
                <a:gridCol w="1422631"/>
                <a:gridCol w="3485321"/>
              </a:tblGrid>
              <a:tr h="1566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 hỏi dùng với mục đích khác</a:t>
                      </a: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(Không cần câu trả lời)</a:t>
                      </a: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B-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–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vì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tiếc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7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hào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812" y="1825242"/>
            <a:ext cx="53788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VD1.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à 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VD2.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rừng-Thế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VD3.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5864" y="1559630"/>
            <a:ext cx="61389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VD1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từ:VD1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B,VD2,VD3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2596</Words>
  <Application>Microsoft Office PowerPoint</Application>
  <PresentationFormat>Custom</PresentationFormat>
  <Paragraphs>291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Flow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BÀI TẬP CỦNG CỐ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247</cp:revision>
  <dcterms:created xsi:type="dcterms:W3CDTF">2021-08-07T03:37:32Z</dcterms:created>
  <dcterms:modified xsi:type="dcterms:W3CDTF">2023-07-05T12:52:20Z</dcterms:modified>
</cp:coreProperties>
</file>