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9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Medium" panose="020B0604020202020204" charset="0"/>
      <p:regular r:id="rId37"/>
      <p:bold r:id="rId38"/>
      <p:italic r:id="rId39"/>
      <p:boldItalic r:id="rId40"/>
    </p:embeddedFont>
    <p:embeddedFont>
      <p:font typeface="Montserrat Black" panose="020B0604020202020204" charset="0"/>
      <p:bold r:id="rId41"/>
      <p:boldItalic r:id="rId42"/>
    </p:embeddedFont>
    <p:embeddedFont>
      <p:font typeface="Proxima Nova Semibold" panose="020B0604020202020204" charset="0"/>
      <p:regular r:id="rId43"/>
      <p:bold r:id="rId44"/>
      <p:boldItalic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/BWk9nL5H79FAzZqN+UbrQ4sS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96DD41-0C10-47F8-8DD0-B8CE002555D7}">
  <a:tblStyle styleId="{4096DD41-0C10-47F8-8DD0-B8CE002555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431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17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77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47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64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68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50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64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24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is the different between sports and game?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Can you add more example?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770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4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53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65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59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6" name="Google Shape;9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852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031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4" name="Google Shape;9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56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0" name="Google Shape;1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15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26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77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25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22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0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4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57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>
            <a:spLocks noGrp="1"/>
          </p:cNvSpPr>
          <p:nvPr>
            <p:ph type="ctrTitle"/>
          </p:nvPr>
        </p:nvSpPr>
        <p:spPr>
          <a:xfrm>
            <a:off x="633975" y="1778725"/>
            <a:ext cx="39381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  <a:defRPr sz="4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10" name="Google Shape;10;p25"/>
          <p:cNvGrpSpPr/>
          <p:nvPr/>
        </p:nvGrpSpPr>
        <p:grpSpPr>
          <a:xfrm>
            <a:off x="8424006" y="4604395"/>
            <a:ext cx="167663" cy="167663"/>
            <a:chOff x="1413550" y="461050"/>
            <a:chExt cx="3845475" cy="3845475"/>
          </a:xfrm>
        </p:grpSpPr>
        <p:sp>
          <p:nvSpPr>
            <p:cNvPr id="11" name="Google Shape;11;p2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25"/>
          <p:cNvGrpSpPr/>
          <p:nvPr/>
        </p:nvGrpSpPr>
        <p:grpSpPr>
          <a:xfrm>
            <a:off x="719995" y="-861188"/>
            <a:ext cx="1393174" cy="1401190"/>
            <a:chOff x="1190625" y="238125"/>
            <a:chExt cx="5031325" cy="5060275"/>
          </a:xfrm>
        </p:grpSpPr>
        <p:sp>
          <p:nvSpPr>
            <p:cNvPr id="14" name="Google Shape;14;p25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5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25"/>
          <p:cNvGrpSpPr/>
          <p:nvPr/>
        </p:nvGrpSpPr>
        <p:grpSpPr>
          <a:xfrm>
            <a:off x="7133304" y="182929"/>
            <a:ext cx="1698771" cy="1154487"/>
            <a:chOff x="720000" y="3298275"/>
            <a:chExt cx="1921904" cy="1306128"/>
          </a:xfrm>
        </p:grpSpPr>
        <p:sp>
          <p:nvSpPr>
            <p:cNvPr id="71" name="Google Shape;71;p25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5"/>
          <p:cNvGrpSpPr/>
          <p:nvPr/>
        </p:nvGrpSpPr>
        <p:grpSpPr>
          <a:xfrm>
            <a:off x="2645995" y="4604287"/>
            <a:ext cx="1393174" cy="1401190"/>
            <a:chOff x="1190625" y="238125"/>
            <a:chExt cx="5031325" cy="5060275"/>
          </a:xfrm>
        </p:grpSpPr>
        <p:sp>
          <p:nvSpPr>
            <p:cNvPr id="74" name="Google Shape;74;p25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1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>
            <a:off x="1099300" y="414000"/>
            <a:ext cx="3459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5265156" y="4438627"/>
            <a:ext cx="1698771" cy="1154487"/>
            <a:chOff x="720000" y="3298275"/>
            <a:chExt cx="1921904" cy="1306128"/>
          </a:xfrm>
        </p:grpSpPr>
        <p:sp>
          <p:nvSpPr>
            <p:cNvPr id="133" name="Google Shape;133;p26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 idx="2"/>
          </p:nvPr>
        </p:nvSpPr>
        <p:spPr>
          <a:xfrm>
            <a:off x="172800" y="414000"/>
            <a:ext cx="927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000"/>
              <a:buFont typeface="Montserrat Black"/>
              <a:buNone/>
              <a:defRPr sz="2000">
                <a:solidFill>
                  <a:srgbClr val="E6E6E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7"/>
          <p:cNvGrpSpPr/>
          <p:nvPr/>
        </p:nvGrpSpPr>
        <p:grpSpPr>
          <a:xfrm>
            <a:off x="720006" y="654770"/>
            <a:ext cx="167663" cy="167663"/>
            <a:chOff x="1413550" y="461050"/>
            <a:chExt cx="3845475" cy="3845475"/>
          </a:xfrm>
        </p:grpSpPr>
        <p:sp>
          <p:nvSpPr>
            <p:cNvPr id="138" name="Google Shape;138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7"/>
          <p:cNvGrpSpPr/>
          <p:nvPr/>
        </p:nvGrpSpPr>
        <p:grpSpPr>
          <a:xfrm>
            <a:off x="8557134" y="85262"/>
            <a:ext cx="1393174" cy="1401190"/>
            <a:chOff x="1190625" y="238125"/>
            <a:chExt cx="5031325" cy="5060275"/>
          </a:xfrm>
        </p:grpSpPr>
        <p:sp>
          <p:nvSpPr>
            <p:cNvPr id="141" name="Google Shape;141;p27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27"/>
          <p:cNvSpPr txBox="1">
            <a:spLocks noGrp="1"/>
          </p:cNvSpPr>
          <p:nvPr>
            <p:ph type="subTitle" idx="1"/>
          </p:nvPr>
        </p:nvSpPr>
        <p:spPr>
          <a:xfrm>
            <a:off x="720000" y="1038475"/>
            <a:ext cx="7704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  <a:defRPr sz="1400">
                <a:solidFill>
                  <a:srgbClr val="13235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9pPr>
          </a:lstStyle>
          <a:p>
            <a:endParaRPr/>
          </a:p>
        </p:txBody>
      </p:sp>
      <p:grpSp>
        <p:nvGrpSpPr>
          <p:cNvPr id="198" name="Google Shape;198;p27"/>
          <p:cNvGrpSpPr/>
          <p:nvPr/>
        </p:nvGrpSpPr>
        <p:grpSpPr>
          <a:xfrm>
            <a:off x="8424006" y="4604520"/>
            <a:ext cx="167663" cy="167663"/>
            <a:chOff x="1413550" y="461050"/>
            <a:chExt cx="3845475" cy="3845475"/>
          </a:xfrm>
        </p:grpSpPr>
        <p:sp>
          <p:nvSpPr>
            <p:cNvPr id="199" name="Google Shape;199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27"/>
          <p:cNvSpPr txBox="1">
            <a:spLocks noGrp="1"/>
          </p:cNvSpPr>
          <p:nvPr>
            <p:ph type="ctrTitle"/>
          </p:nvPr>
        </p:nvSpPr>
        <p:spPr>
          <a:xfrm>
            <a:off x="1124712" y="411480"/>
            <a:ext cx="7287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TITLE_ONLY_1_1">
    <p:bg>
      <p:bgPr>
        <a:solidFill>
          <a:srgbClr val="2B3C8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8"/>
          <p:cNvGrpSpPr/>
          <p:nvPr/>
        </p:nvGrpSpPr>
        <p:grpSpPr>
          <a:xfrm>
            <a:off x="-596968" y="3203218"/>
            <a:ext cx="1393174" cy="1401190"/>
            <a:chOff x="1190625" y="238125"/>
            <a:chExt cx="5031325" cy="5060275"/>
          </a:xfrm>
        </p:grpSpPr>
        <p:sp>
          <p:nvSpPr>
            <p:cNvPr id="204" name="Google Shape;204;p28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8"/>
          <p:cNvGrpSpPr/>
          <p:nvPr/>
        </p:nvGrpSpPr>
        <p:grpSpPr>
          <a:xfrm>
            <a:off x="720006" y="702020"/>
            <a:ext cx="167663" cy="167663"/>
            <a:chOff x="1413550" y="461050"/>
            <a:chExt cx="3845475" cy="3845475"/>
          </a:xfrm>
        </p:grpSpPr>
        <p:sp>
          <p:nvSpPr>
            <p:cNvPr id="261" name="Google Shape;261;p28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6725229" y="4604404"/>
            <a:ext cx="1698771" cy="1154487"/>
            <a:chOff x="720000" y="3298275"/>
            <a:chExt cx="1921904" cy="1306128"/>
          </a:xfrm>
        </p:grpSpPr>
        <p:sp>
          <p:nvSpPr>
            <p:cNvPr id="264" name="Google Shape;264;p28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8"/>
          <p:cNvGrpSpPr/>
          <p:nvPr/>
        </p:nvGrpSpPr>
        <p:grpSpPr>
          <a:xfrm>
            <a:off x="8559213" y="414005"/>
            <a:ext cx="1393174" cy="1401190"/>
            <a:chOff x="1190625" y="238125"/>
            <a:chExt cx="5031325" cy="5060275"/>
          </a:xfrm>
        </p:grpSpPr>
        <p:sp>
          <p:nvSpPr>
            <p:cNvPr id="267" name="Google Shape;267;p28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2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9"/>
          <p:cNvGrpSpPr/>
          <p:nvPr/>
        </p:nvGrpSpPr>
        <p:grpSpPr>
          <a:xfrm>
            <a:off x="719970" y="-861199"/>
            <a:ext cx="1393174" cy="1401190"/>
            <a:chOff x="1190625" y="238125"/>
            <a:chExt cx="5031325" cy="5060275"/>
          </a:xfrm>
        </p:grpSpPr>
        <p:sp>
          <p:nvSpPr>
            <p:cNvPr id="325" name="Google Shape;325;p29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9"/>
          <p:cNvGrpSpPr/>
          <p:nvPr/>
        </p:nvGrpSpPr>
        <p:grpSpPr>
          <a:xfrm>
            <a:off x="8256344" y="456170"/>
            <a:ext cx="167663" cy="167663"/>
            <a:chOff x="1413550" y="461050"/>
            <a:chExt cx="3845475" cy="3845475"/>
          </a:xfrm>
        </p:grpSpPr>
        <p:sp>
          <p:nvSpPr>
            <p:cNvPr id="382" name="Google Shape;382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9"/>
          <p:cNvGrpSpPr/>
          <p:nvPr/>
        </p:nvGrpSpPr>
        <p:grpSpPr>
          <a:xfrm>
            <a:off x="2562169" y="4604395"/>
            <a:ext cx="167663" cy="167663"/>
            <a:chOff x="1413550" y="461050"/>
            <a:chExt cx="3845475" cy="3845475"/>
          </a:xfrm>
        </p:grpSpPr>
        <p:sp>
          <p:nvSpPr>
            <p:cNvPr id="385" name="Google Shape;385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9"/>
          <p:cNvGrpSpPr/>
          <p:nvPr/>
        </p:nvGrpSpPr>
        <p:grpSpPr>
          <a:xfrm>
            <a:off x="7282016" y="3884804"/>
            <a:ext cx="1698771" cy="1154487"/>
            <a:chOff x="720000" y="3298275"/>
            <a:chExt cx="1921904" cy="1306128"/>
          </a:xfrm>
        </p:grpSpPr>
        <p:sp>
          <p:nvSpPr>
            <p:cNvPr id="388" name="Google Shape;388;p29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0"/>
          <p:cNvGrpSpPr/>
          <p:nvPr/>
        </p:nvGrpSpPr>
        <p:grpSpPr>
          <a:xfrm>
            <a:off x="8423994" y="4604395"/>
            <a:ext cx="167663" cy="167663"/>
            <a:chOff x="1413550" y="461050"/>
            <a:chExt cx="3845475" cy="3845475"/>
          </a:xfrm>
        </p:grpSpPr>
        <p:sp>
          <p:nvSpPr>
            <p:cNvPr id="392" name="Google Shape;392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30"/>
          <p:cNvGrpSpPr/>
          <p:nvPr/>
        </p:nvGrpSpPr>
        <p:grpSpPr>
          <a:xfrm>
            <a:off x="4488169" y="4604395"/>
            <a:ext cx="167663" cy="167663"/>
            <a:chOff x="1413550" y="461050"/>
            <a:chExt cx="3845475" cy="3845475"/>
          </a:xfrm>
        </p:grpSpPr>
        <p:sp>
          <p:nvSpPr>
            <p:cNvPr id="395" name="Google Shape;395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706220" y="4657287"/>
            <a:ext cx="1393174" cy="1401190"/>
            <a:chOff x="1190625" y="238125"/>
            <a:chExt cx="5031325" cy="5060275"/>
          </a:xfrm>
        </p:grpSpPr>
        <p:sp>
          <p:nvSpPr>
            <p:cNvPr id="398" name="Google Shape;398;p30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30"/>
          <p:cNvSpPr txBox="1">
            <a:spLocks noGrp="1"/>
          </p:cNvSpPr>
          <p:nvPr>
            <p:ph type="subTitle" idx="1"/>
          </p:nvPr>
        </p:nvSpPr>
        <p:spPr>
          <a:xfrm>
            <a:off x="4963175" y="2915925"/>
            <a:ext cx="360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2"/>
          </p:nvPr>
        </p:nvSpPr>
        <p:spPr>
          <a:xfrm>
            <a:off x="4963175" y="2495725"/>
            <a:ext cx="3240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None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ctrTitle"/>
          </p:nvPr>
        </p:nvSpPr>
        <p:spPr>
          <a:xfrm>
            <a:off x="4963175" y="1541770"/>
            <a:ext cx="32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Montserrat Black"/>
              <a:buNone/>
              <a:defRPr sz="4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57" name="Google Shape;457;p30"/>
          <p:cNvGrpSpPr/>
          <p:nvPr/>
        </p:nvGrpSpPr>
        <p:grpSpPr>
          <a:xfrm>
            <a:off x="706216" y="-200446"/>
            <a:ext cx="1698771" cy="1154487"/>
            <a:chOff x="720000" y="3298275"/>
            <a:chExt cx="1921904" cy="1306128"/>
          </a:xfrm>
        </p:grpSpPr>
        <p:sp>
          <p:nvSpPr>
            <p:cNvPr id="458" name="Google Shape;458;p30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0"/>
          <p:cNvSpPr txBox="1"/>
          <p:nvPr/>
        </p:nvSpPr>
        <p:spPr>
          <a:xfrm>
            <a:off x="4964400" y="439219"/>
            <a:ext cx="36990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illustrations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Stories</a:t>
            </a: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1_1_1_4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>
            <a:spLocks noGrp="1"/>
          </p:cNvSpPr>
          <p:nvPr>
            <p:ph type="ctrTitle"/>
          </p:nvPr>
        </p:nvSpPr>
        <p:spPr>
          <a:xfrm>
            <a:off x="1100400" y="414000"/>
            <a:ext cx="7300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63" name="Google Shape;463;p31"/>
          <p:cNvGrpSpPr/>
          <p:nvPr/>
        </p:nvGrpSpPr>
        <p:grpSpPr>
          <a:xfrm>
            <a:off x="8612744" y="4681788"/>
            <a:ext cx="167663" cy="167663"/>
            <a:chOff x="1413550" y="461050"/>
            <a:chExt cx="3845475" cy="3845475"/>
          </a:xfrm>
        </p:grpSpPr>
        <p:sp>
          <p:nvSpPr>
            <p:cNvPr id="464" name="Google Shape;464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chemeClr val="accent4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chemeClr val="accent4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1"/>
          <p:cNvGrpSpPr/>
          <p:nvPr/>
        </p:nvGrpSpPr>
        <p:grpSpPr>
          <a:xfrm>
            <a:off x="8388904" y="-153377"/>
            <a:ext cx="1393174" cy="1401190"/>
            <a:chOff x="1190625" y="238125"/>
            <a:chExt cx="5031325" cy="5060275"/>
          </a:xfrm>
        </p:grpSpPr>
        <p:sp>
          <p:nvSpPr>
            <p:cNvPr id="467" name="Google Shape;467;p31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31"/>
          <p:cNvGrpSpPr/>
          <p:nvPr/>
        </p:nvGrpSpPr>
        <p:grpSpPr>
          <a:xfrm>
            <a:off x="8612744" y="3919788"/>
            <a:ext cx="167663" cy="167663"/>
            <a:chOff x="1413550" y="461050"/>
            <a:chExt cx="3845475" cy="3845475"/>
          </a:xfrm>
        </p:grpSpPr>
        <p:sp>
          <p:nvSpPr>
            <p:cNvPr id="524" name="Google Shape;524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31"/>
          <p:cNvGrpSpPr/>
          <p:nvPr/>
        </p:nvGrpSpPr>
        <p:grpSpPr>
          <a:xfrm>
            <a:off x="720006" y="654770"/>
            <a:ext cx="167663" cy="167663"/>
            <a:chOff x="1413550" y="461050"/>
            <a:chExt cx="3845475" cy="3845475"/>
          </a:xfrm>
        </p:grpSpPr>
        <p:sp>
          <p:nvSpPr>
            <p:cNvPr id="527" name="Google Shape;527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2" name="Google Shape;532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freepik.com/rafiki/?utm_source=slidesgo_template&amp;utm_medium=referral-link&amp;utm_campaign=sg_resources&amp;utm_content=stories#2b3c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"/>
          <p:cNvSpPr txBox="1">
            <a:spLocks noGrp="1"/>
          </p:cNvSpPr>
          <p:nvPr>
            <p:ph type="ctrTitle"/>
          </p:nvPr>
        </p:nvSpPr>
        <p:spPr>
          <a:xfrm>
            <a:off x="633975" y="1112583"/>
            <a:ext cx="5589844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</a:pPr>
            <a:r>
              <a:rPr lang="en-US"/>
              <a:t>GAME</a:t>
            </a:r>
            <a:br>
              <a:rPr lang="en-US"/>
            </a:br>
            <a:r>
              <a:rPr lang="en-US"/>
              <a:t>GUESS THE SPORTS</a:t>
            </a:r>
            <a:endParaRPr/>
          </a:p>
        </p:txBody>
      </p:sp>
      <p:grpSp>
        <p:nvGrpSpPr>
          <p:cNvPr id="539" name="Google Shape;539;p1"/>
          <p:cNvGrpSpPr/>
          <p:nvPr/>
        </p:nvGrpSpPr>
        <p:grpSpPr>
          <a:xfrm flipH="1">
            <a:off x="5721908" y="1519083"/>
            <a:ext cx="3087418" cy="2999879"/>
            <a:chOff x="1989100" y="1053700"/>
            <a:chExt cx="3323225" cy="3229000"/>
          </a:xfrm>
        </p:grpSpPr>
        <p:sp>
          <p:nvSpPr>
            <p:cNvPr id="540" name="Google Shape;540;p1"/>
            <p:cNvSpPr/>
            <p:nvPr/>
          </p:nvSpPr>
          <p:spPr>
            <a:xfrm>
              <a:off x="3488500" y="3209400"/>
              <a:ext cx="157625" cy="209350"/>
            </a:xfrm>
            <a:custGeom>
              <a:avLst/>
              <a:gdLst/>
              <a:ahLst/>
              <a:cxnLst/>
              <a:rect l="l" t="t" r="r" b="b"/>
              <a:pathLst>
                <a:path w="6305" h="8374" extrusionOk="0">
                  <a:moveTo>
                    <a:pt x="2769" y="1"/>
                  </a:moveTo>
                  <a:lnTo>
                    <a:pt x="0" y="8073"/>
                  </a:lnTo>
                  <a:lnTo>
                    <a:pt x="3570" y="8373"/>
                  </a:lnTo>
                  <a:lnTo>
                    <a:pt x="6305" y="268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"/>
            <p:cNvSpPr/>
            <p:nvPr/>
          </p:nvSpPr>
          <p:spPr>
            <a:xfrm>
              <a:off x="3459300" y="3397875"/>
              <a:ext cx="320925" cy="107625"/>
            </a:xfrm>
            <a:custGeom>
              <a:avLst/>
              <a:gdLst/>
              <a:ahLst/>
              <a:cxnLst/>
              <a:rect l="l" t="t" r="r" b="b"/>
              <a:pathLst>
                <a:path w="12837" h="4305" extrusionOk="0">
                  <a:moveTo>
                    <a:pt x="1135" y="0"/>
                  </a:moveTo>
                  <a:cubicBezTo>
                    <a:pt x="1002" y="0"/>
                    <a:pt x="835" y="67"/>
                    <a:pt x="835" y="234"/>
                  </a:cubicBezTo>
                  <a:lnTo>
                    <a:pt x="101" y="3403"/>
                  </a:lnTo>
                  <a:cubicBezTo>
                    <a:pt x="1" y="3703"/>
                    <a:pt x="168" y="3970"/>
                    <a:pt x="468" y="4037"/>
                  </a:cubicBezTo>
                  <a:lnTo>
                    <a:pt x="601" y="4037"/>
                  </a:lnTo>
                  <a:cubicBezTo>
                    <a:pt x="1535" y="4037"/>
                    <a:pt x="2766" y="4022"/>
                    <a:pt x="3996" y="4022"/>
                  </a:cubicBezTo>
                  <a:cubicBezTo>
                    <a:pt x="4612" y="4022"/>
                    <a:pt x="5227" y="4026"/>
                    <a:pt x="5805" y="4037"/>
                  </a:cubicBezTo>
                  <a:cubicBezTo>
                    <a:pt x="7906" y="4070"/>
                    <a:pt x="8507" y="4203"/>
                    <a:pt x="10942" y="4304"/>
                  </a:cubicBezTo>
                  <a:cubicBezTo>
                    <a:pt x="10958" y="4304"/>
                    <a:pt x="10974" y="4304"/>
                    <a:pt x="10990" y="4304"/>
                  </a:cubicBezTo>
                  <a:cubicBezTo>
                    <a:pt x="12419" y="4304"/>
                    <a:pt x="12837" y="2834"/>
                    <a:pt x="12243" y="2702"/>
                  </a:cubicBezTo>
                  <a:cubicBezTo>
                    <a:pt x="9441" y="2035"/>
                    <a:pt x="8307" y="1902"/>
                    <a:pt x="5938" y="401"/>
                  </a:cubicBezTo>
                  <a:cubicBezTo>
                    <a:pt x="5638" y="201"/>
                    <a:pt x="5338" y="101"/>
                    <a:pt x="5071" y="67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"/>
            <p:cNvSpPr/>
            <p:nvPr/>
          </p:nvSpPr>
          <p:spPr>
            <a:xfrm>
              <a:off x="3521850" y="3209400"/>
              <a:ext cx="124275" cy="110950"/>
            </a:xfrm>
            <a:custGeom>
              <a:avLst/>
              <a:gdLst/>
              <a:ahLst/>
              <a:cxnLst/>
              <a:rect l="l" t="t" r="r" b="b"/>
              <a:pathLst>
                <a:path w="4971" h="4438" extrusionOk="0">
                  <a:moveTo>
                    <a:pt x="1435" y="1"/>
                  </a:moveTo>
                  <a:lnTo>
                    <a:pt x="1" y="4170"/>
                  </a:lnTo>
                  <a:lnTo>
                    <a:pt x="3570" y="4437"/>
                  </a:lnTo>
                  <a:lnTo>
                    <a:pt x="4971" y="2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"/>
            <p:cNvSpPr/>
            <p:nvPr/>
          </p:nvSpPr>
          <p:spPr>
            <a:xfrm>
              <a:off x="3062350" y="2284575"/>
              <a:ext cx="808075" cy="995750"/>
            </a:xfrm>
            <a:custGeom>
              <a:avLst/>
              <a:gdLst/>
              <a:ahLst/>
              <a:cxnLst/>
              <a:rect l="l" t="t" r="r" b="b"/>
              <a:pathLst>
                <a:path w="32323" h="39830" extrusionOk="0">
                  <a:moveTo>
                    <a:pt x="4671" y="1"/>
                  </a:moveTo>
                  <a:cubicBezTo>
                    <a:pt x="4671" y="1"/>
                    <a:pt x="1" y="1068"/>
                    <a:pt x="1802" y="6205"/>
                  </a:cubicBezTo>
                  <a:cubicBezTo>
                    <a:pt x="3603" y="11342"/>
                    <a:pt x="16346" y="14344"/>
                    <a:pt x="22550" y="19314"/>
                  </a:cubicBezTo>
                  <a:cubicBezTo>
                    <a:pt x="21850" y="27754"/>
                    <a:pt x="18114" y="38662"/>
                    <a:pt x="18114" y="38662"/>
                  </a:cubicBezTo>
                  <a:lnTo>
                    <a:pt x="23284" y="39829"/>
                  </a:lnTo>
                  <a:cubicBezTo>
                    <a:pt x="23284" y="39829"/>
                    <a:pt x="23284" y="39829"/>
                    <a:pt x="23284" y="39829"/>
                  </a:cubicBezTo>
                  <a:cubicBezTo>
                    <a:pt x="23304" y="39829"/>
                    <a:pt x="32323" y="25042"/>
                    <a:pt x="31156" y="16546"/>
                  </a:cubicBezTo>
                  <a:cubicBezTo>
                    <a:pt x="30222" y="9808"/>
                    <a:pt x="16946" y="2736"/>
                    <a:pt x="16946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"/>
            <p:cNvSpPr/>
            <p:nvPr/>
          </p:nvSpPr>
          <p:spPr>
            <a:xfrm>
              <a:off x="3484325" y="3222750"/>
              <a:ext cx="199325" cy="85075"/>
            </a:xfrm>
            <a:custGeom>
              <a:avLst/>
              <a:gdLst/>
              <a:ahLst/>
              <a:cxnLst/>
              <a:rect l="l" t="t" r="r" b="b"/>
              <a:pathLst>
                <a:path w="7973" h="3403" extrusionOk="0">
                  <a:moveTo>
                    <a:pt x="401" y="0"/>
                  </a:moveTo>
                  <a:lnTo>
                    <a:pt x="1" y="2302"/>
                  </a:lnTo>
                  <a:lnTo>
                    <a:pt x="7139" y="3403"/>
                  </a:lnTo>
                  <a:lnTo>
                    <a:pt x="7973" y="10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"/>
            <p:cNvSpPr/>
            <p:nvPr/>
          </p:nvSpPr>
          <p:spPr>
            <a:xfrm>
              <a:off x="3592725" y="3393350"/>
              <a:ext cx="55900" cy="22625"/>
            </a:xfrm>
            <a:custGeom>
              <a:avLst/>
              <a:gdLst/>
              <a:ahLst/>
              <a:cxnLst/>
              <a:rect l="l" t="t" r="r" b="b"/>
              <a:pathLst>
                <a:path w="2236" h="905" extrusionOk="0">
                  <a:moveTo>
                    <a:pt x="1866" y="203"/>
                  </a:moveTo>
                  <a:cubicBezTo>
                    <a:pt x="1907" y="203"/>
                    <a:pt x="1942" y="207"/>
                    <a:pt x="1969" y="215"/>
                  </a:cubicBezTo>
                  <a:cubicBezTo>
                    <a:pt x="2002" y="248"/>
                    <a:pt x="2069" y="248"/>
                    <a:pt x="2069" y="348"/>
                  </a:cubicBezTo>
                  <a:cubicBezTo>
                    <a:pt x="2069" y="415"/>
                    <a:pt x="2002" y="515"/>
                    <a:pt x="1936" y="582"/>
                  </a:cubicBezTo>
                  <a:cubicBezTo>
                    <a:pt x="1819" y="718"/>
                    <a:pt x="1566" y="786"/>
                    <a:pt x="1217" y="786"/>
                  </a:cubicBezTo>
                  <a:cubicBezTo>
                    <a:pt x="967" y="786"/>
                    <a:pt x="668" y="751"/>
                    <a:pt x="335" y="682"/>
                  </a:cubicBezTo>
                  <a:cubicBezTo>
                    <a:pt x="865" y="417"/>
                    <a:pt x="1552" y="203"/>
                    <a:pt x="1866" y="203"/>
                  </a:cubicBezTo>
                  <a:close/>
                  <a:moveTo>
                    <a:pt x="1864" y="1"/>
                  </a:moveTo>
                  <a:cubicBezTo>
                    <a:pt x="1287" y="1"/>
                    <a:pt x="211" y="525"/>
                    <a:pt x="68" y="582"/>
                  </a:cubicBezTo>
                  <a:cubicBezTo>
                    <a:pt x="1" y="582"/>
                    <a:pt x="1" y="648"/>
                    <a:pt x="1" y="682"/>
                  </a:cubicBezTo>
                  <a:cubicBezTo>
                    <a:pt x="1" y="715"/>
                    <a:pt x="1" y="749"/>
                    <a:pt x="68" y="749"/>
                  </a:cubicBezTo>
                  <a:cubicBezTo>
                    <a:pt x="378" y="822"/>
                    <a:pt x="819" y="905"/>
                    <a:pt x="1225" y="905"/>
                  </a:cubicBezTo>
                  <a:cubicBezTo>
                    <a:pt x="1560" y="905"/>
                    <a:pt x="1873" y="848"/>
                    <a:pt x="2069" y="682"/>
                  </a:cubicBezTo>
                  <a:cubicBezTo>
                    <a:pt x="2169" y="582"/>
                    <a:pt x="2236" y="415"/>
                    <a:pt x="2236" y="248"/>
                  </a:cubicBezTo>
                  <a:cubicBezTo>
                    <a:pt x="2236" y="181"/>
                    <a:pt x="2169" y="81"/>
                    <a:pt x="2102" y="48"/>
                  </a:cubicBezTo>
                  <a:cubicBezTo>
                    <a:pt x="2041" y="15"/>
                    <a:pt x="1959" y="1"/>
                    <a:pt x="1864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"/>
            <p:cNvSpPr/>
            <p:nvPr/>
          </p:nvSpPr>
          <p:spPr>
            <a:xfrm>
              <a:off x="3592725" y="3372550"/>
              <a:ext cx="35050" cy="40275"/>
            </a:xfrm>
            <a:custGeom>
              <a:avLst/>
              <a:gdLst/>
              <a:ahLst/>
              <a:cxnLst/>
              <a:rect l="l" t="t" r="r" b="b"/>
              <a:pathLst>
                <a:path w="1402" h="1611" extrusionOk="0">
                  <a:moveTo>
                    <a:pt x="1102" y="180"/>
                  </a:moveTo>
                  <a:cubicBezTo>
                    <a:pt x="1168" y="213"/>
                    <a:pt x="1168" y="246"/>
                    <a:pt x="1168" y="313"/>
                  </a:cubicBezTo>
                  <a:cubicBezTo>
                    <a:pt x="1235" y="546"/>
                    <a:pt x="635" y="1147"/>
                    <a:pt x="168" y="1380"/>
                  </a:cubicBezTo>
                  <a:cubicBezTo>
                    <a:pt x="234" y="980"/>
                    <a:pt x="401" y="580"/>
                    <a:pt x="668" y="313"/>
                  </a:cubicBezTo>
                  <a:cubicBezTo>
                    <a:pt x="768" y="213"/>
                    <a:pt x="902" y="180"/>
                    <a:pt x="1002" y="180"/>
                  </a:cubicBezTo>
                  <a:close/>
                  <a:moveTo>
                    <a:pt x="951" y="1"/>
                  </a:moveTo>
                  <a:cubicBezTo>
                    <a:pt x="825" y="1"/>
                    <a:pt x="703" y="44"/>
                    <a:pt x="601" y="146"/>
                  </a:cubicBezTo>
                  <a:cubicBezTo>
                    <a:pt x="134" y="513"/>
                    <a:pt x="1" y="1480"/>
                    <a:pt x="1" y="1514"/>
                  </a:cubicBezTo>
                  <a:cubicBezTo>
                    <a:pt x="1" y="1547"/>
                    <a:pt x="1" y="1581"/>
                    <a:pt x="68" y="1581"/>
                  </a:cubicBezTo>
                  <a:cubicBezTo>
                    <a:pt x="68" y="1581"/>
                    <a:pt x="83" y="1610"/>
                    <a:pt x="92" y="1610"/>
                  </a:cubicBezTo>
                  <a:cubicBezTo>
                    <a:pt x="97" y="1610"/>
                    <a:pt x="101" y="1603"/>
                    <a:pt x="101" y="1581"/>
                  </a:cubicBezTo>
                  <a:cubicBezTo>
                    <a:pt x="568" y="1414"/>
                    <a:pt x="1402" y="680"/>
                    <a:pt x="1335" y="246"/>
                  </a:cubicBezTo>
                  <a:cubicBezTo>
                    <a:pt x="1335" y="180"/>
                    <a:pt x="1302" y="46"/>
                    <a:pt x="1068" y="13"/>
                  </a:cubicBezTo>
                  <a:cubicBezTo>
                    <a:pt x="1029" y="5"/>
                    <a:pt x="990" y="1"/>
                    <a:pt x="9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"/>
            <p:cNvSpPr/>
            <p:nvPr/>
          </p:nvSpPr>
          <p:spPr>
            <a:xfrm>
              <a:off x="3357575" y="2511400"/>
              <a:ext cx="245200" cy="239375"/>
            </a:xfrm>
            <a:custGeom>
              <a:avLst/>
              <a:gdLst/>
              <a:ahLst/>
              <a:cxnLst/>
              <a:rect l="l" t="t" r="r" b="b"/>
              <a:pathLst>
                <a:path w="9808" h="9575" extrusionOk="0">
                  <a:moveTo>
                    <a:pt x="0" y="1"/>
                  </a:moveTo>
                  <a:lnTo>
                    <a:pt x="0" y="4437"/>
                  </a:lnTo>
                  <a:cubicBezTo>
                    <a:pt x="3403" y="6072"/>
                    <a:pt x="7039" y="7673"/>
                    <a:pt x="9807" y="9574"/>
                  </a:cubicBezTo>
                  <a:cubicBezTo>
                    <a:pt x="8206" y="6005"/>
                    <a:pt x="2869" y="80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"/>
            <p:cNvSpPr/>
            <p:nvPr/>
          </p:nvSpPr>
          <p:spPr>
            <a:xfrm>
              <a:off x="1989100" y="2955050"/>
              <a:ext cx="1327625" cy="1327650"/>
            </a:xfrm>
            <a:custGeom>
              <a:avLst/>
              <a:gdLst/>
              <a:ahLst/>
              <a:cxnLst/>
              <a:rect l="l" t="t" r="r" b="b"/>
              <a:pathLst>
                <a:path w="53105" h="53106" extrusionOk="0">
                  <a:moveTo>
                    <a:pt x="26552" y="3337"/>
                  </a:moveTo>
                  <a:cubicBezTo>
                    <a:pt x="39395" y="3337"/>
                    <a:pt x="49769" y="13744"/>
                    <a:pt x="49769" y="26553"/>
                  </a:cubicBezTo>
                  <a:cubicBezTo>
                    <a:pt x="49769" y="39362"/>
                    <a:pt x="39362" y="49770"/>
                    <a:pt x="26552" y="49770"/>
                  </a:cubicBezTo>
                  <a:cubicBezTo>
                    <a:pt x="13743" y="49770"/>
                    <a:pt x="3336" y="39362"/>
                    <a:pt x="3336" y="26553"/>
                  </a:cubicBezTo>
                  <a:cubicBezTo>
                    <a:pt x="3336" y="13711"/>
                    <a:pt x="13710" y="3337"/>
                    <a:pt x="26552" y="3337"/>
                  </a:cubicBezTo>
                  <a:close/>
                  <a:moveTo>
                    <a:pt x="26552" y="1"/>
                  </a:moveTo>
                  <a:cubicBezTo>
                    <a:pt x="11875" y="1"/>
                    <a:pt x="0" y="11876"/>
                    <a:pt x="0" y="26553"/>
                  </a:cubicBezTo>
                  <a:cubicBezTo>
                    <a:pt x="0" y="41230"/>
                    <a:pt x="11875" y="53105"/>
                    <a:pt x="26552" y="53105"/>
                  </a:cubicBezTo>
                  <a:cubicBezTo>
                    <a:pt x="41230" y="53105"/>
                    <a:pt x="53105" y="41230"/>
                    <a:pt x="53105" y="26553"/>
                  </a:cubicBezTo>
                  <a:cubicBezTo>
                    <a:pt x="53105" y="11876"/>
                    <a:pt x="41230" y="1"/>
                    <a:pt x="26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"/>
            <p:cNvSpPr/>
            <p:nvPr/>
          </p:nvSpPr>
          <p:spPr>
            <a:xfrm>
              <a:off x="20166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52" y="3236"/>
                  </a:moveTo>
                  <a:cubicBezTo>
                    <a:pt x="37761" y="3236"/>
                    <a:pt x="47702" y="13177"/>
                    <a:pt x="47702" y="25452"/>
                  </a:cubicBezTo>
                  <a:cubicBezTo>
                    <a:pt x="47702" y="37694"/>
                    <a:pt x="37761" y="47701"/>
                    <a:pt x="25486" y="47701"/>
                  </a:cubicBezTo>
                  <a:cubicBezTo>
                    <a:pt x="13244" y="47701"/>
                    <a:pt x="3237" y="37761"/>
                    <a:pt x="3237" y="25485"/>
                  </a:cubicBezTo>
                  <a:cubicBezTo>
                    <a:pt x="3237" y="13177"/>
                    <a:pt x="13144" y="3236"/>
                    <a:pt x="25452" y="3236"/>
                  </a:cubicBezTo>
                  <a:close/>
                  <a:moveTo>
                    <a:pt x="25452" y="1"/>
                  </a:moveTo>
                  <a:cubicBezTo>
                    <a:pt x="11409" y="1"/>
                    <a:pt x="1" y="11409"/>
                    <a:pt x="1" y="25452"/>
                  </a:cubicBezTo>
                  <a:cubicBezTo>
                    <a:pt x="1" y="39496"/>
                    <a:pt x="11409" y="50870"/>
                    <a:pt x="25452" y="50870"/>
                  </a:cubicBezTo>
                  <a:cubicBezTo>
                    <a:pt x="39496" y="50870"/>
                    <a:pt x="50871" y="39496"/>
                    <a:pt x="50871" y="25452"/>
                  </a:cubicBezTo>
                  <a:cubicBezTo>
                    <a:pt x="50871" y="11409"/>
                    <a:pt x="39496" y="1"/>
                    <a:pt x="2545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"/>
            <p:cNvSpPr/>
            <p:nvPr/>
          </p:nvSpPr>
          <p:spPr>
            <a:xfrm>
              <a:off x="3983850" y="2955050"/>
              <a:ext cx="1328475" cy="1327650"/>
            </a:xfrm>
            <a:custGeom>
              <a:avLst/>
              <a:gdLst/>
              <a:ahLst/>
              <a:cxnLst/>
              <a:rect l="l" t="t" r="r" b="b"/>
              <a:pathLst>
                <a:path w="53139" h="53106" extrusionOk="0">
                  <a:moveTo>
                    <a:pt x="26553" y="3337"/>
                  </a:moveTo>
                  <a:cubicBezTo>
                    <a:pt x="39395" y="3337"/>
                    <a:pt x="49803" y="13711"/>
                    <a:pt x="49803" y="26553"/>
                  </a:cubicBezTo>
                  <a:cubicBezTo>
                    <a:pt x="49803" y="39396"/>
                    <a:pt x="39395" y="49770"/>
                    <a:pt x="26553" y="49770"/>
                  </a:cubicBezTo>
                  <a:cubicBezTo>
                    <a:pt x="13710" y="49770"/>
                    <a:pt x="3336" y="39396"/>
                    <a:pt x="3336" y="26553"/>
                  </a:cubicBezTo>
                  <a:cubicBezTo>
                    <a:pt x="3336" y="13711"/>
                    <a:pt x="13777" y="3337"/>
                    <a:pt x="26553" y="3337"/>
                  </a:cubicBezTo>
                  <a:close/>
                  <a:moveTo>
                    <a:pt x="26553" y="1"/>
                  </a:moveTo>
                  <a:cubicBezTo>
                    <a:pt x="11876" y="1"/>
                    <a:pt x="0" y="11876"/>
                    <a:pt x="0" y="26553"/>
                  </a:cubicBezTo>
                  <a:cubicBezTo>
                    <a:pt x="0" y="41230"/>
                    <a:pt x="11876" y="53105"/>
                    <a:pt x="26553" y="53105"/>
                  </a:cubicBezTo>
                  <a:cubicBezTo>
                    <a:pt x="41230" y="53105"/>
                    <a:pt x="53138" y="41230"/>
                    <a:pt x="53138" y="26553"/>
                  </a:cubicBezTo>
                  <a:cubicBezTo>
                    <a:pt x="53138" y="11876"/>
                    <a:pt x="41230" y="1"/>
                    <a:pt x="26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"/>
            <p:cNvSpPr/>
            <p:nvPr/>
          </p:nvSpPr>
          <p:spPr>
            <a:xfrm>
              <a:off x="40122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19" y="3236"/>
                  </a:moveTo>
                  <a:cubicBezTo>
                    <a:pt x="37728" y="3236"/>
                    <a:pt x="47701" y="13177"/>
                    <a:pt x="47701" y="25452"/>
                  </a:cubicBezTo>
                  <a:cubicBezTo>
                    <a:pt x="47701" y="37761"/>
                    <a:pt x="37728" y="47701"/>
                    <a:pt x="25452" y="47701"/>
                  </a:cubicBezTo>
                  <a:cubicBezTo>
                    <a:pt x="13177" y="47701"/>
                    <a:pt x="3203" y="37761"/>
                    <a:pt x="3203" y="25485"/>
                  </a:cubicBezTo>
                  <a:cubicBezTo>
                    <a:pt x="3203" y="13177"/>
                    <a:pt x="13177" y="3236"/>
                    <a:pt x="25419" y="3236"/>
                  </a:cubicBezTo>
                  <a:close/>
                  <a:moveTo>
                    <a:pt x="25419" y="1"/>
                  </a:moveTo>
                  <a:cubicBezTo>
                    <a:pt x="11375" y="1"/>
                    <a:pt x="1" y="11409"/>
                    <a:pt x="1" y="25452"/>
                  </a:cubicBezTo>
                  <a:cubicBezTo>
                    <a:pt x="1" y="39496"/>
                    <a:pt x="11375" y="50870"/>
                    <a:pt x="25419" y="50870"/>
                  </a:cubicBezTo>
                  <a:cubicBezTo>
                    <a:pt x="39495" y="50870"/>
                    <a:pt x="50870" y="39496"/>
                    <a:pt x="50870" y="25452"/>
                  </a:cubicBezTo>
                  <a:cubicBezTo>
                    <a:pt x="50870" y="11409"/>
                    <a:pt x="39495" y="1"/>
                    <a:pt x="2541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"/>
            <p:cNvSpPr/>
            <p:nvPr/>
          </p:nvSpPr>
          <p:spPr>
            <a:xfrm>
              <a:off x="3386750" y="3694750"/>
              <a:ext cx="309425" cy="308575"/>
            </a:xfrm>
            <a:custGeom>
              <a:avLst/>
              <a:gdLst/>
              <a:ahLst/>
              <a:cxnLst/>
              <a:rect l="l" t="t" r="r" b="b"/>
              <a:pathLst>
                <a:path w="12377" h="12343" extrusionOk="0">
                  <a:moveTo>
                    <a:pt x="6172" y="2102"/>
                  </a:moveTo>
                  <a:cubicBezTo>
                    <a:pt x="8407" y="2102"/>
                    <a:pt x="10241" y="3937"/>
                    <a:pt x="10241" y="6172"/>
                  </a:cubicBezTo>
                  <a:cubicBezTo>
                    <a:pt x="10241" y="8440"/>
                    <a:pt x="8407" y="10275"/>
                    <a:pt x="6172" y="10275"/>
                  </a:cubicBezTo>
                  <a:cubicBezTo>
                    <a:pt x="3904" y="10275"/>
                    <a:pt x="2069" y="8440"/>
                    <a:pt x="2069" y="6172"/>
                  </a:cubicBezTo>
                  <a:cubicBezTo>
                    <a:pt x="2069" y="3937"/>
                    <a:pt x="3904" y="2102"/>
                    <a:pt x="6172" y="2102"/>
                  </a:cubicBezTo>
                  <a:close/>
                  <a:moveTo>
                    <a:pt x="6172" y="1"/>
                  </a:moveTo>
                  <a:cubicBezTo>
                    <a:pt x="2736" y="1"/>
                    <a:pt x="1" y="2769"/>
                    <a:pt x="1" y="6172"/>
                  </a:cubicBezTo>
                  <a:cubicBezTo>
                    <a:pt x="1" y="9608"/>
                    <a:pt x="2736" y="12343"/>
                    <a:pt x="6172" y="12343"/>
                  </a:cubicBezTo>
                  <a:cubicBezTo>
                    <a:pt x="9574" y="12343"/>
                    <a:pt x="12343" y="9608"/>
                    <a:pt x="12343" y="6172"/>
                  </a:cubicBezTo>
                  <a:cubicBezTo>
                    <a:pt x="12376" y="2769"/>
                    <a:pt x="9574" y="1"/>
                    <a:pt x="6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"/>
            <p:cNvSpPr/>
            <p:nvPr/>
          </p:nvSpPr>
          <p:spPr>
            <a:xfrm>
              <a:off x="2550325" y="3516300"/>
              <a:ext cx="204350" cy="204325"/>
            </a:xfrm>
            <a:custGeom>
              <a:avLst/>
              <a:gdLst/>
              <a:ahLst/>
              <a:cxnLst/>
              <a:rect l="l" t="t" r="r" b="b"/>
              <a:pathLst>
                <a:path w="8174" h="8173" extrusionOk="0">
                  <a:moveTo>
                    <a:pt x="4103" y="0"/>
                  </a:moveTo>
                  <a:cubicBezTo>
                    <a:pt x="1835" y="0"/>
                    <a:pt x="1" y="1835"/>
                    <a:pt x="1" y="4103"/>
                  </a:cubicBezTo>
                  <a:cubicBezTo>
                    <a:pt x="1" y="6338"/>
                    <a:pt x="1835" y="8173"/>
                    <a:pt x="4103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"/>
            <p:cNvSpPr/>
            <p:nvPr/>
          </p:nvSpPr>
          <p:spPr>
            <a:xfrm>
              <a:off x="4545925" y="3516300"/>
              <a:ext cx="204325" cy="204325"/>
            </a:xfrm>
            <a:custGeom>
              <a:avLst/>
              <a:gdLst/>
              <a:ahLst/>
              <a:cxnLst/>
              <a:rect l="l" t="t" r="r" b="b"/>
              <a:pathLst>
                <a:path w="8173" h="8173" extrusionOk="0">
                  <a:moveTo>
                    <a:pt x="4070" y="0"/>
                  </a:moveTo>
                  <a:cubicBezTo>
                    <a:pt x="1835" y="0"/>
                    <a:pt x="0" y="1835"/>
                    <a:pt x="0" y="4103"/>
                  </a:cubicBezTo>
                  <a:cubicBezTo>
                    <a:pt x="0" y="6338"/>
                    <a:pt x="1835" y="8173"/>
                    <a:pt x="4070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"/>
            <p:cNvSpPr/>
            <p:nvPr/>
          </p:nvSpPr>
          <p:spPr>
            <a:xfrm>
              <a:off x="2547825" y="3515450"/>
              <a:ext cx="1148350" cy="488725"/>
            </a:xfrm>
            <a:custGeom>
              <a:avLst/>
              <a:gdLst/>
              <a:ahLst/>
              <a:cxnLst/>
              <a:rect l="l" t="t" r="r" b="b"/>
              <a:pathLst>
                <a:path w="45934" h="19549" extrusionOk="0">
                  <a:moveTo>
                    <a:pt x="4203" y="1302"/>
                  </a:moveTo>
                  <a:cubicBezTo>
                    <a:pt x="4437" y="1302"/>
                    <a:pt x="4704" y="1335"/>
                    <a:pt x="5004" y="1435"/>
                  </a:cubicBezTo>
                  <a:lnTo>
                    <a:pt x="5071" y="1435"/>
                  </a:lnTo>
                  <a:lnTo>
                    <a:pt x="41030" y="8607"/>
                  </a:lnTo>
                  <a:cubicBezTo>
                    <a:pt x="43632" y="9274"/>
                    <a:pt x="45233" y="11976"/>
                    <a:pt x="44566" y="14611"/>
                  </a:cubicBezTo>
                  <a:cubicBezTo>
                    <a:pt x="43965" y="16780"/>
                    <a:pt x="42030" y="18314"/>
                    <a:pt x="39762" y="18314"/>
                  </a:cubicBezTo>
                  <a:cubicBezTo>
                    <a:pt x="39362" y="18314"/>
                    <a:pt x="38962" y="18247"/>
                    <a:pt x="38561" y="18147"/>
                  </a:cubicBezTo>
                  <a:lnTo>
                    <a:pt x="3503" y="6872"/>
                  </a:lnTo>
                  <a:lnTo>
                    <a:pt x="3403" y="6872"/>
                  </a:lnTo>
                  <a:cubicBezTo>
                    <a:pt x="1902" y="6472"/>
                    <a:pt x="1035" y="4871"/>
                    <a:pt x="1435" y="3370"/>
                  </a:cubicBezTo>
                  <a:cubicBezTo>
                    <a:pt x="1768" y="2136"/>
                    <a:pt x="2903" y="1302"/>
                    <a:pt x="4203" y="1302"/>
                  </a:cubicBezTo>
                  <a:close/>
                  <a:moveTo>
                    <a:pt x="4143" y="0"/>
                  </a:moveTo>
                  <a:cubicBezTo>
                    <a:pt x="1902" y="0"/>
                    <a:pt x="67" y="1822"/>
                    <a:pt x="34" y="4037"/>
                  </a:cubicBezTo>
                  <a:cubicBezTo>
                    <a:pt x="0" y="5938"/>
                    <a:pt x="1268" y="7606"/>
                    <a:pt x="3103" y="8073"/>
                  </a:cubicBezTo>
                  <a:lnTo>
                    <a:pt x="38228" y="19348"/>
                  </a:lnTo>
                  <a:cubicBezTo>
                    <a:pt x="38728" y="19481"/>
                    <a:pt x="39228" y="19548"/>
                    <a:pt x="39762" y="19548"/>
                  </a:cubicBezTo>
                  <a:cubicBezTo>
                    <a:pt x="43198" y="19548"/>
                    <a:pt x="45933" y="16780"/>
                    <a:pt x="45933" y="13344"/>
                  </a:cubicBezTo>
                  <a:cubicBezTo>
                    <a:pt x="45933" y="10508"/>
                    <a:pt x="44032" y="8040"/>
                    <a:pt x="41263" y="7339"/>
                  </a:cubicBezTo>
                  <a:lnTo>
                    <a:pt x="5338" y="168"/>
                  </a:lnTo>
                  <a:cubicBezTo>
                    <a:pt x="4937" y="101"/>
                    <a:pt x="4570" y="1"/>
                    <a:pt x="4203" y="1"/>
                  </a:cubicBezTo>
                  <a:cubicBezTo>
                    <a:pt x="4183" y="1"/>
                    <a:pt x="4163" y="0"/>
                    <a:pt x="4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"/>
            <p:cNvSpPr/>
            <p:nvPr/>
          </p:nvSpPr>
          <p:spPr>
            <a:xfrm>
              <a:off x="2949775" y="2499800"/>
              <a:ext cx="1512775" cy="1380950"/>
            </a:xfrm>
            <a:custGeom>
              <a:avLst/>
              <a:gdLst/>
              <a:ahLst/>
              <a:cxnLst/>
              <a:rect l="l" t="t" r="r" b="b"/>
              <a:pathLst>
                <a:path w="60511" h="55238" extrusionOk="0">
                  <a:moveTo>
                    <a:pt x="1387" y="0"/>
                  </a:moveTo>
                  <a:cubicBezTo>
                    <a:pt x="1224" y="0"/>
                    <a:pt x="1058" y="32"/>
                    <a:pt x="901" y="98"/>
                  </a:cubicBezTo>
                  <a:cubicBezTo>
                    <a:pt x="301" y="331"/>
                    <a:pt x="1" y="1099"/>
                    <a:pt x="234" y="1732"/>
                  </a:cubicBezTo>
                  <a:lnTo>
                    <a:pt x="22517" y="54470"/>
                  </a:lnTo>
                  <a:cubicBezTo>
                    <a:pt x="22683" y="54904"/>
                    <a:pt x="23050" y="55171"/>
                    <a:pt x="23484" y="55237"/>
                  </a:cubicBezTo>
                  <a:lnTo>
                    <a:pt x="23651" y="55237"/>
                  </a:lnTo>
                  <a:cubicBezTo>
                    <a:pt x="24018" y="55237"/>
                    <a:pt x="24385" y="55071"/>
                    <a:pt x="24585" y="54804"/>
                  </a:cubicBezTo>
                  <a:lnTo>
                    <a:pt x="60077" y="11339"/>
                  </a:lnTo>
                  <a:cubicBezTo>
                    <a:pt x="60510" y="10805"/>
                    <a:pt x="60410" y="10072"/>
                    <a:pt x="59910" y="9638"/>
                  </a:cubicBezTo>
                  <a:cubicBezTo>
                    <a:pt x="59685" y="9428"/>
                    <a:pt x="59399" y="9326"/>
                    <a:pt x="59113" y="9326"/>
                  </a:cubicBezTo>
                  <a:cubicBezTo>
                    <a:pt x="58763" y="9326"/>
                    <a:pt x="58414" y="9478"/>
                    <a:pt x="58175" y="9771"/>
                  </a:cubicBezTo>
                  <a:lnTo>
                    <a:pt x="23984" y="51601"/>
                  </a:lnTo>
                  <a:lnTo>
                    <a:pt x="2536" y="765"/>
                  </a:lnTo>
                  <a:cubicBezTo>
                    <a:pt x="2360" y="288"/>
                    <a:pt x="188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"/>
            <p:cNvSpPr/>
            <p:nvPr/>
          </p:nvSpPr>
          <p:spPr>
            <a:xfrm>
              <a:off x="2632050" y="2713425"/>
              <a:ext cx="462850" cy="926325"/>
            </a:xfrm>
            <a:custGeom>
              <a:avLst/>
              <a:gdLst/>
              <a:ahLst/>
              <a:cxnLst/>
              <a:rect l="l" t="t" r="r" b="b"/>
              <a:pathLst>
                <a:path w="18514" h="37053" extrusionOk="0">
                  <a:moveTo>
                    <a:pt x="17584" y="0"/>
                  </a:moveTo>
                  <a:cubicBezTo>
                    <a:pt x="17261" y="0"/>
                    <a:pt x="16940" y="195"/>
                    <a:pt x="16813" y="526"/>
                  </a:cubicBezTo>
                  <a:lnTo>
                    <a:pt x="67" y="35851"/>
                  </a:lnTo>
                  <a:cubicBezTo>
                    <a:pt x="34" y="35951"/>
                    <a:pt x="1" y="36085"/>
                    <a:pt x="1" y="36218"/>
                  </a:cubicBezTo>
                  <a:cubicBezTo>
                    <a:pt x="1" y="36685"/>
                    <a:pt x="367" y="37052"/>
                    <a:pt x="834" y="37052"/>
                  </a:cubicBezTo>
                  <a:cubicBezTo>
                    <a:pt x="1168" y="37052"/>
                    <a:pt x="1468" y="36885"/>
                    <a:pt x="1568" y="36552"/>
                  </a:cubicBezTo>
                  <a:lnTo>
                    <a:pt x="18314" y="1226"/>
                  </a:lnTo>
                  <a:cubicBezTo>
                    <a:pt x="18314" y="1193"/>
                    <a:pt x="18347" y="1193"/>
                    <a:pt x="18347" y="1160"/>
                  </a:cubicBezTo>
                  <a:cubicBezTo>
                    <a:pt x="18514" y="726"/>
                    <a:pt x="18314" y="226"/>
                    <a:pt x="17880" y="59"/>
                  </a:cubicBezTo>
                  <a:cubicBezTo>
                    <a:pt x="17785" y="19"/>
                    <a:pt x="17684" y="0"/>
                    <a:pt x="17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"/>
            <p:cNvSpPr/>
            <p:nvPr/>
          </p:nvSpPr>
          <p:spPr>
            <a:xfrm>
              <a:off x="3037350" y="2584750"/>
              <a:ext cx="1643700" cy="1065000"/>
            </a:xfrm>
            <a:custGeom>
              <a:avLst/>
              <a:gdLst/>
              <a:ahLst/>
              <a:cxnLst/>
              <a:rect l="l" t="t" r="r" b="b"/>
              <a:pathLst>
                <a:path w="65748" h="42600" extrusionOk="0">
                  <a:moveTo>
                    <a:pt x="54018" y="0"/>
                  </a:moveTo>
                  <a:cubicBezTo>
                    <a:pt x="53992" y="0"/>
                    <a:pt x="53965" y="1"/>
                    <a:pt x="53939" y="2"/>
                  </a:cubicBezTo>
                  <a:lnTo>
                    <a:pt x="1168" y="4739"/>
                  </a:lnTo>
                  <a:cubicBezTo>
                    <a:pt x="500" y="4839"/>
                    <a:pt x="0" y="5406"/>
                    <a:pt x="33" y="6140"/>
                  </a:cubicBezTo>
                  <a:cubicBezTo>
                    <a:pt x="128" y="6767"/>
                    <a:pt x="634" y="7247"/>
                    <a:pt x="1304" y="7247"/>
                  </a:cubicBezTo>
                  <a:cubicBezTo>
                    <a:pt x="1347" y="7247"/>
                    <a:pt x="1390" y="7245"/>
                    <a:pt x="1434" y="7241"/>
                  </a:cubicBezTo>
                  <a:lnTo>
                    <a:pt x="53171" y="2571"/>
                  </a:lnTo>
                  <a:lnTo>
                    <a:pt x="63212" y="41665"/>
                  </a:lnTo>
                  <a:cubicBezTo>
                    <a:pt x="63345" y="42232"/>
                    <a:pt x="63846" y="42599"/>
                    <a:pt x="64413" y="42599"/>
                  </a:cubicBezTo>
                  <a:cubicBezTo>
                    <a:pt x="64546" y="42599"/>
                    <a:pt x="64646" y="42599"/>
                    <a:pt x="64680" y="42533"/>
                  </a:cubicBezTo>
                  <a:cubicBezTo>
                    <a:pt x="65347" y="42366"/>
                    <a:pt x="65747" y="41699"/>
                    <a:pt x="65580" y="41032"/>
                  </a:cubicBezTo>
                  <a:lnTo>
                    <a:pt x="55273" y="903"/>
                  </a:lnTo>
                  <a:cubicBezTo>
                    <a:pt x="55113" y="360"/>
                    <a:pt x="54617" y="0"/>
                    <a:pt x="54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"/>
            <p:cNvSpPr/>
            <p:nvPr/>
          </p:nvSpPr>
          <p:spPr>
            <a:xfrm>
              <a:off x="4319925" y="2325925"/>
              <a:ext cx="102600" cy="321425"/>
            </a:xfrm>
            <a:custGeom>
              <a:avLst/>
              <a:gdLst/>
              <a:ahLst/>
              <a:cxnLst/>
              <a:rect l="l" t="t" r="r" b="b"/>
              <a:pathLst>
                <a:path w="4104" h="12857" extrusionOk="0">
                  <a:moveTo>
                    <a:pt x="1283" y="1"/>
                  </a:moveTo>
                  <a:cubicBezTo>
                    <a:pt x="1222" y="1"/>
                    <a:pt x="1162" y="5"/>
                    <a:pt x="1101" y="14"/>
                  </a:cubicBezTo>
                  <a:cubicBezTo>
                    <a:pt x="434" y="81"/>
                    <a:pt x="0" y="748"/>
                    <a:pt x="67" y="1415"/>
                  </a:cubicBezTo>
                  <a:lnTo>
                    <a:pt x="1568" y="11756"/>
                  </a:lnTo>
                  <a:cubicBezTo>
                    <a:pt x="1668" y="12390"/>
                    <a:pt x="2202" y="12857"/>
                    <a:pt x="2836" y="12857"/>
                  </a:cubicBezTo>
                  <a:cubicBezTo>
                    <a:pt x="2902" y="12857"/>
                    <a:pt x="2936" y="12857"/>
                    <a:pt x="2969" y="12824"/>
                  </a:cubicBezTo>
                  <a:cubicBezTo>
                    <a:pt x="3670" y="12724"/>
                    <a:pt x="4103" y="12056"/>
                    <a:pt x="4037" y="11389"/>
                  </a:cubicBezTo>
                  <a:lnTo>
                    <a:pt x="2536" y="1049"/>
                  </a:lnTo>
                  <a:cubicBezTo>
                    <a:pt x="2445" y="442"/>
                    <a:pt x="1885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"/>
            <p:cNvSpPr/>
            <p:nvPr/>
          </p:nvSpPr>
          <p:spPr>
            <a:xfrm>
              <a:off x="4215675" y="2288650"/>
              <a:ext cx="260225" cy="175250"/>
            </a:xfrm>
            <a:custGeom>
              <a:avLst/>
              <a:gdLst/>
              <a:ahLst/>
              <a:cxnLst/>
              <a:rect l="l" t="t" r="r" b="b"/>
              <a:pathLst>
                <a:path w="10409" h="7010" extrusionOk="0">
                  <a:moveTo>
                    <a:pt x="9054" y="0"/>
                  </a:moveTo>
                  <a:cubicBezTo>
                    <a:pt x="8837" y="0"/>
                    <a:pt x="8614" y="56"/>
                    <a:pt x="8407" y="171"/>
                  </a:cubicBezTo>
                  <a:lnTo>
                    <a:pt x="568" y="4741"/>
                  </a:lnTo>
                  <a:cubicBezTo>
                    <a:pt x="201" y="4975"/>
                    <a:pt x="1" y="5375"/>
                    <a:pt x="1" y="5809"/>
                  </a:cubicBezTo>
                  <a:cubicBezTo>
                    <a:pt x="1" y="6476"/>
                    <a:pt x="534" y="7009"/>
                    <a:pt x="1202" y="7009"/>
                  </a:cubicBezTo>
                  <a:cubicBezTo>
                    <a:pt x="1402" y="7009"/>
                    <a:pt x="1602" y="6976"/>
                    <a:pt x="1835" y="6843"/>
                  </a:cubicBezTo>
                  <a:lnTo>
                    <a:pt x="9674" y="2239"/>
                  </a:lnTo>
                  <a:cubicBezTo>
                    <a:pt x="10241" y="1906"/>
                    <a:pt x="10408" y="1172"/>
                    <a:pt x="10075" y="571"/>
                  </a:cubicBezTo>
                  <a:cubicBezTo>
                    <a:pt x="9856" y="200"/>
                    <a:pt x="9466" y="0"/>
                    <a:pt x="9054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"/>
            <p:cNvSpPr/>
            <p:nvPr/>
          </p:nvSpPr>
          <p:spPr>
            <a:xfrm>
              <a:off x="2698850" y="2395500"/>
              <a:ext cx="639650" cy="159400"/>
            </a:xfrm>
            <a:custGeom>
              <a:avLst/>
              <a:gdLst/>
              <a:ahLst/>
              <a:cxnLst/>
              <a:rect l="l" t="t" r="r" b="b"/>
              <a:pathLst>
                <a:path w="25586" h="6376" extrusionOk="0">
                  <a:moveTo>
                    <a:pt x="4995" y="1"/>
                  </a:moveTo>
                  <a:cubicBezTo>
                    <a:pt x="2081" y="1"/>
                    <a:pt x="0" y="1693"/>
                    <a:pt x="2732" y="5237"/>
                  </a:cubicBezTo>
                  <a:cubicBezTo>
                    <a:pt x="3374" y="6067"/>
                    <a:pt x="4639" y="6376"/>
                    <a:pt x="6173" y="6376"/>
                  </a:cubicBezTo>
                  <a:cubicBezTo>
                    <a:pt x="9824" y="6376"/>
                    <a:pt x="15003" y="4627"/>
                    <a:pt x="16976" y="3970"/>
                  </a:cubicBezTo>
                  <a:cubicBezTo>
                    <a:pt x="17611" y="3763"/>
                    <a:pt x="18438" y="3700"/>
                    <a:pt x="19324" y="3700"/>
                  </a:cubicBezTo>
                  <a:cubicBezTo>
                    <a:pt x="20685" y="3700"/>
                    <a:pt x="22184" y="3848"/>
                    <a:pt x="23338" y="3848"/>
                  </a:cubicBezTo>
                  <a:cubicBezTo>
                    <a:pt x="24704" y="3848"/>
                    <a:pt x="25586" y="3641"/>
                    <a:pt x="25182" y="2735"/>
                  </a:cubicBezTo>
                  <a:cubicBezTo>
                    <a:pt x="24214" y="567"/>
                    <a:pt x="10204" y="1401"/>
                    <a:pt x="8236" y="634"/>
                  </a:cubicBezTo>
                  <a:cubicBezTo>
                    <a:pt x="7170" y="214"/>
                    <a:pt x="6030" y="1"/>
                    <a:pt x="4995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"/>
            <p:cNvSpPr/>
            <p:nvPr/>
          </p:nvSpPr>
          <p:spPr>
            <a:xfrm>
              <a:off x="3428450" y="3497075"/>
              <a:ext cx="227700" cy="705575"/>
            </a:xfrm>
            <a:custGeom>
              <a:avLst/>
              <a:gdLst/>
              <a:ahLst/>
              <a:cxnLst/>
              <a:rect l="l" t="t" r="r" b="b"/>
              <a:pathLst>
                <a:path w="9108" h="28223" extrusionOk="0">
                  <a:moveTo>
                    <a:pt x="8220" y="1"/>
                  </a:moveTo>
                  <a:cubicBezTo>
                    <a:pt x="7874" y="1"/>
                    <a:pt x="7516" y="240"/>
                    <a:pt x="7406" y="569"/>
                  </a:cubicBezTo>
                  <a:lnTo>
                    <a:pt x="34" y="27188"/>
                  </a:lnTo>
                  <a:cubicBezTo>
                    <a:pt x="1" y="27221"/>
                    <a:pt x="1" y="27288"/>
                    <a:pt x="1" y="27388"/>
                  </a:cubicBezTo>
                  <a:cubicBezTo>
                    <a:pt x="1" y="27855"/>
                    <a:pt x="368" y="28222"/>
                    <a:pt x="835" y="28222"/>
                  </a:cubicBezTo>
                  <a:cubicBezTo>
                    <a:pt x="1201" y="28222"/>
                    <a:pt x="1535" y="27955"/>
                    <a:pt x="1635" y="27555"/>
                  </a:cubicBezTo>
                  <a:lnTo>
                    <a:pt x="9007" y="1003"/>
                  </a:lnTo>
                  <a:cubicBezTo>
                    <a:pt x="9107" y="569"/>
                    <a:pt x="8874" y="169"/>
                    <a:pt x="8440" y="35"/>
                  </a:cubicBezTo>
                  <a:cubicBezTo>
                    <a:pt x="8369" y="12"/>
                    <a:pt x="8295" y="1"/>
                    <a:pt x="8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"/>
            <p:cNvSpPr/>
            <p:nvPr/>
          </p:nvSpPr>
          <p:spPr>
            <a:xfrm>
              <a:off x="3479325" y="3495450"/>
              <a:ext cx="226025" cy="41725"/>
            </a:xfrm>
            <a:custGeom>
              <a:avLst/>
              <a:gdLst/>
              <a:ahLst/>
              <a:cxnLst/>
              <a:rect l="l" t="t" r="r" b="b"/>
              <a:pathLst>
                <a:path w="9041" h="1669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lnTo>
                    <a:pt x="8206" y="1668"/>
                  </a:lnTo>
                  <a:cubicBezTo>
                    <a:pt x="8673" y="1668"/>
                    <a:pt x="9040" y="1301"/>
                    <a:pt x="9040" y="834"/>
                  </a:cubicBezTo>
                  <a:cubicBezTo>
                    <a:pt x="9040" y="367"/>
                    <a:pt x="8673" y="0"/>
                    <a:pt x="8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"/>
            <p:cNvSpPr/>
            <p:nvPr/>
          </p:nvSpPr>
          <p:spPr>
            <a:xfrm>
              <a:off x="3375925" y="4160925"/>
              <a:ext cx="226850" cy="41725"/>
            </a:xfrm>
            <a:custGeom>
              <a:avLst/>
              <a:gdLst/>
              <a:ahLst/>
              <a:cxnLst/>
              <a:rect l="l" t="t" r="r" b="b"/>
              <a:pathLst>
                <a:path w="9074" h="1669" extrusionOk="0">
                  <a:moveTo>
                    <a:pt x="834" y="0"/>
                  </a:moveTo>
                  <a:cubicBezTo>
                    <a:pt x="400" y="0"/>
                    <a:pt x="0" y="367"/>
                    <a:pt x="0" y="834"/>
                  </a:cubicBezTo>
                  <a:cubicBezTo>
                    <a:pt x="0" y="1301"/>
                    <a:pt x="400" y="1668"/>
                    <a:pt x="834" y="1668"/>
                  </a:cubicBezTo>
                  <a:lnTo>
                    <a:pt x="8239" y="1668"/>
                  </a:lnTo>
                  <a:cubicBezTo>
                    <a:pt x="8673" y="1668"/>
                    <a:pt x="9073" y="1301"/>
                    <a:pt x="9073" y="834"/>
                  </a:cubicBezTo>
                  <a:cubicBezTo>
                    <a:pt x="9073" y="367"/>
                    <a:pt x="8673" y="0"/>
                    <a:pt x="8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"/>
            <p:cNvSpPr/>
            <p:nvPr/>
          </p:nvSpPr>
          <p:spPr>
            <a:xfrm>
              <a:off x="3373425" y="3876550"/>
              <a:ext cx="89250" cy="214350"/>
            </a:xfrm>
            <a:custGeom>
              <a:avLst/>
              <a:gdLst/>
              <a:ahLst/>
              <a:cxnLst/>
              <a:rect l="l" t="t" r="r" b="b"/>
              <a:pathLst>
                <a:path w="3570" h="8574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8573"/>
                  </a:lnTo>
                  <a:lnTo>
                    <a:pt x="3569" y="8273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"/>
            <p:cNvSpPr/>
            <p:nvPr/>
          </p:nvSpPr>
          <p:spPr>
            <a:xfrm>
              <a:off x="3344225" y="4062525"/>
              <a:ext cx="306075" cy="102600"/>
            </a:xfrm>
            <a:custGeom>
              <a:avLst/>
              <a:gdLst/>
              <a:ahLst/>
              <a:cxnLst/>
              <a:rect l="l" t="t" r="r" b="b"/>
              <a:pathLst>
                <a:path w="12243" h="4104" extrusionOk="0">
                  <a:moveTo>
                    <a:pt x="5338" y="0"/>
                  </a:moveTo>
                  <a:lnTo>
                    <a:pt x="1001" y="67"/>
                  </a:lnTo>
                  <a:cubicBezTo>
                    <a:pt x="868" y="67"/>
                    <a:pt x="734" y="167"/>
                    <a:pt x="701" y="300"/>
                  </a:cubicBezTo>
                  <a:lnTo>
                    <a:pt x="34" y="3469"/>
                  </a:lnTo>
                  <a:cubicBezTo>
                    <a:pt x="1" y="3770"/>
                    <a:pt x="167" y="4003"/>
                    <a:pt x="434" y="4103"/>
                  </a:cubicBezTo>
                  <a:lnTo>
                    <a:pt x="568" y="4103"/>
                  </a:lnTo>
                  <a:cubicBezTo>
                    <a:pt x="2002" y="4070"/>
                    <a:pt x="3003" y="3970"/>
                    <a:pt x="4737" y="3936"/>
                  </a:cubicBezTo>
                  <a:cubicBezTo>
                    <a:pt x="5618" y="3936"/>
                    <a:pt x="7865" y="3979"/>
                    <a:pt x="9497" y="3979"/>
                  </a:cubicBezTo>
                  <a:cubicBezTo>
                    <a:pt x="9905" y="3979"/>
                    <a:pt x="10275" y="3976"/>
                    <a:pt x="10575" y="3970"/>
                  </a:cubicBezTo>
                  <a:cubicBezTo>
                    <a:pt x="12076" y="3936"/>
                    <a:pt x="12243" y="2469"/>
                    <a:pt x="11676" y="2335"/>
                  </a:cubicBezTo>
                  <a:cubicBezTo>
                    <a:pt x="8907" y="1768"/>
                    <a:pt x="6839" y="968"/>
                    <a:pt x="5938" y="167"/>
                  </a:cubicBezTo>
                  <a:cubicBezTo>
                    <a:pt x="5705" y="100"/>
                    <a:pt x="5538" y="0"/>
                    <a:pt x="5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"/>
            <p:cNvSpPr/>
            <p:nvPr/>
          </p:nvSpPr>
          <p:spPr>
            <a:xfrm>
              <a:off x="3637775" y="1717500"/>
              <a:ext cx="678825" cy="632150"/>
            </a:xfrm>
            <a:custGeom>
              <a:avLst/>
              <a:gdLst/>
              <a:ahLst/>
              <a:cxnLst/>
              <a:rect l="l" t="t" r="r" b="b"/>
              <a:pathLst>
                <a:path w="27153" h="25286" extrusionOk="0">
                  <a:moveTo>
                    <a:pt x="4870" y="1"/>
                  </a:moveTo>
                  <a:lnTo>
                    <a:pt x="0" y="2502"/>
                  </a:lnTo>
                  <a:cubicBezTo>
                    <a:pt x="1401" y="5104"/>
                    <a:pt x="2869" y="7606"/>
                    <a:pt x="4503" y="10108"/>
                  </a:cubicBezTo>
                  <a:cubicBezTo>
                    <a:pt x="5337" y="11376"/>
                    <a:pt x="6171" y="12576"/>
                    <a:pt x="7039" y="13777"/>
                  </a:cubicBezTo>
                  <a:cubicBezTo>
                    <a:pt x="7973" y="15011"/>
                    <a:pt x="8940" y="16212"/>
                    <a:pt x="9907" y="17346"/>
                  </a:cubicBezTo>
                  <a:cubicBezTo>
                    <a:pt x="10074" y="17513"/>
                    <a:pt x="10174" y="17613"/>
                    <a:pt x="10341" y="17780"/>
                  </a:cubicBezTo>
                  <a:lnTo>
                    <a:pt x="10808" y="18247"/>
                  </a:lnTo>
                  <a:cubicBezTo>
                    <a:pt x="11142" y="18547"/>
                    <a:pt x="11442" y="18848"/>
                    <a:pt x="11775" y="19081"/>
                  </a:cubicBezTo>
                  <a:cubicBezTo>
                    <a:pt x="12376" y="19581"/>
                    <a:pt x="13043" y="20048"/>
                    <a:pt x="13710" y="20449"/>
                  </a:cubicBezTo>
                  <a:cubicBezTo>
                    <a:pt x="15011" y="21283"/>
                    <a:pt x="16379" y="22016"/>
                    <a:pt x="17813" y="22617"/>
                  </a:cubicBezTo>
                  <a:cubicBezTo>
                    <a:pt x="20548" y="23851"/>
                    <a:pt x="23450" y="24718"/>
                    <a:pt x="26386" y="25285"/>
                  </a:cubicBezTo>
                  <a:lnTo>
                    <a:pt x="27153" y="22717"/>
                  </a:lnTo>
                  <a:lnTo>
                    <a:pt x="25218" y="21883"/>
                  </a:lnTo>
                  <a:cubicBezTo>
                    <a:pt x="24618" y="21583"/>
                    <a:pt x="23984" y="21249"/>
                    <a:pt x="23350" y="20982"/>
                  </a:cubicBezTo>
                  <a:cubicBezTo>
                    <a:pt x="22116" y="20349"/>
                    <a:pt x="20848" y="19715"/>
                    <a:pt x="19681" y="19014"/>
                  </a:cubicBezTo>
                  <a:cubicBezTo>
                    <a:pt x="17346" y="17647"/>
                    <a:pt x="15144" y="16046"/>
                    <a:pt x="13710" y="14178"/>
                  </a:cubicBezTo>
                  <a:cubicBezTo>
                    <a:pt x="12042" y="11976"/>
                    <a:pt x="10541" y="9674"/>
                    <a:pt x="9140" y="7306"/>
                  </a:cubicBezTo>
                  <a:cubicBezTo>
                    <a:pt x="7672" y="4904"/>
                    <a:pt x="6271" y="2402"/>
                    <a:pt x="487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"/>
            <p:cNvSpPr/>
            <p:nvPr/>
          </p:nvSpPr>
          <p:spPr>
            <a:xfrm>
              <a:off x="3623425" y="1644500"/>
              <a:ext cx="264550" cy="376575"/>
            </a:xfrm>
            <a:custGeom>
              <a:avLst/>
              <a:gdLst/>
              <a:ahLst/>
              <a:cxnLst/>
              <a:rect l="l" t="t" r="r" b="b"/>
              <a:pathLst>
                <a:path w="10582" h="15063" extrusionOk="0">
                  <a:moveTo>
                    <a:pt x="3032" y="1"/>
                  </a:moveTo>
                  <a:cubicBezTo>
                    <a:pt x="563" y="1"/>
                    <a:pt x="0" y="4577"/>
                    <a:pt x="274" y="7591"/>
                  </a:cubicBezTo>
                  <a:cubicBezTo>
                    <a:pt x="574" y="10359"/>
                    <a:pt x="1708" y="12961"/>
                    <a:pt x="3576" y="15063"/>
                  </a:cubicBezTo>
                  <a:lnTo>
                    <a:pt x="10581" y="9759"/>
                  </a:lnTo>
                  <a:cubicBezTo>
                    <a:pt x="10581" y="9759"/>
                    <a:pt x="9047" y="4622"/>
                    <a:pt x="6245" y="1820"/>
                  </a:cubicBezTo>
                  <a:cubicBezTo>
                    <a:pt x="4927" y="527"/>
                    <a:pt x="3870" y="1"/>
                    <a:pt x="303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"/>
            <p:cNvSpPr/>
            <p:nvPr/>
          </p:nvSpPr>
          <p:spPr>
            <a:xfrm>
              <a:off x="3629425" y="1816750"/>
              <a:ext cx="65075" cy="147625"/>
            </a:xfrm>
            <a:custGeom>
              <a:avLst/>
              <a:gdLst/>
              <a:ahLst/>
              <a:cxnLst/>
              <a:rect l="l" t="t" r="r" b="b"/>
              <a:pathLst>
                <a:path w="2603" h="5905" extrusionOk="0">
                  <a:moveTo>
                    <a:pt x="2102" y="0"/>
                  </a:moveTo>
                  <a:lnTo>
                    <a:pt x="1" y="501"/>
                  </a:lnTo>
                  <a:lnTo>
                    <a:pt x="1" y="734"/>
                  </a:lnTo>
                  <a:cubicBezTo>
                    <a:pt x="167" y="2569"/>
                    <a:pt x="768" y="4303"/>
                    <a:pt x="1669" y="5904"/>
                  </a:cubicBezTo>
                  <a:cubicBezTo>
                    <a:pt x="2603" y="4270"/>
                    <a:pt x="2502" y="1368"/>
                    <a:pt x="2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"/>
            <p:cNvSpPr/>
            <p:nvPr/>
          </p:nvSpPr>
          <p:spPr>
            <a:xfrm>
              <a:off x="3373425" y="3876550"/>
              <a:ext cx="89250" cy="113450"/>
            </a:xfrm>
            <a:custGeom>
              <a:avLst/>
              <a:gdLst/>
              <a:ahLst/>
              <a:cxnLst/>
              <a:rect l="l" t="t" r="r" b="b"/>
              <a:pathLst>
                <a:path w="3570" h="4538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4537"/>
                  </a:lnTo>
                  <a:lnTo>
                    <a:pt x="3569" y="4270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"/>
            <p:cNvSpPr/>
            <p:nvPr/>
          </p:nvSpPr>
          <p:spPr>
            <a:xfrm>
              <a:off x="3019825" y="1524075"/>
              <a:ext cx="716375" cy="830575"/>
            </a:xfrm>
            <a:custGeom>
              <a:avLst/>
              <a:gdLst/>
              <a:ahLst/>
              <a:cxnLst/>
              <a:rect l="l" t="t" r="r" b="b"/>
              <a:pathLst>
                <a:path w="28655" h="33223" extrusionOk="0">
                  <a:moveTo>
                    <a:pt x="12039" y="1"/>
                  </a:moveTo>
                  <a:cubicBezTo>
                    <a:pt x="10587" y="1"/>
                    <a:pt x="9356" y="1041"/>
                    <a:pt x="9174" y="2467"/>
                  </a:cubicBezTo>
                  <a:cubicBezTo>
                    <a:pt x="7373" y="15376"/>
                    <a:pt x="501" y="26318"/>
                    <a:pt x="1" y="29053"/>
                  </a:cubicBezTo>
                  <a:cubicBezTo>
                    <a:pt x="2703" y="29653"/>
                    <a:pt x="13010" y="31955"/>
                    <a:pt x="18647" y="33223"/>
                  </a:cubicBezTo>
                  <a:cubicBezTo>
                    <a:pt x="25352" y="22415"/>
                    <a:pt x="28654" y="5403"/>
                    <a:pt x="28654" y="5403"/>
                  </a:cubicBezTo>
                  <a:cubicBezTo>
                    <a:pt x="28654" y="5403"/>
                    <a:pt x="27554" y="4736"/>
                    <a:pt x="26086" y="4035"/>
                  </a:cubicBezTo>
                  <a:cubicBezTo>
                    <a:pt x="25652" y="3768"/>
                    <a:pt x="25085" y="3568"/>
                    <a:pt x="24585" y="3301"/>
                  </a:cubicBezTo>
                  <a:cubicBezTo>
                    <a:pt x="24318" y="3201"/>
                    <a:pt x="23984" y="3068"/>
                    <a:pt x="23684" y="2934"/>
                  </a:cubicBezTo>
                  <a:cubicBezTo>
                    <a:pt x="21149" y="2034"/>
                    <a:pt x="18514" y="1266"/>
                    <a:pt x="15879" y="699"/>
                  </a:cubicBezTo>
                  <a:cubicBezTo>
                    <a:pt x="15378" y="566"/>
                    <a:pt x="14878" y="466"/>
                    <a:pt x="14378" y="366"/>
                  </a:cubicBezTo>
                  <a:cubicBezTo>
                    <a:pt x="13877" y="232"/>
                    <a:pt x="13477" y="199"/>
                    <a:pt x="13043" y="99"/>
                  </a:cubicBezTo>
                  <a:lnTo>
                    <a:pt x="12476" y="32"/>
                  </a:lnTo>
                  <a:cubicBezTo>
                    <a:pt x="12329" y="11"/>
                    <a:pt x="12183" y="1"/>
                    <a:pt x="1203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"/>
            <p:cNvSpPr/>
            <p:nvPr/>
          </p:nvSpPr>
          <p:spPr>
            <a:xfrm>
              <a:off x="4278225" y="2281250"/>
              <a:ext cx="125950" cy="83100"/>
            </a:xfrm>
            <a:custGeom>
              <a:avLst/>
              <a:gdLst/>
              <a:ahLst/>
              <a:cxnLst/>
              <a:rect l="l" t="t" r="r" b="b"/>
              <a:pathLst>
                <a:path w="5038" h="3324" extrusionOk="0">
                  <a:moveTo>
                    <a:pt x="5037" y="0"/>
                  </a:moveTo>
                  <a:lnTo>
                    <a:pt x="434" y="134"/>
                  </a:lnTo>
                  <a:lnTo>
                    <a:pt x="1" y="2369"/>
                  </a:lnTo>
                  <a:cubicBezTo>
                    <a:pt x="833" y="3105"/>
                    <a:pt x="1771" y="3323"/>
                    <a:pt x="2590" y="3323"/>
                  </a:cubicBezTo>
                  <a:cubicBezTo>
                    <a:pt x="3772" y="3323"/>
                    <a:pt x="4704" y="2869"/>
                    <a:pt x="4704" y="2869"/>
                  </a:cubicBezTo>
                  <a:lnTo>
                    <a:pt x="5037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"/>
            <p:cNvSpPr/>
            <p:nvPr/>
          </p:nvSpPr>
          <p:spPr>
            <a:xfrm>
              <a:off x="3387725" y="1248550"/>
              <a:ext cx="222250" cy="156425"/>
            </a:xfrm>
            <a:custGeom>
              <a:avLst/>
              <a:gdLst/>
              <a:ahLst/>
              <a:cxnLst/>
              <a:rect l="l" t="t" r="r" b="b"/>
              <a:pathLst>
                <a:path w="8890" h="6257" extrusionOk="0">
                  <a:moveTo>
                    <a:pt x="1768" y="0"/>
                  </a:moveTo>
                  <a:cubicBezTo>
                    <a:pt x="1173" y="0"/>
                    <a:pt x="712" y="349"/>
                    <a:pt x="529" y="1213"/>
                  </a:cubicBezTo>
                  <a:cubicBezTo>
                    <a:pt x="0" y="3793"/>
                    <a:pt x="1760" y="6257"/>
                    <a:pt x="5080" y="6257"/>
                  </a:cubicBezTo>
                  <a:cubicBezTo>
                    <a:pt x="5322" y="6257"/>
                    <a:pt x="5573" y="6244"/>
                    <a:pt x="5833" y="6216"/>
                  </a:cubicBezTo>
                  <a:cubicBezTo>
                    <a:pt x="8890" y="5868"/>
                    <a:pt x="4207" y="0"/>
                    <a:pt x="1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"/>
            <p:cNvSpPr/>
            <p:nvPr/>
          </p:nvSpPr>
          <p:spPr>
            <a:xfrm>
              <a:off x="3415950" y="1327225"/>
              <a:ext cx="205100" cy="339575"/>
            </a:xfrm>
            <a:custGeom>
              <a:avLst/>
              <a:gdLst/>
              <a:ahLst/>
              <a:cxnLst/>
              <a:rect l="l" t="t" r="r" b="b"/>
              <a:pathLst>
                <a:path w="8204" h="13583" extrusionOk="0">
                  <a:moveTo>
                    <a:pt x="3303" y="1"/>
                  </a:moveTo>
                  <a:cubicBezTo>
                    <a:pt x="3036" y="2669"/>
                    <a:pt x="2202" y="7406"/>
                    <a:pt x="0" y="8573"/>
                  </a:cubicBezTo>
                  <a:cubicBezTo>
                    <a:pt x="968" y="10308"/>
                    <a:pt x="2302" y="12376"/>
                    <a:pt x="5237" y="13343"/>
                  </a:cubicBezTo>
                  <a:cubicBezTo>
                    <a:pt x="5747" y="13509"/>
                    <a:pt x="6169" y="13582"/>
                    <a:pt x="6518" y="13582"/>
                  </a:cubicBezTo>
                  <a:cubicBezTo>
                    <a:pt x="8204" y="13582"/>
                    <a:pt x="8165" y="11886"/>
                    <a:pt x="7806" y="10808"/>
                  </a:cubicBezTo>
                  <a:cubicBezTo>
                    <a:pt x="5171" y="9341"/>
                    <a:pt x="5871" y="7272"/>
                    <a:pt x="6905" y="5471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"/>
            <p:cNvSpPr/>
            <p:nvPr/>
          </p:nvSpPr>
          <p:spPr>
            <a:xfrm>
              <a:off x="3516025" y="1383100"/>
              <a:ext cx="71725" cy="113450"/>
            </a:xfrm>
            <a:custGeom>
              <a:avLst/>
              <a:gdLst/>
              <a:ahLst/>
              <a:cxnLst/>
              <a:rect l="l" t="t" r="r" b="b"/>
              <a:pathLst>
                <a:path w="2869" h="4538" extrusionOk="0">
                  <a:moveTo>
                    <a:pt x="734" y="0"/>
                  </a:moveTo>
                  <a:cubicBezTo>
                    <a:pt x="467" y="34"/>
                    <a:pt x="0" y="701"/>
                    <a:pt x="67" y="1502"/>
                  </a:cubicBezTo>
                  <a:cubicBezTo>
                    <a:pt x="234" y="2836"/>
                    <a:pt x="1034" y="3937"/>
                    <a:pt x="2235" y="4537"/>
                  </a:cubicBezTo>
                  <a:cubicBezTo>
                    <a:pt x="2402" y="4103"/>
                    <a:pt x="2635" y="3670"/>
                    <a:pt x="2869" y="3236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"/>
            <p:cNvSpPr/>
            <p:nvPr/>
          </p:nvSpPr>
          <p:spPr>
            <a:xfrm>
              <a:off x="3638450" y="1162100"/>
              <a:ext cx="91900" cy="115775"/>
            </a:xfrm>
            <a:custGeom>
              <a:avLst/>
              <a:gdLst/>
              <a:ahLst/>
              <a:cxnLst/>
              <a:rect l="l" t="t" r="r" b="b"/>
              <a:pathLst>
                <a:path w="3676" h="4631" extrusionOk="0">
                  <a:moveTo>
                    <a:pt x="1805" y="0"/>
                  </a:moveTo>
                  <a:cubicBezTo>
                    <a:pt x="0" y="0"/>
                    <a:pt x="1003" y="4631"/>
                    <a:pt x="2030" y="4631"/>
                  </a:cubicBezTo>
                  <a:cubicBezTo>
                    <a:pt x="2112" y="4631"/>
                    <a:pt x="2194" y="4601"/>
                    <a:pt x="2275" y="4537"/>
                  </a:cubicBezTo>
                  <a:cubicBezTo>
                    <a:pt x="3309" y="3670"/>
                    <a:pt x="3676" y="34"/>
                    <a:pt x="1841" y="1"/>
                  </a:cubicBezTo>
                  <a:cubicBezTo>
                    <a:pt x="1829" y="0"/>
                    <a:pt x="1817" y="0"/>
                    <a:pt x="1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"/>
            <p:cNvSpPr/>
            <p:nvPr/>
          </p:nvSpPr>
          <p:spPr>
            <a:xfrm>
              <a:off x="3461800" y="1117250"/>
              <a:ext cx="264400" cy="350200"/>
            </a:xfrm>
            <a:custGeom>
              <a:avLst/>
              <a:gdLst/>
              <a:ahLst/>
              <a:cxnLst/>
              <a:rect l="l" t="t" r="r" b="b"/>
              <a:pathLst>
                <a:path w="10576" h="14008" extrusionOk="0">
                  <a:moveTo>
                    <a:pt x="4911" y="1"/>
                  </a:moveTo>
                  <a:cubicBezTo>
                    <a:pt x="3091" y="1"/>
                    <a:pt x="1357" y="1030"/>
                    <a:pt x="535" y="2796"/>
                  </a:cubicBezTo>
                  <a:cubicBezTo>
                    <a:pt x="201" y="3463"/>
                    <a:pt x="34" y="4197"/>
                    <a:pt x="68" y="4997"/>
                  </a:cubicBezTo>
                  <a:cubicBezTo>
                    <a:pt x="134" y="8533"/>
                    <a:pt x="1" y="10634"/>
                    <a:pt x="1702" y="12502"/>
                  </a:cubicBezTo>
                  <a:cubicBezTo>
                    <a:pt x="2632" y="13542"/>
                    <a:pt x="3822" y="14008"/>
                    <a:pt x="5005" y="14008"/>
                  </a:cubicBezTo>
                  <a:cubicBezTo>
                    <a:pt x="7049" y="14008"/>
                    <a:pt x="9074" y="12619"/>
                    <a:pt x="9708" y="10401"/>
                  </a:cubicBezTo>
                  <a:cubicBezTo>
                    <a:pt x="10575" y="7299"/>
                    <a:pt x="10342" y="1995"/>
                    <a:pt x="6973" y="461"/>
                  </a:cubicBezTo>
                  <a:cubicBezTo>
                    <a:pt x="6303" y="149"/>
                    <a:pt x="5601" y="1"/>
                    <a:pt x="491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"/>
            <p:cNvSpPr/>
            <p:nvPr/>
          </p:nvSpPr>
          <p:spPr>
            <a:xfrm>
              <a:off x="3328625" y="1053700"/>
              <a:ext cx="396375" cy="254375"/>
            </a:xfrm>
            <a:custGeom>
              <a:avLst/>
              <a:gdLst/>
              <a:ahLst/>
              <a:cxnLst/>
              <a:rect l="l" t="t" r="r" b="b"/>
              <a:pathLst>
                <a:path w="15855" h="10175" extrusionOk="0">
                  <a:moveTo>
                    <a:pt x="10365" y="0"/>
                  </a:moveTo>
                  <a:cubicBezTo>
                    <a:pt x="10365" y="0"/>
                    <a:pt x="11366" y="668"/>
                    <a:pt x="11332" y="1201"/>
                  </a:cubicBezTo>
                  <a:cubicBezTo>
                    <a:pt x="9747" y="627"/>
                    <a:pt x="7971" y="432"/>
                    <a:pt x="6703" y="432"/>
                  </a:cubicBezTo>
                  <a:cubicBezTo>
                    <a:pt x="6131" y="432"/>
                    <a:pt x="5662" y="472"/>
                    <a:pt x="5361" y="534"/>
                  </a:cubicBezTo>
                  <a:cubicBezTo>
                    <a:pt x="6028" y="1001"/>
                    <a:pt x="6128" y="1335"/>
                    <a:pt x="6128" y="1335"/>
                  </a:cubicBezTo>
                  <a:cubicBezTo>
                    <a:pt x="6128" y="1335"/>
                    <a:pt x="1825" y="1568"/>
                    <a:pt x="2793" y="3003"/>
                  </a:cubicBezTo>
                  <a:cubicBezTo>
                    <a:pt x="2779" y="3002"/>
                    <a:pt x="2765" y="3001"/>
                    <a:pt x="2752" y="3001"/>
                  </a:cubicBezTo>
                  <a:cubicBezTo>
                    <a:pt x="1106" y="3001"/>
                    <a:pt x="1" y="8917"/>
                    <a:pt x="5194" y="10174"/>
                  </a:cubicBezTo>
                  <a:cubicBezTo>
                    <a:pt x="6996" y="8707"/>
                    <a:pt x="8063" y="6905"/>
                    <a:pt x="7496" y="5404"/>
                  </a:cubicBezTo>
                  <a:lnTo>
                    <a:pt x="7496" y="5404"/>
                  </a:lnTo>
                  <a:cubicBezTo>
                    <a:pt x="8163" y="5654"/>
                    <a:pt x="9448" y="5837"/>
                    <a:pt x="10796" y="5837"/>
                  </a:cubicBezTo>
                  <a:cubicBezTo>
                    <a:pt x="13222" y="5837"/>
                    <a:pt x="15854" y="5247"/>
                    <a:pt x="15468" y="3403"/>
                  </a:cubicBezTo>
                  <a:cubicBezTo>
                    <a:pt x="14835" y="534"/>
                    <a:pt x="10365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"/>
            <p:cNvSpPr/>
            <p:nvPr/>
          </p:nvSpPr>
          <p:spPr>
            <a:xfrm>
              <a:off x="3409275" y="1271825"/>
              <a:ext cx="106675" cy="99875"/>
            </a:xfrm>
            <a:custGeom>
              <a:avLst/>
              <a:gdLst/>
              <a:ahLst/>
              <a:cxnLst/>
              <a:rect l="l" t="t" r="r" b="b"/>
              <a:pathLst>
                <a:path w="4267" h="3995" extrusionOk="0">
                  <a:moveTo>
                    <a:pt x="1796" y="1"/>
                  </a:moveTo>
                  <a:cubicBezTo>
                    <a:pt x="1732" y="1"/>
                    <a:pt x="1667" y="5"/>
                    <a:pt x="1602" y="15"/>
                  </a:cubicBezTo>
                  <a:cubicBezTo>
                    <a:pt x="467" y="182"/>
                    <a:pt x="0" y="1449"/>
                    <a:pt x="567" y="2350"/>
                  </a:cubicBezTo>
                  <a:cubicBezTo>
                    <a:pt x="1001" y="3151"/>
                    <a:pt x="1735" y="3684"/>
                    <a:pt x="2602" y="3951"/>
                  </a:cubicBezTo>
                  <a:cubicBezTo>
                    <a:pt x="2728" y="3981"/>
                    <a:pt x="2847" y="3995"/>
                    <a:pt x="2959" y="3995"/>
                  </a:cubicBezTo>
                  <a:cubicBezTo>
                    <a:pt x="3851" y="3995"/>
                    <a:pt x="4266" y="3099"/>
                    <a:pt x="3970" y="2150"/>
                  </a:cubicBezTo>
                  <a:cubicBezTo>
                    <a:pt x="3687" y="1238"/>
                    <a:pt x="2841" y="1"/>
                    <a:pt x="179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"/>
            <p:cNvSpPr/>
            <p:nvPr/>
          </p:nvSpPr>
          <p:spPr>
            <a:xfrm>
              <a:off x="2890575" y="2251225"/>
              <a:ext cx="651325" cy="1701250"/>
            </a:xfrm>
            <a:custGeom>
              <a:avLst/>
              <a:gdLst/>
              <a:ahLst/>
              <a:cxnLst/>
              <a:rect l="l" t="t" r="r" b="b"/>
              <a:pathLst>
                <a:path w="26053" h="68050" extrusionOk="0">
                  <a:moveTo>
                    <a:pt x="5171" y="0"/>
                  </a:moveTo>
                  <a:cubicBezTo>
                    <a:pt x="0" y="9140"/>
                    <a:pt x="17012" y="23717"/>
                    <a:pt x="16345" y="36426"/>
                  </a:cubicBezTo>
                  <a:cubicBezTo>
                    <a:pt x="15745" y="47568"/>
                    <a:pt x="18213" y="68049"/>
                    <a:pt x="18213" y="68049"/>
                  </a:cubicBezTo>
                  <a:lnTo>
                    <a:pt x="24384" y="67549"/>
                  </a:lnTo>
                  <a:cubicBezTo>
                    <a:pt x="24384" y="67549"/>
                    <a:pt x="24685" y="46100"/>
                    <a:pt x="25385" y="34692"/>
                  </a:cubicBezTo>
                  <a:cubicBezTo>
                    <a:pt x="26052" y="24218"/>
                    <a:pt x="17179" y="2636"/>
                    <a:pt x="17179" y="2636"/>
                  </a:cubicBezTo>
                  <a:cubicBezTo>
                    <a:pt x="17179" y="2636"/>
                    <a:pt x="11008" y="1168"/>
                    <a:pt x="5171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"/>
            <p:cNvSpPr/>
            <p:nvPr/>
          </p:nvSpPr>
          <p:spPr>
            <a:xfrm>
              <a:off x="3316700" y="3894075"/>
              <a:ext cx="205175" cy="80900"/>
            </a:xfrm>
            <a:custGeom>
              <a:avLst/>
              <a:gdLst/>
              <a:ahLst/>
              <a:cxnLst/>
              <a:rect l="l" t="t" r="r" b="b"/>
              <a:pathLst>
                <a:path w="8207" h="3236" extrusionOk="0">
                  <a:moveTo>
                    <a:pt x="8207" y="0"/>
                  </a:moveTo>
                  <a:lnTo>
                    <a:pt x="1" y="967"/>
                  </a:lnTo>
                  <a:lnTo>
                    <a:pt x="268" y="3236"/>
                  </a:lnTo>
                  <a:lnTo>
                    <a:pt x="7873" y="2502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"/>
            <p:cNvSpPr/>
            <p:nvPr/>
          </p:nvSpPr>
          <p:spPr>
            <a:xfrm>
              <a:off x="3596900" y="1259675"/>
              <a:ext cx="19200" cy="25875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401" y="1"/>
                  </a:moveTo>
                  <a:cubicBezTo>
                    <a:pt x="168" y="1"/>
                    <a:pt x="1" y="201"/>
                    <a:pt x="1" y="501"/>
                  </a:cubicBezTo>
                  <a:cubicBezTo>
                    <a:pt x="1" y="801"/>
                    <a:pt x="134" y="1035"/>
                    <a:pt x="334" y="1035"/>
                  </a:cubicBezTo>
                  <a:cubicBezTo>
                    <a:pt x="568" y="1035"/>
                    <a:pt x="668" y="835"/>
                    <a:pt x="735" y="534"/>
                  </a:cubicBezTo>
                  <a:cubicBezTo>
                    <a:pt x="768" y="2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"/>
            <p:cNvSpPr/>
            <p:nvPr/>
          </p:nvSpPr>
          <p:spPr>
            <a:xfrm>
              <a:off x="3677800" y="1263025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367" y="0"/>
                  </a:moveTo>
                  <a:cubicBezTo>
                    <a:pt x="167" y="0"/>
                    <a:pt x="34" y="234"/>
                    <a:pt x="0" y="500"/>
                  </a:cubicBezTo>
                  <a:cubicBezTo>
                    <a:pt x="0" y="801"/>
                    <a:pt x="100" y="1034"/>
                    <a:pt x="334" y="1034"/>
                  </a:cubicBezTo>
                  <a:cubicBezTo>
                    <a:pt x="534" y="1034"/>
                    <a:pt x="701" y="834"/>
                    <a:pt x="701" y="534"/>
                  </a:cubicBezTo>
                  <a:cubicBezTo>
                    <a:pt x="701" y="234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"/>
            <p:cNvSpPr/>
            <p:nvPr/>
          </p:nvSpPr>
          <p:spPr>
            <a:xfrm>
              <a:off x="3648600" y="1278850"/>
              <a:ext cx="34225" cy="69975"/>
            </a:xfrm>
            <a:custGeom>
              <a:avLst/>
              <a:gdLst/>
              <a:ahLst/>
              <a:cxnLst/>
              <a:rect l="l" t="t" r="r" b="b"/>
              <a:pathLst>
                <a:path w="1369" h="2799" extrusionOk="0">
                  <a:moveTo>
                    <a:pt x="101" y="1"/>
                  </a:moveTo>
                  <a:lnTo>
                    <a:pt x="1" y="2736"/>
                  </a:lnTo>
                  <a:cubicBezTo>
                    <a:pt x="1" y="2736"/>
                    <a:pt x="225" y="2799"/>
                    <a:pt x="515" y="2799"/>
                  </a:cubicBezTo>
                  <a:cubicBezTo>
                    <a:pt x="785" y="2799"/>
                    <a:pt x="1112" y="2745"/>
                    <a:pt x="1369" y="2536"/>
                  </a:cubicBezTo>
                  <a:cubicBezTo>
                    <a:pt x="835" y="1735"/>
                    <a:pt x="401" y="868"/>
                    <a:pt x="10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"/>
            <p:cNvSpPr/>
            <p:nvPr/>
          </p:nvSpPr>
          <p:spPr>
            <a:xfrm>
              <a:off x="3577725" y="1335250"/>
              <a:ext cx="52575" cy="29525"/>
            </a:xfrm>
            <a:custGeom>
              <a:avLst/>
              <a:gdLst/>
              <a:ahLst/>
              <a:cxnLst/>
              <a:rect l="l" t="t" r="r" b="b"/>
              <a:pathLst>
                <a:path w="2103" h="1181" extrusionOk="0">
                  <a:moveTo>
                    <a:pt x="95" y="0"/>
                  </a:moveTo>
                  <a:cubicBezTo>
                    <a:pt x="85" y="0"/>
                    <a:pt x="76" y="4"/>
                    <a:pt x="67" y="13"/>
                  </a:cubicBezTo>
                  <a:cubicBezTo>
                    <a:pt x="34" y="80"/>
                    <a:pt x="1" y="113"/>
                    <a:pt x="34" y="147"/>
                  </a:cubicBezTo>
                  <a:cubicBezTo>
                    <a:pt x="401" y="680"/>
                    <a:pt x="1001" y="1014"/>
                    <a:pt x="1602" y="1147"/>
                  </a:cubicBezTo>
                  <a:cubicBezTo>
                    <a:pt x="1735" y="1181"/>
                    <a:pt x="1869" y="1181"/>
                    <a:pt x="2035" y="1181"/>
                  </a:cubicBezTo>
                  <a:cubicBezTo>
                    <a:pt x="2069" y="1181"/>
                    <a:pt x="2102" y="1147"/>
                    <a:pt x="2102" y="1114"/>
                  </a:cubicBezTo>
                  <a:cubicBezTo>
                    <a:pt x="2102" y="1047"/>
                    <a:pt x="2069" y="1014"/>
                    <a:pt x="2035" y="1014"/>
                  </a:cubicBezTo>
                  <a:cubicBezTo>
                    <a:pt x="1268" y="1014"/>
                    <a:pt x="601" y="647"/>
                    <a:pt x="201" y="80"/>
                  </a:cubicBezTo>
                  <a:cubicBezTo>
                    <a:pt x="152" y="31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"/>
            <p:cNvSpPr/>
            <p:nvPr/>
          </p:nvSpPr>
          <p:spPr>
            <a:xfrm>
              <a:off x="3569375" y="1222075"/>
              <a:ext cx="40075" cy="23450"/>
            </a:xfrm>
            <a:custGeom>
              <a:avLst/>
              <a:gdLst/>
              <a:ahLst/>
              <a:cxnLst/>
              <a:rect l="l" t="t" r="r" b="b"/>
              <a:pathLst>
                <a:path w="1603" h="938" extrusionOk="0">
                  <a:moveTo>
                    <a:pt x="1335" y="0"/>
                  </a:moveTo>
                  <a:cubicBezTo>
                    <a:pt x="835" y="0"/>
                    <a:pt x="347" y="231"/>
                    <a:pt x="34" y="637"/>
                  </a:cubicBezTo>
                  <a:cubicBezTo>
                    <a:pt x="1" y="704"/>
                    <a:pt x="1" y="837"/>
                    <a:pt x="68" y="871"/>
                  </a:cubicBezTo>
                  <a:cubicBezTo>
                    <a:pt x="101" y="938"/>
                    <a:pt x="101" y="938"/>
                    <a:pt x="168" y="938"/>
                  </a:cubicBezTo>
                  <a:cubicBezTo>
                    <a:pt x="201" y="938"/>
                    <a:pt x="268" y="938"/>
                    <a:pt x="335" y="837"/>
                  </a:cubicBezTo>
                  <a:cubicBezTo>
                    <a:pt x="601" y="504"/>
                    <a:pt x="1035" y="337"/>
                    <a:pt x="1435" y="337"/>
                  </a:cubicBezTo>
                  <a:cubicBezTo>
                    <a:pt x="1535" y="337"/>
                    <a:pt x="1602" y="270"/>
                    <a:pt x="1602" y="170"/>
                  </a:cubicBezTo>
                  <a:cubicBezTo>
                    <a:pt x="1602" y="104"/>
                    <a:pt x="1535" y="4"/>
                    <a:pt x="1435" y="4"/>
                  </a:cubicBezTo>
                  <a:cubicBezTo>
                    <a:pt x="1402" y="1"/>
                    <a:pt x="1368" y="0"/>
                    <a:pt x="1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"/>
            <p:cNvSpPr/>
            <p:nvPr/>
          </p:nvSpPr>
          <p:spPr>
            <a:xfrm>
              <a:off x="3683625" y="1218600"/>
              <a:ext cx="36725" cy="31100"/>
            </a:xfrm>
            <a:custGeom>
              <a:avLst/>
              <a:gdLst/>
              <a:ahLst/>
              <a:cxnLst/>
              <a:rect l="l" t="t" r="r" b="b"/>
              <a:pathLst>
                <a:path w="1469" h="1244" extrusionOk="0">
                  <a:moveTo>
                    <a:pt x="200" y="0"/>
                  </a:moveTo>
                  <a:cubicBezTo>
                    <a:pt x="102" y="0"/>
                    <a:pt x="34" y="60"/>
                    <a:pt x="34" y="143"/>
                  </a:cubicBezTo>
                  <a:cubicBezTo>
                    <a:pt x="1" y="276"/>
                    <a:pt x="101" y="343"/>
                    <a:pt x="168" y="343"/>
                  </a:cubicBezTo>
                  <a:cubicBezTo>
                    <a:pt x="601" y="443"/>
                    <a:pt x="902" y="743"/>
                    <a:pt x="1102" y="1143"/>
                  </a:cubicBezTo>
                  <a:cubicBezTo>
                    <a:pt x="1135" y="1177"/>
                    <a:pt x="1168" y="1243"/>
                    <a:pt x="1202" y="1243"/>
                  </a:cubicBezTo>
                  <a:lnTo>
                    <a:pt x="1335" y="1243"/>
                  </a:lnTo>
                  <a:cubicBezTo>
                    <a:pt x="1435" y="1177"/>
                    <a:pt x="1469" y="1110"/>
                    <a:pt x="1435" y="1010"/>
                  </a:cubicBezTo>
                  <a:cubicBezTo>
                    <a:pt x="1202" y="509"/>
                    <a:pt x="801" y="143"/>
                    <a:pt x="268" y="9"/>
                  </a:cubicBezTo>
                  <a:cubicBezTo>
                    <a:pt x="244" y="3"/>
                    <a:pt x="222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"/>
            <p:cNvSpPr/>
            <p:nvPr/>
          </p:nvSpPr>
          <p:spPr>
            <a:xfrm>
              <a:off x="3481825" y="4055200"/>
              <a:ext cx="47550" cy="23175"/>
            </a:xfrm>
            <a:custGeom>
              <a:avLst/>
              <a:gdLst/>
              <a:ahLst/>
              <a:cxnLst/>
              <a:rect l="l" t="t" r="r" b="b"/>
              <a:pathLst>
                <a:path w="1902" h="927" extrusionOk="0">
                  <a:moveTo>
                    <a:pt x="1518" y="196"/>
                  </a:moveTo>
                  <a:cubicBezTo>
                    <a:pt x="1576" y="196"/>
                    <a:pt x="1626" y="206"/>
                    <a:pt x="1668" y="226"/>
                  </a:cubicBezTo>
                  <a:cubicBezTo>
                    <a:pt x="1702" y="226"/>
                    <a:pt x="1702" y="260"/>
                    <a:pt x="1702" y="293"/>
                  </a:cubicBezTo>
                  <a:cubicBezTo>
                    <a:pt x="1702" y="393"/>
                    <a:pt x="1668" y="527"/>
                    <a:pt x="1568" y="593"/>
                  </a:cubicBezTo>
                  <a:cubicBezTo>
                    <a:pt x="1464" y="698"/>
                    <a:pt x="1243" y="750"/>
                    <a:pt x="944" y="750"/>
                  </a:cubicBezTo>
                  <a:cubicBezTo>
                    <a:pt x="766" y="750"/>
                    <a:pt x="559" y="731"/>
                    <a:pt x="334" y="693"/>
                  </a:cubicBezTo>
                  <a:cubicBezTo>
                    <a:pt x="700" y="468"/>
                    <a:pt x="1207" y="196"/>
                    <a:pt x="1518" y="196"/>
                  </a:cubicBezTo>
                  <a:close/>
                  <a:moveTo>
                    <a:pt x="1560" y="1"/>
                  </a:moveTo>
                  <a:cubicBezTo>
                    <a:pt x="1099" y="1"/>
                    <a:pt x="153" y="567"/>
                    <a:pt x="34" y="627"/>
                  </a:cubicBezTo>
                  <a:cubicBezTo>
                    <a:pt x="0" y="627"/>
                    <a:pt x="0" y="660"/>
                    <a:pt x="0" y="727"/>
                  </a:cubicBezTo>
                  <a:cubicBezTo>
                    <a:pt x="34" y="760"/>
                    <a:pt x="34" y="794"/>
                    <a:pt x="67" y="794"/>
                  </a:cubicBezTo>
                  <a:cubicBezTo>
                    <a:pt x="367" y="894"/>
                    <a:pt x="634" y="927"/>
                    <a:pt x="1001" y="927"/>
                  </a:cubicBezTo>
                  <a:cubicBezTo>
                    <a:pt x="1235" y="927"/>
                    <a:pt x="1502" y="894"/>
                    <a:pt x="1702" y="727"/>
                  </a:cubicBezTo>
                  <a:cubicBezTo>
                    <a:pt x="1835" y="593"/>
                    <a:pt x="1902" y="427"/>
                    <a:pt x="1868" y="260"/>
                  </a:cubicBezTo>
                  <a:cubicBezTo>
                    <a:pt x="1835" y="126"/>
                    <a:pt x="1768" y="60"/>
                    <a:pt x="1702" y="26"/>
                  </a:cubicBezTo>
                  <a:cubicBezTo>
                    <a:pt x="1663" y="9"/>
                    <a:pt x="1615" y="1"/>
                    <a:pt x="1560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"/>
            <p:cNvSpPr/>
            <p:nvPr/>
          </p:nvSpPr>
          <p:spPr>
            <a:xfrm>
              <a:off x="3481825" y="403500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768" y="167"/>
                  </a:moveTo>
                  <a:cubicBezTo>
                    <a:pt x="934" y="201"/>
                    <a:pt x="934" y="234"/>
                    <a:pt x="901" y="234"/>
                  </a:cubicBezTo>
                  <a:cubicBezTo>
                    <a:pt x="1001" y="501"/>
                    <a:pt x="534" y="1068"/>
                    <a:pt x="167" y="1368"/>
                  </a:cubicBezTo>
                  <a:cubicBezTo>
                    <a:pt x="201" y="934"/>
                    <a:pt x="334" y="567"/>
                    <a:pt x="568" y="234"/>
                  </a:cubicBezTo>
                  <a:cubicBezTo>
                    <a:pt x="634" y="201"/>
                    <a:pt x="701" y="167"/>
                    <a:pt x="768" y="167"/>
                  </a:cubicBezTo>
                  <a:close/>
                  <a:moveTo>
                    <a:pt x="868" y="0"/>
                  </a:moveTo>
                  <a:cubicBezTo>
                    <a:pt x="701" y="0"/>
                    <a:pt x="568" y="34"/>
                    <a:pt x="501" y="100"/>
                  </a:cubicBezTo>
                  <a:cubicBezTo>
                    <a:pt x="67" y="434"/>
                    <a:pt x="0" y="1501"/>
                    <a:pt x="0" y="1535"/>
                  </a:cubicBezTo>
                  <a:cubicBezTo>
                    <a:pt x="0" y="1568"/>
                    <a:pt x="0" y="1602"/>
                    <a:pt x="34" y="1602"/>
                  </a:cubicBezTo>
                  <a:lnTo>
                    <a:pt x="67" y="1602"/>
                  </a:lnTo>
                  <a:cubicBezTo>
                    <a:pt x="501" y="1401"/>
                    <a:pt x="1201" y="668"/>
                    <a:pt x="1101" y="201"/>
                  </a:cubicBezTo>
                  <a:cubicBezTo>
                    <a:pt x="1101" y="67"/>
                    <a:pt x="1001" y="0"/>
                    <a:pt x="868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"/>
            <p:cNvSpPr/>
            <p:nvPr/>
          </p:nvSpPr>
          <p:spPr>
            <a:xfrm>
              <a:off x="2770475" y="1410625"/>
              <a:ext cx="587950" cy="366125"/>
            </a:xfrm>
            <a:custGeom>
              <a:avLst/>
              <a:gdLst/>
              <a:ahLst/>
              <a:cxnLst/>
              <a:rect l="l" t="t" r="r" b="b"/>
              <a:pathLst>
                <a:path w="23518" h="14645" extrusionOk="0">
                  <a:moveTo>
                    <a:pt x="4675" y="10248"/>
                  </a:moveTo>
                  <a:cubicBezTo>
                    <a:pt x="4692" y="10299"/>
                    <a:pt x="4704" y="10347"/>
                    <a:pt x="4704" y="10408"/>
                  </a:cubicBezTo>
                  <a:cubicBezTo>
                    <a:pt x="4704" y="10418"/>
                    <a:pt x="4703" y="10423"/>
                    <a:pt x="4702" y="10423"/>
                  </a:cubicBezTo>
                  <a:cubicBezTo>
                    <a:pt x="4697" y="10423"/>
                    <a:pt x="4682" y="10345"/>
                    <a:pt x="4675" y="10248"/>
                  </a:cubicBezTo>
                  <a:close/>
                  <a:moveTo>
                    <a:pt x="5004" y="0"/>
                  </a:moveTo>
                  <a:cubicBezTo>
                    <a:pt x="4537" y="601"/>
                    <a:pt x="4137" y="1168"/>
                    <a:pt x="3737" y="1735"/>
                  </a:cubicBezTo>
                  <a:cubicBezTo>
                    <a:pt x="3370" y="2269"/>
                    <a:pt x="3003" y="2902"/>
                    <a:pt x="2636" y="3469"/>
                  </a:cubicBezTo>
                  <a:cubicBezTo>
                    <a:pt x="1869" y="4670"/>
                    <a:pt x="1202" y="6005"/>
                    <a:pt x="668" y="7339"/>
                  </a:cubicBezTo>
                  <a:cubicBezTo>
                    <a:pt x="368" y="8106"/>
                    <a:pt x="168" y="8940"/>
                    <a:pt x="34" y="9774"/>
                  </a:cubicBezTo>
                  <a:cubicBezTo>
                    <a:pt x="1" y="10341"/>
                    <a:pt x="1" y="10941"/>
                    <a:pt x="134" y="11508"/>
                  </a:cubicBezTo>
                  <a:cubicBezTo>
                    <a:pt x="201" y="11942"/>
                    <a:pt x="368" y="12309"/>
                    <a:pt x="568" y="12676"/>
                  </a:cubicBezTo>
                  <a:cubicBezTo>
                    <a:pt x="835" y="13110"/>
                    <a:pt x="1202" y="13477"/>
                    <a:pt x="1635" y="13777"/>
                  </a:cubicBezTo>
                  <a:cubicBezTo>
                    <a:pt x="2036" y="14010"/>
                    <a:pt x="2469" y="14244"/>
                    <a:pt x="2903" y="14310"/>
                  </a:cubicBezTo>
                  <a:lnTo>
                    <a:pt x="3070" y="14344"/>
                  </a:lnTo>
                  <a:lnTo>
                    <a:pt x="3203" y="14411"/>
                  </a:lnTo>
                  <a:lnTo>
                    <a:pt x="3370" y="14411"/>
                  </a:lnTo>
                  <a:lnTo>
                    <a:pt x="3670" y="14444"/>
                  </a:lnTo>
                  <a:cubicBezTo>
                    <a:pt x="4070" y="14477"/>
                    <a:pt x="4471" y="14511"/>
                    <a:pt x="4838" y="14577"/>
                  </a:cubicBezTo>
                  <a:cubicBezTo>
                    <a:pt x="5605" y="14644"/>
                    <a:pt x="6339" y="14644"/>
                    <a:pt x="7106" y="14644"/>
                  </a:cubicBezTo>
                  <a:cubicBezTo>
                    <a:pt x="9975" y="14577"/>
                    <a:pt x="12810" y="14110"/>
                    <a:pt x="15612" y="13310"/>
                  </a:cubicBezTo>
                  <a:cubicBezTo>
                    <a:pt x="16946" y="12943"/>
                    <a:pt x="18314" y="12509"/>
                    <a:pt x="19615" y="12009"/>
                  </a:cubicBezTo>
                  <a:cubicBezTo>
                    <a:pt x="20282" y="11775"/>
                    <a:pt x="20882" y="11508"/>
                    <a:pt x="21550" y="11275"/>
                  </a:cubicBezTo>
                  <a:cubicBezTo>
                    <a:pt x="21850" y="11142"/>
                    <a:pt x="22183" y="10975"/>
                    <a:pt x="22517" y="10841"/>
                  </a:cubicBezTo>
                  <a:cubicBezTo>
                    <a:pt x="22850" y="10741"/>
                    <a:pt x="23151" y="10574"/>
                    <a:pt x="23518" y="10408"/>
                  </a:cubicBezTo>
                  <a:lnTo>
                    <a:pt x="21183" y="5504"/>
                  </a:lnTo>
                  <a:lnTo>
                    <a:pt x="20349" y="5904"/>
                  </a:lnTo>
                  <a:lnTo>
                    <a:pt x="19481" y="6271"/>
                  </a:lnTo>
                  <a:cubicBezTo>
                    <a:pt x="18881" y="6472"/>
                    <a:pt x="18247" y="6738"/>
                    <a:pt x="17680" y="6939"/>
                  </a:cubicBezTo>
                  <a:cubicBezTo>
                    <a:pt x="16479" y="7372"/>
                    <a:pt x="15312" y="7806"/>
                    <a:pt x="14044" y="8139"/>
                  </a:cubicBezTo>
                  <a:cubicBezTo>
                    <a:pt x="12810" y="8473"/>
                    <a:pt x="11576" y="8807"/>
                    <a:pt x="10375" y="9040"/>
                  </a:cubicBezTo>
                  <a:cubicBezTo>
                    <a:pt x="9174" y="9340"/>
                    <a:pt x="7973" y="9507"/>
                    <a:pt x="6772" y="9607"/>
                  </a:cubicBezTo>
                  <a:cubicBezTo>
                    <a:pt x="6172" y="9640"/>
                    <a:pt x="5605" y="9640"/>
                    <a:pt x="5004" y="9640"/>
                  </a:cubicBezTo>
                  <a:cubicBezTo>
                    <a:pt x="4908" y="9640"/>
                    <a:pt x="4799" y="9640"/>
                    <a:pt x="4685" y="9638"/>
                  </a:cubicBezTo>
                  <a:lnTo>
                    <a:pt x="4685" y="9638"/>
                  </a:lnTo>
                  <a:cubicBezTo>
                    <a:pt x="4704" y="9305"/>
                    <a:pt x="4749" y="8973"/>
                    <a:pt x="4838" y="8640"/>
                  </a:cubicBezTo>
                  <a:cubicBezTo>
                    <a:pt x="5138" y="7439"/>
                    <a:pt x="5505" y="6238"/>
                    <a:pt x="5938" y="5071"/>
                  </a:cubicBezTo>
                  <a:lnTo>
                    <a:pt x="6572" y="3236"/>
                  </a:lnTo>
                  <a:lnTo>
                    <a:pt x="7306" y="1401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"/>
            <p:cNvSpPr/>
            <p:nvPr/>
          </p:nvSpPr>
          <p:spPr>
            <a:xfrm>
              <a:off x="3056525" y="1523625"/>
              <a:ext cx="389475" cy="282300"/>
            </a:xfrm>
            <a:custGeom>
              <a:avLst/>
              <a:gdLst/>
              <a:ahLst/>
              <a:cxnLst/>
              <a:rect l="l" t="t" r="r" b="b"/>
              <a:pathLst>
                <a:path w="15579" h="11292" extrusionOk="0">
                  <a:moveTo>
                    <a:pt x="10051" y="1"/>
                  </a:moveTo>
                  <a:cubicBezTo>
                    <a:pt x="9726" y="1"/>
                    <a:pt x="9379" y="17"/>
                    <a:pt x="9007" y="50"/>
                  </a:cubicBezTo>
                  <a:cubicBezTo>
                    <a:pt x="4604" y="450"/>
                    <a:pt x="0" y="3219"/>
                    <a:pt x="0" y="3219"/>
                  </a:cubicBezTo>
                  <a:lnTo>
                    <a:pt x="2769" y="11292"/>
                  </a:lnTo>
                  <a:cubicBezTo>
                    <a:pt x="2769" y="11292"/>
                    <a:pt x="9841" y="9590"/>
                    <a:pt x="12176" y="7089"/>
                  </a:cubicBezTo>
                  <a:cubicBezTo>
                    <a:pt x="14413" y="4631"/>
                    <a:pt x="15578" y="1"/>
                    <a:pt x="100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"/>
            <p:cNvSpPr/>
            <p:nvPr/>
          </p:nvSpPr>
          <p:spPr>
            <a:xfrm>
              <a:off x="2861375" y="1360575"/>
              <a:ext cx="136800" cy="93425"/>
            </a:xfrm>
            <a:custGeom>
              <a:avLst/>
              <a:gdLst/>
              <a:ahLst/>
              <a:cxnLst/>
              <a:rect l="l" t="t" r="r" b="b"/>
              <a:pathLst>
                <a:path w="5472" h="3737" extrusionOk="0">
                  <a:moveTo>
                    <a:pt x="901" y="1"/>
                  </a:moveTo>
                  <a:cubicBezTo>
                    <a:pt x="901" y="1"/>
                    <a:pt x="1" y="3003"/>
                    <a:pt x="1535" y="3737"/>
                  </a:cubicBezTo>
                  <a:lnTo>
                    <a:pt x="3670" y="3603"/>
                  </a:lnTo>
                  <a:lnTo>
                    <a:pt x="5471" y="4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"/>
            <p:cNvSpPr/>
            <p:nvPr/>
          </p:nvSpPr>
          <p:spPr>
            <a:xfrm>
              <a:off x="2883900" y="1283850"/>
              <a:ext cx="114275" cy="88425"/>
            </a:xfrm>
            <a:custGeom>
              <a:avLst/>
              <a:gdLst/>
              <a:ahLst/>
              <a:cxnLst/>
              <a:rect l="l" t="t" r="r" b="b"/>
              <a:pathLst>
                <a:path w="4571" h="3537" extrusionOk="0">
                  <a:moveTo>
                    <a:pt x="3770" y="1"/>
                  </a:moveTo>
                  <a:lnTo>
                    <a:pt x="334" y="401"/>
                  </a:lnTo>
                  <a:lnTo>
                    <a:pt x="0" y="3137"/>
                  </a:lnTo>
                  <a:lnTo>
                    <a:pt x="4570" y="3537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"/>
          <p:cNvSpPr txBox="1"/>
          <p:nvPr/>
        </p:nvSpPr>
        <p:spPr>
          <a:xfrm>
            <a:off x="720343" y="2474894"/>
            <a:ext cx="3092116" cy="146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seconds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Look at the hints.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Guess the sports.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4728751" y="1013921"/>
            <a:ext cx="3726760" cy="81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 good at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playing basketball.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820;p14"/>
          <p:cNvSpPr txBox="1"/>
          <p:nvPr/>
        </p:nvSpPr>
        <p:spPr>
          <a:xfrm>
            <a:off x="4728751" y="1931563"/>
            <a:ext cx="4027974" cy="100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can play basketball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very well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remium Vector | Happy cute kid boy play train basketball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0465" r="18309" b="10277"/>
          <a:stretch/>
        </p:blipFill>
        <p:spPr bwMode="auto">
          <a:xfrm>
            <a:off x="552344" y="1098410"/>
            <a:ext cx="3086490" cy="32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20;p14"/>
          <p:cNvSpPr txBox="1"/>
          <p:nvPr/>
        </p:nvSpPr>
        <p:spPr>
          <a:xfrm>
            <a:off x="4728751" y="3269654"/>
            <a:ext cx="3726760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 good at doing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sth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820;p14"/>
          <p:cNvSpPr txBox="1"/>
          <p:nvPr/>
        </p:nvSpPr>
        <p:spPr>
          <a:xfrm>
            <a:off x="4728751" y="3833958"/>
            <a:ext cx="4027974" cy="48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giỏi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đó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"/>
          <p:cNvSpPr txBox="1"/>
          <p:nvPr/>
        </p:nvSpPr>
        <p:spPr>
          <a:xfrm>
            <a:off x="108857" y="32593"/>
            <a:ext cx="51162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Wow! This gym is big!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Yeah. The equipment is great. What sports do you do, Duong?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I do karate, and I play table tennis. Yesterday I played with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I won!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Congratulations! You look f it! I’m not good at sports.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an idea – you can go to the karate club with me.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No, I can’t do karate.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you can learn! You’ll love it.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... OK.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Great! I’ll meet you there at 10 a.m. on Sunday.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Where’s the club?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Superfit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Club, in Pham Hung Road. You can cycle there.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OK. See you then.</a:t>
            </a:r>
            <a:endParaRPr dirty="0"/>
          </a:p>
        </p:txBody>
      </p:sp>
      <p:sp>
        <p:nvSpPr>
          <p:cNvPr id="719" name="Google Shape;719;p8"/>
          <p:cNvSpPr txBox="1"/>
          <p:nvPr/>
        </p:nvSpPr>
        <p:spPr>
          <a:xfrm>
            <a:off x="5225142" y="122464"/>
            <a:ext cx="3918858" cy="4833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yesterday, and he won.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Superfit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_____________ on Sunday.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Superfit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Club. </a:t>
            </a:r>
            <a:endParaRPr dirty="0"/>
          </a:p>
        </p:txBody>
      </p:sp>
      <p:pic>
        <p:nvPicPr>
          <p:cNvPr id="4" name="B2_08">
            <a:hlinkClick r:id="" action="ppaction://media"/>
            <a:extLst>
              <a:ext uri="{FF2B5EF4-FFF2-40B4-BE49-F238E27FC236}">
                <a16:creationId xmlns:a16="http://schemas.microsoft.com/office/drawing/2014/main" id="{2773509F-2982-4AC0-AFD1-977E5B461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9416" y="-1212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"/>
          <p:cNvSpPr txBox="1">
            <a:spLocks noGrp="1"/>
          </p:cNvSpPr>
          <p:nvPr>
            <p:ph type="subTitle" idx="1"/>
          </p:nvPr>
        </p:nvSpPr>
        <p:spPr>
          <a:xfrm>
            <a:off x="157396" y="457201"/>
            <a:ext cx="8853600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cxnSp>
        <p:nvCxnSpPr>
          <p:cNvPr id="725" name="Google Shape;725;p9"/>
          <p:cNvCxnSpPr/>
          <p:nvPr/>
        </p:nvCxnSpPr>
        <p:spPr>
          <a:xfrm>
            <a:off x="648392" y="947650"/>
            <a:ext cx="71489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9"/>
          <p:cNvCxnSpPr/>
          <p:nvPr/>
        </p:nvCxnSpPr>
        <p:spPr>
          <a:xfrm>
            <a:off x="1463039" y="947650"/>
            <a:ext cx="56526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9"/>
          <p:cNvCxnSpPr/>
          <p:nvPr/>
        </p:nvCxnSpPr>
        <p:spPr>
          <a:xfrm>
            <a:off x="4048297" y="947650"/>
            <a:ext cx="34913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9"/>
          <p:cNvCxnSpPr/>
          <p:nvPr/>
        </p:nvCxnSpPr>
        <p:spPr>
          <a:xfrm>
            <a:off x="5120639" y="947650"/>
            <a:ext cx="137160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9" name="Google Shape;729;p9"/>
          <p:cNvSpPr/>
          <p:nvPr/>
        </p:nvSpPr>
        <p:spPr>
          <a:xfrm>
            <a:off x="312687" y="3175460"/>
            <a:ext cx="8365800" cy="12635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Well, I do karate, and I play table tennis. Yesterday I played with Duy, and I won!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Congratulations! You look fit! I'm not good at sports. </a:t>
            </a:r>
            <a:endParaRPr/>
          </a:p>
        </p:txBody>
      </p:sp>
      <p:sp>
        <p:nvSpPr>
          <p:cNvPr id="730" name="Google Shape;730;p9"/>
          <p:cNvSpPr txBox="1"/>
          <p:nvPr/>
        </p:nvSpPr>
        <p:spPr>
          <a:xfrm>
            <a:off x="2784763" y="594198"/>
            <a:ext cx="5070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cxnSp>
        <p:nvCxnSpPr>
          <p:cNvPr id="731" name="Google Shape;731;p9"/>
          <p:cNvCxnSpPr/>
          <p:nvPr/>
        </p:nvCxnSpPr>
        <p:spPr>
          <a:xfrm>
            <a:off x="464695" y="3597640"/>
            <a:ext cx="809469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2" name="Google Shape;732;p9"/>
          <p:cNvCxnSpPr/>
          <p:nvPr/>
        </p:nvCxnSpPr>
        <p:spPr>
          <a:xfrm>
            <a:off x="2271010" y="3597640"/>
            <a:ext cx="1161738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3" name="Google Shape;733;p9"/>
          <p:cNvCxnSpPr/>
          <p:nvPr/>
        </p:nvCxnSpPr>
        <p:spPr>
          <a:xfrm>
            <a:off x="3230380" y="4327161"/>
            <a:ext cx="1096781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4" name="Google Shape;734;p9"/>
          <p:cNvSpPr txBox="1"/>
          <p:nvPr/>
        </p:nvSpPr>
        <p:spPr>
          <a:xfrm>
            <a:off x="4268163" y="3947970"/>
            <a:ext cx="4894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35" name="Google Shape;735;p9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41" name="Google Shape;741;p10"/>
          <p:cNvSpPr/>
          <p:nvPr/>
        </p:nvSpPr>
        <p:spPr>
          <a:xfrm>
            <a:off x="312687" y="3175460"/>
            <a:ext cx="8365800" cy="12635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Wow! This gym is big!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Yeah. The equipment is great. What sports do you do, Duong?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0"/>
          <p:cNvSpPr txBox="1"/>
          <p:nvPr/>
        </p:nvSpPr>
        <p:spPr>
          <a:xfrm>
            <a:off x="2784762" y="560946"/>
            <a:ext cx="6137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cxnSp>
        <p:nvCxnSpPr>
          <p:cNvPr id="743" name="Google Shape;743;p10"/>
          <p:cNvCxnSpPr/>
          <p:nvPr/>
        </p:nvCxnSpPr>
        <p:spPr>
          <a:xfrm>
            <a:off x="655480" y="1401306"/>
            <a:ext cx="41486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10"/>
          <p:cNvCxnSpPr/>
          <p:nvPr/>
        </p:nvCxnSpPr>
        <p:spPr>
          <a:xfrm>
            <a:off x="1151666" y="1401306"/>
            <a:ext cx="41486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10"/>
          <p:cNvCxnSpPr/>
          <p:nvPr/>
        </p:nvCxnSpPr>
        <p:spPr>
          <a:xfrm>
            <a:off x="5794549" y="1401306"/>
            <a:ext cx="123711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10"/>
          <p:cNvCxnSpPr/>
          <p:nvPr/>
        </p:nvCxnSpPr>
        <p:spPr>
          <a:xfrm>
            <a:off x="8002772" y="1401306"/>
            <a:ext cx="64504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10"/>
          <p:cNvCxnSpPr/>
          <p:nvPr/>
        </p:nvCxnSpPr>
        <p:spPr>
          <a:xfrm>
            <a:off x="7112833" y="1401306"/>
            <a:ext cx="58589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8" name="Google Shape;748;p10"/>
          <p:cNvSpPr txBox="1"/>
          <p:nvPr/>
        </p:nvSpPr>
        <p:spPr>
          <a:xfrm>
            <a:off x="3840108" y="1040631"/>
            <a:ext cx="7933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cxnSp>
        <p:nvCxnSpPr>
          <p:cNvPr id="749" name="Google Shape;749;p10"/>
          <p:cNvCxnSpPr/>
          <p:nvPr/>
        </p:nvCxnSpPr>
        <p:spPr>
          <a:xfrm>
            <a:off x="2380028" y="3955149"/>
            <a:ext cx="1339449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10"/>
          <p:cNvCxnSpPr/>
          <p:nvPr/>
        </p:nvCxnSpPr>
        <p:spPr>
          <a:xfrm>
            <a:off x="4030073" y="3955149"/>
            <a:ext cx="672556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1" name="Google Shape;751;p10"/>
          <p:cNvSpPr txBox="1"/>
          <p:nvPr/>
        </p:nvSpPr>
        <p:spPr>
          <a:xfrm>
            <a:off x="2750388" y="3213108"/>
            <a:ext cx="8281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52" name="Google Shape;752;p10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312687" y="3175460"/>
            <a:ext cx="8365800" cy="909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Well, I do karate, and I play table tennis. Yesterday I played with Duy, and I won! </a:t>
            </a:r>
            <a:endParaRPr/>
          </a:p>
        </p:txBody>
      </p:sp>
      <p:sp>
        <p:nvSpPr>
          <p:cNvPr id="759" name="Google Shape;759;p11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cxnSp>
        <p:nvCxnSpPr>
          <p:cNvPr id="761" name="Google Shape;761;p11"/>
          <p:cNvCxnSpPr/>
          <p:nvPr/>
        </p:nvCxnSpPr>
        <p:spPr>
          <a:xfrm>
            <a:off x="647985" y="1918467"/>
            <a:ext cx="7086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11"/>
          <p:cNvCxnSpPr/>
          <p:nvPr/>
        </p:nvCxnSpPr>
        <p:spPr>
          <a:xfrm>
            <a:off x="1472444" y="1918467"/>
            <a:ext cx="7086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3" name="Google Shape;763;p11"/>
          <p:cNvCxnSpPr/>
          <p:nvPr/>
        </p:nvCxnSpPr>
        <p:spPr>
          <a:xfrm>
            <a:off x="4163178" y="1918467"/>
            <a:ext cx="21551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4" name="Google Shape;764;p11"/>
          <p:cNvCxnSpPr/>
          <p:nvPr/>
        </p:nvCxnSpPr>
        <p:spPr>
          <a:xfrm>
            <a:off x="7315200" y="1918467"/>
            <a:ext cx="5021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5" name="Google Shape;765;p11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cxnSp>
        <p:nvCxnSpPr>
          <p:cNvPr id="766" name="Google Shape;766;p11"/>
          <p:cNvCxnSpPr/>
          <p:nvPr/>
        </p:nvCxnSpPr>
        <p:spPr>
          <a:xfrm>
            <a:off x="6497052" y="3577013"/>
            <a:ext cx="1196283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7" name="Google Shape;767;p11"/>
          <p:cNvCxnSpPr/>
          <p:nvPr/>
        </p:nvCxnSpPr>
        <p:spPr>
          <a:xfrm>
            <a:off x="434283" y="3956294"/>
            <a:ext cx="1985783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8" name="Google Shape;768;p11"/>
          <p:cNvCxnSpPr/>
          <p:nvPr/>
        </p:nvCxnSpPr>
        <p:spPr>
          <a:xfrm>
            <a:off x="3280610" y="3956294"/>
            <a:ext cx="559498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9" name="Google Shape;769;p11"/>
          <p:cNvCxnSpPr/>
          <p:nvPr/>
        </p:nvCxnSpPr>
        <p:spPr>
          <a:xfrm>
            <a:off x="4255741" y="3577013"/>
            <a:ext cx="50876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0" name="Google Shape;770;p11"/>
          <p:cNvSpPr txBox="1"/>
          <p:nvPr/>
        </p:nvSpPr>
        <p:spPr>
          <a:xfrm>
            <a:off x="4757630" y="3220479"/>
            <a:ext cx="1805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71" name="Google Shape;771;p11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77" name="Google Shape;777;p12"/>
          <p:cNvSpPr/>
          <p:nvPr/>
        </p:nvSpPr>
        <p:spPr>
          <a:xfrm>
            <a:off x="235040" y="3107978"/>
            <a:ext cx="8590243" cy="1314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Great! I'll meet you there at 10 a.m. on Sunday.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Where's the club?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It's Superfit Club, in Pham Hung Road. You can cycle there. </a:t>
            </a:r>
            <a:endParaRPr/>
          </a:p>
        </p:txBody>
      </p:sp>
      <p:cxnSp>
        <p:nvCxnSpPr>
          <p:cNvPr id="778" name="Google Shape;778;p12"/>
          <p:cNvCxnSpPr/>
          <p:nvPr/>
        </p:nvCxnSpPr>
        <p:spPr>
          <a:xfrm>
            <a:off x="662976" y="2420637"/>
            <a:ext cx="169048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9" name="Google Shape;779;p12"/>
          <p:cNvCxnSpPr/>
          <p:nvPr/>
        </p:nvCxnSpPr>
        <p:spPr>
          <a:xfrm>
            <a:off x="2874025" y="2420637"/>
            <a:ext cx="6036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0" name="Google Shape;780;p12"/>
          <p:cNvCxnSpPr/>
          <p:nvPr/>
        </p:nvCxnSpPr>
        <p:spPr>
          <a:xfrm>
            <a:off x="3833396" y="2420637"/>
            <a:ext cx="9184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12"/>
          <p:cNvCxnSpPr/>
          <p:nvPr/>
        </p:nvCxnSpPr>
        <p:spPr>
          <a:xfrm>
            <a:off x="2555594" y="3543783"/>
            <a:ext cx="67574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12"/>
          <p:cNvCxnSpPr/>
          <p:nvPr/>
        </p:nvCxnSpPr>
        <p:spPr>
          <a:xfrm>
            <a:off x="3827504" y="3543783"/>
            <a:ext cx="67574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12"/>
          <p:cNvCxnSpPr/>
          <p:nvPr/>
        </p:nvCxnSpPr>
        <p:spPr>
          <a:xfrm>
            <a:off x="1764948" y="4279429"/>
            <a:ext cx="1019815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4" name="Google Shape;784;p12"/>
          <p:cNvSpPr txBox="1"/>
          <p:nvPr/>
        </p:nvSpPr>
        <p:spPr>
          <a:xfrm>
            <a:off x="2740413" y="3906879"/>
            <a:ext cx="809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785" name="Google Shape;785;p12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86" name="Google Shape;786;p12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87" name="Google Shape;787;p12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88" name="Google Shape;788;p12"/>
          <p:cNvSpPr txBox="1"/>
          <p:nvPr/>
        </p:nvSpPr>
        <p:spPr>
          <a:xfrm>
            <a:off x="5250337" y="2053278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789" name="Google Shape;789;p12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cxnSp>
        <p:nvCxnSpPr>
          <p:cNvPr id="795" name="Google Shape;795;p13"/>
          <p:cNvCxnSpPr/>
          <p:nvPr/>
        </p:nvCxnSpPr>
        <p:spPr>
          <a:xfrm>
            <a:off x="609188" y="2927784"/>
            <a:ext cx="4588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6" name="Google Shape;796;p13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97" name="Google Shape;797;p13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98" name="Google Shape;798;p13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99" name="Google Shape;799;p13"/>
          <p:cNvSpPr txBox="1"/>
          <p:nvPr/>
        </p:nvSpPr>
        <p:spPr>
          <a:xfrm>
            <a:off x="5250337" y="2053278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cxnSp>
        <p:nvCxnSpPr>
          <p:cNvPr id="800" name="Google Shape;800;p13"/>
          <p:cNvCxnSpPr/>
          <p:nvPr/>
        </p:nvCxnSpPr>
        <p:spPr>
          <a:xfrm>
            <a:off x="3475332" y="2927784"/>
            <a:ext cx="17750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1" name="Google Shape;801;p13"/>
          <p:cNvSpPr/>
          <p:nvPr/>
        </p:nvSpPr>
        <p:spPr>
          <a:xfrm>
            <a:off x="235040" y="3107978"/>
            <a:ext cx="8590243" cy="1314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Where's the club?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It's Superfit Club, in Pham Hung Road. You can cycle there.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OK. See you then. </a:t>
            </a:r>
            <a:endParaRPr/>
          </a:p>
        </p:txBody>
      </p:sp>
      <p:cxnSp>
        <p:nvCxnSpPr>
          <p:cNvPr id="802" name="Google Shape;802;p13"/>
          <p:cNvCxnSpPr/>
          <p:nvPr/>
        </p:nvCxnSpPr>
        <p:spPr>
          <a:xfrm>
            <a:off x="1764948" y="3910595"/>
            <a:ext cx="1645447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13"/>
          <p:cNvCxnSpPr/>
          <p:nvPr/>
        </p:nvCxnSpPr>
        <p:spPr>
          <a:xfrm>
            <a:off x="7882689" y="3910595"/>
            <a:ext cx="72098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13"/>
          <p:cNvCxnSpPr/>
          <p:nvPr/>
        </p:nvCxnSpPr>
        <p:spPr>
          <a:xfrm>
            <a:off x="981146" y="4262780"/>
            <a:ext cx="432716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5" name="Google Shape;805;p13"/>
          <p:cNvSpPr txBox="1"/>
          <p:nvPr/>
        </p:nvSpPr>
        <p:spPr>
          <a:xfrm>
            <a:off x="7051155" y="3540560"/>
            <a:ext cx="91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/>
          </a:p>
        </p:txBody>
      </p:sp>
      <p:sp>
        <p:nvSpPr>
          <p:cNvPr id="806" name="Google Shape;806;p13"/>
          <p:cNvSpPr txBox="1"/>
          <p:nvPr/>
        </p:nvSpPr>
        <p:spPr>
          <a:xfrm>
            <a:off x="2061463" y="2559239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/>
          </a:p>
        </p:txBody>
      </p:sp>
      <p:sp>
        <p:nvSpPr>
          <p:cNvPr id="807" name="Google Shape;807;p13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5"/>
          <p:cNvSpPr txBox="1">
            <a:spLocks noGrp="1"/>
          </p:cNvSpPr>
          <p:nvPr>
            <p:ph type="subTitle" idx="1"/>
          </p:nvPr>
        </p:nvSpPr>
        <p:spPr>
          <a:xfrm>
            <a:off x="378123" y="389842"/>
            <a:ext cx="8431495" cy="415571"/>
          </a:xfrm>
          <a:prstGeom prst="rect">
            <a:avLst/>
          </a:prstGeom>
          <a:solidFill>
            <a:srgbClr val="13235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chess 	aerobics 		table tennis 	cycling 	swimming 	volleyball </a:t>
            </a:r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ctrTitle"/>
          </p:nvPr>
        </p:nvSpPr>
        <p:spPr>
          <a:xfrm>
            <a:off x="347387" y="-60450"/>
            <a:ext cx="2631961" cy="5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Ex 3 (p.17): Match </a:t>
            </a:r>
            <a:endParaRPr/>
          </a:p>
        </p:txBody>
      </p:sp>
      <p:pic>
        <p:nvPicPr>
          <p:cNvPr id="827" name="Google Shape;827;p15" descr="https://s.sachmem.vn/public/images/v2/TA6SHS2TD/U8-L1-3-1.png"/>
          <p:cNvPicPr preferRelativeResize="0"/>
          <p:nvPr/>
        </p:nvPicPr>
        <p:blipFill rotWithShape="1">
          <a:blip r:embed="rId3">
            <a:alphaModFix/>
          </a:blip>
          <a:srcRect l="5219" r="4690"/>
          <a:stretch/>
        </p:blipFill>
        <p:spPr>
          <a:xfrm>
            <a:off x="153680" y="889045"/>
            <a:ext cx="2726574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5" descr="https://s.sachmem.vn/public/images/v2/TA6SHS2TD/U8-L1-3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9348" y="942678"/>
            <a:ext cx="3026492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5" descr="https://s.sachmem.vn/public/images/v2/TA6SHS2TD/U8-L1-3-3.png"/>
          <p:cNvPicPr preferRelativeResize="0"/>
          <p:nvPr/>
        </p:nvPicPr>
        <p:blipFill rotWithShape="1">
          <a:blip r:embed="rId5">
            <a:alphaModFix/>
          </a:blip>
          <a:srcRect l="8274"/>
          <a:stretch/>
        </p:blipFill>
        <p:spPr>
          <a:xfrm>
            <a:off x="6101436" y="856147"/>
            <a:ext cx="2942705" cy="15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5" descr="https://s.sachmem.vn/public/images/v2/TA6SHS2TD/U8-L1-3-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681" y="2866724"/>
            <a:ext cx="2726574" cy="129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5" descr="https://s.sachmem.vn/public/images/v2/TA6SHS2TD/U8-L1-3-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9348" y="2699675"/>
            <a:ext cx="3077326" cy="14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5" descr="https://s.sachmem.vn/public/images/v2/TA6SHS2TD/U8-L1-3-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5840" y="2699675"/>
            <a:ext cx="3033539" cy="14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5"/>
          <p:cNvSpPr txBox="1"/>
          <p:nvPr/>
        </p:nvSpPr>
        <p:spPr>
          <a:xfrm>
            <a:off x="378123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______________</a:t>
            </a:r>
            <a:endParaRPr/>
          </a:p>
        </p:txBody>
      </p:sp>
      <p:sp>
        <p:nvSpPr>
          <p:cNvPr id="834" name="Google Shape;834;p15"/>
          <p:cNvSpPr txBox="1"/>
          <p:nvPr/>
        </p:nvSpPr>
        <p:spPr>
          <a:xfrm>
            <a:off x="3121324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______________</a:t>
            </a:r>
            <a:endParaRPr/>
          </a:p>
        </p:txBody>
      </p:sp>
      <p:sp>
        <p:nvSpPr>
          <p:cNvPr id="835" name="Google Shape;835;p15"/>
          <p:cNvSpPr txBox="1"/>
          <p:nvPr/>
        </p:nvSpPr>
        <p:spPr>
          <a:xfrm>
            <a:off x="6596044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______________</a:t>
            </a:r>
            <a:endParaRPr/>
          </a:p>
        </p:txBody>
      </p:sp>
      <p:sp>
        <p:nvSpPr>
          <p:cNvPr id="836" name="Google Shape;836;p15"/>
          <p:cNvSpPr txBox="1"/>
          <p:nvPr/>
        </p:nvSpPr>
        <p:spPr>
          <a:xfrm>
            <a:off x="378123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______________</a:t>
            </a:r>
            <a:endParaRPr/>
          </a:p>
        </p:txBody>
      </p:sp>
      <p:sp>
        <p:nvSpPr>
          <p:cNvPr id="837" name="Google Shape;837;p15"/>
          <p:cNvSpPr txBox="1"/>
          <p:nvPr/>
        </p:nvSpPr>
        <p:spPr>
          <a:xfrm>
            <a:off x="3121324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______________</a:t>
            </a:r>
            <a:endParaRPr/>
          </a:p>
        </p:txBody>
      </p:sp>
      <p:sp>
        <p:nvSpPr>
          <p:cNvPr id="838" name="Google Shape;838;p15"/>
          <p:cNvSpPr txBox="1"/>
          <p:nvPr/>
        </p:nvSpPr>
        <p:spPr>
          <a:xfrm>
            <a:off x="6596044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______________</a:t>
            </a:r>
            <a:endParaRPr/>
          </a:p>
        </p:txBody>
      </p:sp>
      <p:sp>
        <p:nvSpPr>
          <p:cNvPr id="839" name="Google Shape;839;p15"/>
          <p:cNvSpPr txBox="1"/>
          <p:nvPr/>
        </p:nvSpPr>
        <p:spPr>
          <a:xfrm>
            <a:off x="644131" y="2353299"/>
            <a:ext cx="10557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cycling</a:t>
            </a:r>
            <a:endParaRPr/>
          </a:p>
        </p:txBody>
      </p:sp>
      <p:sp>
        <p:nvSpPr>
          <p:cNvPr id="840" name="Google Shape;840;p15"/>
          <p:cNvSpPr txBox="1"/>
          <p:nvPr/>
        </p:nvSpPr>
        <p:spPr>
          <a:xfrm>
            <a:off x="3395643" y="2353299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aerobics</a:t>
            </a:r>
            <a:endParaRPr/>
          </a:p>
        </p:txBody>
      </p:sp>
      <p:sp>
        <p:nvSpPr>
          <p:cNvPr id="841" name="Google Shape;841;p15"/>
          <p:cNvSpPr txBox="1"/>
          <p:nvPr/>
        </p:nvSpPr>
        <p:spPr>
          <a:xfrm>
            <a:off x="6828800" y="2353299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 </a:t>
            </a:r>
            <a:endParaRPr/>
          </a:p>
        </p:txBody>
      </p:sp>
      <p:sp>
        <p:nvSpPr>
          <p:cNvPr id="842" name="Google Shape;842;p15"/>
          <p:cNvSpPr txBox="1"/>
          <p:nvPr/>
        </p:nvSpPr>
        <p:spPr>
          <a:xfrm>
            <a:off x="644131" y="4173787"/>
            <a:ext cx="13799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swimming </a:t>
            </a:r>
            <a:endParaRPr/>
          </a:p>
        </p:txBody>
      </p:sp>
      <p:sp>
        <p:nvSpPr>
          <p:cNvPr id="843" name="Google Shape;843;p15"/>
          <p:cNvSpPr txBox="1"/>
          <p:nvPr/>
        </p:nvSpPr>
        <p:spPr>
          <a:xfrm>
            <a:off x="3395643" y="4173787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chess</a:t>
            </a:r>
            <a:endParaRPr/>
          </a:p>
        </p:txBody>
      </p:sp>
      <p:sp>
        <p:nvSpPr>
          <p:cNvPr id="844" name="Google Shape;844;p15"/>
          <p:cNvSpPr txBox="1"/>
          <p:nvPr/>
        </p:nvSpPr>
        <p:spPr>
          <a:xfrm>
            <a:off x="6828800" y="4173787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volleyball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 descr="https://s.sachmem.vn/public/images/v2/TA6SHS2TD/U8-L1-3-1.png"/>
          <p:cNvPicPr preferRelativeResize="0"/>
          <p:nvPr/>
        </p:nvPicPr>
        <p:blipFill rotWithShape="1">
          <a:blip r:embed="rId3">
            <a:alphaModFix/>
          </a:blip>
          <a:srcRect l="5219" r="4690"/>
          <a:stretch/>
        </p:blipFill>
        <p:spPr>
          <a:xfrm>
            <a:off x="122944" y="398502"/>
            <a:ext cx="2726574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6" descr="https://s.sachmem.vn/public/images/v2/TA6SHS2TD/U8-L1-3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612" y="398502"/>
            <a:ext cx="3026492" cy="14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6"/>
          <p:cNvSpPr/>
          <p:nvPr/>
        </p:nvSpPr>
        <p:spPr>
          <a:xfrm>
            <a:off x="1617133" y="122112"/>
            <a:ext cx="863600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6"/>
          <p:cNvSpPr/>
          <p:nvPr/>
        </p:nvSpPr>
        <p:spPr>
          <a:xfrm>
            <a:off x="4360333" y="122112"/>
            <a:ext cx="855134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6"/>
          <p:cNvSpPr/>
          <p:nvPr/>
        </p:nvSpPr>
        <p:spPr>
          <a:xfrm>
            <a:off x="227342" y="4095055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6"/>
          <p:cNvSpPr/>
          <p:nvPr/>
        </p:nvSpPr>
        <p:spPr>
          <a:xfrm>
            <a:off x="227342" y="4480687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5" name="Google Shape;855;p16" descr="https://s.sachmem.vn/public/images/v2/TA6SHS2TD/U8-L1-3-3.png"/>
          <p:cNvPicPr preferRelativeResize="0"/>
          <p:nvPr/>
        </p:nvPicPr>
        <p:blipFill rotWithShape="1">
          <a:blip r:embed="rId5">
            <a:alphaModFix/>
          </a:blip>
          <a:srcRect l="8274"/>
          <a:stretch/>
        </p:blipFill>
        <p:spPr>
          <a:xfrm>
            <a:off x="6070700" y="311971"/>
            <a:ext cx="2942705" cy="15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6" descr="https://s.sachmem.vn/public/images/v2/TA6SHS2TD/U8-L1-3-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45" y="2378400"/>
            <a:ext cx="2726574" cy="129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6" descr="https://s.sachmem.vn/public/images/v2/TA6SHS2TD/U8-L1-3-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8612" y="2211351"/>
            <a:ext cx="3077326" cy="14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6" descr="https://s.sachmem.vn/public/images/v2/TA6SHS2TD/U8-L1-3-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104" y="2211351"/>
            <a:ext cx="3033539" cy="14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6"/>
          <p:cNvSpPr txBox="1"/>
          <p:nvPr/>
        </p:nvSpPr>
        <p:spPr>
          <a:xfrm>
            <a:off x="122944" y="1878408"/>
            <a:ext cx="1184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cycling</a:t>
            </a:r>
            <a:endParaRPr/>
          </a:p>
        </p:txBody>
      </p:sp>
      <p:sp>
        <p:nvSpPr>
          <p:cNvPr id="860" name="Google Shape;860;p16"/>
          <p:cNvSpPr txBox="1"/>
          <p:nvPr/>
        </p:nvSpPr>
        <p:spPr>
          <a:xfrm>
            <a:off x="2874456" y="1878408"/>
            <a:ext cx="1353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aerobics</a:t>
            </a:r>
            <a:endParaRPr/>
          </a:p>
        </p:txBody>
      </p:sp>
      <p:sp>
        <p:nvSpPr>
          <p:cNvPr id="861" name="Google Shape;861;p16"/>
          <p:cNvSpPr txBox="1"/>
          <p:nvPr/>
        </p:nvSpPr>
        <p:spPr>
          <a:xfrm>
            <a:off x="6307613" y="1878408"/>
            <a:ext cx="18311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table tennis </a:t>
            </a:r>
            <a:endParaRPr/>
          </a:p>
        </p:txBody>
      </p:sp>
      <p:sp>
        <p:nvSpPr>
          <p:cNvPr id="862" name="Google Shape;862;p16"/>
          <p:cNvSpPr txBox="1"/>
          <p:nvPr/>
        </p:nvSpPr>
        <p:spPr>
          <a:xfrm>
            <a:off x="122944" y="3647317"/>
            <a:ext cx="1584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swimming </a:t>
            </a:r>
            <a:endParaRPr/>
          </a:p>
        </p:txBody>
      </p:sp>
      <p:sp>
        <p:nvSpPr>
          <p:cNvPr id="863" name="Google Shape;863;p16"/>
          <p:cNvSpPr txBox="1"/>
          <p:nvPr/>
        </p:nvSpPr>
        <p:spPr>
          <a:xfrm>
            <a:off x="2874456" y="3647317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chess</a:t>
            </a:r>
            <a:endParaRPr/>
          </a:p>
        </p:txBody>
      </p:sp>
      <p:sp>
        <p:nvSpPr>
          <p:cNvPr id="864" name="Google Shape;864;p16"/>
          <p:cNvSpPr txBox="1"/>
          <p:nvPr/>
        </p:nvSpPr>
        <p:spPr>
          <a:xfrm>
            <a:off x="6307613" y="3647317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volleyball</a:t>
            </a:r>
            <a:endParaRPr/>
          </a:p>
        </p:txBody>
      </p:sp>
      <p:sp>
        <p:nvSpPr>
          <p:cNvPr id="865" name="Google Shape;865;p16"/>
          <p:cNvSpPr/>
          <p:nvPr/>
        </p:nvSpPr>
        <p:spPr>
          <a:xfrm>
            <a:off x="232125" y="4009902"/>
            <a:ext cx="8911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A sport: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activity that you do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pleasure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needs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exercise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866" name="Google Shape;866;p16"/>
          <p:cNvSpPr/>
          <p:nvPr/>
        </p:nvSpPr>
        <p:spPr>
          <a:xfrm>
            <a:off x="232124" y="4363367"/>
            <a:ext cx="89118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A game: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activity or a sport with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which people or teams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against each other.</a:t>
            </a:r>
            <a:endParaRPr/>
          </a:p>
        </p:txBody>
      </p:sp>
      <p:sp>
        <p:nvSpPr>
          <p:cNvPr id="867" name="Google Shape;867;p16"/>
          <p:cNvSpPr txBox="1"/>
          <p:nvPr/>
        </p:nvSpPr>
        <p:spPr>
          <a:xfrm>
            <a:off x="227342" y="28484"/>
            <a:ext cx="6821816" cy="5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Which are </a:t>
            </a:r>
            <a:r>
              <a:rPr lang="en-US" sz="24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</a:t>
            </a: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and which are games? </a:t>
            </a:r>
            <a:endParaRPr/>
          </a:p>
        </p:txBody>
      </p:sp>
      <p:sp>
        <p:nvSpPr>
          <p:cNvPr id="868" name="Google Shape;868;p16"/>
          <p:cNvSpPr/>
          <p:nvPr/>
        </p:nvSpPr>
        <p:spPr>
          <a:xfrm>
            <a:off x="1269811" y="1913891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69" name="Google Shape;869;p16"/>
          <p:cNvSpPr/>
          <p:nvPr/>
        </p:nvSpPr>
        <p:spPr>
          <a:xfrm>
            <a:off x="8023292" y="1878408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  <p:sp>
        <p:nvSpPr>
          <p:cNvPr id="870" name="Google Shape;870;p16"/>
          <p:cNvSpPr/>
          <p:nvPr/>
        </p:nvSpPr>
        <p:spPr>
          <a:xfrm>
            <a:off x="4211793" y="1913891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71" name="Google Shape;871;p16"/>
          <p:cNvSpPr/>
          <p:nvPr/>
        </p:nvSpPr>
        <p:spPr>
          <a:xfrm>
            <a:off x="1757747" y="3702839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72" name="Google Shape;872;p16"/>
          <p:cNvSpPr/>
          <p:nvPr/>
        </p:nvSpPr>
        <p:spPr>
          <a:xfrm>
            <a:off x="4211793" y="3693962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  <p:sp>
        <p:nvSpPr>
          <p:cNvPr id="873" name="Google Shape;873;p16"/>
          <p:cNvSpPr/>
          <p:nvPr/>
        </p:nvSpPr>
        <p:spPr>
          <a:xfrm>
            <a:off x="8023292" y="3693962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"/>
          <p:cNvSpPr txBox="1">
            <a:spLocks noGrp="1"/>
          </p:cNvSpPr>
          <p:nvPr>
            <p:ph type="subTitle" idx="1"/>
          </p:nvPr>
        </p:nvSpPr>
        <p:spPr>
          <a:xfrm>
            <a:off x="1096160" y="72149"/>
            <a:ext cx="4201722" cy="5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Duong and Mai, who is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sporty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879" name="Google Shape;879;p17" descr="https://s.sachmem.vn/public/images/v2/TA6SHS2TD/U8-L1-1.png"/>
          <p:cNvPicPr preferRelativeResize="0"/>
          <p:nvPr/>
        </p:nvPicPr>
        <p:blipFill rotWithShape="1">
          <a:blip r:embed="rId3">
            <a:alphaModFix/>
          </a:blip>
          <a:srcRect l="45" t="44991" r="145" b="836"/>
          <a:stretch/>
        </p:blipFill>
        <p:spPr>
          <a:xfrm>
            <a:off x="1096160" y="616557"/>
            <a:ext cx="6805624" cy="3506515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17"/>
          <p:cNvSpPr txBox="1"/>
          <p:nvPr/>
        </p:nvSpPr>
        <p:spPr>
          <a:xfrm>
            <a:off x="5147410" y="144298"/>
            <a:ext cx="115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Duong</a:t>
            </a:r>
            <a:endParaRPr/>
          </a:p>
        </p:txBody>
      </p:sp>
      <p:sp>
        <p:nvSpPr>
          <p:cNvPr id="881" name="Google Shape;881;p17"/>
          <p:cNvSpPr txBox="1"/>
          <p:nvPr/>
        </p:nvSpPr>
        <p:spPr>
          <a:xfrm>
            <a:off x="1096160" y="4205815"/>
            <a:ext cx="4201722" cy="5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you?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68" y="546929"/>
            <a:ext cx="8053439" cy="453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8"/>
          <p:cNvSpPr txBox="1">
            <a:spLocks noGrp="1"/>
          </p:cNvSpPr>
          <p:nvPr>
            <p:ph type="subTitle" idx="1"/>
          </p:nvPr>
        </p:nvSpPr>
        <p:spPr>
          <a:xfrm>
            <a:off x="198782" y="521434"/>
            <a:ext cx="8945218" cy="140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pairs.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2 classmates.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minutes</a:t>
            </a:r>
            <a:endParaRPr/>
          </a:p>
        </p:txBody>
      </p:sp>
      <p:sp>
        <p:nvSpPr>
          <p:cNvPr id="887" name="Google Shape;887;p18"/>
          <p:cNvSpPr txBox="1">
            <a:spLocks noGrp="1"/>
          </p:cNvSpPr>
          <p:nvPr>
            <p:ph type="ctrTitle"/>
          </p:nvPr>
        </p:nvSpPr>
        <p:spPr>
          <a:xfrm>
            <a:off x="312495" y="182880"/>
            <a:ext cx="7287000" cy="5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Class survey: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How sporty are you?</a:t>
            </a:r>
            <a:endParaRPr/>
          </a:p>
        </p:txBody>
      </p:sp>
      <p:pic>
        <p:nvPicPr>
          <p:cNvPr id="888" name="Google Shape;888;p18" descr="Ask A Question Icon #90437 - Free Icons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315" y="686733"/>
            <a:ext cx="1381854" cy="9575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9" name="Google Shape;889;p18"/>
          <p:cNvGraphicFramePr/>
          <p:nvPr/>
        </p:nvGraphicFramePr>
        <p:xfrm>
          <a:off x="198782" y="1733170"/>
          <a:ext cx="8806075" cy="3186725"/>
        </p:xfrm>
        <a:graphic>
          <a:graphicData uri="http://schemas.openxmlformats.org/drawingml/2006/table">
            <a:tbl>
              <a:tblPr firstRow="1" firstCol="1" bandRow="1">
                <a:noFill/>
                <a:tableStyleId>{4096DD41-0C10-47F8-8DD0-B8CE002555D7}</a:tableStyleId>
              </a:tblPr>
              <a:tblGrid>
                <a:gridCol w="37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….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 Can you swim?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 Do you play outdoors every day?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3. Do you usually do morning exercise?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4. What do you usually do at break time at school?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5. What do you think of sports and games?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0" name="Google Shape;8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319" y="182880"/>
            <a:ext cx="2441778" cy="137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9"/>
          <p:cNvSpPr/>
          <p:nvPr/>
        </p:nvSpPr>
        <p:spPr>
          <a:xfrm>
            <a:off x="312495" y="549803"/>
            <a:ext cx="2533466" cy="5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</a:t>
            </a: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🡪 Sporty </a:t>
            </a:r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ctrTitle"/>
          </p:nvPr>
        </p:nvSpPr>
        <p:spPr>
          <a:xfrm>
            <a:off x="312495" y="0"/>
            <a:ext cx="7287000" cy="5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Class survey: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How sporty are you?</a:t>
            </a:r>
            <a:endParaRPr/>
          </a:p>
        </p:txBody>
      </p:sp>
      <p:graphicFrame>
        <p:nvGraphicFramePr>
          <p:cNvPr id="897" name="Google Shape;897;p19"/>
          <p:cNvGraphicFramePr/>
          <p:nvPr/>
        </p:nvGraphicFramePr>
        <p:xfrm>
          <a:off x="198782" y="1844273"/>
          <a:ext cx="8806075" cy="3186725"/>
        </p:xfrm>
        <a:graphic>
          <a:graphicData uri="http://schemas.openxmlformats.org/drawingml/2006/table">
            <a:tbl>
              <a:tblPr firstRow="1" firstCol="1" bandRow="1">
                <a:noFill/>
                <a:tableStyleId>{4096DD41-0C10-47F8-8DD0-B8CE002555D7}</a:tableStyleId>
              </a:tblPr>
              <a:tblGrid>
                <a:gridCol w="37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….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 Can you swim?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 Do you play outdoors every day?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3. Do you usually do morning exercise?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4. What do you usually do at break time at school?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5. What do you think of sports and games?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8" name="Google Shape;898;p19"/>
          <p:cNvSpPr/>
          <p:nvPr/>
        </p:nvSpPr>
        <p:spPr>
          <a:xfrm>
            <a:off x="312495" y="331844"/>
            <a:ext cx="11976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Share. </a:t>
            </a:r>
            <a:endParaRPr/>
          </a:p>
        </p:txBody>
      </p:sp>
      <p:pic>
        <p:nvPicPr>
          <p:cNvPr id="899" name="Google Shape;8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432" y="672049"/>
            <a:ext cx="701318" cy="109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994" y="696920"/>
            <a:ext cx="560437" cy="11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8668" y="672049"/>
            <a:ext cx="662872" cy="109833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9"/>
          <p:cNvSpPr/>
          <p:nvPr/>
        </p:nvSpPr>
        <p:spPr>
          <a:xfrm>
            <a:off x="4656463" y="744034"/>
            <a:ext cx="29038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</a:t>
            </a: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🡪 Do more sport and try to be more active.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3" name="Google Shape;90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6152" y="923951"/>
            <a:ext cx="809323" cy="88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0"/>
          <p:cNvSpPr txBox="1">
            <a:spLocks noGrp="1"/>
          </p:cNvSpPr>
          <p:nvPr>
            <p:ph type="ctrTitle" idx="4294967295"/>
          </p:nvPr>
        </p:nvSpPr>
        <p:spPr>
          <a:xfrm>
            <a:off x="1041776" y="719227"/>
            <a:ext cx="34575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  <a:endParaRPr sz="3600" b="1" i="0" u="none" strike="noStrike" cap="none">
              <a:solidFill>
                <a:srgbClr val="EBBE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9" name="Google Shape;909;p20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910" name="Google Shape;910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0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913" name="Google Shape;913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p20"/>
          <p:cNvSpPr/>
          <p:nvPr/>
        </p:nvSpPr>
        <p:spPr>
          <a:xfrm>
            <a:off x="1096470" y="2052212"/>
            <a:ext cx="707843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🗹 have an overview of the topic: </a:t>
            </a:r>
            <a:r>
              <a:rPr lang="en-US" sz="28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🗹 use the vocabulary and talk about sports and games</a:t>
            </a:r>
            <a:endParaRPr/>
          </a:p>
        </p:txBody>
      </p:sp>
      <p:sp>
        <p:nvSpPr>
          <p:cNvPr id="916" name="Google Shape;916;p20"/>
          <p:cNvSpPr txBox="1"/>
          <p:nvPr/>
        </p:nvSpPr>
        <p:spPr>
          <a:xfrm>
            <a:off x="495592" y="1798551"/>
            <a:ext cx="8161008" cy="5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been able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"/>
          <p:cNvSpPr txBox="1">
            <a:spLocks noGrp="1"/>
          </p:cNvSpPr>
          <p:nvPr>
            <p:ph type="subTitle" idx="1"/>
          </p:nvPr>
        </p:nvSpPr>
        <p:spPr>
          <a:xfrm>
            <a:off x="4963175" y="2915925"/>
            <a:ext cx="360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youremail@freepik.com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+91  620 421 838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yourcompany.com</a:t>
            </a:r>
            <a:endParaRPr/>
          </a:p>
        </p:txBody>
      </p:sp>
      <p:sp>
        <p:nvSpPr>
          <p:cNvPr id="922" name="Google Shape;922;p21"/>
          <p:cNvSpPr txBox="1">
            <a:spLocks noGrp="1"/>
          </p:cNvSpPr>
          <p:nvPr>
            <p:ph type="subTitle" idx="2"/>
          </p:nvPr>
        </p:nvSpPr>
        <p:spPr>
          <a:xfrm>
            <a:off x="4963175" y="2495725"/>
            <a:ext cx="3240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923" name="Google Shape;923;p21"/>
          <p:cNvSpPr txBox="1">
            <a:spLocks noGrp="1"/>
          </p:cNvSpPr>
          <p:nvPr>
            <p:ph type="ctrTitle"/>
          </p:nvPr>
        </p:nvSpPr>
        <p:spPr>
          <a:xfrm>
            <a:off x="4963175" y="1541770"/>
            <a:ext cx="32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accent4"/>
                </a:solidFill>
              </a:rPr>
              <a:t>THANKS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924" name="Google Shape;924;p21"/>
          <p:cNvGrpSpPr/>
          <p:nvPr/>
        </p:nvGrpSpPr>
        <p:grpSpPr>
          <a:xfrm>
            <a:off x="1628643" y="4280619"/>
            <a:ext cx="1670445" cy="126006"/>
            <a:chOff x="401700" y="3990925"/>
            <a:chExt cx="4170900" cy="126006"/>
          </a:xfrm>
        </p:grpSpPr>
        <p:cxnSp>
          <p:nvCxnSpPr>
            <p:cNvPr id="925" name="Google Shape;925;p21"/>
            <p:cNvCxnSpPr/>
            <p:nvPr/>
          </p:nvCxnSpPr>
          <p:spPr>
            <a:xfrm>
              <a:off x="401700" y="3990925"/>
              <a:ext cx="4170900" cy="0"/>
            </a:xfrm>
            <a:prstGeom prst="straightConnector1">
              <a:avLst/>
            </a:prstGeom>
            <a:noFill/>
            <a:ln w="28575" cap="flat" cmpd="sng">
              <a:solidFill>
                <a:srgbClr val="13235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6" name="Google Shape;926;p21"/>
            <p:cNvCxnSpPr/>
            <p:nvPr/>
          </p:nvCxnSpPr>
          <p:spPr>
            <a:xfrm>
              <a:off x="958679" y="4116931"/>
              <a:ext cx="3057000" cy="0"/>
            </a:xfrm>
            <a:prstGeom prst="straightConnector1">
              <a:avLst/>
            </a:prstGeom>
            <a:noFill/>
            <a:ln w="28575" cap="flat" cmpd="sng">
              <a:solidFill>
                <a:srgbClr val="13235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27" name="Google Shape;927;p21"/>
          <p:cNvGrpSpPr/>
          <p:nvPr/>
        </p:nvGrpSpPr>
        <p:grpSpPr>
          <a:xfrm flipH="1">
            <a:off x="2238844" y="1182089"/>
            <a:ext cx="1156103" cy="3098680"/>
            <a:chOff x="5197225" y="1971900"/>
            <a:chExt cx="741900" cy="1988500"/>
          </a:xfrm>
        </p:grpSpPr>
        <p:sp>
          <p:nvSpPr>
            <p:cNvPr id="928" name="Google Shape;928;p21"/>
            <p:cNvSpPr/>
            <p:nvPr/>
          </p:nvSpPr>
          <p:spPr>
            <a:xfrm>
              <a:off x="5731250" y="1971900"/>
              <a:ext cx="204150" cy="227825"/>
            </a:xfrm>
            <a:custGeom>
              <a:avLst/>
              <a:gdLst/>
              <a:ahLst/>
              <a:cxnLst/>
              <a:rect l="l" t="t" r="r" b="b"/>
              <a:pathLst>
                <a:path w="8166" h="9113" extrusionOk="0">
                  <a:moveTo>
                    <a:pt x="3512" y="1"/>
                  </a:moveTo>
                  <a:cubicBezTo>
                    <a:pt x="2884" y="1"/>
                    <a:pt x="2309" y="442"/>
                    <a:pt x="2159" y="1097"/>
                  </a:cubicBezTo>
                  <a:cubicBezTo>
                    <a:pt x="2159" y="1161"/>
                    <a:pt x="2138" y="1182"/>
                    <a:pt x="2138" y="1225"/>
                  </a:cubicBezTo>
                  <a:cubicBezTo>
                    <a:pt x="2031" y="2123"/>
                    <a:pt x="1689" y="3192"/>
                    <a:pt x="0" y="4089"/>
                  </a:cubicBezTo>
                  <a:lnTo>
                    <a:pt x="1946" y="5927"/>
                  </a:lnTo>
                  <a:cubicBezTo>
                    <a:pt x="2114" y="5899"/>
                    <a:pt x="2265" y="5885"/>
                    <a:pt x="2401" y="5885"/>
                  </a:cubicBezTo>
                  <a:cubicBezTo>
                    <a:pt x="3986" y="5885"/>
                    <a:pt x="3421" y="7728"/>
                    <a:pt x="2929" y="8792"/>
                  </a:cubicBezTo>
                  <a:cubicBezTo>
                    <a:pt x="3613" y="8706"/>
                    <a:pt x="4211" y="8343"/>
                    <a:pt x="4575" y="7766"/>
                  </a:cubicBezTo>
                  <a:cubicBezTo>
                    <a:pt x="4724" y="8193"/>
                    <a:pt x="4724" y="8685"/>
                    <a:pt x="4596" y="9112"/>
                  </a:cubicBezTo>
                  <a:cubicBezTo>
                    <a:pt x="5536" y="8621"/>
                    <a:pt x="6092" y="7637"/>
                    <a:pt x="6028" y="6590"/>
                  </a:cubicBezTo>
                  <a:lnTo>
                    <a:pt x="6028" y="6590"/>
                  </a:lnTo>
                  <a:cubicBezTo>
                    <a:pt x="6391" y="6889"/>
                    <a:pt x="6626" y="7295"/>
                    <a:pt x="6712" y="7723"/>
                  </a:cubicBezTo>
                  <a:cubicBezTo>
                    <a:pt x="8165" y="6141"/>
                    <a:pt x="6370" y="3876"/>
                    <a:pt x="6370" y="3876"/>
                  </a:cubicBezTo>
                  <a:lnTo>
                    <a:pt x="6370" y="3876"/>
                  </a:lnTo>
                  <a:cubicBezTo>
                    <a:pt x="6755" y="4004"/>
                    <a:pt x="7139" y="4196"/>
                    <a:pt x="7460" y="4453"/>
                  </a:cubicBezTo>
                  <a:cubicBezTo>
                    <a:pt x="7503" y="2358"/>
                    <a:pt x="5194" y="1802"/>
                    <a:pt x="5194" y="1802"/>
                  </a:cubicBezTo>
                  <a:cubicBezTo>
                    <a:pt x="5194" y="1802"/>
                    <a:pt x="5601" y="1361"/>
                    <a:pt x="6108" y="1361"/>
                  </a:cubicBezTo>
                  <a:cubicBezTo>
                    <a:pt x="6159" y="1361"/>
                    <a:pt x="6211" y="1365"/>
                    <a:pt x="6263" y="1375"/>
                  </a:cubicBezTo>
                  <a:cubicBezTo>
                    <a:pt x="5930" y="783"/>
                    <a:pt x="5184" y="575"/>
                    <a:pt x="4502" y="575"/>
                  </a:cubicBezTo>
                  <a:cubicBezTo>
                    <a:pt x="4002" y="575"/>
                    <a:pt x="3536" y="687"/>
                    <a:pt x="3292" y="840"/>
                  </a:cubicBezTo>
                  <a:cubicBezTo>
                    <a:pt x="3228" y="477"/>
                    <a:pt x="3442" y="135"/>
                    <a:pt x="3784" y="28"/>
                  </a:cubicBezTo>
                  <a:cubicBezTo>
                    <a:pt x="3693" y="10"/>
                    <a:pt x="3602" y="1"/>
                    <a:pt x="3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718950" y="2045200"/>
              <a:ext cx="99425" cy="103025"/>
            </a:xfrm>
            <a:custGeom>
              <a:avLst/>
              <a:gdLst/>
              <a:ahLst/>
              <a:cxnLst/>
              <a:rect l="l" t="t" r="r" b="b"/>
              <a:pathLst>
                <a:path w="3977" h="4121" extrusionOk="0">
                  <a:moveTo>
                    <a:pt x="1709" y="0"/>
                  </a:moveTo>
                  <a:cubicBezTo>
                    <a:pt x="1226" y="0"/>
                    <a:pt x="764" y="222"/>
                    <a:pt x="514" y="623"/>
                  </a:cubicBezTo>
                  <a:cubicBezTo>
                    <a:pt x="0" y="1444"/>
                    <a:pt x="908" y="4121"/>
                    <a:pt x="1662" y="4121"/>
                  </a:cubicBezTo>
                  <a:cubicBezTo>
                    <a:pt x="1693" y="4121"/>
                    <a:pt x="1723" y="4116"/>
                    <a:pt x="1754" y="4107"/>
                  </a:cubicBezTo>
                  <a:cubicBezTo>
                    <a:pt x="3186" y="3637"/>
                    <a:pt x="3976" y="2440"/>
                    <a:pt x="3164" y="922"/>
                  </a:cubicBezTo>
                  <a:cubicBezTo>
                    <a:pt x="2835" y="286"/>
                    <a:pt x="2258" y="0"/>
                    <a:pt x="1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5590175" y="3778700"/>
              <a:ext cx="65225" cy="144825"/>
            </a:xfrm>
            <a:custGeom>
              <a:avLst/>
              <a:gdLst/>
              <a:ahLst/>
              <a:cxnLst/>
              <a:rect l="l" t="t" r="r" b="b"/>
              <a:pathLst>
                <a:path w="2609" h="5793" extrusionOk="0">
                  <a:moveTo>
                    <a:pt x="1" y="0"/>
                  </a:moveTo>
                  <a:lnTo>
                    <a:pt x="257" y="5792"/>
                  </a:lnTo>
                  <a:lnTo>
                    <a:pt x="1796" y="5792"/>
                  </a:lnTo>
                  <a:lnTo>
                    <a:pt x="2608" y="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5556525" y="2672600"/>
              <a:ext cx="208950" cy="1108250"/>
            </a:xfrm>
            <a:custGeom>
              <a:avLst/>
              <a:gdLst/>
              <a:ahLst/>
              <a:cxnLst/>
              <a:rect l="l" t="t" r="r" b="b"/>
              <a:pathLst>
                <a:path w="8358" h="44330" extrusionOk="0">
                  <a:moveTo>
                    <a:pt x="470" y="0"/>
                  </a:moveTo>
                  <a:cubicBezTo>
                    <a:pt x="470" y="0"/>
                    <a:pt x="342" y="16586"/>
                    <a:pt x="0" y="23405"/>
                  </a:cubicBezTo>
                  <a:cubicBezTo>
                    <a:pt x="492" y="30330"/>
                    <a:pt x="1347" y="44244"/>
                    <a:pt x="1347" y="44244"/>
                  </a:cubicBezTo>
                  <a:lnTo>
                    <a:pt x="3976" y="44330"/>
                  </a:lnTo>
                  <a:cubicBezTo>
                    <a:pt x="3976" y="44330"/>
                    <a:pt x="6241" y="33536"/>
                    <a:pt x="4852" y="23789"/>
                  </a:cubicBezTo>
                  <a:cubicBezTo>
                    <a:pt x="7118" y="12739"/>
                    <a:pt x="8357" y="2886"/>
                    <a:pt x="6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5658050" y="2832350"/>
              <a:ext cx="64675" cy="382625"/>
            </a:xfrm>
            <a:custGeom>
              <a:avLst/>
              <a:gdLst/>
              <a:ahLst/>
              <a:cxnLst/>
              <a:rect l="l" t="t" r="r" b="b"/>
              <a:pathLst>
                <a:path w="2587" h="15305" extrusionOk="0">
                  <a:moveTo>
                    <a:pt x="791" y="1"/>
                  </a:moveTo>
                  <a:lnTo>
                    <a:pt x="791" y="1"/>
                  </a:lnTo>
                  <a:cubicBezTo>
                    <a:pt x="0" y="2694"/>
                    <a:pt x="770" y="11329"/>
                    <a:pt x="1197" y="15305"/>
                  </a:cubicBezTo>
                  <a:cubicBezTo>
                    <a:pt x="1753" y="12419"/>
                    <a:pt x="2245" y="9662"/>
                    <a:pt x="2587" y="7097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5506825" y="3904800"/>
              <a:ext cx="144825" cy="55600"/>
            </a:xfrm>
            <a:custGeom>
              <a:avLst/>
              <a:gdLst/>
              <a:ahLst/>
              <a:cxnLst/>
              <a:rect l="l" t="t" r="r" b="b"/>
              <a:pathLst>
                <a:path w="5793" h="2224" extrusionOk="0">
                  <a:moveTo>
                    <a:pt x="3420" y="0"/>
                  </a:moveTo>
                  <a:cubicBezTo>
                    <a:pt x="3292" y="0"/>
                    <a:pt x="3164" y="65"/>
                    <a:pt x="3014" y="171"/>
                  </a:cubicBezTo>
                  <a:cubicBezTo>
                    <a:pt x="2373" y="642"/>
                    <a:pt x="2159" y="855"/>
                    <a:pt x="385" y="1240"/>
                  </a:cubicBezTo>
                  <a:cubicBezTo>
                    <a:pt x="0" y="1326"/>
                    <a:pt x="0" y="2223"/>
                    <a:pt x="941" y="2223"/>
                  </a:cubicBezTo>
                  <a:cubicBezTo>
                    <a:pt x="1903" y="2223"/>
                    <a:pt x="2309" y="2138"/>
                    <a:pt x="2993" y="2138"/>
                  </a:cubicBezTo>
                  <a:cubicBezTo>
                    <a:pt x="4126" y="2138"/>
                    <a:pt x="4553" y="2202"/>
                    <a:pt x="5429" y="2202"/>
                  </a:cubicBezTo>
                  <a:cubicBezTo>
                    <a:pt x="5643" y="2181"/>
                    <a:pt x="5793" y="2010"/>
                    <a:pt x="5793" y="1796"/>
                  </a:cubicBezTo>
                  <a:lnTo>
                    <a:pt x="5579" y="171"/>
                  </a:lnTo>
                  <a:cubicBezTo>
                    <a:pt x="5579" y="65"/>
                    <a:pt x="5515" y="0"/>
                    <a:pt x="5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287200" y="2355750"/>
              <a:ext cx="311025" cy="257300"/>
            </a:xfrm>
            <a:custGeom>
              <a:avLst/>
              <a:gdLst/>
              <a:ahLst/>
              <a:cxnLst/>
              <a:rect l="l" t="t" r="r" b="b"/>
              <a:pathLst>
                <a:path w="12441" h="10292" extrusionOk="0">
                  <a:moveTo>
                    <a:pt x="11213" y="1"/>
                  </a:moveTo>
                  <a:cubicBezTo>
                    <a:pt x="10764" y="1"/>
                    <a:pt x="10353" y="262"/>
                    <a:pt x="10175" y="683"/>
                  </a:cubicBezTo>
                  <a:lnTo>
                    <a:pt x="10175" y="705"/>
                  </a:lnTo>
                  <a:cubicBezTo>
                    <a:pt x="9726" y="1880"/>
                    <a:pt x="9234" y="3120"/>
                    <a:pt x="8743" y="4296"/>
                  </a:cubicBezTo>
                  <a:lnTo>
                    <a:pt x="7930" y="6048"/>
                  </a:lnTo>
                  <a:cubicBezTo>
                    <a:pt x="7674" y="6625"/>
                    <a:pt x="7375" y="7224"/>
                    <a:pt x="7075" y="7779"/>
                  </a:cubicBezTo>
                  <a:lnTo>
                    <a:pt x="6947" y="8079"/>
                  </a:lnTo>
                  <a:cubicBezTo>
                    <a:pt x="6926" y="8143"/>
                    <a:pt x="6883" y="8164"/>
                    <a:pt x="6840" y="8186"/>
                  </a:cubicBezTo>
                  <a:cubicBezTo>
                    <a:pt x="6669" y="8292"/>
                    <a:pt x="6456" y="8378"/>
                    <a:pt x="6285" y="8399"/>
                  </a:cubicBezTo>
                  <a:cubicBezTo>
                    <a:pt x="5985" y="8442"/>
                    <a:pt x="5691" y="8463"/>
                    <a:pt x="5400" y="8463"/>
                  </a:cubicBezTo>
                  <a:cubicBezTo>
                    <a:pt x="5109" y="8463"/>
                    <a:pt x="4820" y="8442"/>
                    <a:pt x="4532" y="8399"/>
                  </a:cubicBezTo>
                  <a:cubicBezTo>
                    <a:pt x="3891" y="8357"/>
                    <a:pt x="3292" y="8250"/>
                    <a:pt x="2672" y="8100"/>
                  </a:cubicBezTo>
                  <a:cubicBezTo>
                    <a:pt x="2053" y="7993"/>
                    <a:pt x="1411" y="7844"/>
                    <a:pt x="791" y="7673"/>
                  </a:cubicBezTo>
                  <a:lnTo>
                    <a:pt x="770" y="7673"/>
                  </a:lnTo>
                  <a:cubicBezTo>
                    <a:pt x="733" y="7666"/>
                    <a:pt x="696" y="7663"/>
                    <a:pt x="658" y="7663"/>
                  </a:cubicBezTo>
                  <a:cubicBezTo>
                    <a:pt x="437" y="7663"/>
                    <a:pt x="220" y="7771"/>
                    <a:pt x="129" y="7972"/>
                  </a:cubicBezTo>
                  <a:cubicBezTo>
                    <a:pt x="1" y="8250"/>
                    <a:pt x="108" y="8592"/>
                    <a:pt x="364" y="8720"/>
                  </a:cubicBezTo>
                  <a:cubicBezTo>
                    <a:pt x="1604" y="9318"/>
                    <a:pt x="2908" y="9767"/>
                    <a:pt x="4254" y="10088"/>
                  </a:cubicBezTo>
                  <a:cubicBezTo>
                    <a:pt x="4837" y="10211"/>
                    <a:pt x="5448" y="10291"/>
                    <a:pt x="6065" y="10291"/>
                  </a:cubicBezTo>
                  <a:cubicBezTo>
                    <a:pt x="6195" y="10291"/>
                    <a:pt x="6325" y="10288"/>
                    <a:pt x="6456" y="10280"/>
                  </a:cubicBezTo>
                  <a:cubicBezTo>
                    <a:pt x="6926" y="10237"/>
                    <a:pt x="7375" y="10109"/>
                    <a:pt x="7781" y="9896"/>
                  </a:cubicBezTo>
                  <a:cubicBezTo>
                    <a:pt x="8037" y="9767"/>
                    <a:pt x="8251" y="9575"/>
                    <a:pt x="8443" y="9361"/>
                  </a:cubicBezTo>
                  <a:cubicBezTo>
                    <a:pt x="8486" y="9276"/>
                    <a:pt x="8529" y="9233"/>
                    <a:pt x="8572" y="9169"/>
                  </a:cubicBezTo>
                  <a:cubicBezTo>
                    <a:pt x="8636" y="9126"/>
                    <a:pt x="8679" y="9041"/>
                    <a:pt x="8679" y="9019"/>
                  </a:cubicBezTo>
                  <a:lnTo>
                    <a:pt x="8807" y="8805"/>
                  </a:lnTo>
                  <a:cubicBezTo>
                    <a:pt x="9533" y="7630"/>
                    <a:pt x="10175" y="6433"/>
                    <a:pt x="10730" y="5193"/>
                  </a:cubicBezTo>
                  <a:cubicBezTo>
                    <a:pt x="11329" y="3975"/>
                    <a:pt x="11842" y="2735"/>
                    <a:pt x="12291" y="1453"/>
                  </a:cubicBezTo>
                  <a:cubicBezTo>
                    <a:pt x="12440" y="918"/>
                    <a:pt x="12162" y="341"/>
                    <a:pt x="11650" y="85"/>
                  </a:cubicBezTo>
                  <a:cubicBezTo>
                    <a:pt x="11504" y="28"/>
                    <a:pt x="11357" y="1"/>
                    <a:pt x="11213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265300" y="2540600"/>
              <a:ext cx="61475" cy="36175"/>
            </a:xfrm>
            <a:custGeom>
              <a:avLst/>
              <a:gdLst/>
              <a:ahLst/>
              <a:cxnLst/>
              <a:rect l="l" t="t" r="r" b="b"/>
              <a:pathLst>
                <a:path w="2459" h="1447" extrusionOk="0">
                  <a:moveTo>
                    <a:pt x="1283" y="1"/>
                  </a:moveTo>
                  <a:cubicBezTo>
                    <a:pt x="855" y="22"/>
                    <a:pt x="428" y="108"/>
                    <a:pt x="0" y="236"/>
                  </a:cubicBezTo>
                  <a:lnTo>
                    <a:pt x="364" y="1347"/>
                  </a:lnTo>
                  <a:cubicBezTo>
                    <a:pt x="364" y="1347"/>
                    <a:pt x="785" y="1446"/>
                    <a:pt x="1256" y="1446"/>
                  </a:cubicBezTo>
                  <a:cubicBezTo>
                    <a:pt x="1739" y="1446"/>
                    <a:pt x="2274" y="1342"/>
                    <a:pt x="2458" y="920"/>
                  </a:cubicBezTo>
                  <a:lnTo>
                    <a:pt x="2309" y="770"/>
                  </a:lnTo>
                  <a:cubicBezTo>
                    <a:pt x="2074" y="428"/>
                    <a:pt x="1774" y="1"/>
                    <a:pt x="1283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205450" y="2540600"/>
              <a:ext cx="68950" cy="33700"/>
            </a:xfrm>
            <a:custGeom>
              <a:avLst/>
              <a:gdLst/>
              <a:ahLst/>
              <a:cxnLst/>
              <a:rect l="l" t="t" r="r" b="b"/>
              <a:pathLst>
                <a:path w="2758" h="1348" extrusionOk="0">
                  <a:moveTo>
                    <a:pt x="0" y="1"/>
                  </a:moveTo>
                  <a:lnTo>
                    <a:pt x="492" y="599"/>
                  </a:lnTo>
                  <a:lnTo>
                    <a:pt x="2758" y="1347"/>
                  </a:lnTo>
                  <a:lnTo>
                    <a:pt x="2394" y="2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535150" y="2325925"/>
              <a:ext cx="290175" cy="346150"/>
            </a:xfrm>
            <a:custGeom>
              <a:avLst/>
              <a:gdLst/>
              <a:ahLst/>
              <a:cxnLst/>
              <a:rect l="l" t="t" r="r" b="b"/>
              <a:pathLst>
                <a:path w="11607" h="13846" extrusionOk="0">
                  <a:moveTo>
                    <a:pt x="5964" y="1"/>
                  </a:moveTo>
                  <a:cubicBezTo>
                    <a:pt x="5290" y="1"/>
                    <a:pt x="4617" y="28"/>
                    <a:pt x="3954" y="81"/>
                  </a:cubicBezTo>
                  <a:cubicBezTo>
                    <a:pt x="3420" y="145"/>
                    <a:pt x="2886" y="188"/>
                    <a:pt x="2373" y="273"/>
                  </a:cubicBezTo>
                  <a:cubicBezTo>
                    <a:pt x="1005" y="487"/>
                    <a:pt x="0" y="1705"/>
                    <a:pt x="22" y="3095"/>
                  </a:cubicBezTo>
                  <a:cubicBezTo>
                    <a:pt x="64" y="4954"/>
                    <a:pt x="877" y="8160"/>
                    <a:pt x="1304" y="13846"/>
                  </a:cubicBezTo>
                  <a:lnTo>
                    <a:pt x="10260" y="13846"/>
                  </a:lnTo>
                  <a:cubicBezTo>
                    <a:pt x="10110" y="10426"/>
                    <a:pt x="10046" y="8267"/>
                    <a:pt x="11478" y="1769"/>
                  </a:cubicBezTo>
                  <a:cubicBezTo>
                    <a:pt x="11606" y="1128"/>
                    <a:pt x="11222" y="508"/>
                    <a:pt x="10602" y="380"/>
                  </a:cubicBezTo>
                  <a:cubicBezTo>
                    <a:pt x="10580" y="380"/>
                    <a:pt x="10538" y="380"/>
                    <a:pt x="10516" y="359"/>
                  </a:cubicBezTo>
                  <a:cubicBezTo>
                    <a:pt x="9661" y="209"/>
                    <a:pt x="8828" y="145"/>
                    <a:pt x="7973" y="81"/>
                  </a:cubicBezTo>
                  <a:cubicBezTo>
                    <a:pt x="7310" y="28"/>
                    <a:pt x="6637" y="1"/>
                    <a:pt x="596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796975" y="2380300"/>
              <a:ext cx="19800" cy="66825"/>
            </a:xfrm>
            <a:custGeom>
              <a:avLst/>
              <a:gdLst/>
              <a:ahLst/>
              <a:cxnLst/>
              <a:rect l="l" t="t" r="r" b="b"/>
              <a:pathLst>
                <a:path w="792" h="2673" extrusionOk="0">
                  <a:moveTo>
                    <a:pt x="43" y="1"/>
                  </a:moveTo>
                  <a:cubicBezTo>
                    <a:pt x="1" y="898"/>
                    <a:pt x="107" y="1817"/>
                    <a:pt x="385" y="2672"/>
                  </a:cubicBezTo>
                  <a:cubicBezTo>
                    <a:pt x="492" y="2052"/>
                    <a:pt x="620" y="1390"/>
                    <a:pt x="791" y="663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648950" y="2383500"/>
              <a:ext cx="44375" cy="56150"/>
            </a:xfrm>
            <a:custGeom>
              <a:avLst/>
              <a:gdLst/>
              <a:ahLst/>
              <a:cxnLst/>
              <a:rect l="l" t="t" r="r" b="b"/>
              <a:pathLst>
                <a:path w="1775" h="2246" extrusionOk="0">
                  <a:moveTo>
                    <a:pt x="1775" y="1"/>
                  </a:moveTo>
                  <a:cubicBezTo>
                    <a:pt x="1027" y="236"/>
                    <a:pt x="1" y="1390"/>
                    <a:pt x="86" y="2245"/>
                  </a:cubicBezTo>
                  <a:cubicBezTo>
                    <a:pt x="471" y="1369"/>
                    <a:pt x="1048" y="578"/>
                    <a:pt x="1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600325" y="2215200"/>
              <a:ext cx="135225" cy="146425"/>
            </a:xfrm>
            <a:custGeom>
              <a:avLst/>
              <a:gdLst/>
              <a:ahLst/>
              <a:cxnLst/>
              <a:rect l="l" t="t" r="r" b="b"/>
              <a:pathLst>
                <a:path w="5409" h="5857" extrusionOk="0">
                  <a:moveTo>
                    <a:pt x="5002" y="0"/>
                  </a:moveTo>
                  <a:lnTo>
                    <a:pt x="2523" y="2116"/>
                  </a:lnTo>
                  <a:cubicBezTo>
                    <a:pt x="2779" y="3121"/>
                    <a:pt x="2801" y="4189"/>
                    <a:pt x="1369" y="4531"/>
                  </a:cubicBezTo>
                  <a:cubicBezTo>
                    <a:pt x="1369" y="4531"/>
                    <a:pt x="1" y="5857"/>
                    <a:pt x="2651" y="5857"/>
                  </a:cubicBezTo>
                  <a:cubicBezTo>
                    <a:pt x="5045" y="5857"/>
                    <a:pt x="5408" y="4531"/>
                    <a:pt x="5408" y="4531"/>
                  </a:cubicBezTo>
                  <a:cubicBezTo>
                    <a:pt x="4489" y="3676"/>
                    <a:pt x="4725" y="1304"/>
                    <a:pt x="5002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663375" y="2236575"/>
              <a:ext cx="38500" cy="49175"/>
            </a:xfrm>
            <a:custGeom>
              <a:avLst/>
              <a:gdLst/>
              <a:ahLst/>
              <a:cxnLst/>
              <a:rect l="l" t="t" r="r" b="b"/>
              <a:pathLst>
                <a:path w="1540" h="1967" extrusionOk="0">
                  <a:moveTo>
                    <a:pt x="1454" y="0"/>
                  </a:moveTo>
                  <a:lnTo>
                    <a:pt x="1" y="1261"/>
                  </a:lnTo>
                  <a:cubicBezTo>
                    <a:pt x="44" y="1496"/>
                    <a:pt x="108" y="1731"/>
                    <a:pt x="129" y="1966"/>
                  </a:cubicBezTo>
                  <a:cubicBezTo>
                    <a:pt x="685" y="1881"/>
                    <a:pt x="1433" y="1282"/>
                    <a:pt x="1497" y="727"/>
                  </a:cubicBezTo>
                  <a:cubicBezTo>
                    <a:pt x="1540" y="470"/>
                    <a:pt x="1519" y="235"/>
                    <a:pt x="1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594225" y="2093550"/>
              <a:ext cx="99100" cy="98225"/>
            </a:xfrm>
            <a:custGeom>
              <a:avLst/>
              <a:gdLst/>
              <a:ahLst/>
              <a:cxnLst/>
              <a:rect l="l" t="t" r="r" b="b"/>
              <a:pathLst>
                <a:path w="3964" h="3929" extrusionOk="0">
                  <a:moveTo>
                    <a:pt x="1337" y="0"/>
                  </a:moveTo>
                  <a:cubicBezTo>
                    <a:pt x="1072" y="0"/>
                    <a:pt x="831" y="83"/>
                    <a:pt x="651" y="292"/>
                  </a:cubicBezTo>
                  <a:cubicBezTo>
                    <a:pt x="0" y="1048"/>
                    <a:pt x="525" y="3928"/>
                    <a:pt x="1293" y="3928"/>
                  </a:cubicBezTo>
                  <a:cubicBezTo>
                    <a:pt x="1307" y="3928"/>
                    <a:pt x="1321" y="3927"/>
                    <a:pt x="1335" y="3926"/>
                  </a:cubicBezTo>
                  <a:cubicBezTo>
                    <a:pt x="2831" y="3712"/>
                    <a:pt x="3964" y="1916"/>
                    <a:pt x="3216" y="955"/>
                  </a:cubicBezTo>
                  <a:cubicBezTo>
                    <a:pt x="2920" y="597"/>
                    <a:pt x="2046" y="0"/>
                    <a:pt x="1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5595525" y="2066375"/>
              <a:ext cx="167800" cy="205175"/>
            </a:xfrm>
            <a:custGeom>
              <a:avLst/>
              <a:gdLst/>
              <a:ahLst/>
              <a:cxnLst/>
              <a:rect l="l" t="t" r="r" b="b"/>
              <a:pathLst>
                <a:path w="6712" h="8207" extrusionOk="0">
                  <a:moveTo>
                    <a:pt x="3739" y="1"/>
                  </a:moveTo>
                  <a:cubicBezTo>
                    <a:pt x="3521" y="1"/>
                    <a:pt x="3300" y="25"/>
                    <a:pt x="3078" y="75"/>
                  </a:cubicBezTo>
                  <a:cubicBezTo>
                    <a:pt x="834" y="545"/>
                    <a:pt x="0" y="3687"/>
                    <a:pt x="129" y="5675"/>
                  </a:cubicBezTo>
                  <a:cubicBezTo>
                    <a:pt x="248" y="7220"/>
                    <a:pt x="1481" y="8207"/>
                    <a:pt x="2860" y="8207"/>
                  </a:cubicBezTo>
                  <a:cubicBezTo>
                    <a:pt x="3466" y="8207"/>
                    <a:pt x="4101" y="8016"/>
                    <a:pt x="4681" y="7599"/>
                  </a:cubicBezTo>
                  <a:cubicBezTo>
                    <a:pt x="5942" y="6701"/>
                    <a:pt x="6092" y="5782"/>
                    <a:pt x="6605" y="3687"/>
                  </a:cubicBezTo>
                  <a:cubicBezTo>
                    <a:pt x="6712" y="3260"/>
                    <a:pt x="6712" y="2768"/>
                    <a:pt x="6626" y="2319"/>
                  </a:cubicBezTo>
                  <a:cubicBezTo>
                    <a:pt x="6313" y="938"/>
                    <a:pt x="5095" y="1"/>
                    <a:pt x="3739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5577900" y="2041850"/>
              <a:ext cx="208950" cy="84650"/>
            </a:xfrm>
            <a:custGeom>
              <a:avLst/>
              <a:gdLst/>
              <a:ahLst/>
              <a:cxnLst/>
              <a:rect l="l" t="t" r="r" b="b"/>
              <a:pathLst>
                <a:path w="8358" h="3386" extrusionOk="0">
                  <a:moveTo>
                    <a:pt x="5055" y="1"/>
                  </a:moveTo>
                  <a:cubicBezTo>
                    <a:pt x="3290" y="1"/>
                    <a:pt x="1947" y="1546"/>
                    <a:pt x="1298" y="1546"/>
                  </a:cubicBezTo>
                  <a:cubicBezTo>
                    <a:pt x="1162" y="1546"/>
                    <a:pt x="1056" y="1478"/>
                    <a:pt x="983" y="1313"/>
                  </a:cubicBezTo>
                  <a:cubicBezTo>
                    <a:pt x="898" y="1099"/>
                    <a:pt x="983" y="885"/>
                    <a:pt x="1133" y="736"/>
                  </a:cubicBezTo>
                  <a:lnTo>
                    <a:pt x="1133" y="736"/>
                  </a:lnTo>
                  <a:cubicBezTo>
                    <a:pt x="1133" y="736"/>
                    <a:pt x="0" y="1291"/>
                    <a:pt x="492" y="1997"/>
                  </a:cubicBezTo>
                  <a:cubicBezTo>
                    <a:pt x="1182" y="2944"/>
                    <a:pt x="5406" y="2980"/>
                    <a:pt x="6052" y="2980"/>
                  </a:cubicBezTo>
                  <a:cubicBezTo>
                    <a:pt x="6106" y="2980"/>
                    <a:pt x="6134" y="2980"/>
                    <a:pt x="6134" y="2980"/>
                  </a:cubicBezTo>
                  <a:lnTo>
                    <a:pt x="8122" y="3386"/>
                  </a:lnTo>
                  <a:cubicBezTo>
                    <a:pt x="8357" y="2424"/>
                    <a:pt x="8357" y="821"/>
                    <a:pt x="5878" y="116"/>
                  </a:cubicBezTo>
                  <a:cubicBezTo>
                    <a:pt x="5595" y="35"/>
                    <a:pt x="5320" y="1"/>
                    <a:pt x="50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5708050" y="2095825"/>
              <a:ext cx="99625" cy="98075"/>
            </a:xfrm>
            <a:custGeom>
              <a:avLst/>
              <a:gdLst/>
              <a:ahLst/>
              <a:cxnLst/>
              <a:rect l="l" t="t" r="r" b="b"/>
              <a:pathLst>
                <a:path w="3985" h="3923" extrusionOk="0">
                  <a:moveTo>
                    <a:pt x="1363" y="1"/>
                  </a:moveTo>
                  <a:cubicBezTo>
                    <a:pt x="1097" y="1"/>
                    <a:pt x="853" y="82"/>
                    <a:pt x="672" y="287"/>
                  </a:cubicBezTo>
                  <a:cubicBezTo>
                    <a:pt x="0" y="1042"/>
                    <a:pt x="545" y="3923"/>
                    <a:pt x="1314" y="3923"/>
                  </a:cubicBezTo>
                  <a:cubicBezTo>
                    <a:pt x="1328" y="3923"/>
                    <a:pt x="1342" y="3922"/>
                    <a:pt x="1356" y="3920"/>
                  </a:cubicBezTo>
                  <a:cubicBezTo>
                    <a:pt x="2852" y="3706"/>
                    <a:pt x="3985" y="1932"/>
                    <a:pt x="3237" y="949"/>
                  </a:cubicBezTo>
                  <a:cubicBezTo>
                    <a:pt x="2942" y="576"/>
                    <a:pt x="2071" y="1"/>
                    <a:pt x="1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5854150" y="3778700"/>
              <a:ext cx="66825" cy="133075"/>
            </a:xfrm>
            <a:custGeom>
              <a:avLst/>
              <a:gdLst/>
              <a:ahLst/>
              <a:cxnLst/>
              <a:rect l="l" t="t" r="r" b="b"/>
              <a:pathLst>
                <a:path w="2673" h="5323" extrusionOk="0">
                  <a:moveTo>
                    <a:pt x="1" y="0"/>
                  </a:moveTo>
                  <a:lnTo>
                    <a:pt x="1069" y="5322"/>
                  </a:lnTo>
                  <a:lnTo>
                    <a:pt x="2672" y="5258"/>
                  </a:lnTo>
                  <a:lnTo>
                    <a:pt x="2459" y="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5816750" y="3904275"/>
              <a:ext cx="122375" cy="55575"/>
            </a:xfrm>
            <a:custGeom>
              <a:avLst/>
              <a:gdLst/>
              <a:ahLst/>
              <a:cxnLst/>
              <a:rect l="l" t="t" r="r" b="b"/>
              <a:pathLst>
                <a:path w="4895" h="2223" extrusionOk="0">
                  <a:moveTo>
                    <a:pt x="2266" y="0"/>
                  </a:moveTo>
                  <a:cubicBezTo>
                    <a:pt x="2138" y="0"/>
                    <a:pt x="2031" y="21"/>
                    <a:pt x="1945" y="128"/>
                  </a:cubicBezTo>
                  <a:cubicBezTo>
                    <a:pt x="1561" y="556"/>
                    <a:pt x="1603" y="812"/>
                    <a:pt x="321" y="1347"/>
                  </a:cubicBezTo>
                  <a:cubicBezTo>
                    <a:pt x="0" y="1475"/>
                    <a:pt x="86" y="2223"/>
                    <a:pt x="855" y="2223"/>
                  </a:cubicBezTo>
                  <a:lnTo>
                    <a:pt x="4617" y="2223"/>
                  </a:lnTo>
                  <a:cubicBezTo>
                    <a:pt x="4788" y="2202"/>
                    <a:pt x="4895" y="2031"/>
                    <a:pt x="4874" y="1881"/>
                  </a:cubicBezTo>
                  <a:lnTo>
                    <a:pt x="4574" y="128"/>
                  </a:lnTo>
                  <a:cubicBezTo>
                    <a:pt x="4553" y="64"/>
                    <a:pt x="4489" y="0"/>
                    <a:pt x="4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629725" y="2672600"/>
              <a:ext cx="286425" cy="1108250"/>
            </a:xfrm>
            <a:custGeom>
              <a:avLst/>
              <a:gdLst/>
              <a:ahLst/>
              <a:cxnLst/>
              <a:rect l="l" t="t" r="r" b="b"/>
              <a:pathLst>
                <a:path w="11457" h="44330" extrusionOk="0">
                  <a:moveTo>
                    <a:pt x="0" y="0"/>
                  </a:moveTo>
                  <a:cubicBezTo>
                    <a:pt x="0" y="0"/>
                    <a:pt x="2950" y="16864"/>
                    <a:pt x="4190" y="23511"/>
                  </a:cubicBezTo>
                  <a:cubicBezTo>
                    <a:pt x="5472" y="30458"/>
                    <a:pt x="8978" y="44244"/>
                    <a:pt x="8978" y="44244"/>
                  </a:cubicBezTo>
                  <a:lnTo>
                    <a:pt x="11457" y="44330"/>
                  </a:lnTo>
                  <a:cubicBezTo>
                    <a:pt x="11457" y="44330"/>
                    <a:pt x="10367" y="29026"/>
                    <a:pt x="8849" y="22934"/>
                  </a:cubicBezTo>
                  <a:cubicBezTo>
                    <a:pt x="8550" y="11884"/>
                    <a:pt x="9255" y="2886"/>
                    <a:pt x="6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5661250" y="2148925"/>
              <a:ext cx="11775" cy="16125"/>
            </a:xfrm>
            <a:custGeom>
              <a:avLst/>
              <a:gdLst/>
              <a:ahLst/>
              <a:cxnLst/>
              <a:rect l="l" t="t" r="r" b="b"/>
              <a:pathLst>
                <a:path w="471" h="645" extrusionOk="0">
                  <a:moveTo>
                    <a:pt x="300" y="1"/>
                  </a:moveTo>
                  <a:cubicBezTo>
                    <a:pt x="150" y="1"/>
                    <a:pt x="43" y="129"/>
                    <a:pt x="22" y="300"/>
                  </a:cubicBezTo>
                  <a:cubicBezTo>
                    <a:pt x="0" y="450"/>
                    <a:pt x="43" y="621"/>
                    <a:pt x="193" y="642"/>
                  </a:cubicBezTo>
                  <a:cubicBezTo>
                    <a:pt x="202" y="643"/>
                    <a:pt x="212" y="644"/>
                    <a:pt x="221" y="644"/>
                  </a:cubicBezTo>
                  <a:cubicBezTo>
                    <a:pt x="336" y="644"/>
                    <a:pt x="430" y="524"/>
                    <a:pt x="449" y="385"/>
                  </a:cubicBezTo>
                  <a:cubicBezTo>
                    <a:pt x="471" y="193"/>
                    <a:pt x="428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612100" y="2140850"/>
              <a:ext cx="12300" cy="15650"/>
            </a:xfrm>
            <a:custGeom>
              <a:avLst/>
              <a:gdLst/>
              <a:ahLst/>
              <a:cxnLst/>
              <a:rect l="l" t="t" r="r" b="b"/>
              <a:pathLst>
                <a:path w="492" h="626" extrusionOk="0">
                  <a:moveTo>
                    <a:pt x="267" y="0"/>
                  </a:moveTo>
                  <a:cubicBezTo>
                    <a:pt x="154" y="0"/>
                    <a:pt x="62" y="105"/>
                    <a:pt x="43" y="281"/>
                  </a:cubicBezTo>
                  <a:cubicBezTo>
                    <a:pt x="0" y="452"/>
                    <a:pt x="64" y="602"/>
                    <a:pt x="192" y="623"/>
                  </a:cubicBezTo>
                  <a:cubicBezTo>
                    <a:pt x="203" y="624"/>
                    <a:pt x="214" y="625"/>
                    <a:pt x="225" y="625"/>
                  </a:cubicBezTo>
                  <a:cubicBezTo>
                    <a:pt x="357" y="625"/>
                    <a:pt x="450" y="504"/>
                    <a:pt x="470" y="345"/>
                  </a:cubicBezTo>
                  <a:cubicBezTo>
                    <a:pt x="492" y="195"/>
                    <a:pt x="449" y="24"/>
                    <a:pt x="299" y="3"/>
                  </a:cubicBezTo>
                  <a:cubicBezTo>
                    <a:pt x="288" y="1"/>
                    <a:pt x="278" y="0"/>
                    <a:pt x="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611025" y="2137175"/>
              <a:ext cx="10175" cy="5500"/>
            </a:xfrm>
            <a:custGeom>
              <a:avLst/>
              <a:gdLst/>
              <a:ahLst/>
              <a:cxnLst/>
              <a:rect l="l" t="t" r="r" b="b"/>
              <a:pathLst>
                <a:path w="407" h="220" extrusionOk="0">
                  <a:moveTo>
                    <a:pt x="0" y="0"/>
                  </a:moveTo>
                  <a:cubicBezTo>
                    <a:pt x="0" y="1"/>
                    <a:pt x="110" y="219"/>
                    <a:pt x="274" y="219"/>
                  </a:cubicBezTo>
                  <a:cubicBezTo>
                    <a:pt x="315" y="219"/>
                    <a:pt x="359" y="206"/>
                    <a:pt x="406" y="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5616900" y="2160150"/>
              <a:ext cx="20325" cy="31100"/>
            </a:xfrm>
            <a:custGeom>
              <a:avLst/>
              <a:gdLst/>
              <a:ahLst/>
              <a:cxnLst/>
              <a:rect l="l" t="t" r="r" b="b"/>
              <a:pathLst>
                <a:path w="813" h="1244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99" y="385"/>
                    <a:pt x="321" y="706"/>
                    <a:pt x="0" y="1026"/>
                  </a:cubicBezTo>
                  <a:cubicBezTo>
                    <a:pt x="154" y="1161"/>
                    <a:pt x="342" y="1243"/>
                    <a:pt x="534" y="1243"/>
                  </a:cubicBezTo>
                  <a:cubicBezTo>
                    <a:pt x="555" y="1243"/>
                    <a:pt x="577" y="1242"/>
                    <a:pt x="599" y="1240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5645225" y="2199300"/>
              <a:ext cx="34225" cy="12750"/>
            </a:xfrm>
            <a:custGeom>
              <a:avLst/>
              <a:gdLst/>
              <a:ahLst/>
              <a:cxnLst/>
              <a:rect l="l" t="t" r="r" b="b"/>
              <a:pathLst>
                <a:path w="1369" h="510" extrusionOk="0">
                  <a:moveTo>
                    <a:pt x="1293" y="0"/>
                  </a:moveTo>
                  <a:cubicBezTo>
                    <a:pt x="1283" y="0"/>
                    <a:pt x="1272" y="6"/>
                    <a:pt x="1261" y="16"/>
                  </a:cubicBezTo>
                  <a:cubicBezTo>
                    <a:pt x="1006" y="254"/>
                    <a:pt x="656" y="384"/>
                    <a:pt x="309" y="384"/>
                  </a:cubicBezTo>
                  <a:cubicBezTo>
                    <a:pt x="219" y="384"/>
                    <a:pt x="130" y="376"/>
                    <a:pt x="43" y="358"/>
                  </a:cubicBezTo>
                  <a:cubicBezTo>
                    <a:pt x="22" y="358"/>
                    <a:pt x="0" y="401"/>
                    <a:pt x="0" y="422"/>
                  </a:cubicBezTo>
                  <a:cubicBezTo>
                    <a:pt x="0" y="444"/>
                    <a:pt x="22" y="465"/>
                    <a:pt x="43" y="465"/>
                  </a:cubicBezTo>
                  <a:cubicBezTo>
                    <a:pt x="129" y="508"/>
                    <a:pt x="235" y="508"/>
                    <a:pt x="321" y="508"/>
                  </a:cubicBezTo>
                  <a:cubicBezTo>
                    <a:pt x="341" y="509"/>
                    <a:pt x="362" y="510"/>
                    <a:pt x="383" y="510"/>
                  </a:cubicBezTo>
                  <a:cubicBezTo>
                    <a:pt x="727" y="510"/>
                    <a:pt x="1083" y="344"/>
                    <a:pt x="1325" y="102"/>
                  </a:cubicBezTo>
                  <a:cubicBezTo>
                    <a:pt x="1368" y="80"/>
                    <a:pt x="1368" y="38"/>
                    <a:pt x="1325" y="16"/>
                  </a:cubicBezTo>
                  <a:cubicBezTo>
                    <a:pt x="1315" y="6"/>
                    <a:pt x="1304" y="0"/>
                    <a:pt x="1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5724250" y="2177050"/>
              <a:ext cx="47625" cy="46700"/>
            </a:xfrm>
            <a:custGeom>
              <a:avLst/>
              <a:gdLst/>
              <a:ahLst/>
              <a:cxnLst/>
              <a:rect l="l" t="t" r="r" b="b"/>
              <a:pathLst>
                <a:path w="1905" h="1868" extrusionOk="0">
                  <a:moveTo>
                    <a:pt x="1164" y="1"/>
                  </a:moveTo>
                  <a:cubicBezTo>
                    <a:pt x="674" y="1"/>
                    <a:pt x="272" y="571"/>
                    <a:pt x="152" y="992"/>
                  </a:cubicBezTo>
                  <a:cubicBezTo>
                    <a:pt x="1" y="1447"/>
                    <a:pt x="202" y="1868"/>
                    <a:pt x="622" y="1868"/>
                  </a:cubicBezTo>
                  <a:cubicBezTo>
                    <a:pt x="676" y="1868"/>
                    <a:pt x="733" y="1861"/>
                    <a:pt x="793" y="1847"/>
                  </a:cubicBezTo>
                  <a:cubicBezTo>
                    <a:pt x="1200" y="1718"/>
                    <a:pt x="1542" y="1462"/>
                    <a:pt x="1755" y="1099"/>
                  </a:cubicBezTo>
                  <a:cubicBezTo>
                    <a:pt x="1798" y="1013"/>
                    <a:pt x="1841" y="906"/>
                    <a:pt x="1862" y="821"/>
                  </a:cubicBezTo>
                  <a:cubicBezTo>
                    <a:pt x="1905" y="457"/>
                    <a:pt x="1670" y="73"/>
                    <a:pt x="1264" y="8"/>
                  </a:cubicBezTo>
                  <a:cubicBezTo>
                    <a:pt x="1230" y="3"/>
                    <a:pt x="1197" y="1"/>
                    <a:pt x="116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5671400" y="2128100"/>
              <a:ext cx="25150" cy="23525"/>
            </a:xfrm>
            <a:custGeom>
              <a:avLst/>
              <a:gdLst/>
              <a:ahLst/>
              <a:cxnLst/>
              <a:rect l="l" t="t" r="r" b="b"/>
              <a:pathLst>
                <a:path w="1006" h="941" extrusionOk="0">
                  <a:moveTo>
                    <a:pt x="129" y="0"/>
                  </a:moveTo>
                  <a:cubicBezTo>
                    <a:pt x="65" y="0"/>
                    <a:pt x="22" y="21"/>
                    <a:pt x="1" y="86"/>
                  </a:cubicBezTo>
                  <a:cubicBezTo>
                    <a:pt x="1" y="128"/>
                    <a:pt x="22" y="192"/>
                    <a:pt x="65" y="214"/>
                  </a:cubicBezTo>
                  <a:cubicBezTo>
                    <a:pt x="65" y="214"/>
                    <a:pt x="663" y="406"/>
                    <a:pt x="791" y="855"/>
                  </a:cubicBezTo>
                  <a:cubicBezTo>
                    <a:pt x="813" y="919"/>
                    <a:pt x="834" y="941"/>
                    <a:pt x="898" y="941"/>
                  </a:cubicBezTo>
                  <a:cubicBezTo>
                    <a:pt x="962" y="919"/>
                    <a:pt x="1005" y="855"/>
                    <a:pt x="984" y="812"/>
                  </a:cubicBezTo>
                  <a:cubicBezTo>
                    <a:pt x="813" y="235"/>
                    <a:pt x="150" y="0"/>
                    <a:pt x="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5609950" y="2116900"/>
              <a:ext cx="26750" cy="8000"/>
            </a:xfrm>
            <a:custGeom>
              <a:avLst/>
              <a:gdLst/>
              <a:ahLst/>
              <a:cxnLst/>
              <a:rect l="l" t="t" r="r" b="b"/>
              <a:pathLst>
                <a:path w="1070" h="320" extrusionOk="0">
                  <a:moveTo>
                    <a:pt x="569" y="1"/>
                  </a:moveTo>
                  <a:cubicBezTo>
                    <a:pt x="390" y="1"/>
                    <a:pt x="210" y="44"/>
                    <a:pt x="43" y="127"/>
                  </a:cubicBezTo>
                  <a:cubicBezTo>
                    <a:pt x="22" y="170"/>
                    <a:pt x="1" y="213"/>
                    <a:pt x="22" y="277"/>
                  </a:cubicBezTo>
                  <a:cubicBezTo>
                    <a:pt x="22" y="298"/>
                    <a:pt x="65" y="320"/>
                    <a:pt x="107" y="320"/>
                  </a:cubicBezTo>
                  <a:cubicBezTo>
                    <a:pt x="122" y="320"/>
                    <a:pt x="136" y="310"/>
                    <a:pt x="144" y="310"/>
                  </a:cubicBezTo>
                  <a:cubicBezTo>
                    <a:pt x="148" y="310"/>
                    <a:pt x="150" y="313"/>
                    <a:pt x="150" y="320"/>
                  </a:cubicBezTo>
                  <a:cubicBezTo>
                    <a:pt x="272" y="247"/>
                    <a:pt x="420" y="209"/>
                    <a:pt x="570" y="209"/>
                  </a:cubicBezTo>
                  <a:cubicBezTo>
                    <a:pt x="683" y="209"/>
                    <a:pt x="797" y="231"/>
                    <a:pt x="898" y="277"/>
                  </a:cubicBezTo>
                  <a:cubicBezTo>
                    <a:pt x="914" y="282"/>
                    <a:pt x="929" y="285"/>
                    <a:pt x="942" y="285"/>
                  </a:cubicBezTo>
                  <a:cubicBezTo>
                    <a:pt x="982" y="285"/>
                    <a:pt x="1011" y="261"/>
                    <a:pt x="1027" y="213"/>
                  </a:cubicBezTo>
                  <a:cubicBezTo>
                    <a:pt x="1069" y="170"/>
                    <a:pt x="1027" y="106"/>
                    <a:pt x="984" y="85"/>
                  </a:cubicBezTo>
                  <a:cubicBezTo>
                    <a:pt x="851" y="28"/>
                    <a:pt x="711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5762775" y="2333975"/>
              <a:ext cx="167825" cy="355425"/>
            </a:xfrm>
            <a:custGeom>
              <a:avLst/>
              <a:gdLst/>
              <a:ahLst/>
              <a:cxnLst/>
              <a:rect l="l" t="t" r="r" b="b"/>
              <a:pathLst>
                <a:path w="6713" h="14217" extrusionOk="0">
                  <a:moveTo>
                    <a:pt x="1281" y="1"/>
                  </a:moveTo>
                  <a:cubicBezTo>
                    <a:pt x="1018" y="1"/>
                    <a:pt x="753" y="82"/>
                    <a:pt x="535" y="251"/>
                  </a:cubicBezTo>
                  <a:cubicBezTo>
                    <a:pt x="43" y="635"/>
                    <a:pt x="1" y="1341"/>
                    <a:pt x="385" y="1811"/>
                  </a:cubicBezTo>
                  <a:lnTo>
                    <a:pt x="428" y="1854"/>
                  </a:lnTo>
                  <a:cubicBezTo>
                    <a:pt x="1198" y="2730"/>
                    <a:pt x="1967" y="3670"/>
                    <a:pt x="2694" y="4589"/>
                  </a:cubicBezTo>
                  <a:cubicBezTo>
                    <a:pt x="3057" y="5081"/>
                    <a:pt x="3420" y="5551"/>
                    <a:pt x="3698" y="6043"/>
                  </a:cubicBezTo>
                  <a:cubicBezTo>
                    <a:pt x="3998" y="6492"/>
                    <a:pt x="4233" y="6983"/>
                    <a:pt x="4446" y="7475"/>
                  </a:cubicBezTo>
                  <a:cubicBezTo>
                    <a:pt x="4532" y="7667"/>
                    <a:pt x="4596" y="7860"/>
                    <a:pt x="4617" y="8052"/>
                  </a:cubicBezTo>
                  <a:lnTo>
                    <a:pt x="4617" y="8138"/>
                  </a:lnTo>
                  <a:lnTo>
                    <a:pt x="4617" y="8180"/>
                  </a:lnTo>
                  <a:lnTo>
                    <a:pt x="4596" y="8266"/>
                  </a:lnTo>
                  <a:lnTo>
                    <a:pt x="4553" y="8415"/>
                  </a:lnTo>
                  <a:lnTo>
                    <a:pt x="4510" y="8608"/>
                  </a:lnTo>
                  <a:cubicBezTo>
                    <a:pt x="4297" y="9142"/>
                    <a:pt x="4083" y="9676"/>
                    <a:pt x="3805" y="10168"/>
                  </a:cubicBezTo>
                  <a:cubicBezTo>
                    <a:pt x="3271" y="11237"/>
                    <a:pt x="2694" y="12305"/>
                    <a:pt x="2138" y="13417"/>
                  </a:cubicBezTo>
                  <a:cubicBezTo>
                    <a:pt x="2031" y="13631"/>
                    <a:pt x="2074" y="13908"/>
                    <a:pt x="2266" y="14079"/>
                  </a:cubicBezTo>
                  <a:cubicBezTo>
                    <a:pt x="2375" y="14169"/>
                    <a:pt x="2507" y="14217"/>
                    <a:pt x="2639" y="14217"/>
                  </a:cubicBezTo>
                  <a:cubicBezTo>
                    <a:pt x="2791" y="14217"/>
                    <a:pt x="2943" y="14153"/>
                    <a:pt x="3057" y="14015"/>
                  </a:cubicBezTo>
                  <a:cubicBezTo>
                    <a:pt x="3891" y="13096"/>
                    <a:pt x="4660" y="12070"/>
                    <a:pt x="5365" y="11044"/>
                  </a:cubicBezTo>
                  <a:cubicBezTo>
                    <a:pt x="5729" y="10510"/>
                    <a:pt x="6049" y="9912"/>
                    <a:pt x="6349" y="9334"/>
                  </a:cubicBezTo>
                  <a:lnTo>
                    <a:pt x="6456" y="9078"/>
                  </a:lnTo>
                  <a:cubicBezTo>
                    <a:pt x="6520" y="8992"/>
                    <a:pt x="6541" y="8928"/>
                    <a:pt x="6562" y="8821"/>
                  </a:cubicBezTo>
                  <a:lnTo>
                    <a:pt x="6627" y="8672"/>
                  </a:lnTo>
                  <a:cubicBezTo>
                    <a:pt x="6648" y="8608"/>
                    <a:pt x="6669" y="8544"/>
                    <a:pt x="6669" y="8458"/>
                  </a:cubicBezTo>
                  <a:cubicBezTo>
                    <a:pt x="6669" y="8330"/>
                    <a:pt x="6712" y="8202"/>
                    <a:pt x="6712" y="8073"/>
                  </a:cubicBezTo>
                  <a:cubicBezTo>
                    <a:pt x="6712" y="7646"/>
                    <a:pt x="6627" y="7218"/>
                    <a:pt x="6498" y="6812"/>
                  </a:cubicBezTo>
                  <a:cubicBezTo>
                    <a:pt x="6242" y="6150"/>
                    <a:pt x="5964" y="5509"/>
                    <a:pt x="5601" y="4910"/>
                  </a:cubicBezTo>
                  <a:cubicBezTo>
                    <a:pt x="5280" y="4354"/>
                    <a:pt x="4917" y="3820"/>
                    <a:pt x="4532" y="3286"/>
                  </a:cubicBezTo>
                  <a:cubicBezTo>
                    <a:pt x="3784" y="2238"/>
                    <a:pt x="2993" y="1255"/>
                    <a:pt x="2117" y="315"/>
                  </a:cubicBezTo>
                  <a:cubicBezTo>
                    <a:pt x="1888" y="109"/>
                    <a:pt x="1585" y="1"/>
                    <a:pt x="128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5660725" y="2145700"/>
              <a:ext cx="9625" cy="5775"/>
            </a:xfrm>
            <a:custGeom>
              <a:avLst/>
              <a:gdLst/>
              <a:ahLst/>
              <a:cxnLst/>
              <a:rect l="l" t="t" r="r" b="b"/>
              <a:pathLst>
                <a:path w="385" h="23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2" y="2"/>
                  </a:lnTo>
                  <a:lnTo>
                    <a:pt x="2" y="2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2" y="2"/>
                  </a:moveTo>
                  <a:lnTo>
                    <a:pt x="2" y="2"/>
                  </a:lnTo>
                  <a:cubicBezTo>
                    <a:pt x="16" y="24"/>
                    <a:pt x="103" y="230"/>
                    <a:pt x="264" y="230"/>
                  </a:cubicBezTo>
                  <a:cubicBezTo>
                    <a:pt x="301" y="230"/>
                    <a:pt x="341" y="219"/>
                    <a:pt x="385" y="19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5766525" y="2661900"/>
              <a:ext cx="78025" cy="48125"/>
            </a:xfrm>
            <a:custGeom>
              <a:avLst/>
              <a:gdLst/>
              <a:ahLst/>
              <a:cxnLst/>
              <a:rect l="l" t="t" r="r" b="b"/>
              <a:pathLst>
                <a:path w="3121" h="1925" extrusionOk="0">
                  <a:moveTo>
                    <a:pt x="2202" y="1"/>
                  </a:moveTo>
                  <a:lnTo>
                    <a:pt x="0" y="856"/>
                  </a:lnTo>
                  <a:lnTo>
                    <a:pt x="1945" y="1924"/>
                  </a:lnTo>
                  <a:cubicBezTo>
                    <a:pt x="1945" y="1924"/>
                    <a:pt x="3121" y="1176"/>
                    <a:pt x="3078" y="279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5743550" y="2683275"/>
              <a:ext cx="72150" cy="59350"/>
            </a:xfrm>
            <a:custGeom>
              <a:avLst/>
              <a:gdLst/>
              <a:ahLst/>
              <a:cxnLst/>
              <a:rect l="l" t="t" r="r" b="b"/>
              <a:pathLst>
                <a:path w="2886" h="2374" extrusionOk="0">
                  <a:moveTo>
                    <a:pt x="919" y="1"/>
                  </a:moveTo>
                  <a:lnTo>
                    <a:pt x="0" y="1582"/>
                  </a:lnTo>
                  <a:lnTo>
                    <a:pt x="1667" y="2373"/>
                  </a:lnTo>
                  <a:lnTo>
                    <a:pt x="2886" y="10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5536750" y="2329600"/>
              <a:ext cx="269325" cy="289050"/>
            </a:xfrm>
            <a:custGeom>
              <a:avLst/>
              <a:gdLst/>
              <a:ahLst/>
              <a:cxnLst/>
              <a:rect l="l" t="t" r="r" b="b"/>
              <a:pathLst>
                <a:path w="10773" h="11562" extrusionOk="0">
                  <a:moveTo>
                    <a:pt x="10091" y="1"/>
                  </a:moveTo>
                  <a:cubicBezTo>
                    <a:pt x="10006" y="1"/>
                    <a:pt x="9913" y="6"/>
                    <a:pt x="9811" y="19"/>
                  </a:cubicBezTo>
                  <a:cubicBezTo>
                    <a:pt x="9811" y="19"/>
                    <a:pt x="8764" y="3952"/>
                    <a:pt x="4980" y="3995"/>
                  </a:cubicBezTo>
                  <a:cubicBezTo>
                    <a:pt x="4938" y="3996"/>
                    <a:pt x="4896" y="3996"/>
                    <a:pt x="4854" y="3996"/>
                  </a:cubicBezTo>
                  <a:cubicBezTo>
                    <a:pt x="1194" y="3996"/>
                    <a:pt x="1991" y="1225"/>
                    <a:pt x="2287" y="105"/>
                  </a:cubicBezTo>
                  <a:lnTo>
                    <a:pt x="2287" y="105"/>
                  </a:lnTo>
                  <a:cubicBezTo>
                    <a:pt x="1988" y="126"/>
                    <a:pt x="1668" y="212"/>
                    <a:pt x="1390" y="340"/>
                  </a:cubicBezTo>
                  <a:cubicBezTo>
                    <a:pt x="1390" y="340"/>
                    <a:pt x="0" y="2306"/>
                    <a:pt x="706" y="11561"/>
                  </a:cubicBezTo>
                  <a:cubicBezTo>
                    <a:pt x="1769" y="11325"/>
                    <a:pt x="3372" y="11247"/>
                    <a:pt x="4983" y="11247"/>
                  </a:cubicBezTo>
                  <a:cubicBezTo>
                    <a:pt x="7161" y="11247"/>
                    <a:pt x="9354" y="11390"/>
                    <a:pt x="10239" y="11476"/>
                  </a:cubicBezTo>
                  <a:cubicBezTo>
                    <a:pt x="10046" y="9787"/>
                    <a:pt x="10452" y="8056"/>
                    <a:pt x="10580" y="6688"/>
                  </a:cubicBezTo>
                  <a:cubicBezTo>
                    <a:pt x="8935" y="5940"/>
                    <a:pt x="9875" y="3055"/>
                    <a:pt x="10773" y="169"/>
                  </a:cubicBezTo>
                  <a:cubicBezTo>
                    <a:pt x="10773" y="169"/>
                    <a:pt x="10559" y="1"/>
                    <a:pt x="10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5509500" y="2361600"/>
              <a:ext cx="85500" cy="153850"/>
            </a:xfrm>
            <a:custGeom>
              <a:avLst/>
              <a:gdLst/>
              <a:ahLst/>
              <a:cxnLst/>
              <a:rect l="l" t="t" r="r" b="b"/>
              <a:pathLst>
                <a:path w="3420" h="6154" extrusionOk="0">
                  <a:moveTo>
                    <a:pt x="2138" y="1"/>
                  </a:moveTo>
                  <a:cubicBezTo>
                    <a:pt x="1924" y="471"/>
                    <a:pt x="0" y="5045"/>
                    <a:pt x="1689" y="6028"/>
                  </a:cubicBezTo>
                  <a:cubicBezTo>
                    <a:pt x="1833" y="6114"/>
                    <a:pt x="1959" y="6154"/>
                    <a:pt x="2068" y="6154"/>
                  </a:cubicBezTo>
                  <a:cubicBezTo>
                    <a:pt x="3419" y="6154"/>
                    <a:pt x="2138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5202775" y="2372275"/>
              <a:ext cx="45450" cy="31375"/>
            </a:xfrm>
            <a:custGeom>
              <a:avLst/>
              <a:gdLst/>
              <a:ahLst/>
              <a:cxnLst/>
              <a:rect l="l" t="t" r="r" b="b"/>
              <a:pathLst>
                <a:path w="1818" h="1255" extrusionOk="0">
                  <a:moveTo>
                    <a:pt x="460" y="0"/>
                  </a:moveTo>
                  <a:cubicBezTo>
                    <a:pt x="331" y="0"/>
                    <a:pt x="192" y="20"/>
                    <a:pt x="43" y="65"/>
                  </a:cubicBezTo>
                  <a:cubicBezTo>
                    <a:pt x="1" y="897"/>
                    <a:pt x="600" y="1254"/>
                    <a:pt x="1136" y="1254"/>
                  </a:cubicBezTo>
                  <a:cubicBezTo>
                    <a:pt x="1412" y="1254"/>
                    <a:pt x="1672" y="1159"/>
                    <a:pt x="1817" y="984"/>
                  </a:cubicBezTo>
                  <a:cubicBezTo>
                    <a:pt x="1817" y="984"/>
                    <a:pt x="1375" y="0"/>
                    <a:pt x="4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5298950" y="2362675"/>
              <a:ext cx="30500" cy="31000"/>
            </a:xfrm>
            <a:custGeom>
              <a:avLst/>
              <a:gdLst/>
              <a:ahLst/>
              <a:cxnLst/>
              <a:rect l="l" t="t" r="r" b="b"/>
              <a:pathLst>
                <a:path w="1220" h="1240" extrusionOk="0">
                  <a:moveTo>
                    <a:pt x="150" y="0"/>
                  </a:moveTo>
                  <a:lnTo>
                    <a:pt x="1" y="235"/>
                  </a:lnTo>
                  <a:cubicBezTo>
                    <a:pt x="407" y="449"/>
                    <a:pt x="749" y="812"/>
                    <a:pt x="941" y="1240"/>
                  </a:cubicBezTo>
                  <a:lnTo>
                    <a:pt x="1219" y="1090"/>
                  </a:lnTo>
                  <a:cubicBezTo>
                    <a:pt x="1005" y="620"/>
                    <a:pt x="621" y="235"/>
                    <a:pt x="150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5215075" y="2500525"/>
              <a:ext cx="32075" cy="22475"/>
            </a:xfrm>
            <a:custGeom>
              <a:avLst/>
              <a:gdLst/>
              <a:ahLst/>
              <a:cxnLst/>
              <a:rect l="l" t="t" r="r" b="b"/>
              <a:pathLst>
                <a:path w="1283" h="899" extrusionOk="0">
                  <a:moveTo>
                    <a:pt x="193" y="1"/>
                  </a:moveTo>
                  <a:lnTo>
                    <a:pt x="0" y="172"/>
                  </a:lnTo>
                  <a:cubicBezTo>
                    <a:pt x="321" y="556"/>
                    <a:pt x="770" y="792"/>
                    <a:pt x="1261" y="898"/>
                  </a:cubicBezTo>
                  <a:lnTo>
                    <a:pt x="1283" y="642"/>
                  </a:lnTo>
                  <a:cubicBezTo>
                    <a:pt x="855" y="556"/>
                    <a:pt x="470" y="321"/>
                    <a:pt x="193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5197225" y="2380275"/>
              <a:ext cx="123125" cy="119475"/>
            </a:xfrm>
            <a:custGeom>
              <a:avLst/>
              <a:gdLst/>
              <a:ahLst/>
              <a:cxnLst/>
              <a:rect l="l" t="t" r="r" b="b"/>
              <a:pathLst>
                <a:path w="4925" h="4779" extrusionOk="0">
                  <a:moveTo>
                    <a:pt x="3116" y="0"/>
                  </a:moveTo>
                  <a:cubicBezTo>
                    <a:pt x="2576" y="0"/>
                    <a:pt x="2085" y="274"/>
                    <a:pt x="2018" y="664"/>
                  </a:cubicBezTo>
                  <a:cubicBezTo>
                    <a:pt x="1901" y="552"/>
                    <a:pt x="1737" y="499"/>
                    <a:pt x="1553" y="499"/>
                  </a:cubicBezTo>
                  <a:cubicBezTo>
                    <a:pt x="897" y="499"/>
                    <a:pt x="1" y="1177"/>
                    <a:pt x="201" y="2246"/>
                  </a:cubicBezTo>
                  <a:cubicBezTo>
                    <a:pt x="436" y="3379"/>
                    <a:pt x="1505" y="4704"/>
                    <a:pt x="2082" y="4768"/>
                  </a:cubicBezTo>
                  <a:cubicBezTo>
                    <a:pt x="2128" y="4775"/>
                    <a:pt x="2175" y="4778"/>
                    <a:pt x="2222" y="4778"/>
                  </a:cubicBezTo>
                  <a:cubicBezTo>
                    <a:pt x="2740" y="4778"/>
                    <a:pt x="3279" y="4383"/>
                    <a:pt x="3279" y="4383"/>
                  </a:cubicBezTo>
                  <a:cubicBezTo>
                    <a:pt x="3279" y="4383"/>
                    <a:pt x="4070" y="4383"/>
                    <a:pt x="4476" y="3977"/>
                  </a:cubicBezTo>
                  <a:cubicBezTo>
                    <a:pt x="4861" y="3571"/>
                    <a:pt x="4925" y="1882"/>
                    <a:pt x="4433" y="814"/>
                  </a:cubicBezTo>
                  <a:cubicBezTo>
                    <a:pt x="4147" y="231"/>
                    <a:pt x="3611" y="0"/>
                    <a:pt x="3116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5210250" y="2402475"/>
              <a:ext cx="28875" cy="31275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984" y="1"/>
                  </a:moveTo>
                  <a:cubicBezTo>
                    <a:pt x="925" y="1"/>
                    <a:pt x="866" y="11"/>
                    <a:pt x="813" y="33"/>
                  </a:cubicBezTo>
                  <a:cubicBezTo>
                    <a:pt x="300" y="204"/>
                    <a:pt x="1" y="717"/>
                    <a:pt x="108" y="1251"/>
                  </a:cubicBezTo>
                  <a:lnTo>
                    <a:pt x="1155" y="33"/>
                  </a:lnTo>
                  <a:cubicBezTo>
                    <a:pt x="1102" y="11"/>
                    <a:pt x="1043" y="1"/>
                    <a:pt x="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5241775" y="2358925"/>
              <a:ext cx="27825" cy="37975"/>
            </a:xfrm>
            <a:custGeom>
              <a:avLst/>
              <a:gdLst/>
              <a:ahLst/>
              <a:cxnLst/>
              <a:rect l="l" t="t" r="r" b="b"/>
              <a:pathLst>
                <a:path w="1113" h="1519" extrusionOk="0">
                  <a:moveTo>
                    <a:pt x="899" y="1"/>
                  </a:moveTo>
                  <a:cubicBezTo>
                    <a:pt x="1" y="471"/>
                    <a:pt x="236" y="1518"/>
                    <a:pt x="236" y="1518"/>
                  </a:cubicBezTo>
                  <a:cubicBezTo>
                    <a:pt x="450" y="449"/>
                    <a:pt x="1112" y="214"/>
                    <a:pt x="1112" y="214"/>
                  </a:cubicBezTo>
                  <a:cubicBezTo>
                    <a:pt x="1112" y="214"/>
                    <a:pt x="899" y="129"/>
                    <a:pt x="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1"/>
          <p:cNvGrpSpPr/>
          <p:nvPr/>
        </p:nvGrpSpPr>
        <p:grpSpPr>
          <a:xfrm>
            <a:off x="6110583" y="3999704"/>
            <a:ext cx="387382" cy="387343"/>
            <a:chOff x="1379798" y="1723250"/>
            <a:chExt cx="397887" cy="397887"/>
          </a:xfrm>
        </p:grpSpPr>
        <p:sp>
          <p:nvSpPr>
            <p:cNvPr id="970" name="Google Shape;970;p2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21"/>
          <p:cNvGrpSpPr/>
          <p:nvPr/>
        </p:nvGrpSpPr>
        <p:grpSpPr>
          <a:xfrm>
            <a:off x="5049224" y="3999704"/>
            <a:ext cx="387403" cy="387343"/>
            <a:chOff x="266768" y="1721375"/>
            <a:chExt cx="397907" cy="397887"/>
          </a:xfrm>
        </p:grpSpPr>
        <p:sp>
          <p:nvSpPr>
            <p:cNvPr id="975" name="Google Shape;975;p21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1"/>
          <p:cNvGrpSpPr/>
          <p:nvPr/>
        </p:nvGrpSpPr>
        <p:grpSpPr>
          <a:xfrm>
            <a:off x="5579925" y="3999704"/>
            <a:ext cx="387362" cy="387343"/>
            <a:chOff x="864491" y="1723250"/>
            <a:chExt cx="397866" cy="397887"/>
          </a:xfrm>
        </p:grpSpPr>
        <p:sp>
          <p:nvSpPr>
            <p:cNvPr id="978" name="Google Shape;978;p2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1" name="Google Shape;981;p21"/>
          <p:cNvSpPr txBox="1"/>
          <p:nvPr/>
        </p:nvSpPr>
        <p:spPr>
          <a:xfrm>
            <a:off x="4964400" y="962165"/>
            <a:ext cx="3143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keep this slide for attribution</a:t>
            </a:r>
            <a:endParaRPr sz="10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2"/>
          <p:cNvSpPr txBox="1">
            <a:spLocks noGrp="1"/>
          </p:cNvSpPr>
          <p:nvPr>
            <p:ph type="ctrTitle"/>
          </p:nvPr>
        </p:nvSpPr>
        <p:spPr>
          <a:xfrm>
            <a:off x="1100400" y="414000"/>
            <a:ext cx="7300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ALTERNATIVE </a:t>
            </a:r>
            <a:r>
              <a:rPr lang="en-US"/>
              <a:t>RESOURCES</a:t>
            </a:r>
            <a:endParaRPr/>
          </a:p>
        </p:txBody>
      </p:sp>
      <p:grpSp>
        <p:nvGrpSpPr>
          <p:cNvPr id="987" name="Google Shape;987;p22"/>
          <p:cNvGrpSpPr/>
          <p:nvPr/>
        </p:nvGrpSpPr>
        <p:grpSpPr>
          <a:xfrm flipH="1">
            <a:off x="6341341" y="1905413"/>
            <a:ext cx="2082665" cy="2023614"/>
            <a:chOff x="1989100" y="1053700"/>
            <a:chExt cx="3323225" cy="3229000"/>
          </a:xfrm>
        </p:grpSpPr>
        <p:sp>
          <p:nvSpPr>
            <p:cNvPr id="988" name="Google Shape;988;p22"/>
            <p:cNvSpPr/>
            <p:nvPr/>
          </p:nvSpPr>
          <p:spPr>
            <a:xfrm>
              <a:off x="3488500" y="3209400"/>
              <a:ext cx="157625" cy="209350"/>
            </a:xfrm>
            <a:custGeom>
              <a:avLst/>
              <a:gdLst/>
              <a:ahLst/>
              <a:cxnLst/>
              <a:rect l="l" t="t" r="r" b="b"/>
              <a:pathLst>
                <a:path w="6305" h="8374" extrusionOk="0">
                  <a:moveTo>
                    <a:pt x="2769" y="1"/>
                  </a:moveTo>
                  <a:lnTo>
                    <a:pt x="0" y="8073"/>
                  </a:lnTo>
                  <a:lnTo>
                    <a:pt x="3570" y="8373"/>
                  </a:lnTo>
                  <a:lnTo>
                    <a:pt x="6305" y="268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3459300" y="3397875"/>
              <a:ext cx="320925" cy="107625"/>
            </a:xfrm>
            <a:custGeom>
              <a:avLst/>
              <a:gdLst/>
              <a:ahLst/>
              <a:cxnLst/>
              <a:rect l="l" t="t" r="r" b="b"/>
              <a:pathLst>
                <a:path w="12837" h="4305" extrusionOk="0">
                  <a:moveTo>
                    <a:pt x="1135" y="0"/>
                  </a:moveTo>
                  <a:cubicBezTo>
                    <a:pt x="1002" y="0"/>
                    <a:pt x="835" y="67"/>
                    <a:pt x="835" y="234"/>
                  </a:cubicBezTo>
                  <a:lnTo>
                    <a:pt x="101" y="3403"/>
                  </a:lnTo>
                  <a:cubicBezTo>
                    <a:pt x="1" y="3703"/>
                    <a:pt x="168" y="3970"/>
                    <a:pt x="468" y="4037"/>
                  </a:cubicBezTo>
                  <a:lnTo>
                    <a:pt x="601" y="4037"/>
                  </a:lnTo>
                  <a:cubicBezTo>
                    <a:pt x="1535" y="4037"/>
                    <a:pt x="2766" y="4022"/>
                    <a:pt x="3996" y="4022"/>
                  </a:cubicBezTo>
                  <a:cubicBezTo>
                    <a:pt x="4612" y="4022"/>
                    <a:pt x="5227" y="4026"/>
                    <a:pt x="5805" y="4037"/>
                  </a:cubicBezTo>
                  <a:cubicBezTo>
                    <a:pt x="7906" y="4070"/>
                    <a:pt x="8507" y="4203"/>
                    <a:pt x="10942" y="4304"/>
                  </a:cubicBezTo>
                  <a:cubicBezTo>
                    <a:pt x="10958" y="4304"/>
                    <a:pt x="10974" y="4304"/>
                    <a:pt x="10990" y="4304"/>
                  </a:cubicBezTo>
                  <a:cubicBezTo>
                    <a:pt x="12419" y="4304"/>
                    <a:pt x="12837" y="2834"/>
                    <a:pt x="12243" y="2702"/>
                  </a:cubicBezTo>
                  <a:cubicBezTo>
                    <a:pt x="9441" y="2035"/>
                    <a:pt x="8307" y="1902"/>
                    <a:pt x="5938" y="401"/>
                  </a:cubicBezTo>
                  <a:cubicBezTo>
                    <a:pt x="5638" y="201"/>
                    <a:pt x="5338" y="101"/>
                    <a:pt x="5071" y="67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3521850" y="3209400"/>
              <a:ext cx="124275" cy="110950"/>
            </a:xfrm>
            <a:custGeom>
              <a:avLst/>
              <a:gdLst/>
              <a:ahLst/>
              <a:cxnLst/>
              <a:rect l="l" t="t" r="r" b="b"/>
              <a:pathLst>
                <a:path w="4971" h="4438" extrusionOk="0">
                  <a:moveTo>
                    <a:pt x="1435" y="1"/>
                  </a:moveTo>
                  <a:lnTo>
                    <a:pt x="1" y="4170"/>
                  </a:lnTo>
                  <a:lnTo>
                    <a:pt x="3570" y="4437"/>
                  </a:lnTo>
                  <a:lnTo>
                    <a:pt x="4971" y="2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3062350" y="2284575"/>
              <a:ext cx="808075" cy="995750"/>
            </a:xfrm>
            <a:custGeom>
              <a:avLst/>
              <a:gdLst/>
              <a:ahLst/>
              <a:cxnLst/>
              <a:rect l="l" t="t" r="r" b="b"/>
              <a:pathLst>
                <a:path w="32323" h="39830" extrusionOk="0">
                  <a:moveTo>
                    <a:pt x="4671" y="1"/>
                  </a:moveTo>
                  <a:cubicBezTo>
                    <a:pt x="4671" y="1"/>
                    <a:pt x="1" y="1068"/>
                    <a:pt x="1802" y="6205"/>
                  </a:cubicBezTo>
                  <a:cubicBezTo>
                    <a:pt x="3603" y="11342"/>
                    <a:pt x="16346" y="14344"/>
                    <a:pt x="22550" y="19314"/>
                  </a:cubicBezTo>
                  <a:cubicBezTo>
                    <a:pt x="21850" y="27754"/>
                    <a:pt x="18114" y="38662"/>
                    <a:pt x="18114" y="38662"/>
                  </a:cubicBezTo>
                  <a:lnTo>
                    <a:pt x="23284" y="39829"/>
                  </a:lnTo>
                  <a:cubicBezTo>
                    <a:pt x="23284" y="39829"/>
                    <a:pt x="23284" y="39829"/>
                    <a:pt x="23284" y="39829"/>
                  </a:cubicBezTo>
                  <a:cubicBezTo>
                    <a:pt x="23304" y="39829"/>
                    <a:pt x="32323" y="25042"/>
                    <a:pt x="31156" y="16546"/>
                  </a:cubicBezTo>
                  <a:cubicBezTo>
                    <a:pt x="30222" y="9808"/>
                    <a:pt x="16946" y="2736"/>
                    <a:pt x="16946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3484325" y="3222750"/>
              <a:ext cx="199325" cy="85075"/>
            </a:xfrm>
            <a:custGeom>
              <a:avLst/>
              <a:gdLst/>
              <a:ahLst/>
              <a:cxnLst/>
              <a:rect l="l" t="t" r="r" b="b"/>
              <a:pathLst>
                <a:path w="7973" h="3403" extrusionOk="0">
                  <a:moveTo>
                    <a:pt x="401" y="0"/>
                  </a:moveTo>
                  <a:lnTo>
                    <a:pt x="1" y="2302"/>
                  </a:lnTo>
                  <a:lnTo>
                    <a:pt x="7139" y="3403"/>
                  </a:lnTo>
                  <a:lnTo>
                    <a:pt x="7973" y="10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3592725" y="3393350"/>
              <a:ext cx="55900" cy="22625"/>
            </a:xfrm>
            <a:custGeom>
              <a:avLst/>
              <a:gdLst/>
              <a:ahLst/>
              <a:cxnLst/>
              <a:rect l="l" t="t" r="r" b="b"/>
              <a:pathLst>
                <a:path w="2236" h="905" extrusionOk="0">
                  <a:moveTo>
                    <a:pt x="1866" y="203"/>
                  </a:moveTo>
                  <a:cubicBezTo>
                    <a:pt x="1907" y="203"/>
                    <a:pt x="1942" y="207"/>
                    <a:pt x="1969" y="215"/>
                  </a:cubicBezTo>
                  <a:cubicBezTo>
                    <a:pt x="2002" y="248"/>
                    <a:pt x="2069" y="248"/>
                    <a:pt x="2069" y="348"/>
                  </a:cubicBezTo>
                  <a:cubicBezTo>
                    <a:pt x="2069" y="415"/>
                    <a:pt x="2002" y="515"/>
                    <a:pt x="1936" y="582"/>
                  </a:cubicBezTo>
                  <a:cubicBezTo>
                    <a:pt x="1819" y="718"/>
                    <a:pt x="1566" y="786"/>
                    <a:pt x="1217" y="786"/>
                  </a:cubicBezTo>
                  <a:cubicBezTo>
                    <a:pt x="967" y="786"/>
                    <a:pt x="668" y="751"/>
                    <a:pt x="335" y="682"/>
                  </a:cubicBezTo>
                  <a:cubicBezTo>
                    <a:pt x="865" y="417"/>
                    <a:pt x="1552" y="203"/>
                    <a:pt x="1866" y="203"/>
                  </a:cubicBezTo>
                  <a:close/>
                  <a:moveTo>
                    <a:pt x="1864" y="1"/>
                  </a:moveTo>
                  <a:cubicBezTo>
                    <a:pt x="1287" y="1"/>
                    <a:pt x="211" y="525"/>
                    <a:pt x="68" y="582"/>
                  </a:cubicBezTo>
                  <a:cubicBezTo>
                    <a:pt x="1" y="582"/>
                    <a:pt x="1" y="648"/>
                    <a:pt x="1" y="682"/>
                  </a:cubicBezTo>
                  <a:cubicBezTo>
                    <a:pt x="1" y="715"/>
                    <a:pt x="1" y="749"/>
                    <a:pt x="68" y="749"/>
                  </a:cubicBezTo>
                  <a:cubicBezTo>
                    <a:pt x="378" y="822"/>
                    <a:pt x="819" y="905"/>
                    <a:pt x="1225" y="905"/>
                  </a:cubicBezTo>
                  <a:cubicBezTo>
                    <a:pt x="1560" y="905"/>
                    <a:pt x="1873" y="848"/>
                    <a:pt x="2069" y="682"/>
                  </a:cubicBezTo>
                  <a:cubicBezTo>
                    <a:pt x="2169" y="582"/>
                    <a:pt x="2236" y="415"/>
                    <a:pt x="2236" y="248"/>
                  </a:cubicBezTo>
                  <a:cubicBezTo>
                    <a:pt x="2236" y="181"/>
                    <a:pt x="2169" y="81"/>
                    <a:pt x="2102" y="48"/>
                  </a:cubicBezTo>
                  <a:cubicBezTo>
                    <a:pt x="2041" y="15"/>
                    <a:pt x="1959" y="1"/>
                    <a:pt x="1864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3592725" y="3372550"/>
              <a:ext cx="35050" cy="40275"/>
            </a:xfrm>
            <a:custGeom>
              <a:avLst/>
              <a:gdLst/>
              <a:ahLst/>
              <a:cxnLst/>
              <a:rect l="l" t="t" r="r" b="b"/>
              <a:pathLst>
                <a:path w="1402" h="1611" extrusionOk="0">
                  <a:moveTo>
                    <a:pt x="1102" y="180"/>
                  </a:moveTo>
                  <a:cubicBezTo>
                    <a:pt x="1168" y="213"/>
                    <a:pt x="1168" y="246"/>
                    <a:pt x="1168" y="313"/>
                  </a:cubicBezTo>
                  <a:cubicBezTo>
                    <a:pt x="1235" y="546"/>
                    <a:pt x="635" y="1147"/>
                    <a:pt x="168" y="1380"/>
                  </a:cubicBezTo>
                  <a:cubicBezTo>
                    <a:pt x="234" y="980"/>
                    <a:pt x="401" y="580"/>
                    <a:pt x="668" y="313"/>
                  </a:cubicBezTo>
                  <a:cubicBezTo>
                    <a:pt x="768" y="213"/>
                    <a:pt x="902" y="180"/>
                    <a:pt x="1002" y="180"/>
                  </a:cubicBezTo>
                  <a:close/>
                  <a:moveTo>
                    <a:pt x="951" y="1"/>
                  </a:moveTo>
                  <a:cubicBezTo>
                    <a:pt x="825" y="1"/>
                    <a:pt x="703" y="44"/>
                    <a:pt x="601" y="146"/>
                  </a:cubicBezTo>
                  <a:cubicBezTo>
                    <a:pt x="134" y="513"/>
                    <a:pt x="1" y="1480"/>
                    <a:pt x="1" y="1514"/>
                  </a:cubicBezTo>
                  <a:cubicBezTo>
                    <a:pt x="1" y="1547"/>
                    <a:pt x="1" y="1581"/>
                    <a:pt x="68" y="1581"/>
                  </a:cubicBezTo>
                  <a:cubicBezTo>
                    <a:pt x="68" y="1581"/>
                    <a:pt x="83" y="1610"/>
                    <a:pt x="92" y="1610"/>
                  </a:cubicBezTo>
                  <a:cubicBezTo>
                    <a:pt x="97" y="1610"/>
                    <a:pt x="101" y="1603"/>
                    <a:pt x="101" y="1581"/>
                  </a:cubicBezTo>
                  <a:cubicBezTo>
                    <a:pt x="568" y="1414"/>
                    <a:pt x="1402" y="680"/>
                    <a:pt x="1335" y="246"/>
                  </a:cubicBezTo>
                  <a:cubicBezTo>
                    <a:pt x="1335" y="180"/>
                    <a:pt x="1302" y="46"/>
                    <a:pt x="1068" y="13"/>
                  </a:cubicBezTo>
                  <a:cubicBezTo>
                    <a:pt x="1029" y="5"/>
                    <a:pt x="990" y="1"/>
                    <a:pt x="9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3357575" y="2511400"/>
              <a:ext cx="245200" cy="239375"/>
            </a:xfrm>
            <a:custGeom>
              <a:avLst/>
              <a:gdLst/>
              <a:ahLst/>
              <a:cxnLst/>
              <a:rect l="l" t="t" r="r" b="b"/>
              <a:pathLst>
                <a:path w="9808" h="9575" extrusionOk="0">
                  <a:moveTo>
                    <a:pt x="0" y="1"/>
                  </a:moveTo>
                  <a:lnTo>
                    <a:pt x="0" y="4437"/>
                  </a:lnTo>
                  <a:cubicBezTo>
                    <a:pt x="3403" y="6072"/>
                    <a:pt x="7039" y="7673"/>
                    <a:pt x="9807" y="9574"/>
                  </a:cubicBezTo>
                  <a:cubicBezTo>
                    <a:pt x="8206" y="6005"/>
                    <a:pt x="2869" y="80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1989100" y="2955050"/>
              <a:ext cx="1327625" cy="1327650"/>
            </a:xfrm>
            <a:custGeom>
              <a:avLst/>
              <a:gdLst/>
              <a:ahLst/>
              <a:cxnLst/>
              <a:rect l="l" t="t" r="r" b="b"/>
              <a:pathLst>
                <a:path w="53105" h="53106" extrusionOk="0">
                  <a:moveTo>
                    <a:pt x="26552" y="3337"/>
                  </a:moveTo>
                  <a:cubicBezTo>
                    <a:pt x="39395" y="3337"/>
                    <a:pt x="49769" y="13744"/>
                    <a:pt x="49769" y="26553"/>
                  </a:cubicBezTo>
                  <a:cubicBezTo>
                    <a:pt x="49769" y="39362"/>
                    <a:pt x="39362" y="49770"/>
                    <a:pt x="26552" y="49770"/>
                  </a:cubicBezTo>
                  <a:cubicBezTo>
                    <a:pt x="13743" y="49770"/>
                    <a:pt x="3336" y="39362"/>
                    <a:pt x="3336" y="26553"/>
                  </a:cubicBezTo>
                  <a:cubicBezTo>
                    <a:pt x="3336" y="13711"/>
                    <a:pt x="13710" y="3337"/>
                    <a:pt x="26552" y="3337"/>
                  </a:cubicBezTo>
                  <a:close/>
                  <a:moveTo>
                    <a:pt x="26552" y="1"/>
                  </a:moveTo>
                  <a:cubicBezTo>
                    <a:pt x="11875" y="1"/>
                    <a:pt x="0" y="11876"/>
                    <a:pt x="0" y="26553"/>
                  </a:cubicBezTo>
                  <a:cubicBezTo>
                    <a:pt x="0" y="41230"/>
                    <a:pt x="11875" y="53105"/>
                    <a:pt x="26552" y="53105"/>
                  </a:cubicBezTo>
                  <a:cubicBezTo>
                    <a:pt x="41230" y="53105"/>
                    <a:pt x="53105" y="41230"/>
                    <a:pt x="53105" y="26553"/>
                  </a:cubicBezTo>
                  <a:cubicBezTo>
                    <a:pt x="53105" y="11876"/>
                    <a:pt x="41230" y="1"/>
                    <a:pt x="26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20166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52" y="3236"/>
                  </a:moveTo>
                  <a:cubicBezTo>
                    <a:pt x="37761" y="3236"/>
                    <a:pt x="47702" y="13177"/>
                    <a:pt x="47702" y="25452"/>
                  </a:cubicBezTo>
                  <a:cubicBezTo>
                    <a:pt x="47702" y="37694"/>
                    <a:pt x="37761" y="47701"/>
                    <a:pt x="25486" y="47701"/>
                  </a:cubicBezTo>
                  <a:cubicBezTo>
                    <a:pt x="13244" y="47701"/>
                    <a:pt x="3237" y="37761"/>
                    <a:pt x="3237" y="25485"/>
                  </a:cubicBezTo>
                  <a:cubicBezTo>
                    <a:pt x="3237" y="13177"/>
                    <a:pt x="13144" y="3236"/>
                    <a:pt x="25452" y="3236"/>
                  </a:cubicBezTo>
                  <a:close/>
                  <a:moveTo>
                    <a:pt x="25452" y="1"/>
                  </a:moveTo>
                  <a:cubicBezTo>
                    <a:pt x="11409" y="1"/>
                    <a:pt x="1" y="11409"/>
                    <a:pt x="1" y="25452"/>
                  </a:cubicBezTo>
                  <a:cubicBezTo>
                    <a:pt x="1" y="39496"/>
                    <a:pt x="11409" y="50870"/>
                    <a:pt x="25452" y="50870"/>
                  </a:cubicBezTo>
                  <a:cubicBezTo>
                    <a:pt x="39496" y="50870"/>
                    <a:pt x="50871" y="39496"/>
                    <a:pt x="50871" y="25452"/>
                  </a:cubicBezTo>
                  <a:cubicBezTo>
                    <a:pt x="50871" y="11409"/>
                    <a:pt x="39496" y="1"/>
                    <a:pt x="2545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3983850" y="2955050"/>
              <a:ext cx="1328475" cy="1327650"/>
            </a:xfrm>
            <a:custGeom>
              <a:avLst/>
              <a:gdLst/>
              <a:ahLst/>
              <a:cxnLst/>
              <a:rect l="l" t="t" r="r" b="b"/>
              <a:pathLst>
                <a:path w="53139" h="53106" extrusionOk="0">
                  <a:moveTo>
                    <a:pt x="26553" y="3337"/>
                  </a:moveTo>
                  <a:cubicBezTo>
                    <a:pt x="39395" y="3337"/>
                    <a:pt x="49803" y="13711"/>
                    <a:pt x="49803" y="26553"/>
                  </a:cubicBezTo>
                  <a:cubicBezTo>
                    <a:pt x="49803" y="39396"/>
                    <a:pt x="39395" y="49770"/>
                    <a:pt x="26553" y="49770"/>
                  </a:cubicBezTo>
                  <a:cubicBezTo>
                    <a:pt x="13710" y="49770"/>
                    <a:pt x="3336" y="39396"/>
                    <a:pt x="3336" y="26553"/>
                  </a:cubicBezTo>
                  <a:cubicBezTo>
                    <a:pt x="3336" y="13711"/>
                    <a:pt x="13777" y="3337"/>
                    <a:pt x="26553" y="3337"/>
                  </a:cubicBezTo>
                  <a:close/>
                  <a:moveTo>
                    <a:pt x="26553" y="1"/>
                  </a:moveTo>
                  <a:cubicBezTo>
                    <a:pt x="11876" y="1"/>
                    <a:pt x="0" y="11876"/>
                    <a:pt x="0" y="26553"/>
                  </a:cubicBezTo>
                  <a:cubicBezTo>
                    <a:pt x="0" y="41230"/>
                    <a:pt x="11876" y="53105"/>
                    <a:pt x="26553" y="53105"/>
                  </a:cubicBezTo>
                  <a:cubicBezTo>
                    <a:pt x="41230" y="53105"/>
                    <a:pt x="53138" y="41230"/>
                    <a:pt x="53138" y="26553"/>
                  </a:cubicBezTo>
                  <a:cubicBezTo>
                    <a:pt x="53138" y="11876"/>
                    <a:pt x="41230" y="1"/>
                    <a:pt x="26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40122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19" y="3236"/>
                  </a:moveTo>
                  <a:cubicBezTo>
                    <a:pt x="37728" y="3236"/>
                    <a:pt x="47701" y="13177"/>
                    <a:pt x="47701" y="25452"/>
                  </a:cubicBezTo>
                  <a:cubicBezTo>
                    <a:pt x="47701" y="37761"/>
                    <a:pt x="37728" y="47701"/>
                    <a:pt x="25452" y="47701"/>
                  </a:cubicBezTo>
                  <a:cubicBezTo>
                    <a:pt x="13177" y="47701"/>
                    <a:pt x="3203" y="37761"/>
                    <a:pt x="3203" y="25485"/>
                  </a:cubicBezTo>
                  <a:cubicBezTo>
                    <a:pt x="3203" y="13177"/>
                    <a:pt x="13177" y="3236"/>
                    <a:pt x="25419" y="3236"/>
                  </a:cubicBezTo>
                  <a:close/>
                  <a:moveTo>
                    <a:pt x="25419" y="1"/>
                  </a:moveTo>
                  <a:cubicBezTo>
                    <a:pt x="11375" y="1"/>
                    <a:pt x="1" y="11409"/>
                    <a:pt x="1" y="25452"/>
                  </a:cubicBezTo>
                  <a:cubicBezTo>
                    <a:pt x="1" y="39496"/>
                    <a:pt x="11375" y="50870"/>
                    <a:pt x="25419" y="50870"/>
                  </a:cubicBezTo>
                  <a:cubicBezTo>
                    <a:pt x="39495" y="50870"/>
                    <a:pt x="50870" y="39496"/>
                    <a:pt x="50870" y="25452"/>
                  </a:cubicBezTo>
                  <a:cubicBezTo>
                    <a:pt x="50870" y="11409"/>
                    <a:pt x="39495" y="1"/>
                    <a:pt x="2541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3386750" y="3694750"/>
              <a:ext cx="309425" cy="308575"/>
            </a:xfrm>
            <a:custGeom>
              <a:avLst/>
              <a:gdLst/>
              <a:ahLst/>
              <a:cxnLst/>
              <a:rect l="l" t="t" r="r" b="b"/>
              <a:pathLst>
                <a:path w="12377" h="12343" extrusionOk="0">
                  <a:moveTo>
                    <a:pt x="6172" y="2102"/>
                  </a:moveTo>
                  <a:cubicBezTo>
                    <a:pt x="8407" y="2102"/>
                    <a:pt x="10241" y="3937"/>
                    <a:pt x="10241" y="6172"/>
                  </a:cubicBezTo>
                  <a:cubicBezTo>
                    <a:pt x="10241" y="8440"/>
                    <a:pt x="8407" y="10275"/>
                    <a:pt x="6172" y="10275"/>
                  </a:cubicBezTo>
                  <a:cubicBezTo>
                    <a:pt x="3904" y="10275"/>
                    <a:pt x="2069" y="8440"/>
                    <a:pt x="2069" y="6172"/>
                  </a:cubicBezTo>
                  <a:cubicBezTo>
                    <a:pt x="2069" y="3937"/>
                    <a:pt x="3904" y="2102"/>
                    <a:pt x="6172" y="2102"/>
                  </a:cubicBezTo>
                  <a:close/>
                  <a:moveTo>
                    <a:pt x="6172" y="1"/>
                  </a:moveTo>
                  <a:cubicBezTo>
                    <a:pt x="2736" y="1"/>
                    <a:pt x="1" y="2769"/>
                    <a:pt x="1" y="6172"/>
                  </a:cubicBezTo>
                  <a:cubicBezTo>
                    <a:pt x="1" y="9608"/>
                    <a:pt x="2736" y="12343"/>
                    <a:pt x="6172" y="12343"/>
                  </a:cubicBezTo>
                  <a:cubicBezTo>
                    <a:pt x="9574" y="12343"/>
                    <a:pt x="12343" y="9608"/>
                    <a:pt x="12343" y="6172"/>
                  </a:cubicBezTo>
                  <a:cubicBezTo>
                    <a:pt x="12376" y="2769"/>
                    <a:pt x="9574" y="1"/>
                    <a:pt x="6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2550325" y="3516300"/>
              <a:ext cx="204350" cy="204325"/>
            </a:xfrm>
            <a:custGeom>
              <a:avLst/>
              <a:gdLst/>
              <a:ahLst/>
              <a:cxnLst/>
              <a:rect l="l" t="t" r="r" b="b"/>
              <a:pathLst>
                <a:path w="8174" h="8173" extrusionOk="0">
                  <a:moveTo>
                    <a:pt x="4103" y="0"/>
                  </a:moveTo>
                  <a:cubicBezTo>
                    <a:pt x="1835" y="0"/>
                    <a:pt x="1" y="1835"/>
                    <a:pt x="1" y="4103"/>
                  </a:cubicBezTo>
                  <a:cubicBezTo>
                    <a:pt x="1" y="6338"/>
                    <a:pt x="1835" y="8173"/>
                    <a:pt x="4103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4545925" y="3516300"/>
              <a:ext cx="204325" cy="204325"/>
            </a:xfrm>
            <a:custGeom>
              <a:avLst/>
              <a:gdLst/>
              <a:ahLst/>
              <a:cxnLst/>
              <a:rect l="l" t="t" r="r" b="b"/>
              <a:pathLst>
                <a:path w="8173" h="8173" extrusionOk="0">
                  <a:moveTo>
                    <a:pt x="4070" y="0"/>
                  </a:moveTo>
                  <a:cubicBezTo>
                    <a:pt x="1835" y="0"/>
                    <a:pt x="0" y="1835"/>
                    <a:pt x="0" y="4103"/>
                  </a:cubicBezTo>
                  <a:cubicBezTo>
                    <a:pt x="0" y="6338"/>
                    <a:pt x="1835" y="8173"/>
                    <a:pt x="4070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2547825" y="3515450"/>
              <a:ext cx="1148350" cy="488725"/>
            </a:xfrm>
            <a:custGeom>
              <a:avLst/>
              <a:gdLst/>
              <a:ahLst/>
              <a:cxnLst/>
              <a:rect l="l" t="t" r="r" b="b"/>
              <a:pathLst>
                <a:path w="45934" h="19549" extrusionOk="0">
                  <a:moveTo>
                    <a:pt x="4203" y="1302"/>
                  </a:moveTo>
                  <a:cubicBezTo>
                    <a:pt x="4437" y="1302"/>
                    <a:pt x="4704" y="1335"/>
                    <a:pt x="5004" y="1435"/>
                  </a:cubicBezTo>
                  <a:lnTo>
                    <a:pt x="5071" y="1435"/>
                  </a:lnTo>
                  <a:lnTo>
                    <a:pt x="41030" y="8607"/>
                  </a:lnTo>
                  <a:cubicBezTo>
                    <a:pt x="43632" y="9274"/>
                    <a:pt x="45233" y="11976"/>
                    <a:pt x="44566" y="14611"/>
                  </a:cubicBezTo>
                  <a:cubicBezTo>
                    <a:pt x="43965" y="16780"/>
                    <a:pt x="42030" y="18314"/>
                    <a:pt x="39762" y="18314"/>
                  </a:cubicBezTo>
                  <a:cubicBezTo>
                    <a:pt x="39362" y="18314"/>
                    <a:pt x="38962" y="18247"/>
                    <a:pt x="38561" y="18147"/>
                  </a:cubicBezTo>
                  <a:lnTo>
                    <a:pt x="3503" y="6872"/>
                  </a:lnTo>
                  <a:lnTo>
                    <a:pt x="3403" y="6872"/>
                  </a:lnTo>
                  <a:cubicBezTo>
                    <a:pt x="1902" y="6472"/>
                    <a:pt x="1035" y="4871"/>
                    <a:pt x="1435" y="3370"/>
                  </a:cubicBezTo>
                  <a:cubicBezTo>
                    <a:pt x="1768" y="2136"/>
                    <a:pt x="2903" y="1302"/>
                    <a:pt x="4203" y="1302"/>
                  </a:cubicBezTo>
                  <a:close/>
                  <a:moveTo>
                    <a:pt x="4143" y="0"/>
                  </a:moveTo>
                  <a:cubicBezTo>
                    <a:pt x="1902" y="0"/>
                    <a:pt x="67" y="1822"/>
                    <a:pt x="34" y="4037"/>
                  </a:cubicBezTo>
                  <a:cubicBezTo>
                    <a:pt x="0" y="5938"/>
                    <a:pt x="1268" y="7606"/>
                    <a:pt x="3103" y="8073"/>
                  </a:cubicBezTo>
                  <a:lnTo>
                    <a:pt x="38228" y="19348"/>
                  </a:lnTo>
                  <a:cubicBezTo>
                    <a:pt x="38728" y="19481"/>
                    <a:pt x="39228" y="19548"/>
                    <a:pt x="39762" y="19548"/>
                  </a:cubicBezTo>
                  <a:cubicBezTo>
                    <a:pt x="43198" y="19548"/>
                    <a:pt x="45933" y="16780"/>
                    <a:pt x="45933" y="13344"/>
                  </a:cubicBezTo>
                  <a:cubicBezTo>
                    <a:pt x="45933" y="10508"/>
                    <a:pt x="44032" y="8040"/>
                    <a:pt x="41263" y="7339"/>
                  </a:cubicBezTo>
                  <a:lnTo>
                    <a:pt x="5338" y="168"/>
                  </a:lnTo>
                  <a:cubicBezTo>
                    <a:pt x="4937" y="101"/>
                    <a:pt x="4570" y="1"/>
                    <a:pt x="4203" y="1"/>
                  </a:cubicBezTo>
                  <a:cubicBezTo>
                    <a:pt x="4183" y="1"/>
                    <a:pt x="4163" y="0"/>
                    <a:pt x="4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2949775" y="2499800"/>
              <a:ext cx="1512775" cy="1380950"/>
            </a:xfrm>
            <a:custGeom>
              <a:avLst/>
              <a:gdLst/>
              <a:ahLst/>
              <a:cxnLst/>
              <a:rect l="l" t="t" r="r" b="b"/>
              <a:pathLst>
                <a:path w="60511" h="55238" extrusionOk="0">
                  <a:moveTo>
                    <a:pt x="1387" y="0"/>
                  </a:moveTo>
                  <a:cubicBezTo>
                    <a:pt x="1224" y="0"/>
                    <a:pt x="1058" y="32"/>
                    <a:pt x="901" y="98"/>
                  </a:cubicBezTo>
                  <a:cubicBezTo>
                    <a:pt x="301" y="331"/>
                    <a:pt x="1" y="1099"/>
                    <a:pt x="234" y="1732"/>
                  </a:cubicBezTo>
                  <a:lnTo>
                    <a:pt x="22517" y="54470"/>
                  </a:lnTo>
                  <a:cubicBezTo>
                    <a:pt x="22683" y="54904"/>
                    <a:pt x="23050" y="55171"/>
                    <a:pt x="23484" y="55237"/>
                  </a:cubicBezTo>
                  <a:lnTo>
                    <a:pt x="23651" y="55237"/>
                  </a:lnTo>
                  <a:cubicBezTo>
                    <a:pt x="24018" y="55237"/>
                    <a:pt x="24385" y="55071"/>
                    <a:pt x="24585" y="54804"/>
                  </a:cubicBezTo>
                  <a:lnTo>
                    <a:pt x="60077" y="11339"/>
                  </a:lnTo>
                  <a:cubicBezTo>
                    <a:pt x="60510" y="10805"/>
                    <a:pt x="60410" y="10072"/>
                    <a:pt x="59910" y="9638"/>
                  </a:cubicBezTo>
                  <a:cubicBezTo>
                    <a:pt x="59685" y="9428"/>
                    <a:pt x="59399" y="9326"/>
                    <a:pt x="59113" y="9326"/>
                  </a:cubicBezTo>
                  <a:cubicBezTo>
                    <a:pt x="58763" y="9326"/>
                    <a:pt x="58414" y="9478"/>
                    <a:pt x="58175" y="9771"/>
                  </a:cubicBezTo>
                  <a:lnTo>
                    <a:pt x="23984" y="51601"/>
                  </a:lnTo>
                  <a:lnTo>
                    <a:pt x="2536" y="765"/>
                  </a:lnTo>
                  <a:cubicBezTo>
                    <a:pt x="2360" y="288"/>
                    <a:pt x="188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2632050" y="2713425"/>
              <a:ext cx="462850" cy="926325"/>
            </a:xfrm>
            <a:custGeom>
              <a:avLst/>
              <a:gdLst/>
              <a:ahLst/>
              <a:cxnLst/>
              <a:rect l="l" t="t" r="r" b="b"/>
              <a:pathLst>
                <a:path w="18514" h="37053" extrusionOk="0">
                  <a:moveTo>
                    <a:pt x="17584" y="0"/>
                  </a:moveTo>
                  <a:cubicBezTo>
                    <a:pt x="17261" y="0"/>
                    <a:pt x="16940" y="195"/>
                    <a:pt x="16813" y="526"/>
                  </a:cubicBezTo>
                  <a:lnTo>
                    <a:pt x="67" y="35851"/>
                  </a:lnTo>
                  <a:cubicBezTo>
                    <a:pt x="34" y="35951"/>
                    <a:pt x="1" y="36085"/>
                    <a:pt x="1" y="36218"/>
                  </a:cubicBezTo>
                  <a:cubicBezTo>
                    <a:pt x="1" y="36685"/>
                    <a:pt x="367" y="37052"/>
                    <a:pt x="834" y="37052"/>
                  </a:cubicBezTo>
                  <a:cubicBezTo>
                    <a:pt x="1168" y="37052"/>
                    <a:pt x="1468" y="36885"/>
                    <a:pt x="1568" y="36552"/>
                  </a:cubicBezTo>
                  <a:lnTo>
                    <a:pt x="18314" y="1226"/>
                  </a:lnTo>
                  <a:cubicBezTo>
                    <a:pt x="18314" y="1193"/>
                    <a:pt x="18347" y="1193"/>
                    <a:pt x="18347" y="1160"/>
                  </a:cubicBezTo>
                  <a:cubicBezTo>
                    <a:pt x="18514" y="726"/>
                    <a:pt x="18314" y="226"/>
                    <a:pt x="17880" y="59"/>
                  </a:cubicBezTo>
                  <a:cubicBezTo>
                    <a:pt x="17785" y="19"/>
                    <a:pt x="17684" y="0"/>
                    <a:pt x="17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037350" y="2584750"/>
              <a:ext cx="1643700" cy="1065000"/>
            </a:xfrm>
            <a:custGeom>
              <a:avLst/>
              <a:gdLst/>
              <a:ahLst/>
              <a:cxnLst/>
              <a:rect l="l" t="t" r="r" b="b"/>
              <a:pathLst>
                <a:path w="65748" h="42600" extrusionOk="0">
                  <a:moveTo>
                    <a:pt x="54018" y="0"/>
                  </a:moveTo>
                  <a:cubicBezTo>
                    <a:pt x="53992" y="0"/>
                    <a:pt x="53965" y="1"/>
                    <a:pt x="53939" y="2"/>
                  </a:cubicBezTo>
                  <a:lnTo>
                    <a:pt x="1168" y="4739"/>
                  </a:lnTo>
                  <a:cubicBezTo>
                    <a:pt x="500" y="4839"/>
                    <a:pt x="0" y="5406"/>
                    <a:pt x="33" y="6140"/>
                  </a:cubicBezTo>
                  <a:cubicBezTo>
                    <a:pt x="128" y="6767"/>
                    <a:pt x="634" y="7247"/>
                    <a:pt x="1304" y="7247"/>
                  </a:cubicBezTo>
                  <a:cubicBezTo>
                    <a:pt x="1347" y="7247"/>
                    <a:pt x="1390" y="7245"/>
                    <a:pt x="1434" y="7241"/>
                  </a:cubicBezTo>
                  <a:lnTo>
                    <a:pt x="53171" y="2571"/>
                  </a:lnTo>
                  <a:lnTo>
                    <a:pt x="63212" y="41665"/>
                  </a:lnTo>
                  <a:cubicBezTo>
                    <a:pt x="63345" y="42232"/>
                    <a:pt x="63846" y="42599"/>
                    <a:pt x="64413" y="42599"/>
                  </a:cubicBezTo>
                  <a:cubicBezTo>
                    <a:pt x="64546" y="42599"/>
                    <a:pt x="64646" y="42599"/>
                    <a:pt x="64680" y="42533"/>
                  </a:cubicBezTo>
                  <a:cubicBezTo>
                    <a:pt x="65347" y="42366"/>
                    <a:pt x="65747" y="41699"/>
                    <a:pt x="65580" y="41032"/>
                  </a:cubicBezTo>
                  <a:lnTo>
                    <a:pt x="55273" y="903"/>
                  </a:lnTo>
                  <a:cubicBezTo>
                    <a:pt x="55113" y="360"/>
                    <a:pt x="54617" y="0"/>
                    <a:pt x="54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319925" y="2325925"/>
              <a:ext cx="102600" cy="321425"/>
            </a:xfrm>
            <a:custGeom>
              <a:avLst/>
              <a:gdLst/>
              <a:ahLst/>
              <a:cxnLst/>
              <a:rect l="l" t="t" r="r" b="b"/>
              <a:pathLst>
                <a:path w="4104" h="12857" extrusionOk="0">
                  <a:moveTo>
                    <a:pt x="1283" y="1"/>
                  </a:moveTo>
                  <a:cubicBezTo>
                    <a:pt x="1222" y="1"/>
                    <a:pt x="1162" y="5"/>
                    <a:pt x="1101" y="14"/>
                  </a:cubicBezTo>
                  <a:cubicBezTo>
                    <a:pt x="434" y="81"/>
                    <a:pt x="0" y="748"/>
                    <a:pt x="67" y="1415"/>
                  </a:cubicBezTo>
                  <a:lnTo>
                    <a:pt x="1568" y="11756"/>
                  </a:lnTo>
                  <a:cubicBezTo>
                    <a:pt x="1668" y="12390"/>
                    <a:pt x="2202" y="12857"/>
                    <a:pt x="2836" y="12857"/>
                  </a:cubicBezTo>
                  <a:cubicBezTo>
                    <a:pt x="2902" y="12857"/>
                    <a:pt x="2936" y="12857"/>
                    <a:pt x="2969" y="12824"/>
                  </a:cubicBezTo>
                  <a:cubicBezTo>
                    <a:pt x="3670" y="12724"/>
                    <a:pt x="4103" y="12056"/>
                    <a:pt x="4037" y="11389"/>
                  </a:cubicBezTo>
                  <a:lnTo>
                    <a:pt x="2536" y="1049"/>
                  </a:lnTo>
                  <a:cubicBezTo>
                    <a:pt x="2445" y="442"/>
                    <a:pt x="1885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4215675" y="2288650"/>
              <a:ext cx="260225" cy="175250"/>
            </a:xfrm>
            <a:custGeom>
              <a:avLst/>
              <a:gdLst/>
              <a:ahLst/>
              <a:cxnLst/>
              <a:rect l="l" t="t" r="r" b="b"/>
              <a:pathLst>
                <a:path w="10409" h="7010" extrusionOk="0">
                  <a:moveTo>
                    <a:pt x="9054" y="0"/>
                  </a:moveTo>
                  <a:cubicBezTo>
                    <a:pt x="8837" y="0"/>
                    <a:pt x="8614" y="56"/>
                    <a:pt x="8407" y="171"/>
                  </a:cubicBezTo>
                  <a:lnTo>
                    <a:pt x="568" y="4741"/>
                  </a:lnTo>
                  <a:cubicBezTo>
                    <a:pt x="201" y="4975"/>
                    <a:pt x="1" y="5375"/>
                    <a:pt x="1" y="5809"/>
                  </a:cubicBezTo>
                  <a:cubicBezTo>
                    <a:pt x="1" y="6476"/>
                    <a:pt x="534" y="7009"/>
                    <a:pt x="1202" y="7009"/>
                  </a:cubicBezTo>
                  <a:cubicBezTo>
                    <a:pt x="1402" y="7009"/>
                    <a:pt x="1602" y="6976"/>
                    <a:pt x="1835" y="6843"/>
                  </a:cubicBezTo>
                  <a:lnTo>
                    <a:pt x="9674" y="2239"/>
                  </a:lnTo>
                  <a:cubicBezTo>
                    <a:pt x="10241" y="1906"/>
                    <a:pt x="10408" y="1172"/>
                    <a:pt x="10075" y="571"/>
                  </a:cubicBezTo>
                  <a:cubicBezTo>
                    <a:pt x="9856" y="200"/>
                    <a:pt x="9466" y="0"/>
                    <a:pt x="9054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2698850" y="2395500"/>
              <a:ext cx="639650" cy="159400"/>
            </a:xfrm>
            <a:custGeom>
              <a:avLst/>
              <a:gdLst/>
              <a:ahLst/>
              <a:cxnLst/>
              <a:rect l="l" t="t" r="r" b="b"/>
              <a:pathLst>
                <a:path w="25586" h="6376" extrusionOk="0">
                  <a:moveTo>
                    <a:pt x="4995" y="1"/>
                  </a:moveTo>
                  <a:cubicBezTo>
                    <a:pt x="2081" y="1"/>
                    <a:pt x="0" y="1693"/>
                    <a:pt x="2732" y="5237"/>
                  </a:cubicBezTo>
                  <a:cubicBezTo>
                    <a:pt x="3374" y="6067"/>
                    <a:pt x="4639" y="6376"/>
                    <a:pt x="6173" y="6376"/>
                  </a:cubicBezTo>
                  <a:cubicBezTo>
                    <a:pt x="9824" y="6376"/>
                    <a:pt x="15003" y="4627"/>
                    <a:pt x="16976" y="3970"/>
                  </a:cubicBezTo>
                  <a:cubicBezTo>
                    <a:pt x="17611" y="3763"/>
                    <a:pt x="18438" y="3700"/>
                    <a:pt x="19324" y="3700"/>
                  </a:cubicBezTo>
                  <a:cubicBezTo>
                    <a:pt x="20685" y="3700"/>
                    <a:pt x="22184" y="3848"/>
                    <a:pt x="23338" y="3848"/>
                  </a:cubicBezTo>
                  <a:cubicBezTo>
                    <a:pt x="24704" y="3848"/>
                    <a:pt x="25586" y="3641"/>
                    <a:pt x="25182" y="2735"/>
                  </a:cubicBezTo>
                  <a:cubicBezTo>
                    <a:pt x="24214" y="567"/>
                    <a:pt x="10204" y="1401"/>
                    <a:pt x="8236" y="634"/>
                  </a:cubicBezTo>
                  <a:cubicBezTo>
                    <a:pt x="7170" y="214"/>
                    <a:pt x="6030" y="1"/>
                    <a:pt x="4995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428450" y="3497075"/>
              <a:ext cx="227700" cy="705575"/>
            </a:xfrm>
            <a:custGeom>
              <a:avLst/>
              <a:gdLst/>
              <a:ahLst/>
              <a:cxnLst/>
              <a:rect l="l" t="t" r="r" b="b"/>
              <a:pathLst>
                <a:path w="9108" h="28223" extrusionOk="0">
                  <a:moveTo>
                    <a:pt x="8220" y="1"/>
                  </a:moveTo>
                  <a:cubicBezTo>
                    <a:pt x="7874" y="1"/>
                    <a:pt x="7516" y="240"/>
                    <a:pt x="7406" y="569"/>
                  </a:cubicBezTo>
                  <a:lnTo>
                    <a:pt x="34" y="27188"/>
                  </a:lnTo>
                  <a:cubicBezTo>
                    <a:pt x="1" y="27221"/>
                    <a:pt x="1" y="27288"/>
                    <a:pt x="1" y="27388"/>
                  </a:cubicBezTo>
                  <a:cubicBezTo>
                    <a:pt x="1" y="27855"/>
                    <a:pt x="368" y="28222"/>
                    <a:pt x="835" y="28222"/>
                  </a:cubicBezTo>
                  <a:cubicBezTo>
                    <a:pt x="1201" y="28222"/>
                    <a:pt x="1535" y="27955"/>
                    <a:pt x="1635" y="27555"/>
                  </a:cubicBezTo>
                  <a:lnTo>
                    <a:pt x="9007" y="1003"/>
                  </a:lnTo>
                  <a:cubicBezTo>
                    <a:pt x="9107" y="569"/>
                    <a:pt x="8874" y="169"/>
                    <a:pt x="8440" y="35"/>
                  </a:cubicBezTo>
                  <a:cubicBezTo>
                    <a:pt x="8369" y="12"/>
                    <a:pt x="8295" y="1"/>
                    <a:pt x="8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479325" y="3495450"/>
              <a:ext cx="226025" cy="41725"/>
            </a:xfrm>
            <a:custGeom>
              <a:avLst/>
              <a:gdLst/>
              <a:ahLst/>
              <a:cxnLst/>
              <a:rect l="l" t="t" r="r" b="b"/>
              <a:pathLst>
                <a:path w="9041" h="1669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lnTo>
                    <a:pt x="8206" y="1668"/>
                  </a:lnTo>
                  <a:cubicBezTo>
                    <a:pt x="8673" y="1668"/>
                    <a:pt x="9040" y="1301"/>
                    <a:pt x="9040" y="834"/>
                  </a:cubicBezTo>
                  <a:cubicBezTo>
                    <a:pt x="9040" y="367"/>
                    <a:pt x="8673" y="0"/>
                    <a:pt x="8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375925" y="4160925"/>
              <a:ext cx="226850" cy="41725"/>
            </a:xfrm>
            <a:custGeom>
              <a:avLst/>
              <a:gdLst/>
              <a:ahLst/>
              <a:cxnLst/>
              <a:rect l="l" t="t" r="r" b="b"/>
              <a:pathLst>
                <a:path w="9074" h="1669" extrusionOk="0">
                  <a:moveTo>
                    <a:pt x="834" y="0"/>
                  </a:moveTo>
                  <a:cubicBezTo>
                    <a:pt x="400" y="0"/>
                    <a:pt x="0" y="367"/>
                    <a:pt x="0" y="834"/>
                  </a:cubicBezTo>
                  <a:cubicBezTo>
                    <a:pt x="0" y="1301"/>
                    <a:pt x="400" y="1668"/>
                    <a:pt x="834" y="1668"/>
                  </a:cubicBezTo>
                  <a:lnTo>
                    <a:pt x="8239" y="1668"/>
                  </a:lnTo>
                  <a:cubicBezTo>
                    <a:pt x="8673" y="1668"/>
                    <a:pt x="9073" y="1301"/>
                    <a:pt x="9073" y="834"/>
                  </a:cubicBezTo>
                  <a:cubicBezTo>
                    <a:pt x="9073" y="367"/>
                    <a:pt x="8673" y="0"/>
                    <a:pt x="8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373425" y="3876550"/>
              <a:ext cx="89250" cy="214350"/>
            </a:xfrm>
            <a:custGeom>
              <a:avLst/>
              <a:gdLst/>
              <a:ahLst/>
              <a:cxnLst/>
              <a:rect l="l" t="t" r="r" b="b"/>
              <a:pathLst>
                <a:path w="3570" h="8574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8573"/>
                  </a:lnTo>
                  <a:lnTo>
                    <a:pt x="3569" y="8273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344225" y="4062525"/>
              <a:ext cx="306075" cy="102600"/>
            </a:xfrm>
            <a:custGeom>
              <a:avLst/>
              <a:gdLst/>
              <a:ahLst/>
              <a:cxnLst/>
              <a:rect l="l" t="t" r="r" b="b"/>
              <a:pathLst>
                <a:path w="12243" h="4104" extrusionOk="0">
                  <a:moveTo>
                    <a:pt x="5338" y="0"/>
                  </a:moveTo>
                  <a:lnTo>
                    <a:pt x="1001" y="67"/>
                  </a:lnTo>
                  <a:cubicBezTo>
                    <a:pt x="868" y="67"/>
                    <a:pt x="734" y="167"/>
                    <a:pt x="701" y="300"/>
                  </a:cubicBezTo>
                  <a:lnTo>
                    <a:pt x="34" y="3469"/>
                  </a:lnTo>
                  <a:cubicBezTo>
                    <a:pt x="1" y="3770"/>
                    <a:pt x="167" y="4003"/>
                    <a:pt x="434" y="4103"/>
                  </a:cubicBezTo>
                  <a:lnTo>
                    <a:pt x="568" y="4103"/>
                  </a:lnTo>
                  <a:cubicBezTo>
                    <a:pt x="2002" y="4070"/>
                    <a:pt x="3003" y="3970"/>
                    <a:pt x="4737" y="3936"/>
                  </a:cubicBezTo>
                  <a:cubicBezTo>
                    <a:pt x="5618" y="3936"/>
                    <a:pt x="7865" y="3979"/>
                    <a:pt x="9497" y="3979"/>
                  </a:cubicBezTo>
                  <a:cubicBezTo>
                    <a:pt x="9905" y="3979"/>
                    <a:pt x="10275" y="3976"/>
                    <a:pt x="10575" y="3970"/>
                  </a:cubicBezTo>
                  <a:cubicBezTo>
                    <a:pt x="12076" y="3936"/>
                    <a:pt x="12243" y="2469"/>
                    <a:pt x="11676" y="2335"/>
                  </a:cubicBezTo>
                  <a:cubicBezTo>
                    <a:pt x="8907" y="1768"/>
                    <a:pt x="6839" y="968"/>
                    <a:pt x="5938" y="167"/>
                  </a:cubicBezTo>
                  <a:cubicBezTo>
                    <a:pt x="5705" y="100"/>
                    <a:pt x="5538" y="0"/>
                    <a:pt x="5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637775" y="1717500"/>
              <a:ext cx="678825" cy="632150"/>
            </a:xfrm>
            <a:custGeom>
              <a:avLst/>
              <a:gdLst/>
              <a:ahLst/>
              <a:cxnLst/>
              <a:rect l="l" t="t" r="r" b="b"/>
              <a:pathLst>
                <a:path w="27153" h="25286" extrusionOk="0">
                  <a:moveTo>
                    <a:pt x="4870" y="1"/>
                  </a:moveTo>
                  <a:lnTo>
                    <a:pt x="0" y="2502"/>
                  </a:lnTo>
                  <a:cubicBezTo>
                    <a:pt x="1401" y="5104"/>
                    <a:pt x="2869" y="7606"/>
                    <a:pt x="4503" y="10108"/>
                  </a:cubicBezTo>
                  <a:cubicBezTo>
                    <a:pt x="5337" y="11376"/>
                    <a:pt x="6171" y="12576"/>
                    <a:pt x="7039" y="13777"/>
                  </a:cubicBezTo>
                  <a:cubicBezTo>
                    <a:pt x="7973" y="15011"/>
                    <a:pt x="8940" y="16212"/>
                    <a:pt x="9907" y="17346"/>
                  </a:cubicBezTo>
                  <a:cubicBezTo>
                    <a:pt x="10074" y="17513"/>
                    <a:pt x="10174" y="17613"/>
                    <a:pt x="10341" y="17780"/>
                  </a:cubicBezTo>
                  <a:lnTo>
                    <a:pt x="10808" y="18247"/>
                  </a:lnTo>
                  <a:cubicBezTo>
                    <a:pt x="11142" y="18547"/>
                    <a:pt x="11442" y="18848"/>
                    <a:pt x="11775" y="19081"/>
                  </a:cubicBezTo>
                  <a:cubicBezTo>
                    <a:pt x="12376" y="19581"/>
                    <a:pt x="13043" y="20048"/>
                    <a:pt x="13710" y="20449"/>
                  </a:cubicBezTo>
                  <a:cubicBezTo>
                    <a:pt x="15011" y="21283"/>
                    <a:pt x="16379" y="22016"/>
                    <a:pt x="17813" y="22617"/>
                  </a:cubicBezTo>
                  <a:cubicBezTo>
                    <a:pt x="20548" y="23851"/>
                    <a:pt x="23450" y="24718"/>
                    <a:pt x="26386" y="25285"/>
                  </a:cubicBezTo>
                  <a:lnTo>
                    <a:pt x="27153" y="22717"/>
                  </a:lnTo>
                  <a:lnTo>
                    <a:pt x="25218" y="21883"/>
                  </a:lnTo>
                  <a:cubicBezTo>
                    <a:pt x="24618" y="21583"/>
                    <a:pt x="23984" y="21249"/>
                    <a:pt x="23350" y="20982"/>
                  </a:cubicBezTo>
                  <a:cubicBezTo>
                    <a:pt x="22116" y="20349"/>
                    <a:pt x="20848" y="19715"/>
                    <a:pt x="19681" y="19014"/>
                  </a:cubicBezTo>
                  <a:cubicBezTo>
                    <a:pt x="17346" y="17647"/>
                    <a:pt x="15144" y="16046"/>
                    <a:pt x="13710" y="14178"/>
                  </a:cubicBezTo>
                  <a:cubicBezTo>
                    <a:pt x="12042" y="11976"/>
                    <a:pt x="10541" y="9674"/>
                    <a:pt x="9140" y="7306"/>
                  </a:cubicBezTo>
                  <a:cubicBezTo>
                    <a:pt x="7672" y="4904"/>
                    <a:pt x="6271" y="2402"/>
                    <a:pt x="487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623425" y="1644500"/>
              <a:ext cx="264550" cy="376575"/>
            </a:xfrm>
            <a:custGeom>
              <a:avLst/>
              <a:gdLst/>
              <a:ahLst/>
              <a:cxnLst/>
              <a:rect l="l" t="t" r="r" b="b"/>
              <a:pathLst>
                <a:path w="10582" h="15063" extrusionOk="0">
                  <a:moveTo>
                    <a:pt x="3032" y="1"/>
                  </a:moveTo>
                  <a:cubicBezTo>
                    <a:pt x="563" y="1"/>
                    <a:pt x="0" y="4577"/>
                    <a:pt x="274" y="7591"/>
                  </a:cubicBezTo>
                  <a:cubicBezTo>
                    <a:pt x="574" y="10359"/>
                    <a:pt x="1708" y="12961"/>
                    <a:pt x="3576" y="15063"/>
                  </a:cubicBezTo>
                  <a:lnTo>
                    <a:pt x="10581" y="9759"/>
                  </a:lnTo>
                  <a:cubicBezTo>
                    <a:pt x="10581" y="9759"/>
                    <a:pt x="9047" y="4622"/>
                    <a:pt x="6245" y="1820"/>
                  </a:cubicBezTo>
                  <a:cubicBezTo>
                    <a:pt x="4927" y="527"/>
                    <a:pt x="3870" y="1"/>
                    <a:pt x="303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629425" y="1816750"/>
              <a:ext cx="65075" cy="147625"/>
            </a:xfrm>
            <a:custGeom>
              <a:avLst/>
              <a:gdLst/>
              <a:ahLst/>
              <a:cxnLst/>
              <a:rect l="l" t="t" r="r" b="b"/>
              <a:pathLst>
                <a:path w="2603" h="5905" extrusionOk="0">
                  <a:moveTo>
                    <a:pt x="2102" y="0"/>
                  </a:moveTo>
                  <a:lnTo>
                    <a:pt x="1" y="501"/>
                  </a:lnTo>
                  <a:lnTo>
                    <a:pt x="1" y="734"/>
                  </a:lnTo>
                  <a:cubicBezTo>
                    <a:pt x="167" y="2569"/>
                    <a:pt x="768" y="4303"/>
                    <a:pt x="1669" y="5904"/>
                  </a:cubicBezTo>
                  <a:cubicBezTo>
                    <a:pt x="2603" y="4270"/>
                    <a:pt x="2502" y="1368"/>
                    <a:pt x="2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373425" y="3876550"/>
              <a:ext cx="89250" cy="113450"/>
            </a:xfrm>
            <a:custGeom>
              <a:avLst/>
              <a:gdLst/>
              <a:ahLst/>
              <a:cxnLst/>
              <a:rect l="l" t="t" r="r" b="b"/>
              <a:pathLst>
                <a:path w="3570" h="4538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4537"/>
                  </a:lnTo>
                  <a:lnTo>
                    <a:pt x="3569" y="4270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019825" y="1524075"/>
              <a:ext cx="716375" cy="830575"/>
            </a:xfrm>
            <a:custGeom>
              <a:avLst/>
              <a:gdLst/>
              <a:ahLst/>
              <a:cxnLst/>
              <a:rect l="l" t="t" r="r" b="b"/>
              <a:pathLst>
                <a:path w="28655" h="33223" extrusionOk="0">
                  <a:moveTo>
                    <a:pt x="12039" y="1"/>
                  </a:moveTo>
                  <a:cubicBezTo>
                    <a:pt x="10587" y="1"/>
                    <a:pt x="9356" y="1041"/>
                    <a:pt x="9174" y="2467"/>
                  </a:cubicBezTo>
                  <a:cubicBezTo>
                    <a:pt x="7373" y="15376"/>
                    <a:pt x="501" y="26318"/>
                    <a:pt x="1" y="29053"/>
                  </a:cubicBezTo>
                  <a:cubicBezTo>
                    <a:pt x="2703" y="29653"/>
                    <a:pt x="13010" y="31955"/>
                    <a:pt x="18647" y="33223"/>
                  </a:cubicBezTo>
                  <a:cubicBezTo>
                    <a:pt x="25352" y="22415"/>
                    <a:pt x="28654" y="5403"/>
                    <a:pt x="28654" y="5403"/>
                  </a:cubicBezTo>
                  <a:cubicBezTo>
                    <a:pt x="28654" y="5403"/>
                    <a:pt x="27554" y="4736"/>
                    <a:pt x="26086" y="4035"/>
                  </a:cubicBezTo>
                  <a:cubicBezTo>
                    <a:pt x="25652" y="3768"/>
                    <a:pt x="25085" y="3568"/>
                    <a:pt x="24585" y="3301"/>
                  </a:cubicBezTo>
                  <a:cubicBezTo>
                    <a:pt x="24318" y="3201"/>
                    <a:pt x="23984" y="3068"/>
                    <a:pt x="23684" y="2934"/>
                  </a:cubicBezTo>
                  <a:cubicBezTo>
                    <a:pt x="21149" y="2034"/>
                    <a:pt x="18514" y="1266"/>
                    <a:pt x="15879" y="699"/>
                  </a:cubicBezTo>
                  <a:cubicBezTo>
                    <a:pt x="15378" y="566"/>
                    <a:pt x="14878" y="466"/>
                    <a:pt x="14378" y="366"/>
                  </a:cubicBezTo>
                  <a:cubicBezTo>
                    <a:pt x="13877" y="232"/>
                    <a:pt x="13477" y="199"/>
                    <a:pt x="13043" y="99"/>
                  </a:cubicBezTo>
                  <a:lnTo>
                    <a:pt x="12476" y="32"/>
                  </a:lnTo>
                  <a:cubicBezTo>
                    <a:pt x="12329" y="11"/>
                    <a:pt x="12183" y="1"/>
                    <a:pt x="1203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4278225" y="2281250"/>
              <a:ext cx="125950" cy="83100"/>
            </a:xfrm>
            <a:custGeom>
              <a:avLst/>
              <a:gdLst/>
              <a:ahLst/>
              <a:cxnLst/>
              <a:rect l="l" t="t" r="r" b="b"/>
              <a:pathLst>
                <a:path w="5038" h="3324" extrusionOk="0">
                  <a:moveTo>
                    <a:pt x="5037" y="0"/>
                  </a:moveTo>
                  <a:lnTo>
                    <a:pt x="434" y="134"/>
                  </a:lnTo>
                  <a:lnTo>
                    <a:pt x="1" y="2369"/>
                  </a:lnTo>
                  <a:cubicBezTo>
                    <a:pt x="833" y="3105"/>
                    <a:pt x="1771" y="3323"/>
                    <a:pt x="2590" y="3323"/>
                  </a:cubicBezTo>
                  <a:cubicBezTo>
                    <a:pt x="3772" y="3323"/>
                    <a:pt x="4704" y="2869"/>
                    <a:pt x="4704" y="2869"/>
                  </a:cubicBezTo>
                  <a:lnTo>
                    <a:pt x="5037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3387725" y="1248550"/>
              <a:ext cx="222250" cy="156425"/>
            </a:xfrm>
            <a:custGeom>
              <a:avLst/>
              <a:gdLst/>
              <a:ahLst/>
              <a:cxnLst/>
              <a:rect l="l" t="t" r="r" b="b"/>
              <a:pathLst>
                <a:path w="8890" h="6257" extrusionOk="0">
                  <a:moveTo>
                    <a:pt x="1768" y="0"/>
                  </a:moveTo>
                  <a:cubicBezTo>
                    <a:pt x="1173" y="0"/>
                    <a:pt x="712" y="349"/>
                    <a:pt x="529" y="1213"/>
                  </a:cubicBezTo>
                  <a:cubicBezTo>
                    <a:pt x="0" y="3793"/>
                    <a:pt x="1760" y="6257"/>
                    <a:pt x="5080" y="6257"/>
                  </a:cubicBezTo>
                  <a:cubicBezTo>
                    <a:pt x="5322" y="6257"/>
                    <a:pt x="5573" y="6244"/>
                    <a:pt x="5833" y="6216"/>
                  </a:cubicBezTo>
                  <a:cubicBezTo>
                    <a:pt x="8890" y="5868"/>
                    <a:pt x="4207" y="0"/>
                    <a:pt x="1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415950" y="1327225"/>
              <a:ext cx="205100" cy="339575"/>
            </a:xfrm>
            <a:custGeom>
              <a:avLst/>
              <a:gdLst/>
              <a:ahLst/>
              <a:cxnLst/>
              <a:rect l="l" t="t" r="r" b="b"/>
              <a:pathLst>
                <a:path w="8204" h="13583" extrusionOk="0">
                  <a:moveTo>
                    <a:pt x="3303" y="1"/>
                  </a:moveTo>
                  <a:cubicBezTo>
                    <a:pt x="3036" y="2669"/>
                    <a:pt x="2202" y="7406"/>
                    <a:pt x="0" y="8573"/>
                  </a:cubicBezTo>
                  <a:cubicBezTo>
                    <a:pt x="968" y="10308"/>
                    <a:pt x="2302" y="12376"/>
                    <a:pt x="5237" y="13343"/>
                  </a:cubicBezTo>
                  <a:cubicBezTo>
                    <a:pt x="5747" y="13509"/>
                    <a:pt x="6169" y="13582"/>
                    <a:pt x="6518" y="13582"/>
                  </a:cubicBezTo>
                  <a:cubicBezTo>
                    <a:pt x="8204" y="13582"/>
                    <a:pt x="8165" y="11886"/>
                    <a:pt x="7806" y="10808"/>
                  </a:cubicBezTo>
                  <a:cubicBezTo>
                    <a:pt x="5171" y="9341"/>
                    <a:pt x="5871" y="7272"/>
                    <a:pt x="6905" y="5471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516025" y="1383100"/>
              <a:ext cx="71725" cy="113450"/>
            </a:xfrm>
            <a:custGeom>
              <a:avLst/>
              <a:gdLst/>
              <a:ahLst/>
              <a:cxnLst/>
              <a:rect l="l" t="t" r="r" b="b"/>
              <a:pathLst>
                <a:path w="2869" h="4538" extrusionOk="0">
                  <a:moveTo>
                    <a:pt x="734" y="0"/>
                  </a:moveTo>
                  <a:cubicBezTo>
                    <a:pt x="467" y="34"/>
                    <a:pt x="0" y="701"/>
                    <a:pt x="67" y="1502"/>
                  </a:cubicBezTo>
                  <a:cubicBezTo>
                    <a:pt x="234" y="2836"/>
                    <a:pt x="1034" y="3937"/>
                    <a:pt x="2235" y="4537"/>
                  </a:cubicBezTo>
                  <a:cubicBezTo>
                    <a:pt x="2402" y="4103"/>
                    <a:pt x="2635" y="3670"/>
                    <a:pt x="2869" y="3236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3638450" y="1162100"/>
              <a:ext cx="91900" cy="115775"/>
            </a:xfrm>
            <a:custGeom>
              <a:avLst/>
              <a:gdLst/>
              <a:ahLst/>
              <a:cxnLst/>
              <a:rect l="l" t="t" r="r" b="b"/>
              <a:pathLst>
                <a:path w="3676" h="4631" extrusionOk="0">
                  <a:moveTo>
                    <a:pt x="1805" y="0"/>
                  </a:moveTo>
                  <a:cubicBezTo>
                    <a:pt x="0" y="0"/>
                    <a:pt x="1003" y="4631"/>
                    <a:pt x="2030" y="4631"/>
                  </a:cubicBezTo>
                  <a:cubicBezTo>
                    <a:pt x="2112" y="4631"/>
                    <a:pt x="2194" y="4601"/>
                    <a:pt x="2275" y="4537"/>
                  </a:cubicBezTo>
                  <a:cubicBezTo>
                    <a:pt x="3309" y="3670"/>
                    <a:pt x="3676" y="34"/>
                    <a:pt x="1841" y="1"/>
                  </a:cubicBezTo>
                  <a:cubicBezTo>
                    <a:pt x="1829" y="0"/>
                    <a:pt x="1817" y="0"/>
                    <a:pt x="1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461800" y="1117250"/>
              <a:ext cx="264400" cy="350200"/>
            </a:xfrm>
            <a:custGeom>
              <a:avLst/>
              <a:gdLst/>
              <a:ahLst/>
              <a:cxnLst/>
              <a:rect l="l" t="t" r="r" b="b"/>
              <a:pathLst>
                <a:path w="10576" h="14008" extrusionOk="0">
                  <a:moveTo>
                    <a:pt x="4911" y="1"/>
                  </a:moveTo>
                  <a:cubicBezTo>
                    <a:pt x="3091" y="1"/>
                    <a:pt x="1357" y="1030"/>
                    <a:pt x="535" y="2796"/>
                  </a:cubicBezTo>
                  <a:cubicBezTo>
                    <a:pt x="201" y="3463"/>
                    <a:pt x="34" y="4197"/>
                    <a:pt x="68" y="4997"/>
                  </a:cubicBezTo>
                  <a:cubicBezTo>
                    <a:pt x="134" y="8533"/>
                    <a:pt x="1" y="10634"/>
                    <a:pt x="1702" y="12502"/>
                  </a:cubicBezTo>
                  <a:cubicBezTo>
                    <a:pt x="2632" y="13542"/>
                    <a:pt x="3822" y="14008"/>
                    <a:pt x="5005" y="14008"/>
                  </a:cubicBezTo>
                  <a:cubicBezTo>
                    <a:pt x="7049" y="14008"/>
                    <a:pt x="9074" y="12619"/>
                    <a:pt x="9708" y="10401"/>
                  </a:cubicBezTo>
                  <a:cubicBezTo>
                    <a:pt x="10575" y="7299"/>
                    <a:pt x="10342" y="1995"/>
                    <a:pt x="6973" y="461"/>
                  </a:cubicBezTo>
                  <a:cubicBezTo>
                    <a:pt x="6303" y="149"/>
                    <a:pt x="5601" y="1"/>
                    <a:pt x="491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328625" y="1053700"/>
              <a:ext cx="396375" cy="254375"/>
            </a:xfrm>
            <a:custGeom>
              <a:avLst/>
              <a:gdLst/>
              <a:ahLst/>
              <a:cxnLst/>
              <a:rect l="l" t="t" r="r" b="b"/>
              <a:pathLst>
                <a:path w="15855" h="10175" extrusionOk="0">
                  <a:moveTo>
                    <a:pt x="10365" y="0"/>
                  </a:moveTo>
                  <a:cubicBezTo>
                    <a:pt x="10365" y="0"/>
                    <a:pt x="11366" y="668"/>
                    <a:pt x="11332" y="1201"/>
                  </a:cubicBezTo>
                  <a:cubicBezTo>
                    <a:pt x="9747" y="627"/>
                    <a:pt x="7971" y="432"/>
                    <a:pt x="6703" y="432"/>
                  </a:cubicBezTo>
                  <a:cubicBezTo>
                    <a:pt x="6131" y="432"/>
                    <a:pt x="5662" y="472"/>
                    <a:pt x="5361" y="534"/>
                  </a:cubicBezTo>
                  <a:cubicBezTo>
                    <a:pt x="6028" y="1001"/>
                    <a:pt x="6128" y="1335"/>
                    <a:pt x="6128" y="1335"/>
                  </a:cubicBezTo>
                  <a:cubicBezTo>
                    <a:pt x="6128" y="1335"/>
                    <a:pt x="1825" y="1568"/>
                    <a:pt x="2793" y="3003"/>
                  </a:cubicBezTo>
                  <a:cubicBezTo>
                    <a:pt x="2779" y="3002"/>
                    <a:pt x="2765" y="3001"/>
                    <a:pt x="2752" y="3001"/>
                  </a:cubicBezTo>
                  <a:cubicBezTo>
                    <a:pt x="1106" y="3001"/>
                    <a:pt x="1" y="8917"/>
                    <a:pt x="5194" y="10174"/>
                  </a:cubicBezTo>
                  <a:cubicBezTo>
                    <a:pt x="6996" y="8707"/>
                    <a:pt x="8063" y="6905"/>
                    <a:pt x="7496" y="5404"/>
                  </a:cubicBezTo>
                  <a:lnTo>
                    <a:pt x="7496" y="5404"/>
                  </a:lnTo>
                  <a:cubicBezTo>
                    <a:pt x="8163" y="5654"/>
                    <a:pt x="9448" y="5837"/>
                    <a:pt x="10796" y="5837"/>
                  </a:cubicBezTo>
                  <a:cubicBezTo>
                    <a:pt x="13222" y="5837"/>
                    <a:pt x="15854" y="5247"/>
                    <a:pt x="15468" y="3403"/>
                  </a:cubicBezTo>
                  <a:cubicBezTo>
                    <a:pt x="14835" y="534"/>
                    <a:pt x="10365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409275" y="1271825"/>
              <a:ext cx="106675" cy="99875"/>
            </a:xfrm>
            <a:custGeom>
              <a:avLst/>
              <a:gdLst/>
              <a:ahLst/>
              <a:cxnLst/>
              <a:rect l="l" t="t" r="r" b="b"/>
              <a:pathLst>
                <a:path w="4267" h="3995" extrusionOk="0">
                  <a:moveTo>
                    <a:pt x="1796" y="1"/>
                  </a:moveTo>
                  <a:cubicBezTo>
                    <a:pt x="1732" y="1"/>
                    <a:pt x="1667" y="5"/>
                    <a:pt x="1602" y="15"/>
                  </a:cubicBezTo>
                  <a:cubicBezTo>
                    <a:pt x="467" y="182"/>
                    <a:pt x="0" y="1449"/>
                    <a:pt x="567" y="2350"/>
                  </a:cubicBezTo>
                  <a:cubicBezTo>
                    <a:pt x="1001" y="3151"/>
                    <a:pt x="1735" y="3684"/>
                    <a:pt x="2602" y="3951"/>
                  </a:cubicBezTo>
                  <a:cubicBezTo>
                    <a:pt x="2728" y="3981"/>
                    <a:pt x="2847" y="3995"/>
                    <a:pt x="2959" y="3995"/>
                  </a:cubicBezTo>
                  <a:cubicBezTo>
                    <a:pt x="3851" y="3995"/>
                    <a:pt x="4266" y="3099"/>
                    <a:pt x="3970" y="2150"/>
                  </a:cubicBezTo>
                  <a:cubicBezTo>
                    <a:pt x="3687" y="1238"/>
                    <a:pt x="2841" y="1"/>
                    <a:pt x="179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2890575" y="2251225"/>
              <a:ext cx="651325" cy="1701250"/>
            </a:xfrm>
            <a:custGeom>
              <a:avLst/>
              <a:gdLst/>
              <a:ahLst/>
              <a:cxnLst/>
              <a:rect l="l" t="t" r="r" b="b"/>
              <a:pathLst>
                <a:path w="26053" h="68050" extrusionOk="0">
                  <a:moveTo>
                    <a:pt x="5171" y="0"/>
                  </a:moveTo>
                  <a:cubicBezTo>
                    <a:pt x="0" y="9140"/>
                    <a:pt x="17012" y="23717"/>
                    <a:pt x="16345" y="36426"/>
                  </a:cubicBezTo>
                  <a:cubicBezTo>
                    <a:pt x="15745" y="47568"/>
                    <a:pt x="18213" y="68049"/>
                    <a:pt x="18213" y="68049"/>
                  </a:cubicBezTo>
                  <a:lnTo>
                    <a:pt x="24384" y="67549"/>
                  </a:lnTo>
                  <a:cubicBezTo>
                    <a:pt x="24384" y="67549"/>
                    <a:pt x="24685" y="46100"/>
                    <a:pt x="25385" y="34692"/>
                  </a:cubicBezTo>
                  <a:cubicBezTo>
                    <a:pt x="26052" y="24218"/>
                    <a:pt x="17179" y="2636"/>
                    <a:pt x="17179" y="2636"/>
                  </a:cubicBezTo>
                  <a:cubicBezTo>
                    <a:pt x="17179" y="2636"/>
                    <a:pt x="11008" y="1168"/>
                    <a:pt x="5171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3316700" y="3894075"/>
              <a:ext cx="205175" cy="80900"/>
            </a:xfrm>
            <a:custGeom>
              <a:avLst/>
              <a:gdLst/>
              <a:ahLst/>
              <a:cxnLst/>
              <a:rect l="l" t="t" r="r" b="b"/>
              <a:pathLst>
                <a:path w="8207" h="3236" extrusionOk="0">
                  <a:moveTo>
                    <a:pt x="8207" y="0"/>
                  </a:moveTo>
                  <a:lnTo>
                    <a:pt x="1" y="967"/>
                  </a:lnTo>
                  <a:lnTo>
                    <a:pt x="268" y="3236"/>
                  </a:lnTo>
                  <a:lnTo>
                    <a:pt x="7873" y="2502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596900" y="1259675"/>
              <a:ext cx="19200" cy="25875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401" y="1"/>
                  </a:moveTo>
                  <a:cubicBezTo>
                    <a:pt x="168" y="1"/>
                    <a:pt x="1" y="201"/>
                    <a:pt x="1" y="501"/>
                  </a:cubicBezTo>
                  <a:cubicBezTo>
                    <a:pt x="1" y="801"/>
                    <a:pt x="134" y="1035"/>
                    <a:pt x="334" y="1035"/>
                  </a:cubicBezTo>
                  <a:cubicBezTo>
                    <a:pt x="568" y="1035"/>
                    <a:pt x="668" y="835"/>
                    <a:pt x="735" y="534"/>
                  </a:cubicBezTo>
                  <a:cubicBezTo>
                    <a:pt x="768" y="2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677800" y="1263025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367" y="0"/>
                  </a:moveTo>
                  <a:cubicBezTo>
                    <a:pt x="167" y="0"/>
                    <a:pt x="34" y="234"/>
                    <a:pt x="0" y="500"/>
                  </a:cubicBezTo>
                  <a:cubicBezTo>
                    <a:pt x="0" y="801"/>
                    <a:pt x="100" y="1034"/>
                    <a:pt x="334" y="1034"/>
                  </a:cubicBezTo>
                  <a:cubicBezTo>
                    <a:pt x="534" y="1034"/>
                    <a:pt x="701" y="834"/>
                    <a:pt x="701" y="534"/>
                  </a:cubicBezTo>
                  <a:cubicBezTo>
                    <a:pt x="701" y="234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648600" y="1278850"/>
              <a:ext cx="34225" cy="69975"/>
            </a:xfrm>
            <a:custGeom>
              <a:avLst/>
              <a:gdLst/>
              <a:ahLst/>
              <a:cxnLst/>
              <a:rect l="l" t="t" r="r" b="b"/>
              <a:pathLst>
                <a:path w="1369" h="2799" extrusionOk="0">
                  <a:moveTo>
                    <a:pt x="101" y="1"/>
                  </a:moveTo>
                  <a:lnTo>
                    <a:pt x="1" y="2736"/>
                  </a:lnTo>
                  <a:cubicBezTo>
                    <a:pt x="1" y="2736"/>
                    <a:pt x="225" y="2799"/>
                    <a:pt x="515" y="2799"/>
                  </a:cubicBezTo>
                  <a:cubicBezTo>
                    <a:pt x="785" y="2799"/>
                    <a:pt x="1112" y="2745"/>
                    <a:pt x="1369" y="2536"/>
                  </a:cubicBezTo>
                  <a:cubicBezTo>
                    <a:pt x="835" y="1735"/>
                    <a:pt x="401" y="868"/>
                    <a:pt x="10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577725" y="1335250"/>
              <a:ext cx="52575" cy="29525"/>
            </a:xfrm>
            <a:custGeom>
              <a:avLst/>
              <a:gdLst/>
              <a:ahLst/>
              <a:cxnLst/>
              <a:rect l="l" t="t" r="r" b="b"/>
              <a:pathLst>
                <a:path w="2103" h="1181" extrusionOk="0">
                  <a:moveTo>
                    <a:pt x="95" y="0"/>
                  </a:moveTo>
                  <a:cubicBezTo>
                    <a:pt x="85" y="0"/>
                    <a:pt x="76" y="4"/>
                    <a:pt x="67" y="13"/>
                  </a:cubicBezTo>
                  <a:cubicBezTo>
                    <a:pt x="34" y="80"/>
                    <a:pt x="1" y="113"/>
                    <a:pt x="34" y="147"/>
                  </a:cubicBezTo>
                  <a:cubicBezTo>
                    <a:pt x="401" y="680"/>
                    <a:pt x="1001" y="1014"/>
                    <a:pt x="1602" y="1147"/>
                  </a:cubicBezTo>
                  <a:cubicBezTo>
                    <a:pt x="1735" y="1181"/>
                    <a:pt x="1869" y="1181"/>
                    <a:pt x="2035" y="1181"/>
                  </a:cubicBezTo>
                  <a:cubicBezTo>
                    <a:pt x="2069" y="1181"/>
                    <a:pt x="2102" y="1147"/>
                    <a:pt x="2102" y="1114"/>
                  </a:cubicBezTo>
                  <a:cubicBezTo>
                    <a:pt x="2102" y="1047"/>
                    <a:pt x="2069" y="1014"/>
                    <a:pt x="2035" y="1014"/>
                  </a:cubicBezTo>
                  <a:cubicBezTo>
                    <a:pt x="1268" y="1014"/>
                    <a:pt x="601" y="647"/>
                    <a:pt x="201" y="80"/>
                  </a:cubicBezTo>
                  <a:cubicBezTo>
                    <a:pt x="152" y="31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569375" y="1222075"/>
              <a:ext cx="40075" cy="23450"/>
            </a:xfrm>
            <a:custGeom>
              <a:avLst/>
              <a:gdLst/>
              <a:ahLst/>
              <a:cxnLst/>
              <a:rect l="l" t="t" r="r" b="b"/>
              <a:pathLst>
                <a:path w="1603" h="938" extrusionOk="0">
                  <a:moveTo>
                    <a:pt x="1335" y="0"/>
                  </a:moveTo>
                  <a:cubicBezTo>
                    <a:pt x="835" y="0"/>
                    <a:pt x="347" y="231"/>
                    <a:pt x="34" y="637"/>
                  </a:cubicBezTo>
                  <a:cubicBezTo>
                    <a:pt x="1" y="704"/>
                    <a:pt x="1" y="837"/>
                    <a:pt x="68" y="871"/>
                  </a:cubicBezTo>
                  <a:cubicBezTo>
                    <a:pt x="101" y="938"/>
                    <a:pt x="101" y="938"/>
                    <a:pt x="168" y="938"/>
                  </a:cubicBezTo>
                  <a:cubicBezTo>
                    <a:pt x="201" y="938"/>
                    <a:pt x="268" y="938"/>
                    <a:pt x="335" y="837"/>
                  </a:cubicBezTo>
                  <a:cubicBezTo>
                    <a:pt x="601" y="504"/>
                    <a:pt x="1035" y="337"/>
                    <a:pt x="1435" y="337"/>
                  </a:cubicBezTo>
                  <a:cubicBezTo>
                    <a:pt x="1535" y="337"/>
                    <a:pt x="1602" y="270"/>
                    <a:pt x="1602" y="170"/>
                  </a:cubicBezTo>
                  <a:cubicBezTo>
                    <a:pt x="1602" y="104"/>
                    <a:pt x="1535" y="4"/>
                    <a:pt x="1435" y="4"/>
                  </a:cubicBezTo>
                  <a:cubicBezTo>
                    <a:pt x="1402" y="1"/>
                    <a:pt x="1368" y="0"/>
                    <a:pt x="1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3683625" y="1218600"/>
              <a:ext cx="36725" cy="31100"/>
            </a:xfrm>
            <a:custGeom>
              <a:avLst/>
              <a:gdLst/>
              <a:ahLst/>
              <a:cxnLst/>
              <a:rect l="l" t="t" r="r" b="b"/>
              <a:pathLst>
                <a:path w="1469" h="1244" extrusionOk="0">
                  <a:moveTo>
                    <a:pt x="200" y="0"/>
                  </a:moveTo>
                  <a:cubicBezTo>
                    <a:pt x="102" y="0"/>
                    <a:pt x="34" y="60"/>
                    <a:pt x="34" y="143"/>
                  </a:cubicBezTo>
                  <a:cubicBezTo>
                    <a:pt x="1" y="276"/>
                    <a:pt x="101" y="343"/>
                    <a:pt x="168" y="343"/>
                  </a:cubicBezTo>
                  <a:cubicBezTo>
                    <a:pt x="601" y="443"/>
                    <a:pt x="902" y="743"/>
                    <a:pt x="1102" y="1143"/>
                  </a:cubicBezTo>
                  <a:cubicBezTo>
                    <a:pt x="1135" y="1177"/>
                    <a:pt x="1168" y="1243"/>
                    <a:pt x="1202" y="1243"/>
                  </a:cubicBezTo>
                  <a:lnTo>
                    <a:pt x="1335" y="1243"/>
                  </a:lnTo>
                  <a:cubicBezTo>
                    <a:pt x="1435" y="1177"/>
                    <a:pt x="1469" y="1110"/>
                    <a:pt x="1435" y="1010"/>
                  </a:cubicBezTo>
                  <a:cubicBezTo>
                    <a:pt x="1202" y="509"/>
                    <a:pt x="801" y="143"/>
                    <a:pt x="268" y="9"/>
                  </a:cubicBezTo>
                  <a:cubicBezTo>
                    <a:pt x="244" y="3"/>
                    <a:pt x="222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3481825" y="4055200"/>
              <a:ext cx="47550" cy="23175"/>
            </a:xfrm>
            <a:custGeom>
              <a:avLst/>
              <a:gdLst/>
              <a:ahLst/>
              <a:cxnLst/>
              <a:rect l="l" t="t" r="r" b="b"/>
              <a:pathLst>
                <a:path w="1902" h="927" extrusionOk="0">
                  <a:moveTo>
                    <a:pt x="1518" y="196"/>
                  </a:moveTo>
                  <a:cubicBezTo>
                    <a:pt x="1576" y="196"/>
                    <a:pt x="1626" y="206"/>
                    <a:pt x="1668" y="226"/>
                  </a:cubicBezTo>
                  <a:cubicBezTo>
                    <a:pt x="1702" y="226"/>
                    <a:pt x="1702" y="260"/>
                    <a:pt x="1702" y="293"/>
                  </a:cubicBezTo>
                  <a:cubicBezTo>
                    <a:pt x="1702" y="393"/>
                    <a:pt x="1668" y="527"/>
                    <a:pt x="1568" y="593"/>
                  </a:cubicBezTo>
                  <a:cubicBezTo>
                    <a:pt x="1464" y="698"/>
                    <a:pt x="1243" y="750"/>
                    <a:pt x="944" y="750"/>
                  </a:cubicBezTo>
                  <a:cubicBezTo>
                    <a:pt x="766" y="750"/>
                    <a:pt x="559" y="731"/>
                    <a:pt x="334" y="693"/>
                  </a:cubicBezTo>
                  <a:cubicBezTo>
                    <a:pt x="700" y="468"/>
                    <a:pt x="1207" y="196"/>
                    <a:pt x="1518" y="196"/>
                  </a:cubicBezTo>
                  <a:close/>
                  <a:moveTo>
                    <a:pt x="1560" y="1"/>
                  </a:moveTo>
                  <a:cubicBezTo>
                    <a:pt x="1099" y="1"/>
                    <a:pt x="153" y="567"/>
                    <a:pt x="34" y="627"/>
                  </a:cubicBezTo>
                  <a:cubicBezTo>
                    <a:pt x="0" y="627"/>
                    <a:pt x="0" y="660"/>
                    <a:pt x="0" y="727"/>
                  </a:cubicBezTo>
                  <a:cubicBezTo>
                    <a:pt x="34" y="760"/>
                    <a:pt x="34" y="794"/>
                    <a:pt x="67" y="794"/>
                  </a:cubicBezTo>
                  <a:cubicBezTo>
                    <a:pt x="367" y="894"/>
                    <a:pt x="634" y="927"/>
                    <a:pt x="1001" y="927"/>
                  </a:cubicBezTo>
                  <a:cubicBezTo>
                    <a:pt x="1235" y="927"/>
                    <a:pt x="1502" y="894"/>
                    <a:pt x="1702" y="727"/>
                  </a:cubicBezTo>
                  <a:cubicBezTo>
                    <a:pt x="1835" y="593"/>
                    <a:pt x="1902" y="427"/>
                    <a:pt x="1868" y="260"/>
                  </a:cubicBezTo>
                  <a:cubicBezTo>
                    <a:pt x="1835" y="126"/>
                    <a:pt x="1768" y="60"/>
                    <a:pt x="1702" y="26"/>
                  </a:cubicBezTo>
                  <a:cubicBezTo>
                    <a:pt x="1663" y="9"/>
                    <a:pt x="1615" y="1"/>
                    <a:pt x="1560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481825" y="403500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768" y="167"/>
                  </a:moveTo>
                  <a:cubicBezTo>
                    <a:pt x="934" y="201"/>
                    <a:pt x="934" y="234"/>
                    <a:pt x="901" y="234"/>
                  </a:cubicBezTo>
                  <a:cubicBezTo>
                    <a:pt x="1001" y="501"/>
                    <a:pt x="534" y="1068"/>
                    <a:pt x="167" y="1368"/>
                  </a:cubicBezTo>
                  <a:cubicBezTo>
                    <a:pt x="201" y="934"/>
                    <a:pt x="334" y="567"/>
                    <a:pt x="568" y="234"/>
                  </a:cubicBezTo>
                  <a:cubicBezTo>
                    <a:pt x="634" y="201"/>
                    <a:pt x="701" y="167"/>
                    <a:pt x="768" y="167"/>
                  </a:cubicBezTo>
                  <a:close/>
                  <a:moveTo>
                    <a:pt x="868" y="0"/>
                  </a:moveTo>
                  <a:cubicBezTo>
                    <a:pt x="701" y="0"/>
                    <a:pt x="568" y="34"/>
                    <a:pt x="501" y="100"/>
                  </a:cubicBezTo>
                  <a:cubicBezTo>
                    <a:pt x="67" y="434"/>
                    <a:pt x="0" y="1501"/>
                    <a:pt x="0" y="1535"/>
                  </a:cubicBezTo>
                  <a:cubicBezTo>
                    <a:pt x="0" y="1568"/>
                    <a:pt x="0" y="1602"/>
                    <a:pt x="34" y="1602"/>
                  </a:cubicBezTo>
                  <a:lnTo>
                    <a:pt x="67" y="1602"/>
                  </a:lnTo>
                  <a:cubicBezTo>
                    <a:pt x="501" y="1401"/>
                    <a:pt x="1201" y="668"/>
                    <a:pt x="1101" y="201"/>
                  </a:cubicBezTo>
                  <a:cubicBezTo>
                    <a:pt x="1101" y="67"/>
                    <a:pt x="1001" y="0"/>
                    <a:pt x="868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2770475" y="1410625"/>
              <a:ext cx="587950" cy="366125"/>
            </a:xfrm>
            <a:custGeom>
              <a:avLst/>
              <a:gdLst/>
              <a:ahLst/>
              <a:cxnLst/>
              <a:rect l="l" t="t" r="r" b="b"/>
              <a:pathLst>
                <a:path w="23518" h="14645" extrusionOk="0">
                  <a:moveTo>
                    <a:pt x="4675" y="10248"/>
                  </a:moveTo>
                  <a:cubicBezTo>
                    <a:pt x="4692" y="10299"/>
                    <a:pt x="4704" y="10347"/>
                    <a:pt x="4704" y="10408"/>
                  </a:cubicBezTo>
                  <a:cubicBezTo>
                    <a:pt x="4704" y="10418"/>
                    <a:pt x="4703" y="10423"/>
                    <a:pt x="4702" y="10423"/>
                  </a:cubicBezTo>
                  <a:cubicBezTo>
                    <a:pt x="4697" y="10423"/>
                    <a:pt x="4682" y="10345"/>
                    <a:pt x="4675" y="10248"/>
                  </a:cubicBezTo>
                  <a:close/>
                  <a:moveTo>
                    <a:pt x="5004" y="0"/>
                  </a:moveTo>
                  <a:cubicBezTo>
                    <a:pt x="4537" y="601"/>
                    <a:pt x="4137" y="1168"/>
                    <a:pt x="3737" y="1735"/>
                  </a:cubicBezTo>
                  <a:cubicBezTo>
                    <a:pt x="3370" y="2269"/>
                    <a:pt x="3003" y="2902"/>
                    <a:pt x="2636" y="3469"/>
                  </a:cubicBezTo>
                  <a:cubicBezTo>
                    <a:pt x="1869" y="4670"/>
                    <a:pt x="1202" y="6005"/>
                    <a:pt x="668" y="7339"/>
                  </a:cubicBezTo>
                  <a:cubicBezTo>
                    <a:pt x="368" y="8106"/>
                    <a:pt x="168" y="8940"/>
                    <a:pt x="34" y="9774"/>
                  </a:cubicBezTo>
                  <a:cubicBezTo>
                    <a:pt x="1" y="10341"/>
                    <a:pt x="1" y="10941"/>
                    <a:pt x="134" y="11508"/>
                  </a:cubicBezTo>
                  <a:cubicBezTo>
                    <a:pt x="201" y="11942"/>
                    <a:pt x="368" y="12309"/>
                    <a:pt x="568" y="12676"/>
                  </a:cubicBezTo>
                  <a:cubicBezTo>
                    <a:pt x="835" y="13110"/>
                    <a:pt x="1202" y="13477"/>
                    <a:pt x="1635" y="13777"/>
                  </a:cubicBezTo>
                  <a:cubicBezTo>
                    <a:pt x="2036" y="14010"/>
                    <a:pt x="2469" y="14244"/>
                    <a:pt x="2903" y="14310"/>
                  </a:cubicBezTo>
                  <a:lnTo>
                    <a:pt x="3070" y="14344"/>
                  </a:lnTo>
                  <a:lnTo>
                    <a:pt x="3203" y="14411"/>
                  </a:lnTo>
                  <a:lnTo>
                    <a:pt x="3370" y="14411"/>
                  </a:lnTo>
                  <a:lnTo>
                    <a:pt x="3670" y="14444"/>
                  </a:lnTo>
                  <a:cubicBezTo>
                    <a:pt x="4070" y="14477"/>
                    <a:pt x="4471" y="14511"/>
                    <a:pt x="4838" y="14577"/>
                  </a:cubicBezTo>
                  <a:cubicBezTo>
                    <a:pt x="5605" y="14644"/>
                    <a:pt x="6339" y="14644"/>
                    <a:pt x="7106" y="14644"/>
                  </a:cubicBezTo>
                  <a:cubicBezTo>
                    <a:pt x="9975" y="14577"/>
                    <a:pt x="12810" y="14110"/>
                    <a:pt x="15612" y="13310"/>
                  </a:cubicBezTo>
                  <a:cubicBezTo>
                    <a:pt x="16946" y="12943"/>
                    <a:pt x="18314" y="12509"/>
                    <a:pt x="19615" y="12009"/>
                  </a:cubicBezTo>
                  <a:cubicBezTo>
                    <a:pt x="20282" y="11775"/>
                    <a:pt x="20882" y="11508"/>
                    <a:pt x="21550" y="11275"/>
                  </a:cubicBezTo>
                  <a:cubicBezTo>
                    <a:pt x="21850" y="11142"/>
                    <a:pt x="22183" y="10975"/>
                    <a:pt x="22517" y="10841"/>
                  </a:cubicBezTo>
                  <a:cubicBezTo>
                    <a:pt x="22850" y="10741"/>
                    <a:pt x="23151" y="10574"/>
                    <a:pt x="23518" y="10408"/>
                  </a:cubicBezTo>
                  <a:lnTo>
                    <a:pt x="21183" y="5504"/>
                  </a:lnTo>
                  <a:lnTo>
                    <a:pt x="20349" y="5904"/>
                  </a:lnTo>
                  <a:lnTo>
                    <a:pt x="19481" y="6271"/>
                  </a:lnTo>
                  <a:cubicBezTo>
                    <a:pt x="18881" y="6472"/>
                    <a:pt x="18247" y="6738"/>
                    <a:pt x="17680" y="6939"/>
                  </a:cubicBezTo>
                  <a:cubicBezTo>
                    <a:pt x="16479" y="7372"/>
                    <a:pt x="15312" y="7806"/>
                    <a:pt x="14044" y="8139"/>
                  </a:cubicBezTo>
                  <a:cubicBezTo>
                    <a:pt x="12810" y="8473"/>
                    <a:pt x="11576" y="8807"/>
                    <a:pt x="10375" y="9040"/>
                  </a:cubicBezTo>
                  <a:cubicBezTo>
                    <a:pt x="9174" y="9340"/>
                    <a:pt x="7973" y="9507"/>
                    <a:pt x="6772" y="9607"/>
                  </a:cubicBezTo>
                  <a:cubicBezTo>
                    <a:pt x="6172" y="9640"/>
                    <a:pt x="5605" y="9640"/>
                    <a:pt x="5004" y="9640"/>
                  </a:cubicBezTo>
                  <a:cubicBezTo>
                    <a:pt x="4908" y="9640"/>
                    <a:pt x="4799" y="9640"/>
                    <a:pt x="4685" y="9638"/>
                  </a:cubicBezTo>
                  <a:lnTo>
                    <a:pt x="4685" y="9638"/>
                  </a:lnTo>
                  <a:cubicBezTo>
                    <a:pt x="4704" y="9305"/>
                    <a:pt x="4749" y="8973"/>
                    <a:pt x="4838" y="8640"/>
                  </a:cubicBezTo>
                  <a:cubicBezTo>
                    <a:pt x="5138" y="7439"/>
                    <a:pt x="5505" y="6238"/>
                    <a:pt x="5938" y="5071"/>
                  </a:cubicBezTo>
                  <a:lnTo>
                    <a:pt x="6572" y="3236"/>
                  </a:lnTo>
                  <a:lnTo>
                    <a:pt x="7306" y="1401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3056525" y="1523625"/>
              <a:ext cx="389475" cy="282300"/>
            </a:xfrm>
            <a:custGeom>
              <a:avLst/>
              <a:gdLst/>
              <a:ahLst/>
              <a:cxnLst/>
              <a:rect l="l" t="t" r="r" b="b"/>
              <a:pathLst>
                <a:path w="15579" h="11292" extrusionOk="0">
                  <a:moveTo>
                    <a:pt x="10051" y="1"/>
                  </a:moveTo>
                  <a:cubicBezTo>
                    <a:pt x="9726" y="1"/>
                    <a:pt x="9379" y="17"/>
                    <a:pt x="9007" y="50"/>
                  </a:cubicBezTo>
                  <a:cubicBezTo>
                    <a:pt x="4604" y="450"/>
                    <a:pt x="0" y="3219"/>
                    <a:pt x="0" y="3219"/>
                  </a:cubicBezTo>
                  <a:lnTo>
                    <a:pt x="2769" y="11292"/>
                  </a:lnTo>
                  <a:cubicBezTo>
                    <a:pt x="2769" y="11292"/>
                    <a:pt x="9841" y="9590"/>
                    <a:pt x="12176" y="7089"/>
                  </a:cubicBezTo>
                  <a:cubicBezTo>
                    <a:pt x="14413" y="4631"/>
                    <a:pt x="15578" y="1"/>
                    <a:pt x="100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2861375" y="1360575"/>
              <a:ext cx="136800" cy="93425"/>
            </a:xfrm>
            <a:custGeom>
              <a:avLst/>
              <a:gdLst/>
              <a:ahLst/>
              <a:cxnLst/>
              <a:rect l="l" t="t" r="r" b="b"/>
              <a:pathLst>
                <a:path w="5472" h="3737" extrusionOk="0">
                  <a:moveTo>
                    <a:pt x="901" y="1"/>
                  </a:moveTo>
                  <a:cubicBezTo>
                    <a:pt x="901" y="1"/>
                    <a:pt x="1" y="3003"/>
                    <a:pt x="1535" y="3737"/>
                  </a:cubicBezTo>
                  <a:lnTo>
                    <a:pt x="3670" y="3603"/>
                  </a:lnTo>
                  <a:lnTo>
                    <a:pt x="5471" y="4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2883900" y="1283850"/>
              <a:ext cx="114275" cy="88425"/>
            </a:xfrm>
            <a:custGeom>
              <a:avLst/>
              <a:gdLst/>
              <a:ahLst/>
              <a:cxnLst/>
              <a:rect l="l" t="t" r="r" b="b"/>
              <a:pathLst>
                <a:path w="4571" h="3537" extrusionOk="0">
                  <a:moveTo>
                    <a:pt x="3770" y="1"/>
                  </a:moveTo>
                  <a:lnTo>
                    <a:pt x="334" y="401"/>
                  </a:lnTo>
                  <a:lnTo>
                    <a:pt x="0" y="3137"/>
                  </a:lnTo>
                  <a:lnTo>
                    <a:pt x="4570" y="3537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22"/>
          <p:cNvGrpSpPr/>
          <p:nvPr/>
        </p:nvGrpSpPr>
        <p:grpSpPr>
          <a:xfrm>
            <a:off x="719849" y="2098141"/>
            <a:ext cx="1587993" cy="1830886"/>
            <a:chOff x="719849" y="2465193"/>
            <a:chExt cx="1587993" cy="1830886"/>
          </a:xfrm>
        </p:grpSpPr>
        <p:grpSp>
          <p:nvGrpSpPr>
            <p:cNvPr id="1045" name="Google Shape;1045;p22"/>
            <p:cNvGrpSpPr/>
            <p:nvPr/>
          </p:nvGrpSpPr>
          <p:grpSpPr>
            <a:xfrm flipH="1">
              <a:off x="719849" y="2465193"/>
              <a:ext cx="863405" cy="1830886"/>
              <a:chOff x="3233700" y="1712900"/>
              <a:chExt cx="952775" cy="2020400"/>
            </a:xfrm>
          </p:grpSpPr>
          <p:sp>
            <p:nvSpPr>
              <p:cNvPr id="1046" name="Google Shape;1046;p22"/>
              <p:cNvSpPr/>
              <p:nvPr/>
            </p:nvSpPr>
            <p:spPr>
              <a:xfrm>
                <a:off x="3233700" y="1712900"/>
                <a:ext cx="12025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80816" extrusionOk="0">
                    <a:moveTo>
                      <a:pt x="0" y="1"/>
                    </a:moveTo>
                    <a:lnTo>
                      <a:pt x="0" y="663"/>
                    </a:lnTo>
                    <a:lnTo>
                      <a:pt x="2608" y="8529"/>
                    </a:lnTo>
                    <a:lnTo>
                      <a:pt x="1710" y="80815"/>
                    </a:lnTo>
                    <a:lnTo>
                      <a:pt x="3142" y="80815"/>
                    </a:lnTo>
                    <a:lnTo>
                      <a:pt x="4809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3264675" y="1712900"/>
                <a:ext cx="98875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80816" extrusionOk="0">
                    <a:moveTo>
                      <a:pt x="1" y="1"/>
                    </a:moveTo>
                    <a:lnTo>
                      <a:pt x="2587" y="7823"/>
                    </a:lnTo>
                    <a:lnTo>
                      <a:pt x="1732" y="80815"/>
                    </a:lnTo>
                    <a:lnTo>
                      <a:pt x="3955" y="80815"/>
                    </a:lnTo>
                    <a:lnTo>
                      <a:pt x="395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340025" y="1756175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340025" y="1884425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340025" y="2012125"/>
                <a:ext cx="8282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7" extrusionOk="0">
                    <a:moveTo>
                      <a:pt x="663" y="1"/>
                    </a:moveTo>
                    <a:cubicBezTo>
                      <a:pt x="300" y="1"/>
                      <a:pt x="1" y="279"/>
                      <a:pt x="1" y="664"/>
                    </a:cubicBezTo>
                    <a:cubicBezTo>
                      <a:pt x="1" y="1048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4"/>
                    </a:cubicBezTo>
                    <a:cubicBezTo>
                      <a:pt x="33130" y="279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340025" y="213985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31" y="1326"/>
                      <a:pt x="33130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340025" y="22670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84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84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3340025" y="23952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25"/>
                      <a:pt x="33109" y="1026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3340025" y="25229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6"/>
                      <a:pt x="33130" y="663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3340025" y="2650675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3340025" y="277840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5"/>
                      <a:pt x="663" y="1325"/>
                    </a:cubicBezTo>
                    <a:lnTo>
                      <a:pt x="32468" y="1325"/>
                    </a:lnTo>
                    <a:cubicBezTo>
                      <a:pt x="32810" y="1325"/>
                      <a:pt x="33109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3340025" y="29055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7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3340025" y="3033800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85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85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3340025" y="31615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63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340025" y="3289225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27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3340025" y="341695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5"/>
                      <a:pt x="663" y="1325"/>
                    </a:cubicBezTo>
                    <a:lnTo>
                      <a:pt x="32468" y="1325"/>
                    </a:lnTo>
                    <a:cubicBezTo>
                      <a:pt x="32810" y="1325"/>
                      <a:pt x="33109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3340025" y="35441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7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3340025" y="3672350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85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85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4056600" y="1712900"/>
                <a:ext cx="12560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80816" extrusionOk="0">
                    <a:moveTo>
                      <a:pt x="0" y="1"/>
                    </a:moveTo>
                    <a:lnTo>
                      <a:pt x="0" y="663"/>
                    </a:lnTo>
                    <a:lnTo>
                      <a:pt x="2608" y="8529"/>
                    </a:lnTo>
                    <a:lnTo>
                      <a:pt x="1753" y="80815"/>
                    </a:lnTo>
                    <a:lnTo>
                      <a:pt x="5023" y="80815"/>
                    </a:lnTo>
                    <a:lnTo>
                      <a:pt x="480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4088125" y="1712900"/>
                <a:ext cx="9835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0816" extrusionOk="0">
                    <a:moveTo>
                      <a:pt x="0" y="1"/>
                    </a:moveTo>
                    <a:lnTo>
                      <a:pt x="2565" y="7823"/>
                    </a:lnTo>
                    <a:lnTo>
                      <a:pt x="1710" y="80815"/>
                    </a:lnTo>
                    <a:lnTo>
                      <a:pt x="3933" y="80815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6" name="Google Shape;1066;p22"/>
            <p:cNvGrpSpPr/>
            <p:nvPr/>
          </p:nvGrpSpPr>
          <p:grpSpPr>
            <a:xfrm>
              <a:off x="1146350" y="2474452"/>
              <a:ext cx="933540" cy="1821521"/>
              <a:chOff x="760200" y="2077550"/>
              <a:chExt cx="1088550" cy="2123975"/>
            </a:xfrm>
          </p:grpSpPr>
          <p:sp>
            <p:nvSpPr>
              <p:cNvPr id="1067" name="Google Shape;1067;p22"/>
              <p:cNvSpPr/>
              <p:nvPr/>
            </p:nvSpPr>
            <p:spPr>
              <a:xfrm>
                <a:off x="1134350" y="2490525"/>
                <a:ext cx="642700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25708" h="7640" extrusionOk="0">
                    <a:moveTo>
                      <a:pt x="2451" y="0"/>
                    </a:moveTo>
                    <a:cubicBezTo>
                      <a:pt x="1825" y="0"/>
                      <a:pt x="1252" y="209"/>
                      <a:pt x="808" y="678"/>
                    </a:cubicBezTo>
                    <a:cubicBezTo>
                      <a:pt x="0" y="1513"/>
                      <a:pt x="78" y="2868"/>
                      <a:pt x="913" y="3677"/>
                    </a:cubicBezTo>
                    <a:cubicBezTo>
                      <a:pt x="1695" y="4355"/>
                      <a:pt x="2607" y="4876"/>
                      <a:pt x="3598" y="5215"/>
                    </a:cubicBezTo>
                    <a:cubicBezTo>
                      <a:pt x="4537" y="5554"/>
                      <a:pt x="5501" y="5919"/>
                      <a:pt x="6492" y="6206"/>
                    </a:cubicBezTo>
                    <a:cubicBezTo>
                      <a:pt x="7457" y="6518"/>
                      <a:pt x="8474" y="6805"/>
                      <a:pt x="9490" y="7040"/>
                    </a:cubicBezTo>
                    <a:cubicBezTo>
                      <a:pt x="10533" y="7248"/>
                      <a:pt x="11602" y="7457"/>
                      <a:pt x="12671" y="7587"/>
                    </a:cubicBezTo>
                    <a:cubicBezTo>
                      <a:pt x="12958" y="7614"/>
                      <a:pt x="13297" y="7640"/>
                      <a:pt x="13558" y="7640"/>
                    </a:cubicBezTo>
                    <a:lnTo>
                      <a:pt x="14392" y="7640"/>
                    </a:lnTo>
                    <a:lnTo>
                      <a:pt x="15226" y="7614"/>
                    </a:lnTo>
                    <a:lnTo>
                      <a:pt x="16008" y="7561"/>
                    </a:lnTo>
                    <a:cubicBezTo>
                      <a:pt x="17051" y="7431"/>
                      <a:pt x="18068" y="7248"/>
                      <a:pt x="19059" y="7092"/>
                    </a:cubicBezTo>
                    <a:cubicBezTo>
                      <a:pt x="21092" y="6727"/>
                      <a:pt x="23048" y="6310"/>
                      <a:pt x="25003" y="5815"/>
                    </a:cubicBezTo>
                    <a:cubicBezTo>
                      <a:pt x="25446" y="5684"/>
                      <a:pt x="25707" y="5293"/>
                      <a:pt x="25707" y="4850"/>
                    </a:cubicBezTo>
                    <a:cubicBezTo>
                      <a:pt x="25681" y="4302"/>
                      <a:pt x="25212" y="3859"/>
                      <a:pt x="24664" y="3859"/>
                    </a:cubicBezTo>
                    <a:cubicBezTo>
                      <a:pt x="23700" y="3963"/>
                      <a:pt x="22683" y="3990"/>
                      <a:pt x="21718" y="4068"/>
                    </a:cubicBezTo>
                    <a:cubicBezTo>
                      <a:pt x="20727" y="4120"/>
                      <a:pt x="19763" y="4172"/>
                      <a:pt x="18772" y="4198"/>
                    </a:cubicBezTo>
                    <a:cubicBezTo>
                      <a:pt x="18290" y="4211"/>
                      <a:pt x="17801" y="4218"/>
                      <a:pt x="17315" y="4218"/>
                    </a:cubicBezTo>
                    <a:cubicBezTo>
                      <a:pt x="16830" y="4218"/>
                      <a:pt x="16347" y="4211"/>
                      <a:pt x="15878" y="4198"/>
                    </a:cubicBezTo>
                    <a:lnTo>
                      <a:pt x="15200" y="4172"/>
                    </a:lnTo>
                    <a:lnTo>
                      <a:pt x="14496" y="4094"/>
                    </a:lnTo>
                    <a:lnTo>
                      <a:pt x="13897" y="3990"/>
                    </a:lnTo>
                    <a:cubicBezTo>
                      <a:pt x="13714" y="3963"/>
                      <a:pt x="13479" y="3911"/>
                      <a:pt x="13297" y="3859"/>
                    </a:cubicBezTo>
                    <a:cubicBezTo>
                      <a:pt x="12410" y="3651"/>
                      <a:pt x="11524" y="3338"/>
                      <a:pt x="10690" y="3025"/>
                    </a:cubicBezTo>
                    <a:cubicBezTo>
                      <a:pt x="9777" y="2686"/>
                      <a:pt x="8891" y="2295"/>
                      <a:pt x="8030" y="1956"/>
                    </a:cubicBezTo>
                    <a:lnTo>
                      <a:pt x="5345" y="809"/>
                    </a:lnTo>
                    <a:cubicBezTo>
                      <a:pt x="4432" y="392"/>
                      <a:pt x="3494" y="131"/>
                      <a:pt x="2503" y="27"/>
                    </a:cubicBez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1717050" y="2574475"/>
                <a:ext cx="13170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3249" extrusionOk="0">
                    <a:moveTo>
                      <a:pt x="3004" y="1"/>
                    </a:moveTo>
                    <a:cubicBezTo>
                      <a:pt x="2693" y="1"/>
                      <a:pt x="2396" y="68"/>
                      <a:pt x="2112" y="162"/>
                    </a:cubicBezTo>
                    <a:lnTo>
                      <a:pt x="183" y="814"/>
                    </a:lnTo>
                    <a:lnTo>
                      <a:pt x="1" y="2404"/>
                    </a:lnTo>
                    <a:cubicBezTo>
                      <a:pt x="281" y="3098"/>
                      <a:pt x="1164" y="3249"/>
                      <a:pt x="1876" y="3249"/>
                    </a:cubicBezTo>
                    <a:cubicBezTo>
                      <a:pt x="2422" y="3249"/>
                      <a:pt x="2868" y="3160"/>
                      <a:pt x="2868" y="3160"/>
                    </a:cubicBezTo>
                    <a:lnTo>
                      <a:pt x="4198" y="3108"/>
                    </a:lnTo>
                    <a:cubicBezTo>
                      <a:pt x="4667" y="3082"/>
                      <a:pt x="5006" y="2769"/>
                      <a:pt x="5085" y="2300"/>
                    </a:cubicBezTo>
                    <a:lnTo>
                      <a:pt x="5215" y="1153"/>
                    </a:lnTo>
                    <a:lnTo>
                      <a:pt x="5215" y="1127"/>
                    </a:lnTo>
                    <a:cubicBezTo>
                      <a:pt x="5267" y="632"/>
                      <a:pt x="4928" y="188"/>
                      <a:pt x="4407" y="110"/>
                    </a:cubicBezTo>
                    <a:lnTo>
                      <a:pt x="3364" y="32"/>
                    </a:lnTo>
                    <a:cubicBezTo>
                      <a:pt x="3242" y="10"/>
                      <a:pt x="3122" y="1"/>
                      <a:pt x="3004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876875" y="2447325"/>
                <a:ext cx="397625" cy="631800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25272" extrusionOk="0">
                    <a:moveTo>
                      <a:pt x="7199" y="1"/>
                    </a:moveTo>
                    <a:cubicBezTo>
                      <a:pt x="6179" y="1"/>
                      <a:pt x="4826" y="99"/>
                      <a:pt x="3599" y="503"/>
                    </a:cubicBezTo>
                    <a:cubicBezTo>
                      <a:pt x="1800" y="1077"/>
                      <a:pt x="53" y="2067"/>
                      <a:pt x="27" y="5796"/>
                    </a:cubicBezTo>
                    <a:cubicBezTo>
                      <a:pt x="1" y="12679"/>
                      <a:pt x="1304" y="17554"/>
                      <a:pt x="79" y="24098"/>
                    </a:cubicBezTo>
                    <a:cubicBezTo>
                      <a:pt x="79" y="24098"/>
                      <a:pt x="13376" y="25245"/>
                      <a:pt x="13819" y="25271"/>
                    </a:cubicBezTo>
                    <a:cubicBezTo>
                      <a:pt x="14627" y="13513"/>
                      <a:pt x="15905" y="10358"/>
                      <a:pt x="15800" y="3971"/>
                    </a:cubicBezTo>
                    <a:cubicBezTo>
                      <a:pt x="15800" y="2824"/>
                      <a:pt x="15070" y="1807"/>
                      <a:pt x="13949" y="1494"/>
                    </a:cubicBezTo>
                    <a:lnTo>
                      <a:pt x="8813" y="86"/>
                    </a:lnTo>
                    <a:cubicBezTo>
                      <a:pt x="8813" y="86"/>
                      <a:pt x="8151" y="1"/>
                      <a:pt x="7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884700" y="2491000"/>
                <a:ext cx="170150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508" extrusionOk="0">
                    <a:moveTo>
                      <a:pt x="2658" y="0"/>
                    </a:moveTo>
                    <a:cubicBezTo>
                      <a:pt x="2379" y="0"/>
                      <a:pt x="2107" y="53"/>
                      <a:pt x="1852" y="164"/>
                    </a:cubicBezTo>
                    <a:cubicBezTo>
                      <a:pt x="444" y="764"/>
                      <a:pt x="1" y="2875"/>
                      <a:pt x="861" y="4857"/>
                    </a:cubicBezTo>
                    <a:cubicBezTo>
                      <a:pt x="1559" y="6466"/>
                      <a:pt x="2894" y="7507"/>
                      <a:pt x="4125" y="7507"/>
                    </a:cubicBezTo>
                    <a:cubicBezTo>
                      <a:pt x="4410" y="7507"/>
                      <a:pt x="4689" y="7451"/>
                      <a:pt x="4954" y="7334"/>
                    </a:cubicBezTo>
                    <a:cubicBezTo>
                      <a:pt x="6362" y="6734"/>
                      <a:pt x="6805" y="4622"/>
                      <a:pt x="5945" y="2641"/>
                    </a:cubicBezTo>
                    <a:cubicBezTo>
                      <a:pt x="5244" y="1026"/>
                      <a:pt x="3885" y="0"/>
                      <a:pt x="2658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893825" y="2490050"/>
                <a:ext cx="62770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25108" h="10972" extrusionOk="0">
                    <a:moveTo>
                      <a:pt x="2401" y="1"/>
                    </a:moveTo>
                    <a:cubicBezTo>
                      <a:pt x="1989" y="1"/>
                      <a:pt x="1588" y="123"/>
                      <a:pt x="1226" y="358"/>
                    </a:cubicBezTo>
                    <a:cubicBezTo>
                      <a:pt x="235" y="1062"/>
                      <a:pt x="1" y="2366"/>
                      <a:pt x="652" y="3331"/>
                    </a:cubicBezTo>
                    <a:cubicBezTo>
                      <a:pt x="1278" y="4191"/>
                      <a:pt x="2060" y="4895"/>
                      <a:pt x="2973" y="5416"/>
                    </a:cubicBezTo>
                    <a:cubicBezTo>
                      <a:pt x="3833" y="5964"/>
                      <a:pt x="4693" y="6537"/>
                      <a:pt x="5606" y="7059"/>
                    </a:cubicBezTo>
                    <a:cubicBezTo>
                      <a:pt x="6519" y="7580"/>
                      <a:pt x="7483" y="8050"/>
                      <a:pt x="8422" y="8519"/>
                    </a:cubicBezTo>
                    <a:cubicBezTo>
                      <a:pt x="9439" y="8962"/>
                      <a:pt x="10429" y="9405"/>
                      <a:pt x="11472" y="9744"/>
                    </a:cubicBezTo>
                    <a:cubicBezTo>
                      <a:pt x="11733" y="9823"/>
                      <a:pt x="12046" y="9953"/>
                      <a:pt x="12333" y="9979"/>
                    </a:cubicBezTo>
                    <a:cubicBezTo>
                      <a:pt x="12619" y="10005"/>
                      <a:pt x="12906" y="10109"/>
                      <a:pt x="13167" y="10135"/>
                    </a:cubicBezTo>
                    <a:cubicBezTo>
                      <a:pt x="13741" y="10240"/>
                      <a:pt x="14262" y="10318"/>
                      <a:pt x="14783" y="10370"/>
                    </a:cubicBezTo>
                    <a:cubicBezTo>
                      <a:pt x="15826" y="10500"/>
                      <a:pt x="16869" y="10579"/>
                      <a:pt x="17860" y="10657"/>
                    </a:cubicBezTo>
                    <a:cubicBezTo>
                      <a:pt x="19920" y="10839"/>
                      <a:pt x="21953" y="10918"/>
                      <a:pt x="23987" y="10970"/>
                    </a:cubicBezTo>
                    <a:cubicBezTo>
                      <a:pt x="24004" y="10971"/>
                      <a:pt x="24020" y="10971"/>
                      <a:pt x="24037" y="10971"/>
                    </a:cubicBezTo>
                    <a:cubicBezTo>
                      <a:pt x="24510" y="10971"/>
                      <a:pt x="24903" y="10614"/>
                      <a:pt x="25004" y="10135"/>
                    </a:cubicBezTo>
                    <a:cubicBezTo>
                      <a:pt x="25108" y="9588"/>
                      <a:pt x="24743" y="9066"/>
                      <a:pt x="24195" y="8962"/>
                    </a:cubicBezTo>
                    <a:cubicBezTo>
                      <a:pt x="23179" y="8780"/>
                      <a:pt x="22214" y="8571"/>
                      <a:pt x="21223" y="8389"/>
                    </a:cubicBezTo>
                    <a:cubicBezTo>
                      <a:pt x="20259" y="8180"/>
                      <a:pt x="19268" y="7998"/>
                      <a:pt x="18303" y="7763"/>
                    </a:cubicBezTo>
                    <a:cubicBezTo>
                      <a:pt x="17312" y="7528"/>
                      <a:pt x="16374" y="7320"/>
                      <a:pt x="15435" y="7059"/>
                    </a:cubicBezTo>
                    <a:cubicBezTo>
                      <a:pt x="14549" y="6850"/>
                      <a:pt x="13662" y="6537"/>
                      <a:pt x="12854" y="6172"/>
                    </a:cubicBezTo>
                    <a:cubicBezTo>
                      <a:pt x="12046" y="5755"/>
                      <a:pt x="11212" y="5286"/>
                      <a:pt x="10481" y="4765"/>
                    </a:cubicBezTo>
                    <a:cubicBezTo>
                      <a:pt x="9647" y="4243"/>
                      <a:pt x="8865" y="3696"/>
                      <a:pt x="8057" y="3148"/>
                    </a:cubicBezTo>
                    <a:lnTo>
                      <a:pt x="5658" y="1453"/>
                    </a:lnTo>
                    <a:cubicBezTo>
                      <a:pt x="4876" y="828"/>
                      <a:pt x="3990" y="332"/>
                      <a:pt x="3051" y="46"/>
                    </a:cubicBezTo>
                    <a:lnTo>
                      <a:pt x="2947" y="72"/>
                    </a:lnTo>
                    <a:cubicBezTo>
                      <a:pt x="2764" y="24"/>
                      <a:pt x="2581" y="1"/>
                      <a:pt x="2401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1465450" y="2687900"/>
                <a:ext cx="130400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3324" extrusionOk="0">
                    <a:moveTo>
                      <a:pt x="3092" y="0"/>
                    </a:moveTo>
                    <a:cubicBezTo>
                      <a:pt x="2711" y="0"/>
                      <a:pt x="2350" y="77"/>
                      <a:pt x="2008" y="214"/>
                    </a:cubicBezTo>
                    <a:lnTo>
                      <a:pt x="131" y="970"/>
                    </a:lnTo>
                    <a:lnTo>
                      <a:pt x="1" y="2560"/>
                    </a:lnTo>
                    <a:cubicBezTo>
                      <a:pt x="254" y="3173"/>
                      <a:pt x="1004" y="3323"/>
                      <a:pt x="1678" y="3323"/>
                    </a:cubicBezTo>
                    <a:cubicBezTo>
                      <a:pt x="2321" y="3323"/>
                      <a:pt x="2895" y="3186"/>
                      <a:pt x="2895" y="3186"/>
                    </a:cubicBezTo>
                    <a:lnTo>
                      <a:pt x="4224" y="3082"/>
                    </a:lnTo>
                    <a:cubicBezTo>
                      <a:pt x="4694" y="3056"/>
                      <a:pt x="5033" y="2691"/>
                      <a:pt x="5085" y="2221"/>
                    </a:cubicBezTo>
                    <a:lnTo>
                      <a:pt x="5163" y="1100"/>
                    </a:lnTo>
                    <a:lnTo>
                      <a:pt x="5163" y="1048"/>
                    </a:lnTo>
                    <a:cubicBezTo>
                      <a:pt x="5215" y="527"/>
                      <a:pt x="4824" y="110"/>
                      <a:pt x="4303" y="84"/>
                    </a:cubicBezTo>
                    <a:lnTo>
                      <a:pt x="3260" y="5"/>
                    </a:lnTo>
                    <a:cubicBezTo>
                      <a:pt x="3203" y="2"/>
                      <a:pt x="3148" y="0"/>
                      <a:pt x="3092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979875" y="2268750"/>
                <a:ext cx="108500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4266" extrusionOk="0">
                    <a:moveTo>
                      <a:pt x="2005" y="1"/>
                    </a:moveTo>
                    <a:cubicBezTo>
                      <a:pt x="1955" y="1"/>
                      <a:pt x="1904" y="3"/>
                      <a:pt x="1851" y="7"/>
                    </a:cubicBezTo>
                    <a:cubicBezTo>
                      <a:pt x="0" y="137"/>
                      <a:pt x="678" y="3735"/>
                      <a:pt x="2529" y="4231"/>
                    </a:cubicBezTo>
                    <a:cubicBezTo>
                      <a:pt x="2618" y="4254"/>
                      <a:pt x="2702" y="4266"/>
                      <a:pt x="2782" y="4266"/>
                    </a:cubicBezTo>
                    <a:cubicBezTo>
                      <a:pt x="4340" y="4266"/>
                      <a:pt x="4263" y="1"/>
                      <a:pt x="20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1128475" y="2162225"/>
                <a:ext cx="142075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4841" extrusionOk="0">
                    <a:moveTo>
                      <a:pt x="3027" y="1"/>
                    </a:moveTo>
                    <a:cubicBezTo>
                      <a:pt x="1550" y="1"/>
                      <a:pt x="1" y="2713"/>
                      <a:pt x="913" y="4320"/>
                    </a:cubicBezTo>
                    <a:cubicBezTo>
                      <a:pt x="1125" y="4685"/>
                      <a:pt x="1442" y="4841"/>
                      <a:pt x="1802" y="4841"/>
                    </a:cubicBezTo>
                    <a:cubicBezTo>
                      <a:pt x="3347" y="4841"/>
                      <a:pt x="5683" y="1964"/>
                      <a:pt x="3885" y="357"/>
                    </a:cubicBezTo>
                    <a:cubicBezTo>
                      <a:pt x="3616" y="109"/>
                      <a:pt x="3323" y="1"/>
                      <a:pt x="30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009850" y="2291725"/>
                <a:ext cx="172100" cy="234675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9387" extrusionOk="0">
                    <a:moveTo>
                      <a:pt x="1017" y="1"/>
                    </a:moveTo>
                    <a:cubicBezTo>
                      <a:pt x="939" y="1878"/>
                      <a:pt x="756" y="4355"/>
                      <a:pt x="0" y="6545"/>
                    </a:cubicBezTo>
                    <a:cubicBezTo>
                      <a:pt x="157" y="7822"/>
                      <a:pt x="2503" y="8500"/>
                      <a:pt x="5058" y="9386"/>
                    </a:cubicBezTo>
                    <a:cubicBezTo>
                      <a:pt x="6492" y="8552"/>
                      <a:pt x="6883" y="7874"/>
                      <a:pt x="6310" y="7066"/>
                    </a:cubicBezTo>
                    <a:cubicBezTo>
                      <a:pt x="4198" y="6466"/>
                      <a:pt x="4928" y="4433"/>
                      <a:pt x="5397" y="2947"/>
                    </a:cubicBezTo>
                    <a:lnTo>
                      <a:pt x="10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052875" y="2347125"/>
                <a:ext cx="919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26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548"/>
                      <a:pt x="417" y="1044"/>
                      <a:pt x="756" y="1487"/>
                    </a:cubicBezTo>
                    <a:cubicBezTo>
                      <a:pt x="1252" y="2139"/>
                      <a:pt x="2216" y="2530"/>
                      <a:pt x="3207" y="2634"/>
                    </a:cubicBezTo>
                    <a:cubicBezTo>
                      <a:pt x="3285" y="1982"/>
                      <a:pt x="3468" y="1356"/>
                      <a:pt x="3676" y="731"/>
                    </a:cubicBezTo>
                    <a:lnTo>
                      <a:pt x="3494" y="6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1022875" y="2137000"/>
                <a:ext cx="196875" cy="25877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0351" extrusionOk="0">
                    <a:moveTo>
                      <a:pt x="3613" y="1"/>
                    </a:moveTo>
                    <a:cubicBezTo>
                      <a:pt x="2195" y="1"/>
                      <a:pt x="860" y="845"/>
                      <a:pt x="288" y="2227"/>
                    </a:cubicBezTo>
                    <a:cubicBezTo>
                      <a:pt x="105" y="2722"/>
                      <a:pt x="1" y="3269"/>
                      <a:pt x="27" y="3843"/>
                    </a:cubicBezTo>
                    <a:cubicBezTo>
                      <a:pt x="157" y="6450"/>
                      <a:pt x="131" y="7962"/>
                      <a:pt x="1435" y="9344"/>
                    </a:cubicBezTo>
                    <a:cubicBezTo>
                      <a:pt x="2122" y="10040"/>
                      <a:pt x="2959" y="10351"/>
                      <a:pt x="3787" y="10351"/>
                    </a:cubicBezTo>
                    <a:cubicBezTo>
                      <a:pt x="5348" y="10351"/>
                      <a:pt x="6875" y="9248"/>
                      <a:pt x="7301" y="7545"/>
                    </a:cubicBezTo>
                    <a:cubicBezTo>
                      <a:pt x="7875" y="5199"/>
                      <a:pt x="7562" y="1314"/>
                      <a:pt x="4981" y="271"/>
                    </a:cubicBezTo>
                    <a:cubicBezTo>
                      <a:pt x="4531" y="88"/>
                      <a:pt x="4068" y="1"/>
                      <a:pt x="361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927075" y="2077550"/>
                <a:ext cx="327225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8797" extrusionOk="0">
                    <a:moveTo>
                      <a:pt x="6273" y="0"/>
                    </a:moveTo>
                    <a:cubicBezTo>
                      <a:pt x="6042" y="0"/>
                      <a:pt x="5801" y="29"/>
                      <a:pt x="5554" y="94"/>
                    </a:cubicBezTo>
                    <a:cubicBezTo>
                      <a:pt x="3572" y="616"/>
                      <a:pt x="3520" y="2076"/>
                      <a:pt x="3520" y="2076"/>
                    </a:cubicBezTo>
                    <a:cubicBezTo>
                      <a:pt x="3520" y="2076"/>
                      <a:pt x="3411" y="2066"/>
                      <a:pt x="3234" y="2066"/>
                    </a:cubicBezTo>
                    <a:cubicBezTo>
                      <a:pt x="2605" y="2066"/>
                      <a:pt x="1115" y="2193"/>
                      <a:pt x="626" y="3353"/>
                    </a:cubicBezTo>
                    <a:cubicBezTo>
                      <a:pt x="0" y="4813"/>
                      <a:pt x="1278" y="5908"/>
                      <a:pt x="1278" y="5908"/>
                    </a:cubicBezTo>
                    <a:cubicBezTo>
                      <a:pt x="1278" y="5908"/>
                      <a:pt x="533" y="8390"/>
                      <a:pt x="3112" y="8390"/>
                    </a:cubicBezTo>
                    <a:cubicBezTo>
                      <a:pt x="3176" y="8390"/>
                      <a:pt x="3243" y="8388"/>
                      <a:pt x="3311" y="8385"/>
                    </a:cubicBezTo>
                    <a:cubicBezTo>
                      <a:pt x="3311" y="8385"/>
                      <a:pt x="4325" y="8796"/>
                      <a:pt x="4986" y="8796"/>
                    </a:cubicBezTo>
                    <a:cubicBezTo>
                      <a:pt x="5416" y="8796"/>
                      <a:pt x="5696" y="8622"/>
                      <a:pt x="5449" y="8046"/>
                    </a:cubicBezTo>
                    <a:cubicBezTo>
                      <a:pt x="5449" y="8046"/>
                      <a:pt x="6753" y="6247"/>
                      <a:pt x="5632" y="5074"/>
                    </a:cubicBezTo>
                    <a:lnTo>
                      <a:pt x="5632" y="5074"/>
                    </a:lnTo>
                    <a:cubicBezTo>
                      <a:pt x="5957" y="5157"/>
                      <a:pt x="6288" y="5192"/>
                      <a:pt x="6609" y="5192"/>
                    </a:cubicBezTo>
                    <a:cubicBezTo>
                      <a:pt x="7909" y="5192"/>
                      <a:pt x="9052" y="4611"/>
                      <a:pt x="9073" y="4214"/>
                    </a:cubicBezTo>
                    <a:cubicBezTo>
                      <a:pt x="9447" y="4704"/>
                      <a:pt x="10061" y="4954"/>
                      <a:pt x="10616" y="4954"/>
                    </a:cubicBezTo>
                    <a:cubicBezTo>
                      <a:pt x="11300" y="4954"/>
                      <a:pt x="11895" y="4574"/>
                      <a:pt x="11837" y="3796"/>
                    </a:cubicBezTo>
                    <a:cubicBezTo>
                      <a:pt x="12437" y="3301"/>
                      <a:pt x="13088" y="1815"/>
                      <a:pt x="11446" y="1033"/>
                    </a:cubicBezTo>
                    <a:cubicBezTo>
                      <a:pt x="11197" y="914"/>
                      <a:pt x="10937" y="868"/>
                      <a:pt x="10685" y="868"/>
                    </a:cubicBezTo>
                    <a:cubicBezTo>
                      <a:pt x="9826" y="868"/>
                      <a:pt x="9047" y="1398"/>
                      <a:pt x="9047" y="1398"/>
                    </a:cubicBezTo>
                    <a:cubicBezTo>
                      <a:pt x="9047" y="1398"/>
                      <a:pt x="7889" y="0"/>
                      <a:pt x="62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987025" y="2253725"/>
                <a:ext cx="736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957" extrusionOk="0">
                    <a:moveTo>
                      <a:pt x="1166" y="1"/>
                    </a:moveTo>
                    <a:cubicBezTo>
                      <a:pt x="1125" y="1"/>
                      <a:pt x="1085" y="3"/>
                      <a:pt x="1044" y="8"/>
                    </a:cubicBezTo>
                    <a:cubicBezTo>
                      <a:pt x="418" y="61"/>
                      <a:pt x="1" y="660"/>
                      <a:pt x="53" y="1286"/>
                    </a:cubicBezTo>
                    <a:cubicBezTo>
                      <a:pt x="53" y="1416"/>
                      <a:pt x="131" y="1573"/>
                      <a:pt x="235" y="1703"/>
                    </a:cubicBezTo>
                    <a:cubicBezTo>
                      <a:pt x="522" y="2303"/>
                      <a:pt x="1070" y="2720"/>
                      <a:pt x="1696" y="2902"/>
                    </a:cubicBezTo>
                    <a:cubicBezTo>
                      <a:pt x="1813" y="2939"/>
                      <a:pt x="1922" y="2956"/>
                      <a:pt x="2023" y="2956"/>
                    </a:cubicBezTo>
                    <a:cubicBezTo>
                      <a:pt x="2641" y="2956"/>
                      <a:pt x="2944" y="2316"/>
                      <a:pt x="2764" y="1599"/>
                    </a:cubicBezTo>
                    <a:cubicBezTo>
                      <a:pt x="2591" y="929"/>
                      <a:pt x="1946" y="1"/>
                      <a:pt x="1166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1131075" y="2236975"/>
                <a:ext cx="1307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3" extrusionOk="0">
                    <a:moveTo>
                      <a:pt x="261" y="1"/>
                    </a:moveTo>
                    <a:cubicBezTo>
                      <a:pt x="105" y="1"/>
                      <a:pt x="27" y="157"/>
                      <a:pt x="1" y="392"/>
                    </a:cubicBezTo>
                    <a:cubicBezTo>
                      <a:pt x="1" y="574"/>
                      <a:pt x="105" y="783"/>
                      <a:pt x="261" y="783"/>
                    </a:cubicBezTo>
                    <a:cubicBezTo>
                      <a:pt x="418" y="783"/>
                      <a:pt x="522" y="626"/>
                      <a:pt x="522" y="392"/>
                    </a:cubicBezTo>
                    <a:cubicBezTo>
                      <a:pt x="522" y="157"/>
                      <a:pt x="418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1144125" y="2311275"/>
                <a:ext cx="13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783" extrusionOk="0">
                    <a:moveTo>
                      <a:pt x="261" y="1"/>
                    </a:moveTo>
                    <a:cubicBezTo>
                      <a:pt x="104" y="1"/>
                      <a:pt x="0" y="183"/>
                      <a:pt x="0" y="392"/>
                    </a:cubicBezTo>
                    <a:cubicBezTo>
                      <a:pt x="0" y="574"/>
                      <a:pt x="104" y="783"/>
                      <a:pt x="261" y="783"/>
                    </a:cubicBezTo>
                    <a:cubicBezTo>
                      <a:pt x="417" y="783"/>
                      <a:pt x="522" y="600"/>
                      <a:pt x="522" y="392"/>
                    </a:cubicBezTo>
                    <a:cubicBezTo>
                      <a:pt x="522" y="157"/>
                      <a:pt x="417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1193000" y="2240875"/>
                <a:ext cx="13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4" extrusionOk="0">
                    <a:moveTo>
                      <a:pt x="261" y="1"/>
                    </a:moveTo>
                    <a:cubicBezTo>
                      <a:pt x="105" y="1"/>
                      <a:pt x="1" y="210"/>
                      <a:pt x="1" y="392"/>
                    </a:cubicBezTo>
                    <a:cubicBezTo>
                      <a:pt x="1" y="601"/>
                      <a:pt x="105" y="783"/>
                      <a:pt x="261" y="783"/>
                    </a:cubicBezTo>
                    <a:cubicBezTo>
                      <a:pt x="418" y="783"/>
                      <a:pt x="522" y="627"/>
                      <a:pt x="522" y="392"/>
                    </a:cubicBezTo>
                    <a:cubicBezTo>
                      <a:pt x="522" y="157"/>
                      <a:pt x="418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1174100" y="2253275"/>
                <a:ext cx="254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050" extrusionOk="0">
                    <a:moveTo>
                      <a:pt x="1" y="0"/>
                    </a:moveTo>
                    <a:lnTo>
                      <a:pt x="1" y="2008"/>
                    </a:lnTo>
                    <a:cubicBezTo>
                      <a:pt x="93" y="2036"/>
                      <a:pt x="190" y="2049"/>
                      <a:pt x="287" y="2049"/>
                    </a:cubicBezTo>
                    <a:cubicBezTo>
                      <a:pt x="545" y="2049"/>
                      <a:pt x="809" y="1958"/>
                      <a:pt x="1017" y="1825"/>
                    </a:cubicBezTo>
                    <a:cubicBezTo>
                      <a:pt x="600" y="1278"/>
                      <a:pt x="261" y="652"/>
                      <a:pt x="1" y="0"/>
                    </a:cubicBez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1110875" y="2211275"/>
                <a:ext cx="319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" extrusionOk="0">
                    <a:moveTo>
                      <a:pt x="995" y="0"/>
                    </a:moveTo>
                    <a:cubicBezTo>
                      <a:pt x="645" y="0"/>
                      <a:pt x="320" y="131"/>
                      <a:pt x="53" y="377"/>
                    </a:cubicBezTo>
                    <a:cubicBezTo>
                      <a:pt x="1" y="403"/>
                      <a:pt x="27" y="507"/>
                      <a:pt x="53" y="533"/>
                    </a:cubicBezTo>
                    <a:cubicBezTo>
                      <a:pt x="105" y="533"/>
                      <a:pt x="105" y="559"/>
                      <a:pt x="131" y="559"/>
                    </a:cubicBezTo>
                    <a:cubicBezTo>
                      <a:pt x="143" y="583"/>
                      <a:pt x="165" y="596"/>
                      <a:pt x="191" y="596"/>
                    </a:cubicBezTo>
                    <a:cubicBezTo>
                      <a:pt x="222" y="596"/>
                      <a:pt x="259" y="576"/>
                      <a:pt x="287" y="533"/>
                    </a:cubicBezTo>
                    <a:cubicBezTo>
                      <a:pt x="471" y="327"/>
                      <a:pt x="734" y="242"/>
                      <a:pt x="1026" y="242"/>
                    </a:cubicBezTo>
                    <a:cubicBezTo>
                      <a:pt x="1066" y="242"/>
                      <a:pt x="1107" y="243"/>
                      <a:pt x="1148" y="246"/>
                    </a:cubicBezTo>
                    <a:cubicBezTo>
                      <a:pt x="1200" y="246"/>
                      <a:pt x="1278" y="220"/>
                      <a:pt x="1278" y="142"/>
                    </a:cubicBezTo>
                    <a:cubicBezTo>
                      <a:pt x="1278" y="90"/>
                      <a:pt x="1226" y="12"/>
                      <a:pt x="1174" y="12"/>
                    </a:cubicBezTo>
                    <a:cubicBezTo>
                      <a:pt x="1114" y="4"/>
                      <a:pt x="1054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1188450" y="2214150"/>
                <a:ext cx="280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79" extrusionOk="0">
                    <a:moveTo>
                      <a:pt x="78" y="1"/>
                    </a:moveTo>
                    <a:cubicBezTo>
                      <a:pt x="26" y="1"/>
                      <a:pt x="0" y="53"/>
                      <a:pt x="0" y="131"/>
                    </a:cubicBezTo>
                    <a:cubicBezTo>
                      <a:pt x="0" y="183"/>
                      <a:pt x="52" y="236"/>
                      <a:pt x="130" y="236"/>
                    </a:cubicBezTo>
                    <a:cubicBezTo>
                      <a:pt x="443" y="236"/>
                      <a:pt x="730" y="392"/>
                      <a:pt x="939" y="653"/>
                    </a:cubicBezTo>
                    <a:cubicBezTo>
                      <a:pt x="939" y="679"/>
                      <a:pt x="991" y="679"/>
                      <a:pt x="1043" y="679"/>
                    </a:cubicBezTo>
                    <a:lnTo>
                      <a:pt x="1069" y="679"/>
                    </a:lnTo>
                    <a:cubicBezTo>
                      <a:pt x="1121" y="653"/>
                      <a:pt x="1121" y="575"/>
                      <a:pt x="1095" y="522"/>
                    </a:cubicBezTo>
                    <a:cubicBezTo>
                      <a:pt x="860" y="183"/>
                      <a:pt x="469" y="1"/>
                      <a:pt x="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1076325" y="4097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872975" y="3023700"/>
                <a:ext cx="357850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2582" extrusionOk="0">
                    <a:moveTo>
                      <a:pt x="261" y="0"/>
                    </a:moveTo>
                    <a:cubicBezTo>
                      <a:pt x="157" y="0"/>
                      <a:pt x="78" y="79"/>
                      <a:pt x="78" y="131"/>
                    </a:cubicBezTo>
                    <a:lnTo>
                      <a:pt x="0" y="1043"/>
                    </a:lnTo>
                    <a:cubicBezTo>
                      <a:pt x="0" y="1148"/>
                      <a:pt x="52" y="1200"/>
                      <a:pt x="131" y="1200"/>
                    </a:cubicBezTo>
                    <a:lnTo>
                      <a:pt x="13949" y="2581"/>
                    </a:lnTo>
                    <a:cubicBezTo>
                      <a:pt x="14027" y="2581"/>
                      <a:pt x="14105" y="2503"/>
                      <a:pt x="14105" y="2451"/>
                    </a:cubicBezTo>
                    <a:lnTo>
                      <a:pt x="14288" y="1304"/>
                    </a:lnTo>
                    <a:cubicBezTo>
                      <a:pt x="14314" y="1252"/>
                      <a:pt x="14236" y="1174"/>
                      <a:pt x="14131" y="1148"/>
                    </a:cubicBez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1098500" y="3096700"/>
                <a:ext cx="589250" cy="1036375"/>
              </a:xfrm>
              <a:custGeom>
                <a:avLst/>
                <a:gdLst/>
                <a:ahLst/>
                <a:cxnLst/>
                <a:rect l="l" t="t" r="r" b="b"/>
                <a:pathLst>
                  <a:path w="23570" h="41455" extrusionOk="0">
                    <a:moveTo>
                      <a:pt x="4537" y="0"/>
                    </a:moveTo>
                    <a:lnTo>
                      <a:pt x="0" y="9334"/>
                    </a:lnTo>
                    <a:cubicBezTo>
                      <a:pt x="0" y="9334"/>
                      <a:pt x="5814" y="11811"/>
                      <a:pt x="14314" y="13688"/>
                    </a:cubicBezTo>
                    <a:cubicBezTo>
                      <a:pt x="10377" y="19346"/>
                      <a:pt x="12802" y="28158"/>
                      <a:pt x="11602" y="41455"/>
                    </a:cubicBezTo>
                    <a:lnTo>
                      <a:pt x="14627" y="41455"/>
                    </a:lnTo>
                    <a:cubicBezTo>
                      <a:pt x="14627" y="41455"/>
                      <a:pt x="17833" y="23674"/>
                      <a:pt x="21588" y="12202"/>
                    </a:cubicBezTo>
                    <a:cubicBezTo>
                      <a:pt x="23569" y="6258"/>
                      <a:pt x="4537" y="0"/>
                      <a:pt x="4537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1370950" y="4125225"/>
                <a:ext cx="2275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3052" extrusionOk="0">
                    <a:moveTo>
                      <a:pt x="3729" y="1"/>
                    </a:moveTo>
                    <a:lnTo>
                      <a:pt x="470" y="53"/>
                    </a:lnTo>
                    <a:cubicBezTo>
                      <a:pt x="365" y="53"/>
                      <a:pt x="287" y="105"/>
                      <a:pt x="287" y="236"/>
                    </a:cubicBezTo>
                    <a:lnTo>
                      <a:pt x="26" y="2582"/>
                    </a:lnTo>
                    <a:cubicBezTo>
                      <a:pt x="0" y="2817"/>
                      <a:pt x="183" y="3051"/>
                      <a:pt x="417" y="3051"/>
                    </a:cubicBezTo>
                    <a:lnTo>
                      <a:pt x="444" y="3051"/>
                    </a:lnTo>
                    <a:cubicBezTo>
                      <a:pt x="1486" y="2999"/>
                      <a:pt x="3364" y="2921"/>
                      <a:pt x="4667" y="2921"/>
                    </a:cubicBezTo>
                    <a:cubicBezTo>
                      <a:pt x="5070" y="2907"/>
                      <a:pt x="5356" y="2903"/>
                      <a:pt x="5592" y="2903"/>
                    </a:cubicBezTo>
                    <a:cubicBezTo>
                      <a:pt x="6122" y="2903"/>
                      <a:pt x="6396" y="2926"/>
                      <a:pt x="7156" y="2926"/>
                    </a:cubicBezTo>
                    <a:cubicBezTo>
                      <a:pt x="7351" y="2926"/>
                      <a:pt x="7577" y="2925"/>
                      <a:pt x="7848" y="2921"/>
                    </a:cubicBezTo>
                    <a:cubicBezTo>
                      <a:pt x="8917" y="2921"/>
                      <a:pt x="9099" y="1800"/>
                      <a:pt x="8630" y="1696"/>
                    </a:cubicBezTo>
                    <a:cubicBezTo>
                      <a:pt x="6492" y="1278"/>
                      <a:pt x="6310" y="1252"/>
                      <a:pt x="4380" y="210"/>
                    </a:cubicBezTo>
                    <a:cubicBezTo>
                      <a:pt x="4224" y="79"/>
                      <a:pt x="3963" y="1"/>
                      <a:pt x="3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1475875" y="4116725"/>
                <a:ext cx="404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51" extrusionOk="0">
                    <a:moveTo>
                      <a:pt x="1331" y="117"/>
                    </a:moveTo>
                    <a:cubicBezTo>
                      <a:pt x="1371" y="117"/>
                      <a:pt x="1407" y="122"/>
                      <a:pt x="1435" y="132"/>
                    </a:cubicBezTo>
                    <a:cubicBezTo>
                      <a:pt x="1461" y="158"/>
                      <a:pt x="1487" y="158"/>
                      <a:pt x="1487" y="185"/>
                    </a:cubicBezTo>
                    <a:cubicBezTo>
                      <a:pt x="1539" y="263"/>
                      <a:pt x="1487" y="315"/>
                      <a:pt x="1435" y="393"/>
                    </a:cubicBezTo>
                    <a:cubicBezTo>
                      <a:pt x="1341" y="487"/>
                      <a:pt x="1144" y="534"/>
                      <a:pt x="877" y="534"/>
                    </a:cubicBezTo>
                    <a:cubicBezTo>
                      <a:pt x="700" y="534"/>
                      <a:pt x="491" y="513"/>
                      <a:pt x="262" y="471"/>
                    </a:cubicBezTo>
                    <a:cubicBezTo>
                      <a:pt x="600" y="314"/>
                      <a:pt x="1074" y="117"/>
                      <a:pt x="1331" y="117"/>
                    </a:cubicBezTo>
                    <a:close/>
                    <a:moveTo>
                      <a:pt x="1383" y="0"/>
                    </a:moveTo>
                    <a:cubicBezTo>
                      <a:pt x="955" y="0"/>
                      <a:pt x="141" y="426"/>
                      <a:pt x="27" y="471"/>
                    </a:cubicBezTo>
                    <a:cubicBezTo>
                      <a:pt x="1" y="471"/>
                      <a:pt x="1" y="523"/>
                      <a:pt x="1" y="550"/>
                    </a:cubicBezTo>
                    <a:cubicBezTo>
                      <a:pt x="1" y="550"/>
                      <a:pt x="1" y="576"/>
                      <a:pt x="27" y="576"/>
                    </a:cubicBezTo>
                    <a:cubicBezTo>
                      <a:pt x="227" y="613"/>
                      <a:pt x="506" y="651"/>
                      <a:pt x="773" y="651"/>
                    </a:cubicBezTo>
                    <a:cubicBezTo>
                      <a:pt x="1062" y="651"/>
                      <a:pt x="1338" y="607"/>
                      <a:pt x="1487" y="471"/>
                    </a:cubicBezTo>
                    <a:cubicBezTo>
                      <a:pt x="1591" y="419"/>
                      <a:pt x="1617" y="315"/>
                      <a:pt x="1617" y="185"/>
                    </a:cubicBezTo>
                    <a:cubicBezTo>
                      <a:pt x="1617" y="132"/>
                      <a:pt x="1591" y="54"/>
                      <a:pt x="1539" y="28"/>
                    </a:cubicBezTo>
                    <a:cubicBezTo>
                      <a:pt x="1497" y="9"/>
                      <a:pt x="1444" y="0"/>
                      <a:pt x="1383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1475875" y="4101125"/>
                <a:ext cx="261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00" extrusionOk="0">
                    <a:moveTo>
                      <a:pt x="783" y="131"/>
                    </a:moveTo>
                    <a:cubicBezTo>
                      <a:pt x="809" y="157"/>
                      <a:pt x="809" y="183"/>
                      <a:pt x="835" y="183"/>
                    </a:cubicBezTo>
                    <a:cubicBezTo>
                      <a:pt x="887" y="391"/>
                      <a:pt x="444" y="835"/>
                      <a:pt x="131" y="1043"/>
                    </a:cubicBezTo>
                    <a:cubicBezTo>
                      <a:pt x="157" y="756"/>
                      <a:pt x="262" y="444"/>
                      <a:pt x="444" y="235"/>
                    </a:cubicBezTo>
                    <a:cubicBezTo>
                      <a:pt x="522" y="157"/>
                      <a:pt x="627" y="131"/>
                      <a:pt x="705" y="131"/>
                    </a:cubicBezTo>
                    <a:close/>
                    <a:moveTo>
                      <a:pt x="731" y="0"/>
                    </a:moveTo>
                    <a:cubicBezTo>
                      <a:pt x="601" y="0"/>
                      <a:pt x="496" y="26"/>
                      <a:pt x="392" y="131"/>
                    </a:cubicBezTo>
                    <a:cubicBezTo>
                      <a:pt x="53" y="391"/>
                      <a:pt x="1" y="1095"/>
                      <a:pt x="1" y="1147"/>
                    </a:cubicBezTo>
                    <a:cubicBezTo>
                      <a:pt x="1" y="1174"/>
                      <a:pt x="1" y="1200"/>
                      <a:pt x="27" y="1200"/>
                    </a:cubicBezTo>
                    <a:cubicBezTo>
                      <a:pt x="27" y="1200"/>
                      <a:pt x="53" y="1200"/>
                      <a:pt x="79" y="1174"/>
                    </a:cubicBezTo>
                    <a:cubicBezTo>
                      <a:pt x="418" y="1043"/>
                      <a:pt x="1044" y="444"/>
                      <a:pt x="966" y="157"/>
                    </a:cubicBezTo>
                    <a:cubicBezTo>
                      <a:pt x="966" y="105"/>
                      <a:pt x="913" y="0"/>
                      <a:pt x="731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918600" y="3053675"/>
                <a:ext cx="531900" cy="383950"/>
              </a:xfrm>
              <a:custGeom>
                <a:avLst/>
                <a:gdLst/>
                <a:ahLst/>
                <a:cxnLst/>
                <a:rect l="l" t="t" r="r" b="b"/>
                <a:pathLst>
                  <a:path w="21276" h="15358" extrusionOk="0">
                    <a:moveTo>
                      <a:pt x="1512" y="1"/>
                    </a:moveTo>
                    <a:lnTo>
                      <a:pt x="1512" y="1"/>
                    </a:lnTo>
                    <a:cubicBezTo>
                      <a:pt x="0" y="11681"/>
                      <a:pt x="14913" y="14836"/>
                      <a:pt x="18016" y="15357"/>
                    </a:cubicBezTo>
                    <a:lnTo>
                      <a:pt x="18042" y="15357"/>
                    </a:lnTo>
                    <a:cubicBezTo>
                      <a:pt x="18329" y="15357"/>
                      <a:pt x="18564" y="15175"/>
                      <a:pt x="18590" y="14914"/>
                    </a:cubicBezTo>
                    <a:cubicBezTo>
                      <a:pt x="18903" y="11681"/>
                      <a:pt x="19737" y="8474"/>
                      <a:pt x="21145" y="5554"/>
                    </a:cubicBezTo>
                    <a:cubicBezTo>
                      <a:pt x="21275" y="5319"/>
                      <a:pt x="21171" y="5059"/>
                      <a:pt x="20936" y="4928"/>
                    </a:cubicBezTo>
                    <a:cubicBezTo>
                      <a:pt x="17807" y="3260"/>
                      <a:pt x="12254" y="835"/>
                      <a:pt x="12254" y="835"/>
                    </a:cubicBezTo>
                    <a:cubicBezTo>
                      <a:pt x="12254" y="835"/>
                      <a:pt x="4876" y="183"/>
                      <a:pt x="1512" y="1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760200" y="3041950"/>
                <a:ext cx="458900" cy="395125"/>
              </a:xfrm>
              <a:custGeom>
                <a:avLst/>
                <a:gdLst/>
                <a:ahLst/>
                <a:cxnLst/>
                <a:rect l="l" t="t" r="r" b="b"/>
                <a:pathLst>
                  <a:path w="18356" h="15805" extrusionOk="0">
                    <a:moveTo>
                      <a:pt x="4798" y="0"/>
                    </a:moveTo>
                    <a:lnTo>
                      <a:pt x="4798" y="0"/>
                    </a:lnTo>
                    <a:cubicBezTo>
                      <a:pt x="1" y="14940"/>
                      <a:pt x="11551" y="15513"/>
                      <a:pt x="14210" y="15800"/>
                    </a:cubicBezTo>
                    <a:cubicBezTo>
                      <a:pt x="14248" y="15803"/>
                      <a:pt x="14286" y="15805"/>
                      <a:pt x="14323" y="15805"/>
                    </a:cubicBezTo>
                    <a:cubicBezTo>
                      <a:pt x="14591" y="15805"/>
                      <a:pt x="14829" y="15719"/>
                      <a:pt x="14966" y="15513"/>
                    </a:cubicBezTo>
                    <a:cubicBezTo>
                      <a:pt x="16843" y="13193"/>
                      <a:pt x="18355" y="10012"/>
                      <a:pt x="17756" y="6023"/>
                    </a:cubicBezTo>
                    <a:cubicBezTo>
                      <a:pt x="17730" y="5788"/>
                      <a:pt x="17573" y="5580"/>
                      <a:pt x="17365" y="5423"/>
                    </a:cubicBezTo>
                    <a:cubicBezTo>
                      <a:pt x="14549" y="3729"/>
                      <a:pt x="12698" y="809"/>
                      <a:pt x="12698" y="809"/>
                    </a:cubicBezTo>
                    <a:cubicBezTo>
                      <a:pt x="12698" y="809"/>
                      <a:pt x="8135" y="157"/>
                      <a:pt x="4798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1019625" y="3182725"/>
                <a:ext cx="353300" cy="951000"/>
              </a:xfrm>
              <a:custGeom>
                <a:avLst/>
                <a:gdLst/>
                <a:ahLst/>
                <a:cxnLst/>
                <a:rect l="l" t="t" r="r" b="b"/>
                <a:pathLst>
                  <a:path w="14132" h="38040" extrusionOk="0">
                    <a:moveTo>
                      <a:pt x="4485" y="1"/>
                    </a:moveTo>
                    <a:cubicBezTo>
                      <a:pt x="1747" y="392"/>
                      <a:pt x="0" y="8057"/>
                      <a:pt x="1617" y="9126"/>
                    </a:cubicBezTo>
                    <a:cubicBezTo>
                      <a:pt x="3155" y="9778"/>
                      <a:pt x="4824" y="10221"/>
                      <a:pt x="5867" y="10221"/>
                    </a:cubicBezTo>
                    <a:cubicBezTo>
                      <a:pt x="1956" y="15905"/>
                      <a:pt x="4354" y="24691"/>
                      <a:pt x="3155" y="38040"/>
                    </a:cubicBezTo>
                    <a:lnTo>
                      <a:pt x="6180" y="38040"/>
                    </a:lnTo>
                    <a:cubicBezTo>
                      <a:pt x="6180" y="38040"/>
                      <a:pt x="9386" y="20285"/>
                      <a:pt x="13141" y="8813"/>
                    </a:cubicBezTo>
                    <a:cubicBezTo>
                      <a:pt x="14131" y="5606"/>
                      <a:pt x="9282" y="2347"/>
                      <a:pt x="4485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1079600" y="4125225"/>
                <a:ext cx="2275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3052" extrusionOk="0">
                    <a:moveTo>
                      <a:pt x="3754" y="1"/>
                    </a:moveTo>
                    <a:lnTo>
                      <a:pt x="495" y="53"/>
                    </a:lnTo>
                    <a:cubicBezTo>
                      <a:pt x="391" y="53"/>
                      <a:pt x="313" y="105"/>
                      <a:pt x="313" y="236"/>
                    </a:cubicBezTo>
                    <a:lnTo>
                      <a:pt x="52" y="2582"/>
                    </a:lnTo>
                    <a:cubicBezTo>
                      <a:pt x="0" y="2817"/>
                      <a:pt x="209" y="3051"/>
                      <a:pt x="443" y="3051"/>
                    </a:cubicBezTo>
                    <a:lnTo>
                      <a:pt x="469" y="3051"/>
                    </a:lnTo>
                    <a:cubicBezTo>
                      <a:pt x="1512" y="2999"/>
                      <a:pt x="3389" y="2921"/>
                      <a:pt x="4693" y="2921"/>
                    </a:cubicBezTo>
                    <a:cubicBezTo>
                      <a:pt x="5095" y="2907"/>
                      <a:pt x="5382" y="2903"/>
                      <a:pt x="5618" y="2903"/>
                    </a:cubicBezTo>
                    <a:cubicBezTo>
                      <a:pt x="6148" y="2903"/>
                      <a:pt x="6422" y="2926"/>
                      <a:pt x="7182" y="2926"/>
                    </a:cubicBezTo>
                    <a:cubicBezTo>
                      <a:pt x="7377" y="2926"/>
                      <a:pt x="7603" y="2925"/>
                      <a:pt x="7874" y="2921"/>
                    </a:cubicBezTo>
                    <a:cubicBezTo>
                      <a:pt x="8943" y="2921"/>
                      <a:pt x="9099" y="1800"/>
                      <a:pt x="8656" y="1696"/>
                    </a:cubicBezTo>
                    <a:cubicBezTo>
                      <a:pt x="6518" y="1278"/>
                      <a:pt x="6336" y="1252"/>
                      <a:pt x="4406" y="210"/>
                    </a:cubicBezTo>
                    <a:cubicBezTo>
                      <a:pt x="4250" y="79"/>
                      <a:pt x="4015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1185175" y="4116725"/>
                <a:ext cx="4110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51" extrusionOk="0">
                    <a:moveTo>
                      <a:pt x="1330" y="117"/>
                    </a:moveTo>
                    <a:cubicBezTo>
                      <a:pt x="1371" y="117"/>
                      <a:pt x="1406" y="122"/>
                      <a:pt x="1435" y="132"/>
                    </a:cubicBezTo>
                    <a:cubicBezTo>
                      <a:pt x="1487" y="158"/>
                      <a:pt x="1487" y="158"/>
                      <a:pt x="1487" y="185"/>
                    </a:cubicBezTo>
                    <a:cubicBezTo>
                      <a:pt x="1513" y="263"/>
                      <a:pt x="1487" y="315"/>
                      <a:pt x="1435" y="393"/>
                    </a:cubicBezTo>
                    <a:cubicBezTo>
                      <a:pt x="1325" y="487"/>
                      <a:pt x="1131" y="534"/>
                      <a:pt x="870" y="534"/>
                    </a:cubicBezTo>
                    <a:cubicBezTo>
                      <a:pt x="695" y="534"/>
                      <a:pt x="491" y="513"/>
                      <a:pt x="261" y="471"/>
                    </a:cubicBezTo>
                    <a:cubicBezTo>
                      <a:pt x="577" y="314"/>
                      <a:pt x="1068" y="117"/>
                      <a:pt x="1330" y="117"/>
                    </a:cubicBezTo>
                    <a:close/>
                    <a:moveTo>
                      <a:pt x="1366" y="0"/>
                    </a:moveTo>
                    <a:cubicBezTo>
                      <a:pt x="955" y="0"/>
                      <a:pt x="141" y="426"/>
                      <a:pt x="27" y="471"/>
                    </a:cubicBezTo>
                    <a:cubicBezTo>
                      <a:pt x="1" y="471"/>
                      <a:pt x="1" y="523"/>
                      <a:pt x="1" y="550"/>
                    </a:cubicBezTo>
                    <a:cubicBezTo>
                      <a:pt x="1" y="550"/>
                      <a:pt x="1" y="576"/>
                      <a:pt x="27" y="576"/>
                    </a:cubicBezTo>
                    <a:cubicBezTo>
                      <a:pt x="227" y="613"/>
                      <a:pt x="512" y="651"/>
                      <a:pt x="785" y="651"/>
                    </a:cubicBezTo>
                    <a:cubicBezTo>
                      <a:pt x="1081" y="651"/>
                      <a:pt x="1364" y="607"/>
                      <a:pt x="1513" y="471"/>
                    </a:cubicBezTo>
                    <a:cubicBezTo>
                      <a:pt x="1591" y="419"/>
                      <a:pt x="1643" y="315"/>
                      <a:pt x="1617" y="185"/>
                    </a:cubicBezTo>
                    <a:cubicBezTo>
                      <a:pt x="1617" y="132"/>
                      <a:pt x="1591" y="54"/>
                      <a:pt x="1513" y="28"/>
                    </a:cubicBezTo>
                    <a:cubicBezTo>
                      <a:pt x="1474" y="9"/>
                      <a:pt x="1424" y="0"/>
                      <a:pt x="1366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1185175" y="4101125"/>
                <a:ext cx="261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00" extrusionOk="0">
                    <a:moveTo>
                      <a:pt x="783" y="131"/>
                    </a:moveTo>
                    <a:cubicBezTo>
                      <a:pt x="835" y="157"/>
                      <a:pt x="835" y="183"/>
                      <a:pt x="835" y="183"/>
                    </a:cubicBezTo>
                    <a:cubicBezTo>
                      <a:pt x="861" y="391"/>
                      <a:pt x="444" y="835"/>
                      <a:pt x="131" y="1043"/>
                    </a:cubicBezTo>
                    <a:cubicBezTo>
                      <a:pt x="157" y="756"/>
                      <a:pt x="261" y="444"/>
                      <a:pt x="444" y="235"/>
                    </a:cubicBezTo>
                    <a:cubicBezTo>
                      <a:pt x="522" y="157"/>
                      <a:pt x="600" y="131"/>
                      <a:pt x="705" y="131"/>
                    </a:cubicBezTo>
                    <a:close/>
                    <a:moveTo>
                      <a:pt x="731" y="0"/>
                    </a:moveTo>
                    <a:cubicBezTo>
                      <a:pt x="600" y="0"/>
                      <a:pt x="470" y="26"/>
                      <a:pt x="392" y="131"/>
                    </a:cubicBezTo>
                    <a:cubicBezTo>
                      <a:pt x="53" y="391"/>
                      <a:pt x="1" y="1095"/>
                      <a:pt x="1" y="1147"/>
                    </a:cubicBezTo>
                    <a:cubicBezTo>
                      <a:pt x="1" y="1174"/>
                      <a:pt x="1" y="1200"/>
                      <a:pt x="27" y="1200"/>
                    </a:cubicBezTo>
                    <a:cubicBezTo>
                      <a:pt x="53" y="1200"/>
                      <a:pt x="53" y="1200"/>
                      <a:pt x="79" y="1174"/>
                    </a:cubicBezTo>
                    <a:cubicBezTo>
                      <a:pt x="392" y="1043"/>
                      <a:pt x="1044" y="444"/>
                      <a:pt x="965" y="157"/>
                    </a:cubicBezTo>
                    <a:cubicBezTo>
                      <a:pt x="965" y="105"/>
                      <a:pt x="913" y="0"/>
                      <a:pt x="731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22"/>
            <p:cNvGrpSpPr/>
            <p:nvPr/>
          </p:nvGrpSpPr>
          <p:grpSpPr>
            <a:xfrm>
              <a:off x="1979396" y="3877700"/>
              <a:ext cx="328446" cy="418278"/>
              <a:chOff x="5013075" y="3676100"/>
              <a:chExt cx="219125" cy="279075"/>
            </a:xfrm>
          </p:grpSpPr>
          <p:sp>
            <p:nvSpPr>
              <p:cNvPr id="1099" name="Google Shape;1099;p22"/>
              <p:cNvSpPr/>
              <p:nvPr/>
            </p:nvSpPr>
            <p:spPr>
              <a:xfrm>
                <a:off x="5013075" y="3774250"/>
                <a:ext cx="217500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237" extrusionOk="0">
                    <a:moveTo>
                      <a:pt x="4544" y="0"/>
                    </a:moveTo>
                    <a:cubicBezTo>
                      <a:pt x="3526" y="0"/>
                      <a:pt x="2506" y="375"/>
                      <a:pt x="1711" y="1140"/>
                    </a:cubicBezTo>
                    <a:cubicBezTo>
                      <a:pt x="86" y="2700"/>
                      <a:pt x="1" y="5308"/>
                      <a:pt x="1582" y="6932"/>
                    </a:cubicBezTo>
                    <a:cubicBezTo>
                      <a:pt x="2576" y="7135"/>
                      <a:pt x="3581" y="7237"/>
                      <a:pt x="4580" y="7237"/>
                    </a:cubicBezTo>
                    <a:cubicBezTo>
                      <a:pt x="5579" y="7237"/>
                      <a:pt x="6573" y="7135"/>
                      <a:pt x="7546" y="6932"/>
                    </a:cubicBezTo>
                    <a:cubicBezTo>
                      <a:pt x="8294" y="6184"/>
                      <a:pt x="8700" y="5180"/>
                      <a:pt x="8700" y="4111"/>
                    </a:cubicBezTo>
                    <a:cubicBezTo>
                      <a:pt x="8700" y="3064"/>
                      <a:pt x="8294" y="2059"/>
                      <a:pt x="7524" y="1268"/>
                    </a:cubicBezTo>
                    <a:cubicBezTo>
                      <a:pt x="6718" y="429"/>
                      <a:pt x="5633" y="0"/>
                      <a:pt x="4544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017350" y="3676100"/>
                <a:ext cx="2148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594" h="5686" extrusionOk="0">
                    <a:moveTo>
                      <a:pt x="4297" y="0"/>
                    </a:moveTo>
                    <a:cubicBezTo>
                      <a:pt x="3014" y="0"/>
                      <a:pt x="1" y="0"/>
                      <a:pt x="1" y="2416"/>
                    </a:cubicBezTo>
                    <a:cubicBezTo>
                      <a:pt x="1" y="3997"/>
                      <a:pt x="1518" y="5600"/>
                      <a:pt x="1582" y="5686"/>
                    </a:cubicBezTo>
                    <a:lnTo>
                      <a:pt x="2352" y="4938"/>
                    </a:lnTo>
                    <a:cubicBezTo>
                      <a:pt x="2010" y="4553"/>
                      <a:pt x="1069" y="3377"/>
                      <a:pt x="1069" y="2416"/>
                    </a:cubicBezTo>
                    <a:cubicBezTo>
                      <a:pt x="1069" y="1304"/>
                      <a:pt x="2352" y="1069"/>
                      <a:pt x="4297" y="1069"/>
                    </a:cubicBezTo>
                    <a:cubicBezTo>
                      <a:pt x="6242" y="1069"/>
                      <a:pt x="7524" y="1304"/>
                      <a:pt x="7524" y="2416"/>
                    </a:cubicBezTo>
                    <a:cubicBezTo>
                      <a:pt x="7524" y="3356"/>
                      <a:pt x="6605" y="4553"/>
                      <a:pt x="6242" y="4938"/>
                    </a:cubicBezTo>
                    <a:lnTo>
                      <a:pt x="7033" y="5686"/>
                    </a:lnTo>
                    <a:cubicBezTo>
                      <a:pt x="7076" y="5600"/>
                      <a:pt x="8593" y="3997"/>
                      <a:pt x="8593" y="2416"/>
                    </a:cubicBezTo>
                    <a:cubicBezTo>
                      <a:pt x="8593" y="0"/>
                      <a:pt x="5579" y="0"/>
                      <a:pt x="4297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084675" y="3832650"/>
                <a:ext cx="80175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3207" extrusionOk="0">
                    <a:moveTo>
                      <a:pt x="1604" y="1"/>
                    </a:moveTo>
                    <a:cubicBezTo>
                      <a:pt x="728" y="1"/>
                      <a:pt x="1" y="728"/>
                      <a:pt x="1" y="1604"/>
                    </a:cubicBezTo>
                    <a:cubicBezTo>
                      <a:pt x="1" y="2502"/>
                      <a:pt x="728" y="3207"/>
                      <a:pt x="1604" y="3207"/>
                    </a:cubicBezTo>
                    <a:cubicBezTo>
                      <a:pt x="2480" y="3207"/>
                      <a:pt x="3207" y="2502"/>
                      <a:pt x="3207" y="1604"/>
                    </a:cubicBezTo>
                    <a:cubicBezTo>
                      <a:pt x="3207" y="728"/>
                      <a:pt x="2480" y="1"/>
                      <a:pt x="16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2" name="Google Shape;1102;p22"/>
          <p:cNvGrpSpPr/>
          <p:nvPr/>
        </p:nvGrpSpPr>
        <p:grpSpPr>
          <a:xfrm>
            <a:off x="2604315" y="1603206"/>
            <a:ext cx="1872977" cy="2325822"/>
            <a:chOff x="2377700" y="1189625"/>
            <a:chExt cx="2766175" cy="3434975"/>
          </a:xfrm>
        </p:grpSpPr>
        <p:sp>
          <p:nvSpPr>
            <p:cNvPr id="1103" name="Google Shape;1103;p22"/>
            <p:cNvSpPr/>
            <p:nvPr/>
          </p:nvSpPr>
          <p:spPr>
            <a:xfrm>
              <a:off x="4641825" y="2048575"/>
              <a:ext cx="165975" cy="2492650"/>
            </a:xfrm>
            <a:custGeom>
              <a:avLst/>
              <a:gdLst/>
              <a:ahLst/>
              <a:cxnLst/>
              <a:rect l="l" t="t" r="r" b="b"/>
              <a:pathLst>
                <a:path w="6639" h="99706" extrusionOk="0">
                  <a:moveTo>
                    <a:pt x="0" y="1"/>
                  </a:moveTo>
                  <a:lnTo>
                    <a:pt x="0" y="99705"/>
                  </a:lnTo>
                  <a:lnTo>
                    <a:pt x="6638" y="99705"/>
                  </a:lnTo>
                  <a:lnTo>
                    <a:pt x="6638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641825" y="2048575"/>
              <a:ext cx="165975" cy="209350"/>
            </a:xfrm>
            <a:custGeom>
              <a:avLst/>
              <a:gdLst/>
              <a:ahLst/>
              <a:cxnLst/>
              <a:rect l="l" t="t" r="r" b="b"/>
              <a:pathLst>
                <a:path w="6639" h="8374" extrusionOk="0">
                  <a:moveTo>
                    <a:pt x="0" y="1"/>
                  </a:moveTo>
                  <a:lnTo>
                    <a:pt x="0" y="8373"/>
                  </a:lnTo>
                  <a:lnTo>
                    <a:pt x="6638" y="8373"/>
                  </a:lnTo>
                  <a:lnTo>
                    <a:pt x="663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3671125" y="1189625"/>
              <a:ext cx="1472750" cy="1003250"/>
            </a:xfrm>
            <a:custGeom>
              <a:avLst/>
              <a:gdLst/>
              <a:ahLst/>
              <a:cxnLst/>
              <a:rect l="l" t="t" r="r" b="b"/>
              <a:pathLst>
                <a:path w="58910" h="40130" extrusionOk="0">
                  <a:moveTo>
                    <a:pt x="1" y="1"/>
                  </a:moveTo>
                  <a:lnTo>
                    <a:pt x="1" y="40129"/>
                  </a:lnTo>
                  <a:lnTo>
                    <a:pt x="58909" y="40129"/>
                  </a:lnTo>
                  <a:lnTo>
                    <a:pt x="5890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3733675" y="1252175"/>
              <a:ext cx="1347650" cy="878150"/>
            </a:xfrm>
            <a:custGeom>
              <a:avLst/>
              <a:gdLst/>
              <a:ahLst/>
              <a:cxnLst/>
              <a:rect l="l" t="t" r="r" b="b"/>
              <a:pathLst>
                <a:path w="53906" h="35126" extrusionOk="0">
                  <a:moveTo>
                    <a:pt x="0" y="0"/>
                  </a:moveTo>
                  <a:lnTo>
                    <a:pt x="0" y="35126"/>
                  </a:lnTo>
                  <a:lnTo>
                    <a:pt x="53905" y="35126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090600" y="1589925"/>
              <a:ext cx="634625" cy="504550"/>
            </a:xfrm>
            <a:custGeom>
              <a:avLst/>
              <a:gdLst/>
              <a:ahLst/>
              <a:cxnLst/>
              <a:rect l="l" t="t" r="r" b="b"/>
              <a:pathLst>
                <a:path w="25385" h="20182" extrusionOk="0">
                  <a:moveTo>
                    <a:pt x="23283" y="2102"/>
                  </a:moveTo>
                  <a:lnTo>
                    <a:pt x="23283" y="18113"/>
                  </a:lnTo>
                  <a:lnTo>
                    <a:pt x="2068" y="18113"/>
                  </a:lnTo>
                  <a:lnTo>
                    <a:pt x="2068" y="2102"/>
                  </a:lnTo>
                  <a:close/>
                  <a:moveTo>
                    <a:pt x="0" y="0"/>
                  </a:moveTo>
                  <a:lnTo>
                    <a:pt x="0" y="20181"/>
                  </a:lnTo>
                  <a:lnTo>
                    <a:pt x="25385" y="20181"/>
                  </a:lnTo>
                  <a:lnTo>
                    <a:pt x="2538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4199825" y="1952750"/>
              <a:ext cx="421175" cy="458600"/>
            </a:xfrm>
            <a:custGeom>
              <a:avLst/>
              <a:gdLst/>
              <a:ahLst/>
              <a:cxnLst/>
              <a:rect l="l" t="t" r="r" b="b"/>
              <a:pathLst>
                <a:path w="16847" h="18344" extrusionOk="0">
                  <a:moveTo>
                    <a:pt x="835" y="965"/>
                  </a:moveTo>
                  <a:lnTo>
                    <a:pt x="1302" y="1232"/>
                  </a:lnTo>
                  <a:lnTo>
                    <a:pt x="1235" y="1265"/>
                  </a:lnTo>
                  <a:lnTo>
                    <a:pt x="1068" y="1432"/>
                  </a:lnTo>
                  <a:cubicBezTo>
                    <a:pt x="1002" y="1265"/>
                    <a:pt x="902" y="1098"/>
                    <a:pt x="835" y="965"/>
                  </a:cubicBezTo>
                  <a:close/>
                  <a:moveTo>
                    <a:pt x="15812" y="965"/>
                  </a:moveTo>
                  <a:lnTo>
                    <a:pt x="15512" y="1432"/>
                  </a:lnTo>
                  <a:lnTo>
                    <a:pt x="15345" y="1232"/>
                  </a:lnTo>
                  <a:lnTo>
                    <a:pt x="15812" y="965"/>
                  </a:lnTo>
                  <a:close/>
                  <a:moveTo>
                    <a:pt x="8340" y="798"/>
                  </a:moveTo>
                  <a:cubicBezTo>
                    <a:pt x="8841" y="1232"/>
                    <a:pt x="9308" y="1632"/>
                    <a:pt x="9741" y="2066"/>
                  </a:cubicBezTo>
                  <a:cubicBezTo>
                    <a:pt x="9208" y="2499"/>
                    <a:pt x="8741" y="2900"/>
                    <a:pt x="8340" y="3266"/>
                  </a:cubicBezTo>
                  <a:cubicBezTo>
                    <a:pt x="7873" y="2833"/>
                    <a:pt x="7406" y="2466"/>
                    <a:pt x="6906" y="2066"/>
                  </a:cubicBezTo>
                  <a:cubicBezTo>
                    <a:pt x="7373" y="1632"/>
                    <a:pt x="7840" y="1232"/>
                    <a:pt x="8340" y="798"/>
                  </a:cubicBezTo>
                  <a:close/>
                  <a:moveTo>
                    <a:pt x="4971" y="931"/>
                  </a:moveTo>
                  <a:cubicBezTo>
                    <a:pt x="5505" y="1298"/>
                    <a:pt x="5972" y="1665"/>
                    <a:pt x="6472" y="2032"/>
                  </a:cubicBezTo>
                  <a:cubicBezTo>
                    <a:pt x="5972" y="2566"/>
                    <a:pt x="5538" y="2966"/>
                    <a:pt x="5171" y="3400"/>
                  </a:cubicBezTo>
                  <a:cubicBezTo>
                    <a:pt x="4671" y="3000"/>
                    <a:pt x="4171" y="2633"/>
                    <a:pt x="3670" y="2299"/>
                  </a:cubicBezTo>
                  <a:cubicBezTo>
                    <a:pt x="4071" y="1832"/>
                    <a:pt x="4538" y="1398"/>
                    <a:pt x="4971" y="931"/>
                  </a:cubicBezTo>
                  <a:close/>
                  <a:moveTo>
                    <a:pt x="11709" y="965"/>
                  </a:moveTo>
                  <a:cubicBezTo>
                    <a:pt x="12176" y="1432"/>
                    <a:pt x="12577" y="1832"/>
                    <a:pt x="13010" y="2332"/>
                  </a:cubicBezTo>
                  <a:cubicBezTo>
                    <a:pt x="12477" y="2666"/>
                    <a:pt x="11943" y="3000"/>
                    <a:pt x="11509" y="3400"/>
                  </a:cubicBezTo>
                  <a:lnTo>
                    <a:pt x="10208" y="2099"/>
                  </a:lnTo>
                  <a:cubicBezTo>
                    <a:pt x="10675" y="1732"/>
                    <a:pt x="11176" y="1332"/>
                    <a:pt x="11709" y="965"/>
                  </a:cubicBezTo>
                  <a:close/>
                  <a:moveTo>
                    <a:pt x="1535" y="1398"/>
                  </a:moveTo>
                  <a:cubicBezTo>
                    <a:pt x="2069" y="1665"/>
                    <a:pt x="2569" y="1999"/>
                    <a:pt x="3137" y="2399"/>
                  </a:cubicBezTo>
                  <a:lnTo>
                    <a:pt x="2136" y="3500"/>
                  </a:lnTo>
                  <a:cubicBezTo>
                    <a:pt x="1869" y="2933"/>
                    <a:pt x="1569" y="2299"/>
                    <a:pt x="1235" y="1732"/>
                  </a:cubicBezTo>
                  <a:lnTo>
                    <a:pt x="1469" y="1465"/>
                  </a:lnTo>
                  <a:lnTo>
                    <a:pt x="1535" y="1398"/>
                  </a:lnTo>
                  <a:close/>
                  <a:moveTo>
                    <a:pt x="15078" y="1398"/>
                  </a:moveTo>
                  <a:lnTo>
                    <a:pt x="15379" y="1732"/>
                  </a:lnTo>
                  <a:cubicBezTo>
                    <a:pt x="15012" y="2299"/>
                    <a:pt x="14711" y="2900"/>
                    <a:pt x="14445" y="3500"/>
                  </a:cubicBezTo>
                  <a:lnTo>
                    <a:pt x="13477" y="2399"/>
                  </a:lnTo>
                  <a:cubicBezTo>
                    <a:pt x="13978" y="2066"/>
                    <a:pt x="14511" y="1732"/>
                    <a:pt x="15078" y="1398"/>
                  </a:cubicBezTo>
                  <a:close/>
                  <a:moveTo>
                    <a:pt x="6706" y="2299"/>
                  </a:moveTo>
                  <a:cubicBezTo>
                    <a:pt x="7173" y="2733"/>
                    <a:pt x="7640" y="3100"/>
                    <a:pt x="8073" y="3467"/>
                  </a:cubicBezTo>
                  <a:cubicBezTo>
                    <a:pt x="7673" y="3834"/>
                    <a:pt x="7239" y="4234"/>
                    <a:pt x="6806" y="4734"/>
                  </a:cubicBezTo>
                  <a:lnTo>
                    <a:pt x="5405" y="3600"/>
                  </a:lnTo>
                  <a:cubicBezTo>
                    <a:pt x="5838" y="3166"/>
                    <a:pt x="6239" y="2733"/>
                    <a:pt x="6706" y="2299"/>
                  </a:cubicBezTo>
                  <a:close/>
                  <a:moveTo>
                    <a:pt x="9941" y="2266"/>
                  </a:moveTo>
                  <a:cubicBezTo>
                    <a:pt x="10342" y="2733"/>
                    <a:pt x="10742" y="3133"/>
                    <a:pt x="11242" y="3600"/>
                  </a:cubicBezTo>
                  <a:lnTo>
                    <a:pt x="9875" y="4734"/>
                  </a:lnTo>
                  <a:cubicBezTo>
                    <a:pt x="9408" y="4267"/>
                    <a:pt x="9007" y="3834"/>
                    <a:pt x="8574" y="3467"/>
                  </a:cubicBezTo>
                  <a:cubicBezTo>
                    <a:pt x="9041" y="3100"/>
                    <a:pt x="9441" y="2666"/>
                    <a:pt x="9941" y="2266"/>
                  </a:cubicBezTo>
                  <a:close/>
                  <a:moveTo>
                    <a:pt x="3403" y="2566"/>
                  </a:moveTo>
                  <a:cubicBezTo>
                    <a:pt x="3904" y="2900"/>
                    <a:pt x="4404" y="3266"/>
                    <a:pt x="4904" y="3633"/>
                  </a:cubicBezTo>
                  <a:cubicBezTo>
                    <a:pt x="4538" y="4067"/>
                    <a:pt x="4137" y="4467"/>
                    <a:pt x="3704" y="4968"/>
                  </a:cubicBezTo>
                  <a:cubicBezTo>
                    <a:pt x="3237" y="4667"/>
                    <a:pt x="2770" y="4401"/>
                    <a:pt x="2403" y="4100"/>
                  </a:cubicBezTo>
                  <a:lnTo>
                    <a:pt x="2303" y="3834"/>
                  </a:lnTo>
                  <a:cubicBezTo>
                    <a:pt x="2670" y="3400"/>
                    <a:pt x="3036" y="2966"/>
                    <a:pt x="3403" y="2566"/>
                  </a:cubicBezTo>
                  <a:close/>
                  <a:moveTo>
                    <a:pt x="13210" y="2566"/>
                  </a:moveTo>
                  <a:cubicBezTo>
                    <a:pt x="13577" y="2966"/>
                    <a:pt x="13978" y="3400"/>
                    <a:pt x="14345" y="3834"/>
                  </a:cubicBezTo>
                  <a:cubicBezTo>
                    <a:pt x="14244" y="3934"/>
                    <a:pt x="14244" y="3967"/>
                    <a:pt x="14211" y="4067"/>
                  </a:cubicBezTo>
                  <a:lnTo>
                    <a:pt x="14211" y="4100"/>
                  </a:lnTo>
                  <a:cubicBezTo>
                    <a:pt x="13744" y="4367"/>
                    <a:pt x="13344" y="4667"/>
                    <a:pt x="12910" y="4968"/>
                  </a:cubicBezTo>
                  <a:cubicBezTo>
                    <a:pt x="12510" y="4467"/>
                    <a:pt x="12076" y="4067"/>
                    <a:pt x="11709" y="3633"/>
                  </a:cubicBezTo>
                  <a:cubicBezTo>
                    <a:pt x="12210" y="3266"/>
                    <a:pt x="12710" y="2866"/>
                    <a:pt x="13210" y="2566"/>
                  </a:cubicBezTo>
                  <a:close/>
                  <a:moveTo>
                    <a:pt x="2569" y="4601"/>
                  </a:moveTo>
                  <a:lnTo>
                    <a:pt x="3470" y="5235"/>
                  </a:lnTo>
                  <a:lnTo>
                    <a:pt x="2970" y="5802"/>
                  </a:lnTo>
                  <a:cubicBezTo>
                    <a:pt x="2836" y="5401"/>
                    <a:pt x="2703" y="5001"/>
                    <a:pt x="2569" y="4601"/>
                  </a:cubicBezTo>
                  <a:close/>
                  <a:moveTo>
                    <a:pt x="14011" y="4601"/>
                  </a:moveTo>
                  <a:cubicBezTo>
                    <a:pt x="13878" y="5001"/>
                    <a:pt x="13711" y="5401"/>
                    <a:pt x="13611" y="5802"/>
                  </a:cubicBezTo>
                  <a:cubicBezTo>
                    <a:pt x="13477" y="5601"/>
                    <a:pt x="13277" y="5401"/>
                    <a:pt x="13144" y="5235"/>
                  </a:cubicBezTo>
                  <a:lnTo>
                    <a:pt x="14011" y="4601"/>
                  </a:lnTo>
                  <a:close/>
                  <a:moveTo>
                    <a:pt x="8340" y="3733"/>
                  </a:moveTo>
                  <a:cubicBezTo>
                    <a:pt x="8741" y="4100"/>
                    <a:pt x="9174" y="4501"/>
                    <a:pt x="9641" y="4934"/>
                  </a:cubicBezTo>
                  <a:cubicBezTo>
                    <a:pt x="9174" y="5301"/>
                    <a:pt x="8741" y="5735"/>
                    <a:pt x="8340" y="6102"/>
                  </a:cubicBezTo>
                  <a:cubicBezTo>
                    <a:pt x="7907" y="5668"/>
                    <a:pt x="7440" y="5301"/>
                    <a:pt x="7039" y="4934"/>
                  </a:cubicBezTo>
                  <a:cubicBezTo>
                    <a:pt x="7473" y="4467"/>
                    <a:pt x="7873" y="4067"/>
                    <a:pt x="8340" y="3733"/>
                  </a:cubicBezTo>
                  <a:close/>
                  <a:moveTo>
                    <a:pt x="11476" y="3800"/>
                  </a:moveTo>
                  <a:cubicBezTo>
                    <a:pt x="11843" y="4234"/>
                    <a:pt x="12243" y="4634"/>
                    <a:pt x="12677" y="5134"/>
                  </a:cubicBezTo>
                  <a:cubicBezTo>
                    <a:pt x="12176" y="5501"/>
                    <a:pt x="11709" y="5902"/>
                    <a:pt x="11309" y="6235"/>
                  </a:cubicBezTo>
                  <a:cubicBezTo>
                    <a:pt x="10909" y="5802"/>
                    <a:pt x="10508" y="5335"/>
                    <a:pt x="10075" y="4934"/>
                  </a:cubicBezTo>
                  <a:cubicBezTo>
                    <a:pt x="10542" y="4567"/>
                    <a:pt x="11009" y="4134"/>
                    <a:pt x="11476" y="3800"/>
                  </a:cubicBezTo>
                  <a:close/>
                  <a:moveTo>
                    <a:pt x="5171" y="3834"/>
                  </a:moveTo>
                  <a:cubicBezTo>
                    <a:pt x="5672" y="4234"/>
                    <a:pt x="6139" y="4601"/>
                    <a:pt x="6539" y="4968"/>
                  </a:cubicBezTo>
                  <a:cubicBezTo>
                    <a:pt x="6139" y="5435"/>
                    <a:pt x="5705" y="5835"/>
                    <a:pt x="5338" y="6269"/>
                  </a:cubicBezTo>
                  <a:cubicBezTo>
                    <a:pt x="4871" y="5868"/>
                    <a:pt x="4404" y="5568"/>
                    <a:pt x="3970" y="5168"/>
                  </a:cubicBezTo>
                  <a:cubicBezTo>
                    <a:pt x="4371" y="4667"/>
                    <a:pt x="4804" y="4234"/>
                    <a:pt x="5171" y="3834"/>
                  </a:cubicBezTo>
                  <a:close/>
                  <a:moveTo>
                    <a:pt x="9841" y="5134"/>
                  </a:moveTo>
                  <a:cubicBezTo>
                    <a:pt x="10208" y="5601"/>
                    <a:pt x="10642" y="6002"/>
                    <a:pt x="11042" y="6435"/>
                  </a:cubicBezTo>
                  <a:cubicBezTo>
                    <a:pt x="10642" y="6769"/>
                    <a:pt x="10175" y="7169"/>
                    <a:pt x="9741" y="7570"/>
                  </a:cubicBezTo>
                  <a:cubicBezTo>
                    <a:pt x="9341" y="7136"/>
                    <a:pt x="8974" y="6736"/>
                    <a:pt x="8540" y="6302"/>
                  </a:cubicBezTo>
                  <a:cubicBezTo>
                    <a:pt x="8974" y="5902"/>
                    <a:pt x="9374" y="5501"/>
                    <a:pt x="9841" y="5134"/>
                  </a:cubicBezTo>
                  <a:close/>
                  <a:moveTo>
                    <a:pt x="6806" y="5168"/>
                  </a:moveTo>
                  <a:cubicBezTo>
                    <a:pt x="7206" y="5568"/>
                    <a:pt x="7640" y="5935"/>
                    <a:pt x="8073" y="6335"/>
                  </a:cubicBezTo>
                  <a:cubicBezTo>
                    <a:pt x="7673" y="6769"/>
                    <a:pt x="7239" y="7136"/>
                    <a:pt x="6873" y="7603"/>
                  </a:cubicBezTo>
                  <a:cubicBezTo>
                    <a:pt x="6406" y="7169"/>
                    <a:pt x="6005" y="6802"/>
                    <a:pt x="5572" y="6469"/>
                  </a:cubicBezTo>
                  <a:cubicBezTo>
                    <a:pt x="5972" y="6068"/>
                    <a:pt x="6372" y="5635"/>
                    <a:pt x="6806" y="5168"/>
                  </a:cubicBezTo>
                  <a:close/>
                  <a:moveTo>
                    <a:pt x="12877" y="5335"/>
                  </a:moveTo>
                  <a:lnTo>
                    <a:pt x="13511" y="6102"/>
                  </a:lnTo>
                  <a:cubicBezTo>
                    <a:pt x="13377" y="6602"/>
                    <a:pt x="13310" y="6969"/>
                    <a:pt x="13244" y="7303"/>
                  </a:cubicBezTo>
                  <a:cubicBezTo>
                    <a:pt x="13044" y="7436"/>
                    <a:pt x="12843" y="7603"/>
                    <a:pt x="12643" y="7770"/>
                  </a:cubicBezTo>
                  <a:cubicBezTo>
                    <a:pt x="12210" y="7269"/>
                    <a:pt x="11843" y="6836"/>
                    <a:pt x="11509" y="6435"/>
                  </a:cubicBezTo>
                  <a:cubicBezTo>
                    <a:pt x="11976" y="6068"/>
                    <a:pt x="12410" y="5735"/>
                    <a:pt x="12877" y="5335"/>
                  </a:cubicBezTo>
                  <a:close/>
                  <a:moveTo>
                    <a:pt x="3737" y="5401"/>
                  </a:moveTo>
                  <a:cubicBezTo>
                    <a:pt x="4237" y="5768"/>
                    <a:pt x="4704" y="6102"/>
                    <a:pt x="5138" y="6469"/>
                  </a:cubicBezTo>
                  <a:cubicBezTo>
                    <a:pt x="4704" y="6936"/>
                    <a:pt x="4337" y="7336"/>
                    <a:pt x="4004" y="7803"/>
                  </a:cubicBezTo>
                  <a:cubicBezTo>
                    <a:pt x="3804" y="7636"/>
                    <a:pt x="3570" y="7469"/>
                    <a:pt x="3370" y="7336"/>
                  </a:cubicBezTo>
                  <a:cubicBezTo>
                    <a:pt x="3303" y="6936"/>
                    <a:pt x="3203" y="6502"/>
                    <a:pt x="3070" y="6169"/>
                  </a:cubicBezTo>
                  <a:cubicBezTo>
                    <a:pt x="3303" y="5935"/>
                    <a:pt x="3537" y="5635"/>
                    <a:pt x="3737" y="5401"/>
                  </a:cubicBezTo>
                  <a:close/>
                  <a:moveTo>
                    <a:pt x="3503" y="7770"/>
                  </a:moveTo>
                  <a:lnTo>
                    <a:pt x="3837" y="8003"/>
                  </a:lnTo>
                  <a:lnTo>
                    <a:pt x="3637" y="8303"/>
                  </a:lnTo>
                  <a:cubicBezTo>
                    <a:pt x="3537" y="8137"/>
                    <a:pt x="3503" y="7970"/>
                    <a:pt x="3503" y="7770"/>
                  </a:cubicBezTo>
                  <a:close/>
                  <a:moveTo>
                    <a:pt x="13210" y="7770"/>
                  </a:moveTo>
                  <a:lnTo>
                    <a:pt x="13210" y="7770"/>
                  </a:lnTo>
                  <a:cubicBezTo>
                    <a:pt x="13144" y="7970"/>
                    <a:pt x="13044" y="8137"/>
                    <a:pt x="13077" y="8303"/>
                  </a:cubicBezTo>
                  <a:lnTo>
                    <a:pt x="12877" y="8003"/>
                  </a:lnTo>
                  <a:lnTo>
                    <a:pt x="13210" y="7770"/>
                  </a:lnTo>
                  <a:close/>
                  <a:moveTo>
                    <a:pt x="8307" y="6569"/>
                  </a:moveTo>
                  <a:cubicBezTo>
                    <a:pt x="8707" y="6969"/>
                    <a:pt x="9141" y="7336"/>
                    <a:pt x="9508" y="7770"/>
                  </a:cubicBezTo>
                  <a:cubicBezTo>
                    <a:pt x="9074" y="8137"/>
                    <a:pt x="8707" y="8504"/>
                    <a:pt x="8307" y="8937"/>
                  </a:cubicBezTo>
                  <a:cubicBezTo>
                    <a:pt x="7873" y="8504"/>
                    <a:pt x="7473" y="8137"/>
                    <a:pt x="7073" y="7770"/>
                  </a:cubicBezTo>
                  <a:cubicBezTo>
                    <a:pt x="7473" y="7336"/>
                    <a:pt x="7873" y="6969"/>
                    <a:pt x="8307" y="6569"/>
                  </a:cubicBezTo>
                  <a:close/>
                  <a:moveTo>
                    <a:pt x="5371" y="6669"/>
                  </a:moveTo>
                  <a:cubicBezTo>
                    <a:pt x="5805" y="7002"/>
                    <a:pt x="6205" y="7403"/>
                    <a:pt x="6672" y="7803"/>
                  </a:cubicBezTo>
                  <a:cubicBezTo>
                    <a:pt x="6239" y="8237"/>
                    <a:pt x="5905" y="8637"/>
                    <a:pt x="5538" y="9071"/>
                  </a:cubicBezTo>
                  <a:cubicBezTo>
                    <a:pt x="5071" y="8670"/>
                    <a:pt x="4671" y="8303"/>
                    <a:pt x="4237" y="7970"/>
                  </a:cubicBezTo>
                  <a:cubicBezTo>
                    <a:pt x="4571" y="7570"/>
                    <a:pt x="4971" y="7136"/>
                    <a:pt x="5371" y="6669"/>
                  </a:cubicBezTo>
                  <a:close/>
                  <a:moveTo>
                    <a:pt x="11242" y="6669"/>
                  </a:moveTo>
                  <a:cubicBezTo>
                    <a:pt x="11643" y="7069"/>
                    <a:pt x="12010" y="7503"/>
                    <a:pt x="12376" y="7970"/>
                  </a:cubicBezTo>
                  <a:cubicBezTo>
                    <a:pt x="11909" y="8337"/>
                    <a:pt x="11509" y="8670"/>
                    <a:pt x="11076" y="9071"/>
                  </a:cubicBezTo>
                  <a:lnTo>
                    <a:pt x="9975" y="7803"/>
                  </a:lnTo>
                  <a:cubicBezTo>
                    <a:pt x="10375" y="7403"/>
                    <a:pt x="10842" y="7002"/>
                    <a:pt x="11242" y="6669"/>
                  </a:cubicBezTo>
                  <a:close/>
                  <a:moveTo>
                    <a:pt x="6873" y="8003"/>
                  </a:moveTo>
                  <a:cubicBezTo>
                    <a:pt x="7306" y="8403"/>
                    <a:pt x="7673" y="8770"/>
                    <a:pt x="8073" y="9171"/>
                  </a:cubicBezTo>
                  <a:cubicBezTo>
                    <a:pt x="7706" y="9571"/>
                    <a:pt x="7340" y="9971"/>
                    <a:pt x="6939" y="10405"/>
                  </a:cubicBezTo>
                  <a:cubicBezTo>
                    <a:pt x="6539" y="10005"/>
                    <a:pt x="6172" y="9638"/>
                    <a:pt x="5738" y="9271"/>
                  </a:cubicBezTo>
                  <a:lnTo>
                    <a:pt x="6873" y="8003"/>
                  </a:lnTo>
                  <a:close/>
                  <a:moveTo>
                    <a:pt x="9741" y="8003"/>
                  </a:moveTo>
                  <a:lnTo>
                    <a:pt x="10875" y="9271"/>
                  </a:lnTo>
                  <a:cubicBezTo>
                    <a:pt x="10408" y="9638"/>
                    <a:pt x="10041" y="10005"/>
                    <a:pt x="9675" y="10405"/>
                  </a:cubicBezTo>
                  <a:cubicBezTo>
                    <a:pt x="9308" y="9971"/>
                    <a:pt x="8907" y="9571"/>
                    <a:pt x="8540" y="9171"/>
                  </a:cubicBezTo>
                  <a:cubicBezTo>
                    <a:pt x="8974" y="8770"/>
                    <a:pt x="9341" y="8403"/>
                    <a:pt x="9741" y="8003"/>
                  </a:cubicBezTo>
                  <a:close/>
                  <a:moveTo>
                    <a:pt x="4037" y="8237"/>
                  </a:moveTo>
                  <a:cubicBezTo>
                    <a:pt x="4437" y="8570"/>
                    <a:pt x="4871" y="8904"/>
                    <a:pt x="5338" y="9304"/>
                  </a:cubicBezTo>
                  <a:cubicBezTo>
                    <a:pt x="4971" y="9738"/>
                    <a:pt x="4638" y="10171"/>
                    <a:pt x="4304" y="10605"/>
                  </a:cubicBezTo>
                  <a:lnTo>
                    <a:pt x="3804" y="10205"/>
                  </a:lnTo>
                  <a:cubicBezTo>
                    <a:pt x="3737" y="9671"/>
                    <a:pt x="3704" y="9204"/>
                    <a:pt x="3637" y="8770"/>
                  </a:cubicBezTo>
                  <a:lnTo>
                    <a:pt x="4037" y="8237"/>
                  </a:lnTo>
                  <a:close/>
                  <a:moveTo>
                    <a:pt x="12577" y="8237"/>
                  </a:moveTo>
                  <a:lnTo>
                    <a:pt x="13010" y="8770"/>
                  </a:lnTo>
                  <a:cubicBezTo>
                    <a:pt x="12910" y="9237"/>
                    <a:pt x="12877" y="9738"/>
                    <a:pt x="12843" y="10238"/>
                  </a:cubicBezTo>
                  <a:lnTo>
                    <a:pt x="12343" y="10605"/>
                  </a:lnTo>
                  <a:cubicBezTo>
                    <a:pt x="11976" y="10105"/>
                    <a:pt x="11576" y="9638"/>
                    <a:pt x="11309" y="9304"/>
                  </a:cubicBezTo>
                  <a:cubicBezTo>
                    <a:pt x="11709" y="8937"/>
                    <a:pt x="12143" y="8604"/>
                    <a:pt x="12577" y="8237"/>
                  </a:cubicBezTo>
                  <a:close/>
                  <a:moveTo>
                    <a:pt x="3804" y="10638"/>
                  </a:moveTo>
                  <a:lnTo>
                    <a:pt x="4037" y="10839"/>
                  </a:lnTo>
                  <a:cubicBezTo>
                    <a:pt x="3970" y="10972"/>
                    <a:pt x="3870" y="11072"/>
                    <a:pt x="3804" y="11172"/>
                  </a:cubicBezTo>
                  <a:lnTo>
                    <a:pt x="3804" y="10638"/>
                  </a:lnTo>
                  <a:close/>
                  <a:moveTo>
                    <a:pt x="12843" y="10638"/>
                  </a:moveTo>
                  <a:cubicBezTo>
                    <a:pt x="12777" y="10805"/>
                    <a:pt x="12777" y="11005"/>
                    <a:pt x="12777" y="11172"/>
                  </a:cubicBezTo>
                  <a:lnTo>
                    <a:pt x="12543" y="10839"/>
                  </a:lnTo>
                  <a:lnTo>
                    <a:pt x="12843" y="10638"/>
                  </a:lnTo>
                  <a:close/>
                  <a:moveTo>
                    <a:pt x="8340" y="9371"/>
                  </a:moveTo>
                  <a:cubicBezTo>
                    <a:pt x="8707" y="9771"/>
                    <a:pt x="9074" y="10171"/>
                    <a:pt x="9441" y="10605"/>
                  </a:cubicBezTo>
                  <a:cubicBezTo>
                    <a:pt x="9041" y="10972"/>
                    <a:pt x="8674" y="11406"/>
                    <a:pt x="8340" y="11773"/>
                  </a:cubicBezTo>
                  <a:cubicBezTo>
                    <a:pt x="7973" y="11339"/>
                    <a:pt x="7573" y="10972"/>
                    <a:pt x="7206" y="10605"/>
                  </a:cubicBezTo>
                  <a:cubicBezTo>
                    <a:pt x="7573" y="10171"/>
                    <a:pt x="7973" y="9771"/>
                    <a:pt x="8340" y="9371"/>
                  </a:cubicBezTo>
                  <a:close/>
                  <a:moveTo>
                    <a:pt x="5538" y="9471"/>
                  </a:moveTo>
                  <a:cubicBezTo>
                    <a:pt x="5972" y="9838"/>
                    <a:pt x="6372" y="10238"/>
                    <a:pt x="6739" y="10605"/>
                  </a:cubicBezTo>
                  <a:cubicBezTo>
                    <a:pt x="6372" y="11005"/>
                    <a:pt x="6039" y="11439"/>
                    <a:pt x="5705" y="11839"/>
                  </a:cubicBezTo>
                  <a:cubicBezTo>
                    <a:pt x="5271" y="11506"/>
                    <a:pt x="4871" y="11139"/>
                    <a:pt x="4504" y="10772"/>
                  </a:cubicBezTo>
                  <a:cubicBezTo>
                    <a:pt x="4838" y="10338"/>
                    <a:pt x="5205" y="9905"/>
                    <a:pt x="5538" y="9471"/>
                  </a:cubicBezTo>
                  <a:close/>
                  <a:moveTo>
                    <a:pt x="11076" y="9471"/>
                  </a:moveTo>
                  <a:cubicBezTo>
                    <a:pt x="11376" y="9838"/>
                    <a:pt x="11743" y="10271"/>
                    <a:pt x="12110" y="10772"/>
                  </a:cubicBezTo>
                  <a:cubicBezTo>
                    <a:pt x="11709" y="11105"/>
                    <a:pt x="11342" y="11472"/>
                    <a:pt x="10909" y="11839"/>
                  </a:cubicBezTo>
                  <a:cubicBezTo>
                    <a:pt x="10542" y="11439"/>
                    <a:pt x="10208" y="11005"/>
                    <a:pt x="9875" y="10605"/>
                  </a:cubicBezTo>
                  <a:cubicBezTo>
                    <a:pt x="10242" y="10238"/>
                    <a:pt x="10675" y="9838"/>
                    <a:pt x="11076" y="9471"/>
                  </a:cubicBezTo>
                  <a:close/>
                  <a:moveTo>
                    <a:pt x="9675" y="10805"/>
                  </a:moveTo>
                  <a:cubicBezTo>
                    <a:pt x="10008" y="11172"/>
                    <a:pt x="10342" y="11606"/>
                    <a:pt x="10709" y="12039"/>
                  </a:cubicBezTo>
                  <a:cubicBezTo>
                    <a:pt x="10275" y="12440"/>
                    <a:pt x="9908" y="12773"/>
                    <a:pt x="9574" y="13174"/>
                  </a:cubicBezTo>
                  <a:cubicBezTo>
                    <a:pt x="9241" y="12773"/>
                    <a:pt x="8907" y="12406"/>
                    <a:pt x="8540" y="11973"/>
                  </a:cubicBezTo>
                  <a:cubicBezTo>
                    <a:pt x="8907" y="11606"/>
                    <a:pt x="9308" y="11172"/>
                    <a:pt x="9675" y="10805"/>
                  </a:cubicBezTo>
                  <a:close/>
                  <a:moveTo>
                    <a:pt x="7006" y="10839"/>
                  </a:moveTo>
                  <a:cubicBezTo>
                    <a:pt x="7373" y="11239"/>
                    <a:pt x="7740" y="11606"/>
                    <a:pt x="8140" y="12006"/>
                  </a:cubicBezTo>
                  <a:cubicBezTo>
                    <a:pt x="7773" y="12406"/>
                    <a:pt x="7406" y="12807"/>
                    <a:pt x="7073" y="13240"/>
                  </a:cubicBezTo>
                  <a:cubicBezTo>
                    <a:pt x="6672" y="12773"/>
                    <a:pt x="6305" y="12440"/>
                    <a:pt x="5972" y="12106"/>
                  </a:cubicBezTo>
                  <a:cubicBezTo>
                    <a:pt x="6305" y="11672"/>
                    <a:pt x="6672" y="11272"/>
                    <a:pt x="7006" y="10839"/>
                  </a:cubicBezTo>
                  <a:close/>
                  <a:moveTo>
                    <a:pt x="4337" y="11072"/>
                  </a:moveTo>
                  <a:cubicBezTo>
                    <a:pt x="4738" y="11406"/>
                    <a:pt x="5138" y="11773"/>
                    <a:pt x="5538" y="12139"/>
                  </a:cubicBezTo>
                  <a:cubicBezTo>
                    <a:pt x="5171" y="12506"/>
                    <a:pt x="4838" y="12940"/>
                    <a:pt x="4538" y="13407"/>
                  </a:cubicBezTo>
                  <a:lnTo>
                    <a:pt x="3804" y="12773"/>
                  </a:lnTo>
                  <a:cubicBezTo>
                    <a:pt x="3837" y="12406"/>
                    <a:pt x="3837" y="12006"/>
                    <a:pt x="3837" y="11739"/>
                  </a:cubicBezTo>
                  <a:lnTo>
                    <a:pt x="4337" y="11072"/>
                  </a:lnTo>
                  <a:close/>
                  <a:moveTo>
                    <a:pt x="12343" y="11072"/>
                  </a:moveTo>
                  <a:cubicBezTo>
                    <a:pt x="12510" y="11272"/>
                    <a:pt x="12677" y="11472"/>
                    <a:pt x="12843" y="11739"/>
                  </a:cubicBezTo>
                  <a:cubicBezTo>
                    <a:pt x="12843" y="12006"/>
                    <a:pt x="12843" y="12406"/>
                    <a:pt x="12877" y="12773"/>
                  </a:cubicBezTo>
                  <a:cubicBezTo>
                    <a:pt x="12610" y="12973"/>
                    <a:pt x="12410" y="13174"/>
                    <a:pt x="12110" y="13407"/>
                  </a:cubicBezTo>
                  <a:cubicBezTo>
                    <a:pt x="11743" y="12940"/>
                    <a:pt x="11409" y="12506"/>
                    <a:pt x="11109" y="12106"/>
                  </a:cubicBezTo>
                  <a:cubicBezTo>
                    <a:pt x="11509" y="11739"/>
                    <a:pt x="11909" y="11406"/>
                    <a:pt x="12343" y="11072"/>
                  </a:cubicBezTo>
                  <a:close/>
                  <a:moveTo>
                    <a:pt x="8340" y="12273"/>
                  </a:moveTo>
                  <a:cubicBezTo>
                    <a:pt x="8674" y="12640"/>
                    <a:pt x="9041" y="13073"/>
                    <a:pt x="9374" y="13440"/>
                  </a:cubicBezTo>
                  <a:cubicBezTo>
                    <a:pt x="9007" y="13774"/>
                    <a:pt x="8607" y="14141"/>
                    <a:pt x="8340" y="14575"/>
                  </a:cubicBezTo>
                  <a:cubicBezTo>
                    <a:pt x="7973" y="14141"/>
                    <a:pt x="7640" y="13774"/>
                    <a:pt x="7306" y="13440"/>
                  </a:cubicBezTo>
                  <a:cubicBezTo>
                    <a:pt x="7640" y="13007"/>
                    <a:pt x="8007" y="12640"/>
                    <a:pt x="8340" y="12273"/>
                  </a:cubicBezTo>
                  <a:close/>
                  <a:moveTo>
                    <a:pt x="5738" y="12306"/>
                  </a:moveTo>
                  <a:cubicBezTo>
                    <a:pt x="6105" y="12640"/>
                    <a:pt x="6506" y="13007"/>
                    <a:pt x="6873" y="13407"/>
                  </a:cubicBezTo>
                  <a:cubicBezTo>
                    <a:pt x="6539" y="13807"/>
                    <a:pt x="6205" y="14241"/>
                    <a:pt x="5905" y="14608"/>
                  </a:cubicBezTo>
                  <a:cubicBezTo>
                    <a:pt x="5505" y="14308"/>
                    <a:pt x="5138" y="13941"/>
                    <a:pt x="4804" y="13607"/>
                  </a:cubicBezTo>
                  <a:cubicBezTo>
                    <a:pt x="5138" y="13140"/>
                    <a:pt x="5472" y="12740"/>
                    <a:pt x="5738" y="12306"/>
                  </a:cubicBezTo>
                  <a:close/>
                  <a:moveTo>
                    <a:pt x="10909" y="12306"/>
                  </a:moveTo>
                  <a:cubicBezTo>
                    <a:pt x="11242" y="12740"/>
                    <a:pt x="11576" y="13140"/>
                    <a:pt x="11876" y="13607"/>
                  </a:cubicBezTo>
                  <a:cubicBezTo>
                    <a:pt x="11509" y="13941"/>
                    <a:pt x="11109" y="14308"/>
                    <a:pt x="10742" y="14641"/>
                  </a:cubicBezTo>
                  <a:cubicBezTo>
                    <a:pt x="10408" y="14241"/>
                    <a:pt x="10075" y="13841"/>
                    <a:pt x="9808" y="13407"/>
                  </a:cubicBezTo>
                  <a:cubicBezTo>
                    <a:pt x="10175" y="12973"/>
                    <a:pt x="10542" y="12640"/>
                    <a:pt x="10909" y="12306"/>
                  </a:cubicBezTo>
                  <a:close/>
                  <a:moveTo>
                    <a:pt x="3737" y="13140"/>
                  </a:moveTo>
                  <a:cubicBezTo>
                    <a:pt x="3970" y="13307"/>
                    <a:pt x="4104" y="13474"/>
                    <a:pt x="4337" y="13641"/>
                  </a:cubicBezTo>
                  <a:cubicBezTo>
                    <a:pt x="4071" y="14007"/>
                    <a:pt x="3837" y="14408"/>
                    <a:pt x="3570" y="14741"/>
                  </a:cubicBezTo>
                  <a:cubicBezTo>
                    <a:pt x="3604" y="14241"/>
                    <a:pt x="3704" y="13674"/>
                    <a:pt x="3737" y="13140"/>
                  </a:cubicBezTo>
                  <a:close/>
                  <a:moveTo>
                    <a:pt x="12877" y="13140"/>
                  </a:moveTo>
                  <a:cubicBezTo>
                    <a:pt x="12910" y="13674"/>
                    <a:pt x="12977" y="14241"/>
                    <a:pt x="13044" y="14775"/>
                  </a:cubicBezTo>
                  <a:cubicBezTo>
                    <a:pt x="12777" y="14408"/>
                    <a:pt x="12543" y="14007"/>
                    <a:pt x="12310" y="13674"/>
                  </a:cubicBezTo>
                  <a:lnTo>
                    <a:pt x="12877" y="13140"/>
                  </a:lnTo>
                  <a:close/>
                  <a:moveTo>
                    <a:pt x="7039" y="13641"/>
                  </a:moveTo>
                  <a:cubicBezTo>
                    <a:pt x="7373" y="13974"/>
                    <a:pt x="7706" y="14341"/>
                    <a:pt x="8073" y="14775"/>
                  </a:cubicBezTo>
                  <a:cubicBezTo>
                    <a:pt x="7807" y="15108"/>
                    <a:pt x="7473" y="15509"/>
                    <a:pt x="7139" y="15942"/>
                  </a:cubicBezTo>
                  <a:cubicBezTo>
                    <a:pt x="6806" y="15609"/>
                    <a:pt x="6472" y="15242"/>
                    <a:pt x="6072" y="14841"/>
                  </a:cubicBezTo>
                  <a:cubicBezTo>
                    <a:pt x="6372" y="14441"/>
                    <a:pt x="6706" y="14074"/>
                    <a:pt x="7039" y="13641"/>
                  </a:cubicBezTo>
                  <a:close/>
                  <a:moveTo>
                    <a:pt x="9541" y="13641"/>
                  </a:moveTo>
                  <a:cubicBezTo>
                    <a:pt x="9875" y="14074"/>
                    <a:pt x="10175" y="14441"/>
                    <a:pt x="10508" y="14841"/>
                  </a:cubicBezTo>
                  <a:cubicBezTo>
                    <a:pt x="10175" y="15242"/>
                    <a:pt x="9841" y="15575"/>
                    <a:pt x="9441" y="15942"/>
                  </a:cubicBezTo>
                  <a:cubicBezTo>
                    <a:pt x="9107" y="15509"/>
                    <a:pt x="8841" y="15142"/>
                    <a:pt x="8507" y="14775"/>
                  </a:cubicBezTo>
                  <a:cubicBezTo>
                    <a:pt x="8841" y="14341"/>
                    <a:pt x="9208" y="13974"/>
                    <a:pt x="9541" y="13641"/>
                  </a:cubicBezTo>
                  <a:close/>
                  <a:moveTo>
                    <a:pt x="4571" y="13841"/>
                  </a:moveTo>
                  <a:cubicBezTo>
                    <a:pt x="4938" y="14174"/>
                    <a:pt x="5338" y="14575"/>
                    <a:pt x="5705" y="14908"/>
                  </a:cubicBezTo>
                  <a:cubicBezTo>
                    <a:pt x="5405" y="15275"/>
                    <a:pt x="5071" y="15675"/>
                    <a:pt x="4804" y="16176"/>
                  </a:cubicBezTo>
                  <a:cubicBezTo>
                    <a:pt x="4404" y="15809"/>
                    <a:pt x="4037" y="15509"/>
                    <a:pt x="3670" y="15175"/>
                  </a:cubicBezTo>
                  <a:cubicBezTo>
                    <a:pt x="3970" y="14741"/>
                    <a:pt x="4237" y="14308"/>
                    <a:pt x="4571" y="13841"/>
                  </a:cubicBezTo>
                  <a:close/>
                  <a:moveTo>
                    <a:pt x="12010" y="13841"/>
                  </a:moveTo>
                  <a:cubicBezTo>
                    <a:pt x="12343" y="14308"/>
                    <a:pt x="12643" y="14741"/>
                    <a:pt x="12910" y="15175"/>
                  </a:cubicBezTo>
                  <a:cubicBezTo>
                    <a:pt x="12543" y="15475"/>
                    <a:pt x="12176" y="15809"/>
                    <a:pt x="11809" y="16176"/>
                  </a:cubicBezTo>
                  <a:cubicBezTo>
                    <a:pt x="11543" y="15775"/>
                    <a:pt x="11242" y="15342"/>
                    <a:pt x="10909" y="14908"/>
                  </a:cubicBezTo>
                  <a:cubicBezTo>
                    <a:pt x="11276" y="14508"/>
                    <a:pt x="11676" y="14174"/>
                    <a:pt x="12010" y="13841"/>
                  </a:cubicBezTo>
                  <a:close/>
                  <a:moveTo>
                    <a:pt x="8340" y="15008"/>
                  </a:moveTo>
                  <a:cubicBezTo>
                    <a:pt x="8674" y="15408"/>
                    <a:pt x="8974" y="15775"/>
                    <a:pt x="9308" y="16176"/>
                  </a:cubicBezTo>
                  <a:cubicBezTo>
                    <a:pt x="9007" y="16509"/>
                    <a:pt x="8674" y="16910"/>
                    <a:pt x="8340" y="17310"/>
                  </a:cubicBezTo>
                  <a:cubicBezTo>
                    <a:pt x="8007" y="16910"/>
                    <a:pt x="7673" y="16509"/>
                    <a:pt x="7373" y="16176"/>
                  </a:cubicBezTo>
                  <a:cubicBezTo>
                    <a:pt x="7673" y="15775"/>
                    <a:pt x="8007" y="15408"/>
                    <a:pt x="8340" y="15008"/>
                  </a:cubicBezTo>
                  <a:close/>
                  <a:moveTo>
                    <a:pt x="5905" y="15142"/>
                  </a:moveTo>
                  <a:cubicBezTo>
                    <a:pt x="6239" y="15475"/>
                    <a:pt x="6572" y="15842"/>
                    <a:pt x="6939" y="16242"/>
                  </a:cubicBezTo>
                  <a:cubicBezTo>
                    <a:pt x="6706" y="16576"/>
                    <a:pt x="6372" y="16976"/>
                    <a:pt x="6039" y="17443"/>
                  </a:cubicBezTo>
                  <a:cubicBezTo>
                    <a:pt x="5672" y="17076"/>
                    <a:pt x="5338" y="16676"/>
                    <a:pt x="5005" y="16409"/>
                  </a:cubicBezTo>
                  <a:cubicBezTo>
                    <a:pt x="5338" y="15942"/>
                    <a:pt x="5638" y="15475"/>
                    <a:pt x="5905" y="15142"/>
                  </a:cubicBezTo>
                  <a:close/>
                  <a:moveTo>
                    <a:pt x="10675" y="15142"/>
                  </a:moveTo>
                  <a:cubicBezTo>
                    <a:pt x="11009" y="15575"/>
                    <a:pt x="11309" y="15976"/>
                    <a:pt x="11576" y="16409"/>
                  </a:cubicBezTo>
                  <a:lnTo>
                    <a:pt x="10542" y="17443"/>
                  </a:lnTo>
                  <a:cubicBezTo>
                    <a:pt x="10275" y="17076"/>
                    <a:pt x="9975" y="16643"/>
                    <a:pt x="9641" y="16242"/>
                  </a:cubicBezTo>
                  <a:cubicBezTo>
                    <a:pt x="9975" y="15842"/>
                    <a:pt x="10342" y="15475"/>
                    <a:pt x="10675" y="15142"/>
                  </a:cubicBezTo>
                  <a:close/>
                  <a:moveTo>
                    <a:pt x="13144" y="15442"/>
                  </a:moveTo>
                  <a:lnTo>
                    <a:pt x="13177" y="15475"/>
                  </a:lnTo>
                  <a:lnTo>
                    <a:pt x="13177" y="15509"/>
                  </a:lnTo>
                  <a:lnTo>
                    <a:pt x="13177" y="15575"/>
                  </a:lnTo>
                  <a:cubicBezTo>
                    <a:pt x="13310" y="16109"/>
                    <a:pt x="13377" y="16643"/>
                    <a:pt x="13544" y="17143"/>
                  </a:cubicBezTo>
                  <a:cubicBezTo>
                    <a:pt x="13344" y="17310"/>
                    <a:pt x="13144" y="17510"/>
                    <a:pt x="12877" y="17743"/>
                  </a:cubicBezTo>
                  <a:cubicBezTo>
                    <a:pt x="12577" y="17276"/>
                    <a:pt x="12343" y="16843"/>
                    <a:pt x="12043" y="16443"/>
                  </a:cubicBezTo>
                  <a:cubicBezTo>
                    <a:pt x="12376" y="16109"/>
                    <a:pt x="12743" y="15775"/>
                    <a:pt x="13144" y="15442"/>
                  </a:cubicBezTo>
                  <a:close/>
                  <a:moveTo>
                    <a:pt x="3503" y="15475"/>
                  </a:moveTo>
                  <a:cubicBezTo>
                    <a:pt x="3870" y="15775"/>
                    <a:pt x="4237" y="16109"/>
                    <a:pt x="4604" y="16476"/>
                  </a:cubicBezTo>
                  <a:cubicBezTo>
                    <a:pt x="4237" y="16910"/>
                    <a:pt x="4004" y="17343"/>
                    <a:pt x="3737" y="17777"/>
                  </a:cubicBezTo>
                  <a:cubicBezTo>
                    <a:pt x="3503" y="17577"/>
                    <a:pt x="3270" y="17343"/>
                    <a:pt x="3070" y="17176"/>
                  </a:cubicBezTo>
                  <a:cubicBezTo>
                    <a:pt x="3203" y="16643"/>
                    <a:pt x="3337" y="16142"/>
                    <a:pt x="3437" y="15609"/>
                  </a:cubicBezTo>
                  <a:lnTo>
                    <a:pt x="3437" y="15509"/>
                  </a:lnTo>
                  <a:lnTo>
                    <a:pt x="3503" y="15475"/>
                  </a:lnTo>
                  <a:close/>
                  <a:moveTo>
                    <a:pt x="7844" y="1"/>
                  </a:moveTo>
                  <a:cubicBezTo>
                    <a:pt x="7807" y="1"/>
                    <a:pt x="7770" y="19"/>
                    <a:pt x="7740" y="64"/>
                  </a:cubicBezTo>
                  <a:cubicBezTo>
                    <a:pt x="7706" y="98"/>
                    <a:pt x="7673" y="231"/>
                    <a:pt x="7740" y="264"/>
                  </a:cubicBezTo>
                  <a:lnTo>
                    <a:pt x="7807" y="298"/>
                  </a:lnTo>
                  <a:lnTo>
                    <a:pt x="8140" y="565"/>
                  </a:lnTo>
                  <a:cubicBezTo>
                    <a:pt x="7640" y="965"/>
                    <a:pt x="7173" y="1398"/>
                    <a:pt x="6706" y="1799"/>
                  </a:cubicBezTo>
                  <a:cubicBezTo>
                    <a:pt x="6239" y="1432"/>
                    <a:pt x="5738" y="1032"/>
                    <a:pt x="5205" y="665"/>
                  </a:cubicBezTo>
                  <a:lnTo>
                    <a:pt x="5638" y="298"/>
                  </a:lnTo>
                  <a:cubicBezTo>
                    <a:pt x="5672" y="231"/>
                    <a:pt x="5672" y="131"/>
                    <a:pt x="5572" y="98"/>
                  </a:cubicBezTo>
                  <a:cubicBezTo>
                    <a:pt x="5555" y="81"/>
                    <a:pt x="5530" y="72"/>
                    <a:pt x="5501" y="72"/>
                  </a:cubicBezTo>
                  <a:cubicBezTo>
                    <a:pt x="5472" y="72"/>
                    <a:pt x="5438" y="81"/>
                    <a:pt x="5405" y="98"/>
                  </a:cubicBezTo>
                  <a:cubicBezTo>
                    <a:pt x="5238" y="231"/>
                    <a:pt x="5138" y="364"/>
                    <a:pt x="5005" y="498"/>
                  </a:cubicBezTo>
                  <a:lnTo>
                    <a:pt x="4371" y="98"/>
                  </a:lnTo>
                  <a:cubicBezTo>
                    <a:pt x="4343" y="84"/>
                    <a:pt x="4310" y="76"/>
                    <a:pt x="4278" y="76"/>
                  </a:cubicBezTo>
                  <a:cubicBezTo>
                    <a:pt x="4233" y="76"/>
                    <a:pt x="4190" y="92"/>
                    <a:pt x="4171" y="131"/>
                  </a:cubicBezTo>
                  <a:cubicBezTo>
                    <a:pt x="4137" y="198"/>
                    <a:pt x="4137" y="298"/>
                    <a:pt x="4204" y="331"/>
                  </a:cubicBezTo>
                  <a:cubicBezTo>
                    <a:pt x="4404" y="464"/>
                    <a:pt x="4571" y="598"/>
                    <a:pt x="4804" y="765"/>
                  </a:cubicBezTo>
                  <a:cubicBezTo>
                    <a:pt x="4371" y="1165"/>
                    <a:pt x="3904" y="1632"/>
                    <a:pt x="3503" y="2132"/>
                  </a:cubicBezTo>
                  <a:cubicBezTo>
                    <a:pt x="2970" y="1765"/>
                    <a:pt x="2403" y="1432"/>
                    <a:pt x="1869" y="1132"/>
                  </a:cubicBezTo>
                  <a:cubicBezTo>
                    <a:pt x="2069" y="898"/>
                    <a:pt x="2336" y="598"/>
                    <a:pt x="2569" y="331"/>
                  </a:cubicBezTo>
                  <a:cubicBezTo>
                    <a:pt x="2670" y="298"/>
                    <a:pt x="2670" y="164"/>
                    <a:pt x="2636" y="131"/>
                  </a:cubicBezTo>
                  <a:cubicBezTo>
                    <a:pt x="2597" y="92"/>
                    <a:pt x="2547" y="76"/>
                    <a:pt x="2498" y="76"/>
                  </a:cubicBezTo>
                  <a:cubicBezTo>
                    <a:pt x="2464" y="76"/>
                    <a:pt x="2430" y="84"/>
                    <a:pt x="2403" y="98"/>
                  </a:cubicBezTo>
                  <a:lnTo>
                    <a:pt x="2369" y="131"/>
                  </a:lnTo>
                  <a:cubicBezTo>
                    <a:pt x="2136" y="364"/>
                    <a:pt x="1869" y="665"/>
                    <a:pt x="1635" y="965"/>
                  </a:cubicBezTo>
                  <a:cubicBezTo>
                    <a:pt x="1302" y="765"/>
                    <a:pt x="968" y="598"/>
                    <a:pt x="635" y="431"/>
                  </a:cubicBezTo>
                  <a:lnTo>
                    <a:pt x="568" y="364"/>
                  </a:lnTo>
                  <a:lnTo>
                    <a:pt x="568" y="331"/>
                  </a:lnTo>
                  <a:lnTo>
                    <a:pt x="401" y="98"/>
                  </a:lnTo>
                  <a:cubicBezTo>
                    <a:pt x="365" y="42"/>
                    <a:pt x="308" y="18"/>
                    <a:pt x="253" y="18"/>
                  </a:cubicBezTo>
                  <a:cubicBezTo>
                    <a:pt x="208" y="18"/>
                    <a:pt x="164" y="34"/>
                    <a:pt x="134" y="64"/>
                  </a:cubicBezTo>
                  <a:cubicBezTo>
                    <a:pt x="34" y="131"/>
                    <a:pt x="1" y="264"/>
                    <a:pt x="68" y="331"/>
                  </a:cubicBezTo>
                  <a:cubicBezTo>
                    <a:pt x="68" y="331"/>
                    <a:pt x="168" y="431"/>
                    <a:pt x="234" y="598"/>
                  </a:cubicBezTo>
                  <a:cubicBezTo>
                    <a:pt x="368" y="798"/>
                    <a:pt x="668" y="1165"/>
                    <a:pt x="1002" y="1799"/>
                  </a:cubicBezTo>
                  <a:cubicBezTo>
                    <a:pt x="1369" y="2466"/>
                    <a:pt x="1702" y="3166"/>
                    <a:pt x="2036" y="3900"/>
                  </a:cubicBezTo>
                  <a:cubicBezTo>
                    <a:pt x="2069" y="3967"/>
                    <a:pt x="2136" y="4100"/>
                    <a:pt x="2169" y="4167"/>
                  </a:cubicBezTo>
                  <a:cubicBezTo>
                    <a:pt x="2403" y="4834"/>
                    <a:pt x="2636" y="5468"/>
                    <a:pt x="2836" y="6135"/>
                  </a:cubicBezTo>
                  <a:lnTo>
                    <a:pt x="2836" y="6169"/>
                  </a:lnTo>
                  <a:cubicBezTo>
                    <a:pt x="2903" y="6535"/>
                    <a:pt x="3036" y="6936"/>
                    <a:pt x="3137" y="7369"/>
                  </a:cubicBezTo>
                  <a:lnTo>
                    <a:pt x="3370" y="8770"/>
                  </a:lnTo>
                  <a:cubicBezTo>
                    <a:pt x="3470" y="9237"/>
                    <a:pt x="3503" y="9738"/>
                    <a:pt x="3537" y="10205"/>
                  </a:cubicBezTo>
                  <a:cubicBezTo>
                    <a:pt x="3570" y="10672"/>
                    <a:pt x="3570" y="11139"/>
                    <a:pt x="3570" y="11672"/>
                  </a:cubicBezTo>
                  <a:cubicBezTo>
                    <a:pt x="3570" y="11973"/>
                    <a:pt x="3570" y="12340"/>
                    <a:pt x="3537" y="12773"/>
                  </a:cubicBezTo>
                  <a:cubicBezTo>
                    <a:pt x="3503" y="13507"/>
                    <a:pt x="3403" y="14308"/>
                    <a:pt x="3303" y="15042"/>
                  </a:cubicBezTo>
                  <a:cubicBezTo>
                    <a:pt x="3237" y="15208"/>
                    <a:pt x="3237" y="15342"/>
                    <a:pt x="3203" y="15509"/>
                  </a:cubicBezTo>
                  <a:cubicBezTo>
                    <a:pt x="3070" y="16042"/>
                    <a:pt x="3003" y="16609"/>
                    <a:pt x="2836" y="17143"/>
                  </a:cubicBezTo>
                  <a:cubicBezTo>
                    <a:pt x="2736" y="17443"/>
                    <a:pt x="2670" y="17777"/>
                    <a:pt x="2569" y="18044"/>
                  </a:cubicBezTo>
                  <a:cubicBezTo>
                    <a:pt x="2536" y="18177"/>
                    <a:pt x="2569" y="18277"/>
                    <a:pt x="2703" y="18311"/>
                  </a:cubicBezTo>
                  <a:lnTo>
                    <a:pt x="2736" y="18311"/>
                  </a:lnTo>
                  <a:cubicBezTo>
                    <a:pt x="2836" y="18311"/>
                    <a:pt x="2903" y="18277"/>
                    <a:pt x="2970" y="18144"/>
                  </a:cubicBezTo>
                  <a:cubicBezTo>
                    <a:pt x="3036" y="17877"/>
                    <a:pt x="3070" y="17677"/>
                    <a:pt x="3170" y="17443"/>
                  </a:cubicBezTo>
                  <a:cubicBezTo>
                    <a:pt x="3337" y="17610"/>
                    <a:pt x="3537" y="17777"/>
                    <a:pt x="3737" y="17944"/>
                  </a:cubicBezTo>
                  <a:lnTo>
                    <a:pt x="3704" y="17977"/>
                  </a:lnTo>
                  <a:cubicBezTo>
                    <a:pt x="3670" y="18044"/>
                    <a:pt x="3670" y="18144"/>
                    <a:pt x="3737" y="18177"/>
                  </a:cubicBezTo>
                  <a:cubicBezTo>
                    <a:pt x="3804" y="18177"/>
                    <a:pt x="3804" y="18177"/>
                    <a:pt x="3837" y="18210"/>
                  </a:cubicBezTo>
                  <a:cubicBezTo>
                    <a:pt x="3870" y="18210"/>
                    <a:pt x="3970" y="18177"/>
                    <a:pt x="3970" y="18144"/>
                  </a:cubicBezTo>
                  <a:lnTo>
                    <a:pt x="4004" y="18177"/>
                  </a:lnTo>
                  <a:cubicBezTo>
                    <a:pt x="4037" y="18210"/>
                    <a:pt x="4071" y="18210"/>
                    <a:pt x="4137" y="18210"/>
                  </a:cubicBezTo>
                  <a:cubicBezTo>
                    <a:pt x="4171" y="18210"/>
                    <a:pt x="4204" y="18210"/>
                    <a:pt x="4237" y="18177"/>
                  </a:cubicBezTo>
                  <a:cubicBezTo>
                    <a:pt x="4304" y="18144"/>
                    <a:pt x="4304" y="18010"/>
                    <a:pt x="4237" y="17977"/>
                  </a:cubicBezTo>
                  <a:lnTo>
                    <a:pt x="4171" y="17877"/>
                  </a:lnTo>
                  <a:cubicBezTo>
                    <a:pt x="4404" y="17477"/>
                    <a:pt x="4704" y="17043"/>
                    <a:pt x="5005" y="16609"/>
                  </a:cubicBezTo>
                  <a:cubicBezTo>
                    <a:pt x="5338" y="16876"/>
                    <a:pt x="5672" y="17276"/>
                    <a:pt x="6039" y="17643"/>
                  </a:cubicBezTo>
                  <a:lnTo>
                    <a:pt x="5838" y="17944"/>
                  </a:lnTo>
                  <a:lnTo>
                    <a:pt x="5805" y="18010"/>
                  </a:lnTo>
                  <a:cubicBezTo>
                    <a:pt x="5738" y="18110"/>
                    <a:pt x="5738" y="18177"/>
                    <a:pt x="5838" y="18210"/>
                  </a:cubicBezTo>
                  <a:cubicBezTo>
                    <a:pt x="5872" y="18210"/>
                    <a:pt x="5872" y="18277"/>
                    <a:pt x="5905" y="18277"/>
                  </a:cubicBezTo>
                  <a:cubicBezTo>
                    <a:pt x="5972" y="18277"/>
                    <a:pt x="6005" y="18210"/>
                    <a:pt x="6039" y="18177"/>
                  </a:cubicBezTo>
                  <a:lnTo>
                    <a:pt x="6072" y="18110"/>
                  </a:lnTo>
                  <a:lnTo>
                    <a:pt x="6239" y="17844"/>
                  </a:lnTo>
                  <a:cubicBezTo>
                    <a:pt x="6372" y="17977"/>
                    <a:pt x="6472" y="18044"/>
                    <a:pt x="6539" y="18177"/>
                  </a:cubicBezTo>
                  <a:cubicBezTo>
                    <a:pt x="6572" y="18210"/>
                    <a:pt x="6639" y="18210"/>
                    <a:pt x="6672" y="18210"/>
                  </a:cubicBezTo>
                  <a:cubicBezTo>
                    <a:pt x="6706" y="18210"/>
                    <a:pt x="6739" y="18210"/>
                    <a:pt x="6806" y="18177"/>
                  </a:cubicBezTo>
                  <a:cubicBezTo>
                    <a:pt x="6839" y="18144"/>
                    <a:pt x="6839" y="18010"/>
                    <a:pt x="6806" y="17977"/>
                  </a:cubicBezTo>
                  <a:cubicBezTo>
                    <a:pt x="6672" y="17844"/>
                    <a:pt x="6539" y="17710"/>
                    <a:pt x="6472" y="17610"/>
                  </a:cubicBezTo>
                  <a:cubicBezTo>
                    <a:pt x="6806" y="17143"/>
                    <a:pt x="7073" y="16709"/>
                    <a:pt x="7340" y="16376"/>
                  </a:cubicBezTo>
                  <a:cubicBezTo>
                    <a:pt x="7640" y="16709"/>
                    <a:pt x="7973" y="17110"/>
                    <a:pt x="8307" y="17510"/>
                  </a:cubicBezTo>
                  <a:lnTo>
                    <a:pt x="7907" y="18010"/>
                  </a:lnTo>
                  <a:cubicBezTo>
                    <a:pt x="7873" y="18110"/>
                    <a:pt x="7873" y="18177"/>
                    <a:pt x="7973" y="18210"/>
                  </a:cubicBezTo>
                  <a:cubicBezTo>
                    <a:pt x="8007" y="18277"/>
                    <a:pt x="8007" y="18277"/>
                    <a:pt x="8040" y="18277"/>
                  </a:cubicBezTo>
                  <a:cubicBezTo>
                    <a:pt x="8073" y="18277"/>
                    <a:pt x="8140" y="18210"/>
                    <a:pt x="8173" y="18210"/>
                  </a:cubicBezTo>
                  <a:cubicBezTo>
                    <a:pt x="8307" y="18110"/>
                    <a:pt x="8374" y="17944"/>
                    <a:pt x="8507" y="17810"/>
                  </a:cubicBezTo>
                  <a:lnTo>
                    <a:pt x="8841" y="18210"/>
                  </a:lnTo>
                  <a:cubicBezTo>
                    <a:pt x="8874" y="18277"/>
                    <a:pt x="8907" y="18277"/>
                    <a:pt x="8974" y="18277"/>
                  </a:cubicBezTo>
                  <a:cubicBezTo>
                    <a:pt x="9007" y="18277"/>
                    <a:pt x="9041" y="18277"/>
                    <a:pt x="9041" y="18210"/>
                  </a:cubicBezTo>
                  <a:cubicBezTo>
                    <a:pt x="9141" y="18177"/>
                    <a:pt x="9141" y="18044"/>
                    <a:pt x="9074" y="18010"/>
                  </a:cubicBezTo>
                  <a:cubicBezTo>
                    <a:pt x="8974" y="17844"/>
                    <a:pt x="8841" y="17677"/>
                    <a:pt x="8707" y="17543"/>
                  </a:cubicBezTo>
                  <a:cubicBezTo>
                    <a:pt x="9041" y="17143"/>
                    <a:pt x="9374" y="16776"/>
                    <a:pt x="9675" y="16443"/>
                  </a:cubicBezTo>
                  <a:cubicBezTo>
                    <a:pt x="10008" y="16876"/>
                    <a:pt x="10308" y="17276"/>
                    <a:pt x="10542" y="17643"/>
                  </a:cubicBezTo>
                  <a:lnTo>
                    <a:pt x="10175" y="18010"/>
                  </a:lnTo>
                  <a:cubicBezTo>
                    <a:pt x="10142" y="18044"/>
                    <a:pt x="10142" y="18177"/>
                    <a:pt x="10175" y="18210"/>
                  </a:cubicBezTo>
                  <a:cubicBezTo>
                    <a:pt x="10192" y="18244"/>
                    <a:pt x="10233" y="18261"/>
                    <a:pt x="10275" y="18261"/>
                  </a:cubicBezTo>
                  <a:cubicBezTo>
                    <a:pt x="10317" y="18261"/>
                    <a:pt x="10358" y="18244"/>
                    <a:pt x="10375" y="18210"/>
                  </a:cubicBezTo>
                  <a:cubicBezTo>
                    <a:pt x="10508" y="18110"/>
                    <a:pt x="10575" y="18010"/>
                    <a:pt x="10675" y="17877"/>
                  </a:cubicBezTo>
                  <a:lnTo>
                    <a:pt x="10842" y="18144"/>
                  </a:lnTo>
                  <a:lnTo>
                    <a:pt x="10875" y="18210"/>
                  </a:lnTo>
                  <a:cubicBezTo>
                    <a:pt x="10909" y="18277"/>
                    <a:pt x="10975" y="18311"/>
                    <a:pt x="11009" y="18311"/>
                  </a:cubicBezTo>
                  <a:cubicBezTo>
                    <a:pt x="11042" y="18311"/>
                    <a:pt x="11076" y="18311"/>
                    <a:pt x="11076" y="18277"/>
                  </a:cubicBezTo>
                  <a:cubicBezTo>
                    <a:pt x="11176" y="18210"/>
                    <a:pt x="11176" y="18144"/>
                    <a:pt x="11142" y="18044"/>
                  </a:cubicBezTo>
                  <a:lnTo>
                    <a:pt x="11076" y="17977"/>
                  </a:lnTo>
                  <a:lnTo>
                    <a:pt x="10875" y="17677"/>
                  </a:lnTo>
                  <a:cubicBezTo>
                    <a:pt x="11209" y="17310"/>
                    <a:pt x="11543" y="16976"/>
                    <a:pt x="11909" y="16643"/>
                  </a:cubicBezTo>
                  <a:cubicBezTo>
                    <a:pt x="12210" y="17043"/>
                    <a:pt x="12510" y="17477"/>
                    <a:pt x="12743" y="17944"/>
                  </a:cubicBezTo>
                  <a:lnTo>
                    <a:pt x="12677" y="18010"/>
                  </a:lnTo>
                  <a:cubicBezTo>
                    <a:pt x="12643" y="18044"/>
                    <a:pt x="12643" y="18177"/>
                    <a:pt x="12677" y="18210"/>
                  </a:cubicBezTo>
                  <a:cubicBezTo>
                    <a:pt x="12710" y="18277"/>
                    <a:pt x="12743" y="18277"/>
                    <a:pt x="12810" y="18277"/>
                  </a:cubicBezTo>
                  <a:cubicBezTo>
                    <a:pt x="12843" y="18277"/>
                    <a:pt x="12877" y="18277"/>
                    <a:pt x="12910" y="18210"/>
                  </a:cubicBezTo>
                  <a:lnTo>
                    <a:pt x="12977" y="18177"/>
                  </a:lnTo>
                  <a:cubicBezTo>
                    <a:pt x="13010" y="18210"/>
                    <a:pt x="13044" y="18277"/>
                    <a:pt x="13077" y="18277"/>
                  </a:cubicBezTo>
                  <a:cubicBezTo>
                    <a:pt x="13144" y="18277"/>
                    <a:pt x="13144" y="18277"/>
                    <a:pt x="13177" y="18210"/>
                  </a:cubicBezTo>
                  <a:cubicBezTo>
                    <a:pt x="13244" y="18177"/>
                    <a:pt x="13244" y="18044"/>
                    <a:pt x="13210" y="18010"/>
                  </a:cubicBezTo>
                  <a:lnTo>
                    <a:pt x="13177" y="17977"/>
                  </a:lnTo>
                  <a:cubicBezTo>
                    <a:pt x="13377" y="17810"/>
                    <a:pt x="13577" y="17643"/>
                    <a:pt x="13744" y="17477"/>
                  </a:cubicBezTo>
                  <a:cubicBezTo>
                    <a:pt x="13811" y="17710"/>
                    <a:pt x="13878" y="17944"/>
                    <a:pt x="13978" y="18177"/>
                  </a:cubicBezTo>
                  <a:cubicBezTo>
                    <a:pt x="14011" y="18277"/>
                    <a:pt x="14078" y="18344"/>
                    <a:pt x="14178" y="18344"/>
                  </a:cubicBezTo>
                  <a:lnTo>
                    <a:pt x="14211" y="18344"/>
                  </a:lnTo>
                  <a:cubicBezTo>
                    <a:pt x="14345" y="18311"/>
                    <a:pt x="14378" y="18177"/>
                    <a:pt x="14345" y="18110"/>
                  </a:cubicBezTo>
                  <a:cubicBezTo>
                    <a:pt x="14244" y="17777"/>
                    <a:pt x="14144" y="17477"/>
                    <a:pt x="14078" y="17176"/>
                  </a:cubicBezTo>
                  <a:cubicBezTo>
                    <a:pt x="13911" y="16643"/>
                    <a:pt x="13844" y="16109"/>
                    <a:pt x="13711" y="15609"/>
                  </a:cubicBezTo>
                  <a:lnTo>
                    <a:pt x="13711" y="15542"/>
                  </a:lnTo>
                  <a:lnTo>
                    <a:pt x="13644" y="15108"/>
                  </a:lnTo>
                  <a:cubicBezTo>
                    <a:pt x="13511" y="14341"/>
                    <a:pt x="13411" y="13607"/>
                    <a:pt x="13377" y="12807"/>
                  </a:cubicBezTo>
                  <a:cubicBezTo>
                    <a:pt x="13344" y="12440"/>
                    <a:pt x="13344" y="12039"/>
                    <a:pt x="13344" y="11773"/>
                  </a:cubicBezTo>
                  <a:cubicBezTo>
                    <a:pt x="13344" y="11205"/>
                    <a:pt x="13344" y="10705"/>
                    <a:pt x="13377" y="10305"/>
                  </a:cubicBezTo>
                  <a:cubicBezTo>
                    <a:pt x="13411" y="9771"/>
                    <a:pt x="13477" y="9304"/>
                    <a:pt x="13544" y="8837"/>
                  </a:cubicBezTo>
                  <a:cubicBezTo>
                    <a:pt x="13644" y="8370"/>
                    <a:pt x="13677" y="7970"/>
                    <a:pt x="13811" y="7469"/>
                  </a:cubicBezTo>
                  <a:cubicBezTo>
                    <a:pt x="13878" y="7103"/>
                    <a:pt x="13978" y="6702"/>
                    <a:pt x="14078" y="6269"/>
                  </a:cubicBezTo>
                  <a:cubicBezTo>
                    <a:pt x="14244" y="5601"/>
                    <a:pt x="14511" y="4968"/>
                    <a:pt x="14745" y="4301"/>
                  </a:cubicBezTo>
                  <a:lnTo>
                    <a:pt x="14745" y="4267"/>
                  </a:lnTo>
                  <a:cubicBezTo>
                    <a:pt x="14812" y="4167"/>
                    <a:pt x="14845" y="4034"/>
                    <a:pt x="14878" y="3967"/>
                  </a:cubicBezTo>
                  <a:cubicBezTo>
                    <a:pt x="15178" y="3266"/>
                    <a:pt x="15512" y="2533"/>
                    <a:pt x="15912" y="1865"/>
                  </a:cubicBezTo>
                  <a:cubicBezTo>
                    <a:pt x="16213" y="1332"/>
                    <a:pt x="16513" y="965"/>
                    <a:pt x="16680" y="698"/>
                  </a:cubicBezTo>
                  <a:lnTo>
                    <a:pt x="16680" y="665"/>
                  </a:lnTo>
                  <a:cubicBezTo>
                    <a:pt x="16813" y="498"/>
                    <a:pt x="16846" y="431"/>
                    <a:pt x="16846" y="431"/>
                  </a:cubicBezTo>
                  <a:cubicBezTo>
                    <a:pt x="16713" y="298"/>
                    <a:pt x="16713" y="164"/>
                    <a:pt x="16646" y="98"/>
                  </a:cubicBezTo>
                  <a:cubicBezTo>
                    <a:pt x="16609" y="61"/>
                    <a:pt x="16568" y="46"/>
                    <a:pt x="16527" y="46"/>
                  </a:cubicBezTo>
                  <a:cubicBezTo>
                    <a:pt x="16457" y="46"/>
                    <a:pt x="16388" y="89"/>
                    <a:pt x="16346" y="131"/>
                  </a:cubicBezTo>
                  <a:lnTo>
                    <a:pt x="16179" y="331"/>
                  </a:lnTo>
                  <a:lnTo>
                    <a:pt x="16146" y="364"/>
                  </a:lnTo>
                  <a:lnTo>
                    <a:pt x="16079" y="431"/>
                  </a:lnTo>
                  <a:cubicBezTo>
                    <a:pt x="15846" y="565"/>
                    <a:pt x="15512" y="698"/>
                    <a:pt x="15045" y="965"/>
                  </a:cubicBezTo>
                  <a:cubicBezTo>
                    <a:pt x="14812" y="665"/>
                    <a:pt x="14545" y="431"/>
                    <a:pt x="14311" y="131"/>
                  </a:cubicBezTo>
                  <a:cubicBezTo>
                    <a:pt x="14270" y="117"/>
                    <a:pt x="14234" y="109"/>
                    <a:pt x="14202" y="109"/>
                  </a:cubicBezTo>
                  <a:cubicBezTo>
                    <a:pt x="14156" y="109"/>
                    <a:pt x="14117" y="125"/>
                    <a:pt x="14078" y="164"/>
                  </a:cubicBezTo>
                  <a:cubicBezTo>
                    <a:pt x="14044" y="198"/>
                    <a:pt x="14044" y="298"/>
                    <a:pt x="14078" y="331"/>
                  </a:cubicBezTo>
                  <a:cubicBezTo>
                    <a:pt x="14345" y="598"/>
                    <a:pt x="14545" y="831"/>
                    <a:pt x="14812" y="1132"/>
                  </a:cubicBezTo>
                  <a:cubicBezTo>
                    <a:pt x="14211" y="1465"/>
                    <a:pt x="13711" y="1799"/>
                    <a:pt x="13177" y="2132"/>
                  </a:cubicBezTo>
                  <a:cubicBezTo>
                    <a:pt x="12743" y="1665"/>
                    <a:pt x="12310" y="1232"/>
                    <a:pt x="11876" y="765"/>
                  </a:cubicBezTo>
                  <a:cubicBezTo>
                    <a:pt x="12076" y="631"/>
                    <a:pt x="12243" y="464"/>
                    <a:pt x="12443" y="331"/>
                  </a:cubicBezTo>
                  <a:cubicBezTo>
                    <a:pt x="12543" y="298"/>
                    <a:pt x="12543" y="164"/>
                    <a:pt x="12510" y="131"/>
                  </a:cubicBezTo>
                  <a:cubicBezTo>
                    <a:pt x="12471" y="92"/>
                    <a:pt x="12432" y="76"/>
                    <a:pt x="12393" y="76"/>
                  </a:cubicBezTo>
                  <a:cubicBezTo>
                    <a:pt x="12365" y="76"/>
                    <a:pt x="12337" y="84"/>
                    <a:pt x="12310" y="98"/>
                  </a:cubicBezTo>
                  <a:lnTo>
                    <a:pt x="11676" y="498"/>
                  </a:lnTo>
                  <a:cubicBezTo>
                    <a:pt x="11509" y="364"/>
                    <a:pt x="11376" y="231"/>
                    <a:pt x="11242" y="98"/>
                  </a:cubicBezTo>
                  <a:cubicBezTo>
                    <a:pt x="11224" y="42"/>
                    <a:pt x="11175" y="18"/>
                    <a:pt x="11130" y="18"/>
                  </a:cubicBezTo>
                  <a:cubicBezTo>
                    <a:pt x="11092" y="18"/>
                    <a:pt x="11057" y="34"/>
                    <a:pt x="11042" y="64"/>
                  </a:cubicBezTo>
                  <a:cubicBezTo>
                    <a:pt x="10975" y="98"/>
                    <a:pt x="10975" y="231"/>
                    <a:pt x="11009" y="264"/>
                  </a:cubicBezTo>
                  <a:lnTo>
                    <a:pt x="11042" y="298"/>
                  </a:lnTo>
                  <a:lnTo>
                    <a:pt x="11476" y="665"/>
                  </a:lnTo>
                  <a:cubicBezTo>
                    <a:pt x="10909" y="1065"/>
                    <a:pt x="10408" y="1432"/>
                    <a:pt x="9941" y="1799"/>
                  </a:cubicBezTo>
                  <a:cubicBezTo>
                    <a:pt x="9541" y="1398"/>
                    <a:pt x="9074" y="965"/>
                    <a:pt x="8540" y="565"/>
                  </a:cubicBezTo>
                  <a:lnTo>
                    <a:pt x="8874" y="298"/>
                  </a:lnTo>
                  <a:cubicBezTo>
                    <a:pt x="8974" y="264"/>
                    <a:pt x="8974" y="164"/>
                    <a:pt x="8907" y="98"/>
                  </a:cubicBezTo>
                  <a:cubicBezTo>
                    <a:pt x="8889" y="42"/>
                    <a:pt x="8840" y="18"/>
                    <a:pt x="8795" y="18"/>
                  </a:cubicBezTo>
                  <a:cubicBezTo>
                    <a:pt x="8757" y="18"/>
                    <a:pt x="8722" y="34"/>
                    <a:pt x="8707" y="64"/>
                  </a:cubicBezTo>
                  <a:lnTo>
                    <a:pt x="8340" y="331"/>
                  </a:lnTo>
                  <a:lnTo>
                    <a:pt x="7973" y="64"/>
                  </a:lnTo>
                  <a:cubicBezTo>
                    <a:pt x="7937" y="28"/>
                    <a:pt x="7890" y="1"/>
                    <a:pt x="784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4187325" y="1938500"/>
              <a:ext cx="439500" cy="43375"/>
            </a:xfrm>
            <a:custGeom>
              <a:avLst/>
              <a:gdLst/>
              <a:ahLst/>
              <a:cxnLst/>
              <a:rect l="l" t="t" r="r" b="b"/>
              <a:pathLst>
                <a:path w="17580" h="1735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cubicBezTo>
                    <a:pt x="1" y="1335"/>
                    <a:pt x="368" y="1735"/>
                    <a:pt x="868" y="1735"/>
                  </a:cubicBezTo>
                  <a:lnTo>
                    <a:pt x="16713" y="1735"/>
                  </a:lnTo>
                  <a:cubicBezTo>
                    <a:pt x="17213" y="1702"/>
                    <a:pt x="17580" y="1335"/>
                    <a:pt x="17580" y="868"/>
                  </a:cubicBezTo>
                  <a:cubicBezTo>
                    <a:pt x="17580" y="401"/>
                    <a:pt x="17213" y="0"/>
                    <a:pt x="167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4151475" y="2553100"/>
              <a:ext cx="365275" cy="365300"/>
            </a:xfrm>
            <a:custGeom>
              <a:avLst/>
              <a:gdLst/>
              <a:ahLst/>
              <a:cxnLst/>
              <a:rect l="l" t="t" r="r" b="b"/>
              <a:pathLst>
                <a:path w="14611" h="14612" extrusionOk="0">
                  <a:moveTo>
                    <a:pt x="7305" y="1"/>
                  </a:moveTo>
                  <a:cubicBezTo>
                    <a:pt x="3269" y="1"/>
                    <a:pt x="0" y="3270"/>
                    <a:pt x="0" y="7306"/>
                  </a:cubicBezTo>
                  <a:cubicBezTo>
                    <a:pt x="0" y="11342"/>
                    <a:pt x="3269" y="14611"/>
                    <a:pt x="7305" y="14611"/>
                  </a:cubicBezTo>
                  <a:cubicBezTo>
                    <a:pt x="11342" y="14611"/>
                    <a:pt x="14611" y="11342"/>
                    <a:pt x="14611" y="7306"/>
                  </a:cubicBezTo>
                  <a:cubicBezTo>
                    <a:pt x="14611" y="3270"/>
                    <a:pt x="11342" y="1"/>
                    <a:pt x="7305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4147300" y="2730725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167" y="1"/>
                  </a:moveTo>
                  <a:cubicBezTo>
                    <a:pt x="101" y="1"/>
                    <a:pt x="0" y="67"/>
                    <a:pt x="0" y="167"/>
                  </a:cubicBezTo>
                  <a:cubicBezTo>
                    <a:pt x="0" y="234"/>
                    <a:pt x="101" y="334"/>
                    <a:pt x="167" y="334"/>
                  </a:cubicBezTo>
                  <a:lnTo>
                    <a:pt x="267" y="334"/>
                  </a:lnTo>
                  <a:cubicBezTo>
                    <a:pt x="4237" y="368"/>
                    <a:pt x="7406" y="3570"/>
                    <a:pt x="7339" y="7506"/>
                  </a:cubicBezTo>
                  <a:cubicBezTo>
                    <a:pt x="7339" y="7573"/>
                    <a:pt x="7439" y="7673"/>
                    <a:pt x="7506" y="7673"/>
                  </a:cubicBezTo>
                  <a:cubicBezTo>
                    <a:pt x="7639" y="7673"/>
                    <a:pt x="7673" y="7573"/>
                    <a:pt x="7673" y="7506"/>
                  </a:cubicBezTo>
                  <a:lnTo>
                    <a:pt x="7673" y="7473"/>
                  </a:lnTo>
                  <a:cubicBezTo>
                    <a:pt x="7673" y="3336"/>
                    <a:pt x="4337" y="1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4328250" y="2550600"/>
              <a:ext cx="192675" cy="191825"/>
            </a:xfrm>
            <a:custGeom>
              <a:avLst/>
              <a:gdLst/>
              <a:ahLst/>
              <a:cxnLst/>
              <a:rect l="l" t="t" r="r" b="b"/>
              <a:pathLst>
                <a:path w="7707" h="7673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4337"/>
                    <a:pt x="3337" y="7673"/>
                    <a:pt x="7440" y="7673"/>
                  </a:cubicBezTo>
                  <a:lnTo>
                    <a:pt x="7540" y="7673"/>
                  </a:lnTo>
                  <a:cubicBezTo>
                    <a:pt x="7606" y="7673"/>
                    <a:pt x="7706" y="7573"/>
                    <a:pt x="7706" y="7506"/>
                  </a:cubicBezTo>
                  <a:cubicBezTo>
                    <a:pt x="7706" y="7406"/>
                    <a:pt x="7606" y="7306"/>
                    <a:pt x="7540" y="7306"/>
                  </a:cubicBezTo>
                  <a:lnTo>
                    <a:pt x="7406" y="7306"/>
                  </a:lnTo>
                  <a:cubicBezTo>
                    <a:pt x="3437" y="7272"/>
                    <a:pt x="268" y="4070"/>
                    <a:pt x="301" y="167"/>
                  </a:cubicBez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4199825" y="2602925"/>
              <a:ext cx="267725" cy="266250"/>
            </a:xfrm>
            <a:custGeom>
              <a:avLst/>
              <a:gdLst/>
              <a:ahLst/>
              <a:cxnLst/>
              <a:rect l="l" t="t" r="r" b="b"/>
              <a:pathLst>
                <a:path w="10709" h="10650" extrusionOk="0">
                  <a:moveTo>
                    <a:pt x="201" y="1"/>
                  </a:moveTo>
                  <a:cubicBezTo>
                    <a:pt x="159" y="1"/>
                    <a:pt x="118" y="26"/>
                    <a:pt x="68" y="76"/>
                  </a:cubicBezTo>
                  <a:cubicBezTo>
                    <a:pt x="1" y="142"/>
                    <a:pt x="1" y="243"/>
                    <a:pt x="68" y="309"/>
                  </a:cubicBezTo>
                  <a:lnTo>
                    <a:pt x="10375" y="10617"/>
                  </a:lnTo>
                  <a:cubicBezTo>
                    <a:pt x="10408" y="10650"/>
                    <a:pt x="10442" y="10650"/>
                    <a:pt x="10508" y="10650"/>
                  </a:cubicBezTo>
                  <a:cubicBezTo>
                    <a:pt x="10542" y="10650"/>
                    <a:pt x="10575" y="10650"/>
                    <a:pt x="10642" y="10617"/>
                  </a:cubicBezTo>
                  <a:cubicBezTo>
                    <a:pt x="10709" y="10517"/>
                    <a:pt x="10709" y="10450"/>
                    <a:pt x="10642" y="10350"/>
                  </a:cubicBezTo>
                  <a:lnTo>
                    <a:pt x="335" y="76"/>
                  </a:lnTo>
                  <a:cubicBezTo>
                    <a:pt x="285" y="26"/>
                    <a:pt x="243" y="1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4200675" y="2602925"/>
              <a:ext cx="266875" cy="266250"/>
            </a:xfrm>
            <a:custGeom>
              <a:avLst/>
              <a:gdLst/>
              <a:ahLst/>
              <a:cxnLst/>
              <a:rect l="l" t="t" r="r" b="b"/>
              <a:pathLst>
                <a:path w="10675" h="10650" extrusionOk="0">
                  <a:moveTo>
                    <a:pt x="10474" y="1"/>
                  </a:moveTo>
                  <a:cubicBezTo>
                    <a:pt x="10433" y="1"/>
                    <a:pt x="10391" y="26"/>
                    <a:pt x="10341" y="76"/>
                  </a:cubicBezTo>
                  <a:lnTo>
                    <a:pt x="34" y="10350"/>
                  </a:lnTo>
                  <a:cubicBezTo>
                    <a:pt x="0" y="10417"/>
                    <a:pt x="0" y="10450"/>
                    <a:pt x="0" y="10483"/>
                  </a:cubicBezTo>
                  <a:cubicBezTo>
                    <a:pt x="0" y="10583"/>
                    <a:pt x="100" y="10650"/>
                    <a:pt x="167" y="10650"/>
                  </a:cubicBezTo>
                  <a:cubicBezTo>
                    <a:pt x="200" y="10650"/>
                    <a:pt x="234" y="10650"/>
                    <a:pt x="301" y="10617"/>
                  </a:cubicBezTo>
                  <a:lnTo>
                    <a:pt x="10608" y="309"/>
                  </a:lnTo>
                  <a:cubicBezTo>
                    <a:pt x="10675" y="243"/>
                    <a:pt x="10675" y="142"/>
                    <a:pt x="10608" y="76"/>
                  </a:cubicBezTo>
                  <a:cubicBezTo>
                    <a:pt x="10558" y="26"/>
                    <a:pt x="10516" y="1"/>
                    <a:pt x="10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3445975" y="1869200"/>
              <a:ext cx="19200" cy="25400"/>
            </a:xfrm>
            <a:custGeom>
              <a:avLst/>
              <a:gdLst/>
              <a:ahLst/>
              <a:cxnLst/>
              <a:rect l="l" t="t" r="r" b="b"/>
              <a:pathLst>
                <a:path w="768" h="1016" extrusionOk="0">
                  <a:moveTo>
                    <a:pt x="344" y="0"/>
                  </a:moveTo>
                  <a:cubicBezTo>
                    <a:pt x="329" y="0"/>
                    <a:pt x="315" y="1"/>
                    <a:pt x="300" y="4"/>
                  </a:cubicBezTo>
                  <a:cubicBezTo>
                    <a:pt x="100" y="70"/>
                    <a:pt x="0" y="304"/>
                    <a:pt x="33" y="571"/>
                  </a:cubicBezTo>
                  <a:cubicBezTo>
                    <a:pt x="92" y="806"/>
                    <a:pt x="229" y="1016"/>
                    <a:pt x="398" y="1016"/>
                  </a:cubicBezTo>
                  <a:cubicBezTo>
                    <a:pt x="421" y="1016"/>
                    <a:pt x="444" y="1012"/>
                    <a:pt x="467" y="1004"/>
                  </a:cubicBezTo>
                  <a:cubicBezTo>
                    <a:pt x="667" y="971"/>
                    <a:pt x="767" y="771"/>
                    <a:pt x="701" y="471"/>
                  </a:cubicBezTo>
                  <a:cubicBezTo>
                    <a:pt x="670" y="192"/>
                    <a:pt x="524" y="0"/>
                    <a:pt x="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3450975" y="1895975"/>
              <a:ext cx="41725" cy="66925"/>
            </a:xfrm>
            <a:custGeom>
              <a:avLst/>
              <a:gdLst/>
              <a:ahLst/>
              <a:cxnLst/>
              <a:rect l="l" t="t" r="r" b="b"/>
              <a:pathLst>
                <a:path w="1669" h="2677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334" y="2669"/>
                    <a:pt x="401" y="2676"/>
                    <a:pt x="507" y="2676"/>
                  </a:cubicBezTo>
                  <a:cubicBezTo>
                    <a:pt x="790" y="2676"/>
                    <a:pt x="1353" y="2623"/>
                    <a:pt x="1668" y="2235"/>
                  </a:cubicBezTo>
                  <a:cubicBezTo>
                    <a:pt x="1001" y="1568"/>
                    <a:pt x="467" y="834"/>
                    <a:pt x="0" y="0"/>
                  </a:cubicBezTo>
                  <a:close/>
                </a:path>
              </a:pathLst>
            </a:custGeom>
            <a:solidFill>
              <a:srgbClr val="BA4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3411775" y="1828525"/>
              <a:ext cx="40875" cy="19100"/>
            </a:xfrm>
            <a:custGeom>
              <a:avLst/>
              <a:gdLst/>
              <a:ahLst/>
              <a:cxnLst/>
              <a:rect l="l" t="t" r="r" b="b"/>
              <a:pathLst>
                <a:path w="1635" h="764" extrusionOk="0">
                  <a:moveTo>
                    <a:pt x="1179" y="1"/>
                  </a:moveTo>
                  <a:cubicBezTo>
                    <a:pt x="736" y="1"/>
                    <a:pt x="330" y="167"/>
                    <a:pt x="34" y="463"/>
                  </a:cubicBezTo>
                  <a:cubicBezTo>
                    <a:pt x="34" y="530"/>
                    <a:pt x="0" y="563"/>
                    <a:pt x="0" y="597"/>
                  </a:cubicBezTo>
                  <a:cubicBezTo>
                    <a:pt x="0" y="697"/>
                    <a:pt x="67" y="763"/>
                    <a:pt x="167" y="763"/>
                  </a:cubicBezTo>
                  <a:cubicBezTo>
                    <a:pt x="201" y="763"/>
                    <a:pt x="234" y="730"/>
                    <a:pt x="234" y="730"/>
                  </a:cubicBezTo>
                  <a:cubicBezTo>
                    <a:pt x="475" y="489"/>
                    <a:pt x="823" y="334"/>
                    <a:pt x="1159" y="334"/>
                  </a:cubicBezTo>
                  <a:cubicBezTo>
                    <a:pt x="1241" y="334"/>
                    <a:pt x="1323" y="343"/>
                    <a:pt x="1401" y="363"/>
                  </a:cubicBezTo>
                  <a:cubicBezTo>
                    <a:pt x="1502" y="363"/>
                    <a:pt x="1535" y="296"/>
                    <a:pt x="1568" y="230"/>
                  </a:cubicBezTo>
                  <a:cubicBezTo>
                    <a:pt x="1635" y="130"/>
                    <a:pt x="1568" y="63"/>
                    <a:pt x="1502" y="30"/>
                  </a:cubicBezTo>
                  <a:cubicBezTo>
                    <a:pt x="1393" y="10"/>
                    <a:pt x="1285" y="1"/>
                    <a:pt x="11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3229150" y="1946825"/>
              <a:ext cx="273550" cy="291950"/>
            </a:xfrm>
            <a:custGeom>
              <a:avLst/>
              <a:gdLst/>
              <a:ahLst/>
              <a:cxnLst/>
              <a:rect l="l" t="t" r="r" b="b"/>
              <a:pathLst>
                <a:path w="10942" h="11678" extrusionOk="0">
                  <a:moveTo>
                    <a:pt x="667" y="1"/>
                  </a:moveTo>
                  <a:lnTo>
                    <a:pt x="667" y="1"/>
                  </a:lnTo>
                  <a:cubicBezTo>
                    <a:pt x="1201" y="2569"/>
                    <a:pt x="1802" y="7340"/>
                    <a:pt x="0" y="9141"/>
                  </a:cubicBezTo>
                  <a:cubicBezTo>
                    <a:pt x="0" y="9141"/>
                    <a:pt x="748" y="11677"/>
                    <a:pt x="5423" y="11677"/>
                  </a:cubicBezTo>
                  <a:cubicBezTo>
                    <a:pt x="5482" y="11677"/>
                    <a:pt x="5543" y="11677"/>
                    <a:pt x="5604" y="11676"/>
                  </a:cubicBezTo>
                  <a:cubicBezTo>
                    <a:pt x="10941" y="11576"/>
                    <a:pt x="8106" y="9007"/>
                    <a:pt x="8106" y="9007"/>
                  </a:cubicBezTo>
                  <a:cubicBezTo>
                    <a:pt x="5171" y="8374"/>
                    <a:pt x="5204" y="6205"/>
                    <a:pt x="5671" y="4171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3189950" y="2943375"/>
              <a:ext cx="997400" cy="1381850"/>
            </a:xfrm>
            <a:custGeom>
              <a:avLst/>
              <a:gdLst/>
              <a:ahLst/>
              <a:cxnLst/>
              <a:rect l="l" t="t" r="r" b="b"/>
              <a:pathLst>
                <a:path w="39896" h="55274" extrusionOk="0">
                  <a:moveTo>
                    <a:pt x="16179" y="1"/>
                  </a:moveTo>
                  <a:lnTo>
                    <a:pt x="0" y="1035"/>
                  </a:lnTo>
                  <a:cubicBezTo>
                    <a:pt x="0" y="1035"/>
                    <a:pt x="9207" y="9374"/>
                    <a:pt x="28154" y="25819"/>
                  </a:cubicBezTo>
                  <a:cubicBezTo>
                    <a:pt x="26253" y="34059"/>
                    <a:pt x="35593" y="54707"/>
                    <a:pt x="35593" y="54707"/>
                  </a:cubicBezTo>
                  <a:lnTo>
                    <a:pt x="39896" y="55274"/>
                  </a:lnTo>
                  <a:cubicBezTo>
                    <a:pt x="39896" y="55274"/>
                    <a:pt x="37127" y="35326"/>
                    <a:pt x="35926" y="23818"/>
                  </a:cubicBezTo>
                  <a:cubicBezTo>
                    <a:pt x="31056" y="14078"/>
                    <a:pt x="16179" y="1"/>
                    <a:pt x="1617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3933825" y="3894075"/>
              <a:ext cx="272700" cy="538725"/>
            </a:xfrm>
            <a:custGeom>
              <a:avLst/>
              <a:gdLst/>
              <a:ahLst/>
              <a:cxnLst/>
              <a:rect l="l" t="t" r="r" b="b"/>
              <a:pathLst>
                <a:path w="10908" h="21549" extrusionOk="0">
                  <a:moveTo>
                    <a:pt x="8139" y="0"/>
                  </a:moveTo>
                  <a:lnTo>
                    <a:pt x="0" y="2068"/>
                  </a:lnTo>
                  <a:cubicBezTo>
                    <a:pt x="901" y="8640"/>
                    <a:pt x="5404" y="16545"/>
                    <a:pt x="7138" y="21549"/>
                  </a:cubicBezTo>
                  <a:lnTo>
                    <a:pt x="10908" y="20648"/>
                  </a:lnTo>
                  <a:cubicBezTo>
                    <a:pt x="9840" y="14544"/>
                    <a:pt x="8940" y="7038"/>
                    <a:pt x="81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3933825" y="3894075"/>
              <a:ext cx="272700" cy="538725"/>
            </a:xfrm>
            <a:custGeom>
              <a:avLst/>
              <a:gdLst/>
              <a:ahLst/>
              <a:cxnLst/>
              <a:rect l="l" t="t" r="r" b="b"/>
              <a:pathLst>
                <a:path w="10908" h="21549" extrusionOk="0">
                  <a:moveTo>
                    <a:pt x="8139" y="0"/>
                  </a:moveTo>
                  <a:lnTo>
                    <a:pt x="0" y="2068"/>
                  </a:lnTo>
                  <a:cubicBezTo>
                    <a:pt x="901" y="8640"/>
                    <a:pt x="5404" y="16545"/>
                    <a:pt x="7138" y="21549"/>
                  </a:cubicBezTo>
                  <a:lnTo>
                    <a:pt x="10908" y="20648"/>
                  </a:lnTo>
                  <a:cubicBezTo>
                    <a:pt x="9840" y="14544"/>
                    <a:pt x="8940" y="7038"/>
                    <a:pt x="813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4043900" y="4313350"/>
              <a:ext cx="334250" cy="248675"/>
            </a:xfrm>
            <a:custGeom>
              <a:avLst/>
              <a:gdLst/>
              <a:ahLst/>
              <a:cxnLst/>
              <a:rect l="l" t="t" r="r" b="b"/>
              <a:pathLst>
                <a:path w="13370" h="9947" extrusionOk="0">
                  <a:moveTo>
                    <a:pt x="3624" y="0"/>
                  </a:moveTo>
                  <a:cubicBezTo>
                    <a:pt x="2488" y="0"/>
                    <a:pt x="1594" y="416"/>
                    <a:pt x="1068" y="942"/>
                  </a:cubicBezTo>
                  <a:cubicBezTo>
                    <a:pt x="1068" y="1709"/>
                    <a:pt x="1568" y="2476"/>
                    <a:pt x="1635" y="3310"/>
                  </a:cubicBezTo>
                  <a:lnTo>
                    <a:pt x="134" y="6145"/>
                  </a:lnTo>
                  <a:cubicBezTo>
                    <a:pt x="0" y="6412"/>
                    <a:pt x="100" y="6746"/>
                    <a:pt x="334" y="6879"/>
                  </a:cubicBezTo>
                  <a:cubicBezTo>
                    <a:pt x="400" y="6879"/>
                    <a:pt x="434" y="6913"/>
                    <a:pt x="467" y="6913"/>
                  </a:cubicBezTo>
                  <a:cubicBezTo>
                    <a:pt x="1835" y="7246"/>
                    <a:pt x="3503" y="7613"/>
                    <a:pt x="5237" y="8114"/>
                  </a:cubicBezTo>
                  <a:cubicBezTo>
                    <a:pt x="7239" y="8647"/>
                    <a:pt x="8907" y="9248"/>
                    <a:pt x="11242" y="9881"/>
                  </a:cubicBezTo>
                  <a:cubicBezTo>
                    <a:pt x="11412" y="9926"/>
                    <a:pt x="11574" y="9946"/>
                    <a:pt x="11726" y="9946"/>
                  </a:cubicBezTo>
                  <a:cubicBezTo>
                    <a:pt x="12817" y="9946"/>
                    <a:pt x="13370" y="8911"/>
                    <a:pt x="12843" y="8647"/>
                  </a:cubicBezTo>
                  <a:cubicBezTo>
                    <a:pt x="10341" y="7313"/>
                    <a:pt x="9107" y="5712"/>
                    <a:pt x="7172" y="3644"/>
                  </a:cubicBezTo>
                  <a:cubicBezTo>
                    <a:pt x="6938" y="3410"/>
                    <a:pt x="6505" y="942"/>
                    <a:pt x="6105" y="608"/>
                  </a:cubicBezTo>
                  <a:cubicBezTo>
                    <a:pt x="5199" y="175"/>
                    <a:pt x="4360" y="0"/>
                    <a:pt x="3624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2767150" y="2207325"/>
              <a:ext cx="439500" cy="611250"/>
            </a:xfrm>
            <a:custGeom>
              <a:avLst/>
              <a:gdLst/>
              <a:ahLst/>
              <a:cxnLst/>
              <a:rect l="l" t="t" r="r" b="b"/>
              <a:pathLst>
                <a:path w="17580" h="24450" extrusionOk="0">
                  <a:moveTo>
                    <a:pt x="14929" y="1"/>
                  </a:moveTo>
                  <a:cubicBezTo>
                    <a:pt x="14598" y="1"/>
                    <a:pt x="14263" y="71"/>
                    <a:pt x="13944" y="222"/>
                  </a:cubicBezTo>
                  <a:cubicBezTo>
                    <a:pt x="13343" y="489"/>
                    <a:pt x="12843" y="756"/>
                    <a:pt x="12309" y="1056"/>
                  </a:cubicBezTo>
                  <a:cubicBezTo>
                    <a:pt x="11775" y="1323"/>
                    <a:pt x="11242" y="1623"/>
                    <a:pt x="10741" y="1923"/>
                  </a:cubicBezTo>
                  <a:cubicBezTo>
                    <a:pt x="9674" y="2557"/>
                    <a:pt x="8673" y="3157"/>
                    <a:pt x="7673" y="3891"/>
                  </a:cubicBezTo>
                  <a:cubicBezTo>
                    <a:pt x="6672" y="4592"/>
                    <a:pt x="5738" y="5326"/>
                    <a:pt x="4804" y="6126"/>
                  </a:cubicBezTo>
                  <a:cubicBezTo>
                    <a:pt x="3836" y="6927"/>
                    <a:pt x="2969" y="7794"/>
                    <a:pt x="2135" y="8728"/>
                  </a:cubicBezTo>
                  <a:lnTo>
                    <a:pt x="1501" y="9428"/>
                  </a:lnTo>
                  <a:cubicBezTo>
                    <a:pt x="1201" y="9795"/>
                    <a:pt x="968" y="10162"/>
                    <a:pt x="768" y="10596"/>
                  </a:cubicBezTo>
                  <a:cubicBezTo>
                    <a:pt x="434" y="11330"/>
                    <a:pt x="201" y="12097"/>
                    <a:pt x="134" y="12898"/>
                  </a:cubicBezTo>
                  <a:cubicBezTo>
                    <a:pt x="0" y="14165"/>
                    <a:pt x="67" y="15466"/>
                    <a:pt x="267" y="16767"/>
                  </a:cubicBezTo>
                  <a:cubicBezTo>
                    <a:pt x="634" y="19135"/>
                    <a:pt x="1301" y="21470"/>
                    <a:pt x="2235" y="23672"/>
                  </a:cubicBezTo>
                  <a:cubicBezTo>
                    <a:pt x="2415" y="24182"/>
                    <a:pt x="2865" y="24449"/>
                    <a:pt x="3342" y="24449"/>
                  </a:cubicBezTo>
                  <a:cubicBezTo>
                    <a:pt x="3396" y="24449"/>
                    <a:pt x="3449" y="24446"/>
                    <a:pt x="3503" y="24439"/>
                  </a:cubicBezTo>
                  <a:cubicBezTo>
                    <a:pt x="4137" y="24339"/>
                    <a:pt x="4604" y="23772"/>
                    <a:pt x="4504" y="23105"/>
                  </a:cubicBezTo>
                  <a:lnTo>
                    <a:pt x="4504" y="23072"/>
                  </a:lnTo>
                  <a:cubicBezTo>
                    <a:pt x="4370" y="21971"/>
                    <a:pt x="4237" y="20903"/>
                    <a:pt x="4137" y="19769"/>
                  </a:cubicBezTo>
                  <a:cubicBezTo>
                    <a:pt x="4037" y="18635"/>
                    <a:pt x="3970" y="17568"/>
                    <a:pt x="3970" y="16500"/>
                  </a:cubicBezTo>
                  <a:cubicBezTo>
                    <a:pt x="3970" y="15499"/>
                    <a:pt x="4037" y="14499"/>
                    <a:pt x="4203" y="13565"/>
                  </a:cubicBezTo>
                  <a:cubicBezTo>
                    <a:pt x="4303" y="13164"/>
                    <a:pt x="4437" y="12831"/>
                    <a:pt x="4604" y="12564"/>
                  </a:cubicBezTo>
                  <a:cubicBezTo>
                    <a:pt x="4637" y="12497"/>
                    <a:pt x="4637" y="12464"/>
                    <a:pt x="4670" y="12431"/>
                  </a:cubicBezTo>
                  <a:cubicBezTo>
                    <a:pt x="4670" y="12397"/>
                    <a:pt x="4670" y="12431"/>
                    <a:pt x="4804" y="12297"/>
                  </a:cubicBezTo>
                  <a:lnTo>
                    <a:pt x="5338" y="11763"/>
                  </a:lnTo>
                  <a:cubicBezTo>
                    <a:pt x="6905" y="10296"/>
                    <a:pt x="8573" y="8961"/>
                    <a:pt x="10341" y="7827"/>
                  </a:cubicBezTo>
                  <a:cubicBezTo>
                    <a:pt x="11242" y="7260"/>
                    <a:pt x="12176" y="6660"/>
                    <a:pt x="13110" y="6126"/>
                  </a:cubicBezTo>
                  <a:cubicBezTo>
                    <a:pt x="13577" y="5893"/>
                    <a:pt x="14010" y="5592"/>
                    <a:pt x="14511" y="5326"/>
                  </a:cubicBezTo>
                  <a:cubicBezTo>
                    <a:pt x="15011" y="5092"/>
                    <a:pt x="15511" y="4792"/>
                    <a:pt x="15945" y="4592"/>
                  </a:cubicBezTo>
                  <a:cubicBezTo>
                    <a:pt x="17113" y="3958"/>
                    <a:pt x="17580" y="2624"/>
                    <a:pt x="17113" y="1423"/>
                  </a:cubicBezTo>
                  <a:cubicBezTo>
                    <a:pt x="16721" y="541"/>
                    <a:pt x="15843" y="1"/>
                    <a:pt x="1492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2762975" y="2352950"/>
              <a:ext cx="191825" cy="354450"/>
            </a:xfrm>
            <a:custGeom>
              <a:avLst/>
              <a:gdLst/>
              <a:ahLst/>
              <a:cxnLst/>
              <a:rect l="l" t="t" r="r" b="b"/>
              <a:pathLst>
                <a:path w="7673" h="14178" extrusionOk="0">
                  <a:moveTo>
                    <a:pt x="5004" y="1"/>
                  </a:moveTo>
                  <a:lnTo>
                    <a:pt x="4837" y="168"/>
                  </a:lnTo>
                  <a:cubicBezTo>
                    <a:pt x="3870" y="968"/>
                    <a:pt x="3003" y="1836"/>
                    <a:pt x="2169" y="2803"/>
                  </a:cubicBezTo>
                  <a:lnTo>
                    <a:pt x="1568" y="3503"/>
                  </a:lnTo>
                  <a:cubicBezTo>
                    <a:pt x="1368" y="3670"/>
                    <a:pt x="1268" y="3904"/>
                    <a:pt x="1135" y="4070"/>
                  </a:cubicBezTo>
                  <a:cubicBezTo>
                    <a:pt x="1001" y="4271"/>
                    <a:pt x="901" y="4471"/>
                    <a:pt x="768" y="4738"/>
                  </a:cubicBezTo>
                  <a:cubicBezTo>
                    <a:pt x="434" y="5471"/>
                    <a:pt x="201" y="6272"/>
                    <a:pt x="134" y="7073"/>
                  </a:cubicBezTo>
                  <a:cubicBezTo>
                    <a:pt x="1" y="8407"/>
                    <a:pt x="67" y="9674"/>
                    <a:pt x="267" y="10975"/>
                  </a:cubicBezTo>
                  <a:cubicBezTo>
                    <a:pt x="434" y="12009"/>
                    <a:pt x="634" y="13010"/>
                    <a:pt x="901" y="14011"/>
                  </a:cubicBezTo>
                  <a:lnTo>
                    <a:pt x="935" y="14178"/>
                  </a:lnTo>
                  <a:lnTo>
                    <a:pt x="4504" y="14111"/>
                  </a:lnTo>
                  <a:lnTo>
                    <a:pt x="4470" y="13911"/>
                  </a:lnTo>
                  <a:cubicBezTo>
                    <a:pt x="4337" y="12577"/>
                    <a:pt x="4304" y="11576"/>
                    <a:pt x="4304" y="10642"/>
                  </a:cubicBezTo>
                  <a:cubicBezTo>
                    <a:pt x="4270" y="9674"/>
                    <a:pt x="4337" y="8674"/>
                    <a:pt x="4537" y="7773"/>
                  </a:cubicBezTo>
                  <a:cubicBezTo>
                    <a:pt x="4637" y="7440"/>
                    <a:pt x="4704" y="7139"/>
                    <a:pt x="4904" y="6839"/>
                  </a:cubicBezTo>
                  <a:cubicBezTo>
                    <a:pt x="4937" y="6806"/>
                    <a:pt x="4937" y="6772"/>
                    <a:pt x="4971" y="6772"/>
                  </a:cubicBezTo>
                  <a:lnTo>
                    <a:pt x="5104" y="6639"/>
                  </a:lnTo>
                  <a:lnTo>
                    <a:pt x="5638" y="6105"/>
                  </a:lnTo>
                  <a:cubicBezTo>
                    <a:pt x="6238" y="5572"/>
                    <a:pt x="6839" y="4971"/>
                    <a:pt x="7506" y="4437"/>
                  </a:cubicBezTo>
                  <a:lnTo>
                    <a:pt x="7673" y="4304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2818025" y="2750750"/>
              <a:ext cx="110100" cy="85925"/>
            </a:xfrm>
            <a:custGeom>
              <a:avLst/>
              <a:gdLst/>
              <a:ahLst/>
              <a:cxnLst/>
              <a:rect l="l" t="t" r="r" b="b"/>
              <a:pathLst>
                <a:path w="4404" h="3437" extrusionOk="0">
                  <a:moveTo>
                    <a:pt x="2102" y="0"/>
                  </a:moveTo>
                  <a:lnTo>
                    <a:pt x="0" y="1201"/>
                  </a:lnTo>
                  <a:cubicBezTo>
                    <a:pt x="100" y="2769"/>
                    <a:pt x="1768" y="3436"/>
                    <a:pt x="1768" y="3436"/>
                  </a:cubicBezTo>
                  <a:lnTo>
                    <a:pt x="4403" y="1268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2862225" y="2782425"/>
              <a:ext cx="108425" cy="101775"/>
            </a:xfrm>
            <a:custGeom>
              <a:avLst/>
              <a:gdLst/>
              <a:ahLst/>
              <a:cxnLst/>
              <a:rect l="l" t="t" r="r" b="b"/>
              <a:pathLst>
                <a:path w="4337" h="4071" extrusionOk="0">
                  <a:moveTo>
                    <a:pt x="2635" y="1"/>
                  </a:moveTo>
                  <a:lnTo>
                    <a:pt x="0" y="2169"/>
                  </a:lnTo>
                  <a:lnTo>
                    <a:pt x="1501" y="4070"/>
                  </a:lnTo>
                  <a:lnTo>
                    <a:pt x="4337" y="223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3066525" y="2163650"/>
              <a:ext cx="565425" cy="808950"/>
            </a:xfrm>
            <a:custGeom>
              <a:avLst/>
              <a:gdLst/>
              <a:ahLst/>
              <a:cxnLst/>
              <a:rect l="l" t="t" r="r" b="b"/>
              <a:pathLst>
                <a:path w="22617" h="32358" extrusionOk="0">
                  <a:moveTo>
                    <a:pt x="13877" y="1"/>
                  </a:moveTo>
                  <a:cubicBezTo>
                    <a:pt x="11175" y="1"/>
                    <a:pt x="8473" y="134"/>
                    <a:pt x="5805" y="401"/>
                  </a:cubicBezTo>
                  <a:cubicBezTo>
                    <a:pt x="5171" y="501"/>
                    <a:pt x="4537" y="568"/>
                    <a:pt x="3970" y="668"/>
                  </a:cubicBezTo>
                  <a:cubicBezTo>
                    <a:pt x="3937" y="701"/>
                    <a:pt x="3870" y="701"/>
                    <a:pt x="3837" y="701"/>
                  </a:cubicBezTo>
                  <a:cubicBezTo>
                    <a:pt x="1502" y="1135"/>
                    <a:pt x="1" y="3337"/>
                    <a:pt x="434" y="5672"/>
                  </a:cubicBezTo>
                  <a:cubicBezTo>
                    <a:pt x="2803" y="17880"/>
                    <a:pt x="1935" y="29722"/>
                    <a:pt x="2169" y="32357"/>
                  </a:cubicBezTo>
                  <a:lnTo>
                    <a:pt x="21182" y="31390"/>
                  </a:lnTo>
                  <a:cubicBezTo>
                    <a:pt x="22617" y="14711"/>
                    <a:pt x="21516" y="6872"/>
                    <a:pt x="20549" y="3370"/>
                  </a:cubicBezTo>
                  <a:cubicBezTo>
                    <a:pt x="20115" y="1735"/>
                    <a:pt x="18714" y="535"/>
                    <a:pt x="17013" y="301"/>
                  </a:cubicBezTo>
                  <a:cubicBezTo>
                    <a:pt x="16112" y="168"/>
                    <a:pt x="15011" y="34"/>
                    <a:pt x="1387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3524350" y="2292075"/>
              <a:ext cx="46725" cy="656325"/>
            </a:xfrm>
            <a:custGeom>
              <a:avLst/>
              <a:gdLst/>
              <a:ahLst/>
              <a:cxnLst/>
              <a:rect l="l" t="t" r="r" b="b"/>
              <a:pathLst>
                <a:path w="1869" h="26253" extrusionOk="0">
                  <a:moveTo>
                    <a:pt x="167" y="1"/>
                  </a:moveTo>
                  <a:cubicBezTo>
                    <a:pt x="67" y="34"/>
                    <a:pt x="1" y="101"/>
                    <a:pt x="1" y="234"/>
                  </a:cubicBezTo>
                  <a:cubicBezTo>
                    <a:pt x="201" y="1702"/>
                    <a:pt x="1502" y="14545"/>
                    <a:pt x="668" y="26053"/>
                  </a:cubicBezTo>
                  <a:cubicBezTo>
                    <a:pt x="668" y="26120"/>
                    <a:pt x="735" y="26253"/>
                    <a:pt x="868" y="26253"/>
                  </a:cubicBezTo>
                  <a:cubicBezTo>
                    <a:pt x="1001" y="26253"/>
                    <a:pt x="1068" y="26186"/>
                    <a:pt x="1068" y="26053"/>
                  </a:cubicBezTo>
                  <a:cubicBezTo>
                    <a:pt x="1869" y="14511"/>
                    <a:pt x="634" y="1569"/>
                    <a:pt x="401" y="168"/>
                  </a:cubicBezTo>
                  <a:cubicBezTo>
                    <a:pt x="368" y="68"/>
                    <a:pt x="301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3150750" y="2333425"/>
              <a:ext cx="250200" cy="298250"/>
            </a:xfrm>
            <a:custGeom>
              <a:avLst/>
              <a:gdLst/>
              <a:ahLst/>
              <a:cxnLst/>
              <a:rect l="l" t="t" r="r" b="b"/>
              <a:pathLst>
                <a:path w="10008" h="11930" extrusionOk="0">
                  <a:moveTo>
                    <a:pt x="4337" y="2016"/>
                  </a:moveTo>
                  <a:cubicBezTo>
                    <a:pt x="4804" y="2016"/>
                    <a:pt x="5271" y="2216"/>
                    <a:pt x="5571" y="2550"/>
                  </a:cubicBezTo>
                  <a:cubicBezTo>
                    <a:pt x="5938" y="2917"/>
                    <a:pt x="6138" y="3450"/>
                    <a:pt x="6172" y="4018"/>
                  </a:cubicBezTo>
                  <a:cubicBezTo>
                    <a:pt x="6272" y="4518"/>
                    <a:pt x="6172" y="5052"/>
                    <a:pt x="5838" y="5452"/>
                  </a:cubicBezTo>
                  <a:cubicBezTo>
                    <a:pt x="5605" y="5785"/>
                    <a:pt x="5238" y="5952"/>
                    <a:pt x="4804" y="5952"/>
                  </a:cubicBezTo>
                  <a:cubicBezTo>
                    <a:pt x="4404" y="5952"/>
                    <a:pt x="3970" y="5785"/>
                    <a:pt x="3670" y="5452"/>
                  </a:cubicBezTo>
                  <a:cubicBezTo>
                    <a:pt x="3336" y="5052"/>
                    <a:pt x="3136" y="4518"/>
                    <a:pt x="3103" y="3951"/>
                  </a:cubicBezTo>
                  <a:cubicBezTo>
                    <a:pt x="2969" y="3450"/>
                    <a:pt x="3103" y="2917"/>
                    <a:pt x="3336" y="2483"/>
                  </a:cubicBezTo>
                  <a:cubicBezTo>
                    <a:pt x="3603" y="2183"/>
                    <a:pt x="3970" y="2016"/>
                    <a:pt x="4337" y="2016"/>
                  </a:cubicBezTo>
                  <a:close/>
                  <a:moveTo>
                    <a:pt x="3715" y="0"/>
                  </a:moveTo>
                  <a:cubicBezTo>
                    <a:pt x="3010" y="0"/>
                    <a:pt x="2336" y="172"/>
                    <a:pt x="1735" y="515"/>
                  </a:cubicBezTo>
                  <a:cubicBezTo>
                    <a:pt x="1135" y="849"/>
                    <a:pt x="634" y="1349"/>
                    <a:pt x="401" y="1949"/>
                  </a:cubicBezTo>
                  <a:cubicBezTo>
                    <a:pt x="101" y="2617"/>
                    <a:pt x="1" y="3350"/>
                    <a:pt x="101" y="4051"/>
                  </a:cubicBezTo>
                  <a:cubicBezTo>
                    <a:pt x="167" y="5118"/>
                    <a:pt x="668" y="6119"/>
                    <a:pt x="1468" y="6820"/>
                  </a:cubicBezTo>
                  <a:cubicBezTo>
                    <a:pt x="2169" y="7553"/>
                    <a:pt x="3170" y="7920"/>
                    <a:pt x="4170" y="7920"/>
                  </a:cubicBezTo>
                  <a:cubicBezTo>
                    <a:pt x="4671" y="7920"/>
                    <a:pt x="5138" y="7854"/>
                    <a:pt x="5571" y="7620"/>
                  </a:cubicBezTo>
                  <a:cubicBezTo>
                    <a:pt x="5972" y="7420"/>
                    <a:pt x="6339" y="7120"/>
                    <a:pt x="6639" y="6753"/>
                  </a:cubicBezTo>
                  <a:lnTo>
                    <a:pt x="6639" y="6753"/>
                  </a:lnTo>
                  <a:cubicBezTo>
                    <a:pt x="6672" y="8020"/>
                    <a:pt x="6605" y="8854"/>
                    <a:pt x="6439" y="9221"/>
                  </a:cubicBezTo>
                  <a:cubicBezTo>
                    <a:pt x="6305" y="9688"/>
                    <a:pt x="5838" y="10022"/>
                    <a:pt x="5338" y="10022"/>
                  </a:cubicBezTo>
                  <a:cubicBezTo>
                    <a:pt x="5313" y="10025"/>
                    <a:pt x="5288" y="10027"/>
                    <a:pt x="5263" y="10027"/>
                  </a:cubicBezTo>
                  <a:cubicBezTo>
                    <a:pt x="5043" y="10027"/>
                    <a:pt x="4783" y="9904"/>
                    <a:pt x="4604" y="9755"/>
                  </a:cubicBezTo>
                  <a:cubicBezTo>
                    <a:pt x="4304" y="9455"/>
                    <a:pt x="4137" y="9188"/>
                    <a:pt x="4070" y="8788"/>
                  </a:cubicBezTo>
                  <a:lnTo>
                    <a:pt x="935" y="9221"/>
                  </a:lnTo>
                  <a:cubicBezTo>
                    <a:pt x="1135" y="9788"/>
                    <a:pt x="1468" y="10289"/>
                    <a:pt x="1869" y="10722"/>
                  </a:cubicBezTo>
                  <a:cubicBezTo>
                    <a:pt x="2302" y="11123"/>
                    <a:pt x="2769" y="11423"/>
                    <a:pt x="3303" y="11623"/>
                  </a:cubicBezTo>
                  <a:cubicBezTo>
                    <a:pt x="3916" y="11827"/>
                    <a:pt x="4580" y="11929"/>
                    <a:pt x="5228" y="11929"/>
                  </a:cubicBezTo>
                  <a:cubicBezTo>
                    <a:pt x="5321" y="11929"/>
                    <a:pt x="5413" y="11927"/>
                    <a:pt x="5505" y="11923"/>
                  </a:cubicBezTo>
                  <a:cubicBezTo>
                    <a:pt x="7072" y="11923"/>
                    <a:pt x="8240" y="11423"/>
                    <a:pt x="8974" y="10455"/>
                  </a:cubicBezTo>
                  <a:cubicBezTo>
                    <a:pt x="9741" y="9521"/>
                    <a:pt x="10008" y="7954"/>
                    <a:pt x="9774" y="5886"/>
                  </a:cubicBezTo>
                  <a:cubicBezTo>
                    <a:pt x="9674" y="4685"/>
                    <a:pt x="9341" y="3517"/>
                    <a:pt x="8774" y="2450"/>
                  </a:cubicBezTo>
                  <a:cubicBezTo>
                    <a:pt x="8307" y="1683"/>
                    <a:pt x="7673" y="1049"/>
                    <a:pt x="6906" y="582"/>
                  </a:cubicBezTo>
                  <a:cubicBezTo>
                    <a:pt x="6108" y="227"/>
                    <a:pt x="5231" y="3"/>
                    <a:pt x="4392" y="3"/>
                  </a:cubicBezTo>
                  <a:cubicBezTo>
                    <a:pt x="4284" y="3"/>
                    <a:pt x="4177" y="7"/>
                    <a:pt x="4070" y="15"/>
                  </a:cubicBezTo>
                  <a:cubicBezTo>
                    <a:pt x="3951" y="5"/>
                    <a:pt x="3833" y="0"/>
                    <a:pt x="3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3529350" y="2338775"/>
              <a:ext cx="81750" cy="134300"/>
            </a:xfrm>
            <a:custGeom>
              <a:avLst/>
              <a:gdLst/>
              <a:ahLst/>
              <a:cxnLst/>
              <a:rect l="l" t="t" r="r" b="b"/>
              <a:pathLst>
                <a:path w="3270" h="5372" extrusionOk="0">
                  <a:moveTo>
                    <a:pt x="1" y="1"/>
                  </a:moveTo>
                  <a:cubicBezTo>
                    <a:pt x="668" y="2002"/>
                    <a:pt x="1802" y="3837"/>
                    <a:pt x="3270" y="5371"/>
                  </a:cubicBezTo>
                  <a:cubicBezTo>
                    <a:pt x="3170" y="4004"/>
                    <a:pt x="3103" y="2803"/>
                    <a:pt x="2970" y="17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2536150" y="2953400"/>
              <a:ext cx="934850" cy="1499425"/>
            </a:xfrm>
            <a:custGeom>
              <a:avLst/>
              <a:gdLst/>
              <a:ahLst/>
              <a:cxnLst/>
              <a:rect l="l" t="t" r="r" b="b"/>
              <a:pathLst>
                <a:path w="37394" h="59977" extrusionOk="0">
                  <a:moveTo>
                    <a:pt x="37394" y="0"/>
                  </a:moveTo>
                  <a:lnTo>
                    <a:pt x="23417" y="801"/>
                  </a:lnTo>
                  <a:cubicBezTo>
                    <a:pt x="23417" y="801"/>
                    <a:pt x="22883" y="9140"/>
                    <a:pt x="20348" y="34125"/>
                  </a:cubicBezTo>
                  <a:cubicBezTo>
                    <a:pt x="12509" y="37293"/>
                    <a:pt x="0" y="56374"/>
                    <a:pt x="0" y="56374"/>
                  </a:cubicBezTo>
                  <a:lnTo>
                    <a:pt x="2402" y="59976"/>
                  </a:lnTo>
                  <a:cubicBezTo>
                    <a:pt x="2402" y="59976"/>
                    <a:pt x="16979" y="46800"/>
                    <a:pt x="26419" y="39295"/>
                  </a:cubicBezTo>
                  <a:cubicBezTo>
                    <a:pt x="31590" y="29755"/>
                    <a:pt x="37394" y="0"/>
                    <a:pt x="37394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2441925" y="4055850"/>
              <a:ext cx="487875" cy="457025"/>
            </a:xfrm>
            <a:custGeom>
              <a:avLst/>
              <a:gdLst/>
              <a:ahLst/>
              <a:cxnLst/>
              <a:rect l="l" t="t" r="r" b="b"/>
              <a:pathLst>
                <a:path w="19515" h="18281" extrusionOk="0">
                  <a:moveTo>
                    <a:pt x="12776" y="0"/>
                  </a:moveTo>
                  <a:cubicBezTo>
                    <a:pt x="8906" y="3770"/>
                    <a:pt x="3069" y="12576"/>
                    <a:pt x="0" y="16912"/>
                  </a:cubicBezTo>
                  <a:lnTo>
                    <a:pt x="3769" y="18280"/>
                  </a:lnTo>
                  <a:cubicBezTo>
                    <a:pt x="9574" y="13377"/>
                    <a:pt x="15244" y="7773"/>
                    <a:pt x="19514" y="4604"/>
                  </a:cubicBezTo>
                  <a:lnTo>
                    <a:pt x="1277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2441925" y="4055850"/>
              <a:ext cx="487875" cy="457025"/>
            </a:xfrm>
            <a:custGeom>
              <a:avLst/>
              <a:gdLst/>
              <a:ahLst/>
              <a:cxnLst/>
              <a:rect l="l" t="t" r="r" b="b"/>
              <a:pathLst>
                <a:path w="19515" h="18281" extrusionOk="0">
                  <a:moveTo>
                    <a:pt x="12776" y="0"/>
                  </a:moveTo>
                  <a:cubicBezTo>
                    <a:pt x="8906" y="3770"/>
                    <a:pt x="3069" y="12576"/>
                    <a:pt x="0" y="16912"/>
                  </a:cubicBezTo>
                  <a:lnTo>
                    <a:pt x="3769" y="18280"/>
                  </a:lnTo>
                  <a:cubicBezTo>
                    <a:pt x="9574" y="13377"/>
                    <a:pt x="15244" y="7773"/>
                    <a:pt x="19514" y="4604"/>
                  </a:cubicBezTo>
                  <a:lnTo>
                    <a:pt x="12776" y="0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2377700" y="4404575"/>
              <a:ext cx="303575" cy="220025"/>
            </a:xfrm>
            <a:custGeom>
              <a:avLst/>
              <a:gdLst/>
              <a:ahLst/>
              <a:cxnLst/>
              <a:rect l="l" t="t" r="r" b="b"/>
              <a:pathLst>
                <a:path w="12143" h="8801" extrusionOk="0">
                  <a:moveTo>
                    <a:pt x="4827" y="1"/>
                  </a:moveTo>
                  <a:cubicBezTo>
                    <a:pt x="4696" y="1"/>
                    <a:pt x="4575" y="20"/>
                    <a:pt x="4470" y="61"/>
                  </a:cubicBezTo>
                  <a:cubicBezTo>
                    <a:pt x="4037" y="228"/>
                    <a:pt x="3303" y="1329"/>
                    <a:pt x="2736" y="1763"/>
                  </a:cubicBezTo>
                  <a:lnTo>
                    <a:pt x="234" y="3797"/>
                  </a:lnTo>
                  <a:cubicBezTo>
                    <a:pt x="34" y="3964"/>
                    <a:pt x="1" y="4298"/>
                    <a:pt x="167" y="4498"/>
                  </a:cubicBezTo>
                  <a:lnTo>
                    <a:pt x="234" y="4598"/>
                  </a:lnTo>
                  <a:cubicBezTo>
                    <a:pt x="1368" y="5432"/>
                    <a:pt x="2803" y="6433"/>
                    <a:pt x="4170" y="7500"/>
                  </a:cubicBezTo>
                  <a:cubicBezTo>
                    <a:pt x="5805" y="8768"/>
                    <a:pt x="7139" y="8801"/>
                    <a:pt x="10241" y="8801"/>
                  </a:cubicBezTo>
                  <a:cubicBezTo>
                    <a:pt x="11709" y="8801"/>
                    <a:pt x="12143" y="7333"/>
                    <a:pt x="11509" y="7166"/>
                  </a:cubicBezTo>
                  <a:cubicBezTo>
                    <a:pt x="8707" y="6566"/>
                    <a:pt x="7906" y="6166"/>
                    <a:pt x="7506" y="4264"/>
                  </a:cubicBezTo>
                  <a:cubicBezTo>
                    <a:pt x="7406" y="3997"/>
                    <a:pt x="8373" y="3230"/>
                    <a:pt x="8340" y="2663"/>
                  </a:cubicBezTo>
                  <a:cubicBezTo>
                    <a:pt x="8340" y="1728"/>
                    <a:pt x="6074" y="1"/>
                    <a:pt x="482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3062350" y="2947750"/>
              <a:ext cx="382800" cy="411325"/>
            </a:xfrm>
            <a:custGeom>
              <a:avLst/>
              <a:gdLst/>
              <a:ahLst/>
              <a:cxnLst/>
              <a:rect l="l" t="t" r="r" b="b"/>
              <a:pathLst>
                <a:path w="15312" h="16453" extrusionOk="0">
                  <a:moveTo>
                    <a:pt x="3273" y="0"/>
                  </a:moveTo>
                  <a:cubicBezTo>
                    <a:pt x="3008" y="0"/>
                    <a:pt x="2741" y="9"/>
                    <a:pt x="2469" y="26"/>
                  </a:cubicBezTo>
                  <a:cubicBezTo>
                    <a:pt x="1" y="5363"/>
                    <a:pt x="935" y="11801"/>
                    <a:pt x="835" y="15337"/>
                  </a:cubicBezTo>
                  <a:cubicBezTo>
                    <a:pt x="2005" y="16117"/>
                    <a:pt x="4727" y="16452"/>
                    <a:pt x="7451" y="16452"/>
                  </a:cubicBezTo>
                  <a:cubicBezTo>
                    <a:pt x="9619" y="16452"/>
                    <a:pt x="11787" y="16240"/>
                    <a:pt x="13177" y="15871"/>
                  </a:cubicBezTo>
                  <a:cubicBezTo>
                    <a:pt x="13877" y="12068"/>
                    <a:pt x="15312" y="6564"/>
                    <a:pt x="15312" y="6564"/>
                  </a:cubicBezTo>
                  <a:cubicBezTo>
                    <a:pt x="15312" y="6564"/>
                    <a:pt x="10708" y="0"/>
                    <a:pt x="3273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3311700" y="3135175"/>
              <a:ext cx="104275" cy="176000"/>
            </a:xfrm>
            <a:custGeom>
              <a:avLst/>
              <a:gdLst/>
              <a:ahLst/>
              <a:cxnLst/>
              <a:rect l="l" t="t" r="r" b="b"/>
              <a:pathLst>
                <a:path w="4171" h="7040" extrusionOk="0">
                  <a:moveTo>
                    <a:pt x="1" y="1"/>
                  </a:moveTo>
                  <a:cubicBezTo>
                    <a:pt x="1" y="1"/>
                    <a:pt x="1468" y="4504"/>
                    <a:pt x="3470" y="7039"/>
                  </a:cubicBezTo>
                  <a:cubicBezTo>
                    <a:pt x="3670" y="5939"/>
                    <a:pt x="3903" y="4838"/>
                    <a:pt x="4170" y="37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3458475" y="2198575"/>
              <a:ext cx="830625" cy="391450"/>
            </a:xfrm>
            <a:custGeom>
              <a:avLst/>
              <a:gdLst/>
              <a:ahLst/>
              <a:cxnLst/>
              <a:rect l="l" t="t" r="r" b="b"/>
              <a:pathLst>
                <a:path w="33225" h="15658" extrusionOk="0">
                  <a:moveTo>
                    <a:pt x="2696" y="0"/>
                  </a:moveTo>
                  <a:cubicBezTo>
                    <a:pt x="2126" y="0"/>
                    <a:pt x="1555" y="201"/>
                    <a:pt x="1101" y="605"/>
                  </a:cubicBezTo>
                  <a:cubicBezTo>
                    <a:pt x="101" y="1473"/>
                    <a:pt x="0" y="2974"/>
                    <a:pt x="868" y="3974"/>
                  </a:cubicBezTo>
                  <a:cubicBezTo>
                    <a:pt x="1368" y="4575"/>
                    <a:pt x="1868" y="5075"/>
                    <a:pt x="2369" y="5575"/>
                  </a:cubicBezTo>
                  <a:cubicBezTo>
                    <a:pt x="2869" y="6076"/>
                    <a:pt x="3436" y="6576"/>
                    <a:pt x="3937" y="7077"/>
                  </a:cubicBezTo>
                  <a:cubicBezTo>
                    <a:pt x="4971" y="8077"/>
                    <a:pt x="6038" y="8978"/>
                    <a:pt x="7172" y="9912"/>
                  </a:cubicBezTo>
                  <a:cubicBezTo>
                    <a:pt x="8306" y="10813"/>
                    <a:pt x="9474" y="11646"/>
                    <a:pt x="10708" y="12447"/>
                  </a:cubicBezTo>
                  <a:cubicBezTo>
                    <a:pt x="11976" y="13281"/>
                    <a:pt x="13343" y="13981"/>
                    <a:pt x="14778" y="14582"/>
                  </a:cubicBezTo>
                  <a:lnTo>
                    <a:pt x="15311" y="14749"/>
                  </a:lnTo>
                  <a:cubicBezTo>
                    <a:pt x="15478" y="14815"/>
                    <a:pt x="15778" y="14915"/>
                    <a:pt x="15979" y="14949"/>
                  </a:cubicBezTo>
                  <a:cubicBezTo>
                    <a:pt x="16379" y="15082"/>
                    <a:pt x="16812" y="15149"/>
                    <a:pt x="17179" y="15182"/>
                  </a:cubicBezTo>
                  <a:cubicBezTo>
                    <a:pt x="17947" y="15316"/>
                    <a:pt x="18680" y="15416"/>
                    <a:pt x="19381" y="15449"/>
                  </a:cubicBezTo>
                  <a:cubicBezTo>
                    <a:pt x="20815" y="15583"/>
                    <a:pt x="22216" y="15616"/>
                    <a:pt x="23651" y="15649"/>
                  </a:cubicBezTo>
                  <a:cubicBezTo>
                    <a:pt x="24118" y="15655"/>
                    <a:pt x="24584" y="15658"/>
                    <a:pt x="25049" y="15658"/>
                  </a:cubicBezTo>
                  <a:cubicBezTo>
                    <a:pt x="27376" y="15658"/>
                    <a:pt x="29688" y="15588"/>
                    <a:pt x="32023" y="15449"/>
                  </a:cubicBezTo>
                  <a:cubicBezTo>
                    <a:pt x="32557" y="15416"/>
                    <a:pt x="33024" y="14982"/>
                    <a:pt x="33124" y="14448"/>
                  </a:cubicBezTo>
                  <a:cubicBezTo>
                    <a:pt x="33224" y="13781"/>
                    <a:pt x="32791" y="13148"/>
                    <a:pt x="32123" y="13081"/>
                  </a:cubicBezTo>
                  <a:lnTo>
                    <a:pt x="23951" y="12013"/>
                  </a:lnTo>
                  <a:cubicBezTo>
                    <a:pt x="22617" y="11847"/>
                    <a:pt x="21216" y="11646"/>
                    <a:pt x="19948" y="11446"/>
                  </a:cubicBezTo>
                  <a:cubicBezTo>
                    <a:pt x="19281" y="11313"/>
                    <a:pt x="18614" y="11246"/>
                    <a:pt x="18013" y="11079"/>
                  </a:cubicBezTo>
                  <a:cubicBezTo>
                    <a:pt x="17713" y="11013"/>
                    <a:pt x="17480" y="10946"/>
                    <a:pt x="17179" y="10846"/>
                  </a:cubicBezTo>
                  <a:cubicBezTo>
                    <a:pt x="17046" y="10813"/>
                    <a:pt x="17013" y="10813"/>
                    <a:pt x="16846" y="10746"/>
                  </a:cubicBezTo>
                  <a:lnTo>
                    <a:pt x="16446" y="10579"/>
                  </a:lnTo>
                  <a:cubicBezTo>
                    <a:pt x="14277" y="9512"/>
                    <a:pt x="12142" y="7944"/>
                    <a:pt x="10141" y="6243"/>
                  </a:cubicBezTo>
                  <a:cubicBezTo>
                    <a:pt x="9140" y="5342"/>
                    <a:pt x="8140" y="4475"/>
                    <a:pt x="7172" y="3574"/>
                  </a:cubicBezTo>
                  <a:cubicBezTo>
                    <a:pt x="6205" y="2640"/>
                    <a:pt x="5204" y="1673"/>
                    <a:pt x="4337" y="772"/>
                  </a:cubicBezTo>
                  <a:lnTo>
                    <a:pt x="4370" y="672"/>
                  </a:lnTo>
                  <a:cubicBezTo>
                    <a:pt x="3907" y="226"/>
                    <a:pt x="3302" y="0"/>
                    <a:pt x="2696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4221525" y="2500575"/>
              <a:ext cx="102600" cy="106100"/>
            </a:xfrm>
            <a:custGeom>
              <a:avLst/>
              <a:gdLst/>
              <a:ahLst/>
              <a:cxnLst/>
              <a:rect l="l" t="t" r="r" b="b"/>
              <a:pathLst>
                <a:path w="4104" h="4244" extrusionOk="0">
                  <a:moveTo>
                    <a:pt x="4103" y="0"/>
                  </a:moveTo>
                  <a:lnTo>
                    <a:pt x="501" y="1034"/>
                  </a:lnTo>
                  <a:lnTo>
                    <a:pt x="0" y="3436"/>
                  </a:lnTo>
                  <a:cubicBezTo>
                    <a:pt x="530" y="3966"/>
                    <a:pt x="1238" y="4243"/>
                    <a:pt x="1945" y="4243"/>
                  </a:cubicBezTo>
                  <a:cubicBezTo>
                    <a:pt x="2573" y="4243"/>
                    <a:pt x="3201" y="4024"/>
                    <a:pt x="3703" y="3569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4314075" y="2500575"/>
              <a:ext cx="93425" cy="90075"/>
            </a:xfrm>
            <a:custGeom>
              <a:avLst/>
              <a:gdLst/>
              <a:ahLst/>
              <a:cxnLst/>
              <a:rect l="l" t="t" r="r" b="b"/>
              <a:pathLst>
                <a:path w="3737" h="3603" extrusionOk="0">
                  <a:moveTo>
                    <a:pt x="401" y="0"/>
                  </a:moveTo>
                  <a:lnTo>
                    <a:pt x="1" y="3603"/>
                  </a:lnTo>
                  <a:lnTo>
                    <a:pt x="3303" y="3336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3203300" y="1754900"/>
              <a:ext cx="271875" cy="345675"/>
            </a:xfrm>
            <a:custGeom>
              <a:avLst/>
              <a:gdLst/>
              <a:ahLst/>
              <a:cxnLst/>
              <a:rect l="l" t="t" r="r" b="b"/>
              <a:pathLst>
                <a:path w="10875" h="13827" extrusionOk="0">
                  <a:moveTo>
                    <a:pt x="4858" y="1"/>
                  </a:moveTo>
                  <a:cubicBezTo>
                    <a:pt x="2737" y="1"/>
                    <a:pt x="784" y="1400"/>
                    <a:pt x="200" y="3542"/>
                  </a:cubicBezTo>
                  <a:cubicBezTo>
                    <a:pt x="34" y="4242"/>
                    <a:pt x="0" y="5009"/>
                    <a:pt x="167" y="5743"/>
                  </a:cubicBezTo>
                  <a:cubicBezTo>
                    <a:pt x="834" y="9212"/>
                    <a:pt x="1034" y="11314"/>
                    <a:pt x="3036" y="12848"/>
                  </a:cubicBezTo>
                  <a:cubicBezTo>
                    <a:pt x="3905" y="13525"/>
                    <a:pt x="4870" y="13826"/>
                    <a:pt x="5811" y="13826"/>
                  </a:cubicBezTo>
                  <a:cubicBezTo>
                    <a:pt x="8118" y="13826"/>
                    <a:pt x="10280" y="12014"/>
                    <a:pt x="10541" y="9479"/>
                  </a:cubicBezTo>
                  <a:cubicBezTo>
                    <a:pt x="10875" y="6210"/>
                    <a:pt x="9740" y="1073"/>
                    <a:pt x="6138" y="173"/>
                  </a:cubicBezTo>
                  <a:cubicBezTo>
                    <a:pt x="5711" y="56"/>
                    <a:pt x="5281" y="1"/>
                    <a:pt x="4858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3106550" y="1688175"/>
              <a:ext cx="342775" cy="332075"/>
            </a:xfrm>
            <a:custGeom>
              <a:avLst/>
              <a:gdLst/>
              <a:ahLst/>
              <a:cxnLst/>
              <a:rect l="l" t="t" r="r" b="b"/>
              <a:pathLst>
                <a:path w="13711" h="13283" extrusionOk="0">
                  <a:moveTo>
                    <a:pt x="9533" y="1"/>
                  </a:moveTo>
                  <a:cubicBezTo>
                    <a:pt x="9124" y="1"/>
                    <a:pt x="8825" y="119"/>
                    <a:pt x="8774" y="373"/>
                  </a:cubicBezTo>
                  <a:cubicBezTo>
                    <a:pt x="8218" y="109"/>
                    <a:pt x="7618" y="7"/>
                    <a:pt x="7051" y="7"/>
                  </a:cubicBezTo>
                  <a:cubicBezTo>
                    <a:pt x="5541" y="7"/>
                    <a:pt x="4268" y="734"/>
                    <a:pt x="4704" y="1074"/>
                  </a:cubicBezTo>
                  <a:cubicBezTo>
                    <a:pt x="2970" y="1340"/>
                    <a:pt x="735" y="2541"/>
                    <a:pt x="1302" y="4209"/>
                  </a:cubicBezTo>
                  <a:cubicBezTo>
                    <a:pt x="1" y="5210"/>
                    <a:pt x="268" y="7778"/>
                    <a:pt x="1569" y="8345"/>
                  </a:cubicBezTo>
                  <a:cubicBezTo>
                    <a:pt x="1569" y="10514"/>
                    <a:pt x="5204" y="13282"/>
                    <a:pt x="5204" y="13282"/>
                  </a:cubicBezTo>
                  <a:lnTo>
                    <a:pt x="8574" y="13016"/>
                  </a:lnTo>
                  <a:cubicBezTo>
                    <a:pt x="9608" y="12915"/>
                    <a:pt x="10542" y="12215"/>
                    <a:pt x="10875" y="11214"/>
                  </a:cubicBezTo>
                  <a:cubicBezTo>
                    <a:pt x="11209" y="10247"/>
                    <a:pt x="11242" y="9246"/>
                    <a:pt x="10909" y="8312"/>
                  </a:cubicBezTo>
                  <a:cubicBezTo>
                    <a:pt x="11576" y="7178"/>
                    <a:pt x="12009" y="5910"/>
                    <a:pt x="12209" y="4609"/>
                  </a:cubicBezTo>
                  <a:cubicBezTo>
                    <a:pt x="12252" y="4615"/>
                    <a:pt x="12295" y="4618"/>
                    <a:pt x="12337" y="4618"/>
                  </a:cubicBezTo>
                  <a:cubicBezTo>
                    <a:pt x="12788" y="4618"/>
                    <a:pt x="13191" y="4303"/>
                    <a:pt x="13344" y="3876"/>
                  </a:cubicBezTo>
                  <a:cubicBezTo>
                    <a:pt x="13711" y="3008"/>
                    <a:pt x="13043" y="1674"/>
                    <a:pt x="12376" y="1607"/>
                  </a:cubicBezTo>
                  <a:cubicBezTo>
                    <a:pt x="11959" y="611"/>
                    <a:pt x="10463" y="1"/>
                    <a:pt x="95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3322550" y="1857225"/>
              <a:ext cx="81275" cy="101700"/>
            </a:xfrm>
            <a:custGeom>
              <a:avLst/>
              <a:gdLst/>
              <a:ahLst/>
              <a:cxnLst/>
              <a:rect l="l" t="t" r="r" b="b"/>
              <a:pathLst>
                <a:path w="3251" h="4068" extrusionOk="0">
                  <a:moveTo>
                    <a:pt x="1204" y="0"/>
                  </a:moveTo>
                  <a:cubicBezTo>
                    <a:pt x="406" y="0"/>
                    <a:pt x="0" y="774"/>
                    <a:pt x="234" y="1650"/>
                  </a:cubicBezTo>
                  <a:cubicBezTo>
                    <a:pt x="467" y="2484"/>
                    <a:pt x="968" y="3251"/>
                    <a:pt x="1635" y="3785"/>
                  </a:cubicBezTo>
                  <a:cubicBezTo>
                    <a:pt x="1896" y="3981"/>
                    <a:pt x="2139" y="4067"/>
                    <a:pt x="2352" y="4067"/>
                  </a:cubicBezTo>
                  <a:cubicBezTo>
                    <a:pt x="2901" y="4067"/>
                    <a:pt x="3251" y="3496"/>
                    <a:pt x="3203" y="2751"/>
                  </a:cubicBezTo>
                  <a:cubicBezTo>
                    <a:pt x="3136" y="1784"/>
                    <a:pt x="2602" y="283"/>
                    <a:pt x="1568" y="49"/>
                  </a:cubicBezTo>
                  <a:cubicBezTo>
                    <a:pt x="1439" y="16"/>
                    <a:pt x="1318" y="0"/>
                    <a:pt x="1204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3113225" y="2905850"/>
              <a:ext cx="499550" cy="60075"/>
            </a:xfrm>
            <a:custGeom>
              <a:avLst/>
              <a:gdLst/>
              <a:ahLst/>
              <a:cxnLst/>
              <a:rect l="l" t="t" r="r" b="b"/>
              <a:pathLst>
                <a:path w="19982" h="2403" extrusionOk="0">
                  <a:moveTo>
                    <a:pt x="19615" y="1"/>
                  </a:moveTo>
                  <a:lnTo>
                    <a:pt x="67" y="568"/>
                  </a:lnTo>
                  <a:lnTo>
                    <a:pt x="1" y="2402"/>
                  </a:lnTo>
                  <a:lnTo>
                    <a:pt x="19982" y="1368"/>
                  </a:lnTo>
                  <a:lnTo>
                    <a:pt x="19615" y="1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3175775" y="2940050"/>
              <a:ext cx="603775" cy="395300"/>
            </a:xfrm>
            <a:custGeom>
              <a:avLst/>
              <a:gdLst/>
              <a:ahLst/>
              <a:cxnLst/>
              <a:rect l="l" t="t" r="r" b="b"/>
              <a:pathLst>
                <a:path w="24151" h="15812" extrusionOk="0">
                  <a:moveTo>
                    <a:pt x="17446" y="0"/>
                  </a:moveTo>
                  <a:cubicBezTo>
                    <a:pt x="17446" y="0"/>
                    <a:pt x="3903" y="267"/>
                    <a:pt x="0" y="567"/>
                  </a:cubicBezTo>
                  <a:cubicBezTo>
                    <a:pt x="2569" y="9474"/>
                    <a:pt x="12242" y="15078"/>
                    <a:pt x="15678" y="15812"/>
                  </a:cubicBezTo>
                  <a:cubicBezTo>
                    <a:pt x="18514" y="14844"/>
                    <a:pt x="22650" y="10041"/>
                    <a:pt x="24151" y="7172"/>
                  </a:cubicBezTo>
                  <a:cubicBezTo>
                    <a:pt x="21849" y="4103"/>
                    <a:pt x="17446" y="0"/>
                    <a:pt x="17446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3123225" y="2935875"/>
              <a:ext cx="477050" cy="36725"/>
            </a:xfrm>
            <a:custGeom>
              <a:avLst/>
              <a:gdLst/>
              <a:ahLst/>
              <a:cxnLst/>
              <a:rect l="l" t="t" r="r" b="b"/>
              <a:pathLst>
                <a:path w="19082" h="1469" extrusionOk="0">
                  <a:moveTo>
                    <a:pt x="18881" y="1"/>
                  </a:moveTo>
                  <a:cubicBezTo>
                    <a:pt x="12786" y="521"/>
                    <a:pt x="6165" y="1041"/>
                    <a:pt x="1987" y="1041"/>
                  </a:cubicBezTo>
                  <a:cubicBezTo>
                    <a:pt x="1341" y="1041"/>
                    <a:pt x="753" y="1028"/>
                    <a:pt x="234" y="1001"/>
                  </a:cubicBezTo>
                  <a:lnTo>
                    <a:pt x="201" y="1001"/>
                  </a:lnTo>
                  <a:cubicBezTo>
                    <a:pt x="68" y="1001"/>
                    <a:pt x="1" y="1068"/>
                    <a:pt x="1" y="1201"/>
                  </a:cubicBezTo>
                  <a:cubicBezTo>
                    <a:pt x="1" y="1335"/>
                    <a:pt x="68" y="1435"/>
                    <a:pt x="201" y="1435"/>
                  </a:cubicBezTo>
                  <a:cubicBezTo>
                    <a:pt x="701" y="1468"/>
                    <a:pt x="1335" y="1468"/>
                    <a:pt x="1936" y="1468"/>
                  </a:cubicBezTo>
                  <a:cubicBezTo>
                    <a:pt x="6072" y="1468"/>
                    <a:pt x="12510" y="968"/>
                    <a:pt x="18881" y="434"/>
                  </a:cubicBezTo>
                  <a:cubicBezTo>
                    <a:pt x="19014" y="434"/>
                    <a:pt x="19081" y="334"/>
                    <a:pt x="19081" y="201"/>
                  </a:cubicBezTo>
                  <a:cubicBezTo>
                    <a:pt x="19081" y="101"/>
                    <a:pt x="19014" y="1"/>
                    <a:pt x="18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22"/>
          <p:cNvGrpSpPr/>
          <p:nvPr/>
        </p:nvGrpSpPr>
        <p:grpSpPr>
          <a:xfrm>
            <a:off x="4773764" y="1975057"/>
            <a:ext cx="1271104" cy="1953970"/>
            <a:chOff x="2579525" y="1109575"/>
            <a:chExt cx="2322500" cy="3570200"/>
          </a:xfrm>
        </p:grpSpPr>
        <p:sp>
          <p:nvSpPr>
            <p:cNvPr id="1147" name="Google Shape;1147;p22"/>
            <p:cNvSpPr/>
            <p:nvPr/>
          </p:nvSpPr>
          <p:spPr>
            <a:xfrm>
              <a:off x="3488500" y="2493050"/>
              <a:ext cx="842300" cy="2026475"/>
            </a:xfrm>
            <a:custGeom>
              <a:avLst/>
              <a:gdLst/>
              <a:ahLst/>
              <a:cxnLst/>
              <a:rect l="l" t="t" r="r" b="b"/>
              <a:pathLst>
                <a:path w="33692" h="81059" extrusionOk="0">
                  <a:moveTo>
                    <a:pt x="0" y="1"/>
                  </a:moveTo>
                  <a:cubicBezTo>
                    <a:pt x="601" y="5805"/>
                    <a:pt x="8740" y="25052"/>
                    <a:pt x="20648" y="41397"/>
                  </a:cubicBezTo>
                  <a:cubicBezTo>
                    <a:pt x="15678" y="49169"/>
                    <a:pt x="17813" y="62346"/>
                    <a:pt x="13076" y="80559"/>
                  </a:cubicBezTo>
                  <a:lnTo>
                    <a:pt x="17880" y="81059"/>
                  </a:lnTo>
                  <a:cubicBezTo>
                    <a:pt x="17880" y="81059"/>
                    <a:pt x="33691" y="48602"/>
                    <a:pt x="30022" y="36560"/>
                  </a:cubicBezTo>
                  <a:cubicBezTo>
                    <a:pt x="26519" y="25019"/>
                    <a:pt x="19948" y="4838"/>
                    <a:pt x="19948" y="48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3817900" y="3917075"/>
              <a:ext cx="350275" cy="641650"/>
            </a:xfrm>
            <a:custGeom>
              <a:avLst/>
              <a:gdLst/>
              <a:ahLst/>
              <a:cxnLst/>
              <a:rect l="l" t="t" r="r" b="b"/>
              <a:pathLst>
                <a:path w="14011" h="25666" extrusionOk="0">
                  <a:moveTo>
                    <a:pt x="6704" y="1"/>
                  </a:moveTo>
                  <a:cubicBezTo>
                    <a:pt x="5748" y="1"/>
                    <a:pt x="4711" y="44"/>
                    <a:pt x="3603" y="147"/>
                  </a:cubicBezTo>
                  <a:cubicBezTo>
                    <a:pt x="2736" y="7319"/>
                    <a:pt x="801" y="18727"/>
                    <a:pt x="0" y="21963"/>
                  </a:cubicBezTo>
                  <a:lnTo>
                    <a:pt x="5438" y="25666"/>
                  </a:lnTo>
                  <a:cubicBezTo>
                    <a:pt x="8773" y="16893"/>
                    <a:pt x="14010" y="2049"/>
                    <a:pt x="14010" y="981"/>
                  </a:cubicBezTo>
                  <a:cubicBezTo>
                    <a:pt x="14010" y="981"/>
                    <a:pt x="11273" y="1"/>
                    <a:pt x="6704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3899625" y="3917200"/>
              <a:ext cx="267725" cy="82800"/>
            </a:xfrm>
            <a:custGeom>
              <a:avLst/>
              <a:gdLst/>
              <a:ahLst/>
              <a:cxnLst/>
              <a:rect l="l" t="t" r="r" b="b"/>
              <a:pathLst>
                <a:path w="10709" h="3312" extrusionOk="0">
                  <a:moveTo>
                    <a:pt x="10708" y="976"/>
                  </a:moveTo>
                  <a:lnTo>
                    <a:pt x="10708" y="976"/>
                  </a:lnTo>
                  <a:cubicBezTo>
                    <a:pt x="10708" y="977"/>
                    <a:pt x="10708" y="977"/>
                    <a:pt x="10708" y="978"/>
                  </a:cubicBezTo>
                  <a:lnTo>
                    <a:pt x="10708" y="978"/>
                  </a:lnTo>
                  <a:cubicBezTo>
                    <a:pt x="10708" y="978"/>
                    <a:pt x="10708" y="977"/>
                    <a:pt x="10708" y="976"/>
                  </a:cubicBezTo>
                  <a:close/>
                  <a:moveTo>
                    <a:pt x="3339" y="0"/>
                  </a:moveTo>
                  <a:cubicBezTo>
                    <a:pt x="2410" y="0"/>
                    <a:pt x="1405" y="42"/>
                    <a:pt x="334" y="142"/>
                  </a:cubicBezTo>
                  <a:cubicBezTo>
                    <a:pt x="234" y="910"/>
                    <a:pt x="134" y="1710"/>
                    <a:pt x="0" y="2544"/>
                  </a:cubicBezTo>
                  <a:cubicBezTo>
                    <a:pt x="653" y="2512"/>
                    <a:pt x="1306" y="2496"/>
                    <a:pt x="1958" y="2496"/>
                  </a:cubicBezTo>
                  <a:cubicBezTo>
                    <a:pt x="4674" y="2496"/>
                    <a:pt x="7385" y="2774"/>
                    <a:pt x="10074" y="3311"/>
                  </a:cubicBezTo>
                  <a:cubicBezTo>
                    <a:pt x="10374" y="2578"/>
                    <a:pt x="10574" y="1778"/>
                    <a:pt x="10708" y="978"/>
                  </a:cubicBezTo>
                  <a:lnTo>
                    <a:pt x="10708" y="978"/>
                  </a:lnTo>
                  <a:cubicBezTo>
                    <a:pt x="10707" y="978"/>
                    <a:pt x="10706" y="979"/>
                    <a:pt x="10704" y="979"/>
                  </a:cubicBezTo>
                  <a:cubicBezTo>
                    <a:pt x="10589" y="979"/>
                    <a:pt x="7844" y="0"/>
                    <a:pt x="333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3532700" y="2575625"/>
              <a:ext cx="654650" cy="708850"/>
            </a:xfrm>
            <a:custGeom>
              <a:avLst/>
              <a:gdLst/>
              <a:ahLst/>
              <a:cxnLst/>
              <a:rect l="l" t="t" r="r" b="b"/>
              <a:pathLst>
                <a:path w="26186" h="28354" extrusionOk="0">
                  <a:moveTo>
                    <a:pt x="17146" y="0"/>
                  </a:moveTo>
                  <a:lnTo>
                    <a:pt x="0" y="1368"/>
                  </a:lnTo>
                  <a:cubicBezTo>
                    <a:pt x="0" y="1368"/>
                    <a:pt x="501" y="3870"/>
                    <a:pt x="1568" y="7506"/>
                  </a:cubicBezTo>
                  <a:cubicBezTo>
                    <a:pt x="2602" y="10908"/>
                    <a:pt x="4837" y="16779"/>
                    <a:pt x="6872" y="19648"/>
                  </a:cubicBezTo>
                  <a:cubicBezTo>
                    <a:pt x="8773" y="22383"/>
                    <a:pt x="9274" y="26519"/>
                    <a:pt x="12276" y="28354"/>
                  </a:cubicBezTo>
                  <a:cubicBezTo>
                    <a:pt x="12276" y="28354"/>
                    <a:pt x="20811" y="23862"/>
                    <a:pt x="24334" y="23862"/>
                  </a:cubicBezTo>
                  <a:cubicBezTo>
                    <a:pt x="24770" y="23862"/>
                    <a:pt x="25128" y="23930"/>
                    <a:pt x="25385" y="24084"/>
                  </a:cubicBezTo>
                  <a:cubicBezTo>
                    <a:pt x="26186" y="20015"/>
                    <a:pt x="23717" y="18413"/>
                    <a:pt x="23350" y="14711"/>
                  </a:cubicBezTo>
                  <a:cubicBezTo>
                    <a:pt x="23017" y="11008"/>
                    <a:pt x="20081" y="3036"/>
                    <a:pt x="18814" y="1835"/>
                  </a:cubicBezTo>
                  <a:cubicBezTo>
                    <a:pt x="18680" y="1034"/>
                    <a:pt x="17146" y="0"/>
                    <a:pt x="17146" y="0"/>
                  </a:cubicBez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3558550" y="2682325"/>
              <a:ext cx="211000" cy="395350"/>
            </a:xfrm>
            <a:custGeom>
              <a:avLst/>
              <a:gdLst/>
              <a:ahLst/>
              <a:cxnLst/>
              <a:rect l="l" t="t" r="r" b="b"/>
              <a:pathLst>
                <a:path w="8440" h="15814" extrusionOk="0">
                  <a:moveTo>
                    <a:pt x="2447" y="1"/>
                  </a:moveTo>
                  <a:cubicBezTo>
                    <a:pt x="1466" y="1"/>
                    <a:pt x="551" y="353"/>
                    <a:pt x="0" y="1069"/>
                  </a:cubicBezTo>
                  <a:cubicBezTo>
                    <a:pt x="167" y="1670"/>
                    <a:pt x="367" y="2404"/>
                    <a:pt x="634" y="3138"/>
                  </a:cubicBezTo>
                  <a:cubicBezTo>
                    <a:pt x="1668" y="6573"/>
                    <a:pt x="3870" y="12444"/>
                    <a:pt x="5905" y="15313"/>
                  </a:cubicBezTo>
                  <a:cubicBezTo>
                    <a:pt x="6038" y="15480"/>
                    <a:pt x="6171" y="15647"/>
                    <a:pt x="6271" y="15813"/>
                  </a:cubicBezTo>
                  <a:cubicBezTo>
                    <a:pt x="8139" y="12011"/>
                    <a:pt x="8440" y="6006"/>
                    <a:pt x="6171" y="2103"/>
                  </a:cubicBezTo>
                  <a:cubicBezTo>
                    <a:pt x="5368" y="713"/>
                    <a:pt x="3841" y="1"/>
                    <a:pt x="2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3760350" y="4422425"/>
              <a:ext cx="440825" cy="238925"/>
            </a:xfrm>
            <a:custGeom>
              <a:avLst/>
              <a:gdLst/>
              <a:ahLst/>
              <a:cxnLst/>
              <a:rect l="l" t="t" r="r" b="b"/>
              <a:pathLst>
                <a:path w="17633" h="9557" extrusionOk="0">
                  <a:moveTo>
                    <a:pt x="7311" y="0"/>
                  </a:moveTo>
                  <a:cubicBezTo>
                    <a:pt x="6707" y="0"/>
                    <a:pt x="6164" y="299"/>
                    <a:pt x="5905" y="1049"/>
                  </a:cubicBezTo>
                  <a:cubicBezTo>
                    <a:pt x="5905" y="1049"/>
                    <a:pt x="4615" y="443"/>
                    <a:pt x="3356" y="443"/>
                  </a:cubicBezTo>
                  <a:cubicBezTo>
                    <a:pt x="2792" y="443"/>
                    <a:pt x="2235" y="565"/>
                    <a:pt x="1802" y="915"/>
                  </a:cubicBezTo>
                  <a:lnTo>
                    <a:pt x="134" y="6519"/>
                  </a:lnTo>
                  <a:cubicBezTo>
                    <a:pt x="1" y="6953"/>
                    <a:pt x="301" y="7420"/>
                    <a:pt x="768" y="7520"/>
                  </a:cubicBezTo>
                  <a:cubicBezTo>
                    <a:pt x="3236" y="7954"/>
                    <a:pt x="4737" y="7853"/>
                    <a:pt x="7139" y="8287"/>
                  </a:cubicBezTo>
                  <a:cubicBezTo>
                    <a:pt x="9975" y="8787"/>
                    <a:pt x="11876" y="9421"/>
                    <a:pt x="15245" y="9555"/>
                  </a:cubicBezTo>
                  <a:cubicBezTo>
                    <a:pt x="15279" y="9556"/>
                    <a:pt x="15313" y="9556"/>
                    <a:pt x="15347" y="9556"/>
                  </a:cubicBezTo>
                  <a:cubicBezTo>
                    <a:pt x="17292" y="9556"/>
                    <a:pt x="17633" y="7682"/>
                    <a:pt x="16813" y="7386"/>
                  </a:cubicBezTo>
                  <a:cubicBezTo>
                    <a:pt x="12810" y="5952"/>
                    <a:pt x="10408" y="5018"/>
                    <a:pt x="9374" y="2583"/>
                  </a:cubicBezTo>
                  <a:lnTo>
                    <a:pt x="9374" y="2583"/>
                  </a:lnTo>
                  <a:cubicBezTo>
                    <a:pt x="9374" y="2583"/>
                    <a:pt x="9427" y="2593"/>
                    <a:pt x="9500" y="2593"/>
                  </a:cubicBezTo>
                  <a:cubicBezTo>
                    <a:pt x="9750" y="2593"/>
                    <a:pt x="10234" y="2473"/>
                    <a:pt x="9641" y="1415"/>
                  </a:cubicBezTo>
                  <a:cubicBezTo>
                    <a:pt x="9187" y="626"/>
                    <a:pt x="8185" y="0"/>
                    <a:pt x="7311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3887950" y="4610400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0" y="1"/>
                  </a:moveTo>
                  <a:lnTo>
                    <a:pt x="367" y="1235"/>
                  </a:lnTo>
                  <a:lnTo>
                    <a:pt x="1268" y="1402"/>
                  </a:lnTo>
                  <a:lnTo>
                    <a:pt x="20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3942975" y="4618750"/>
              <a:ext cx="51750" cy="35050"/>
            </a:xfrm>
            <a:custGeom>
              <a:avLst/>
              <a:gdLst/>
              <a:ahLst/>
              <a:cxnLst/>
              <a:rect l="l" t="t" r="r" b="b"/>
              <a:pathLst>
                <a:path w="2070" h="1402" extrusionOk="0">
                  <a:moveTo>
                    <a:pt x="1" y="0"/>
                  </a:moveTo>
                  <a:lnTo>
                    <a:pt x="401" y="1235"/>
                  </a:lnTo>
                  <a:lnTo>
                    <a:pt x="1235" y="1401"/>
                  </a:lnTo>
                  <a:lnTo>
                    <a:pt x="2069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4001350" y="4633750"/>
              <a:ext cx="52575" cy="31725"/>
            </a:xfrm>
            <a:custGeom>
              <a:avLst/>
              <a:gdLst/>
              <a:ahLst/>
              <a:cxnLst/>
              <a:rect l="l" t="t" r="r" b="b"/>
              <a:pathLst>
                <a:path w="2103" h="1269" extrusionOk="0">
                  <a:moveTo>
                    <a:pt x="1" y="1"/>
                  </a:moveTo>
                  <a:lnTo>
                    <a:pt x="501" y="1235"/>
                  </a:lnTo>
                  <a:lnTo>
                    <a:pt x="1402" y="1268"/>
                  </a:lnTo>
                  <a:lnTo>
                    <a:pt x="2102" y="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4058900" y="4641275"/>
              <a:ext cx="52575" cy="30025"/>
            </a:xfrm>
            <a:custGeom>
              <a:avLst/>
              <a:gdLst/>
              <a:ahLst/>
              <a:cxnLst/>
              <a:rect l="l" t="t" r="r" b="b"/>
              <a:pathLst>
                <a:path w="2103" h="1201" extrusionOk="0">
                  <a:moveTo>
                    <a:pt x="1" y="0"/>
                  </a:moveTo>
                  <a:lnTo>
                    <a:pt x="601" y="1201"/>
                  </a:lnTo>
                  <a:lnTo>
                    <a:pt x="1435" y="1201"/>
                  </a:lnTo>
                  <a:lnTo>
                    <a:pt x="210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4118100" y="4644600"/>
              <a:ext cx="52575" cy="30050"/>
            </a:xfrm>
            <a:custGeom>
              <a:avLst/>
              <a:gdLst/>
              <a:ahLst/>
              <a:cxnLst/>
              <a:rect l="l" t="t" r="r" b="b"/>
              <a:pathLst>
                <a:path w="2103" h="1202" extrusionOk="0">
                  <a:moveTo>
                    <a:pt x="1" y="1"/>
                  </a:moveTo>
                  <a:lnTo>
                    <a:pt x="568" y="1168"/>
                  </a:lnTo>
                  <a:lnTo>
                    <a:pt x="1402" y="1201"/>
                  </a:lnTo>
                  <a:lnTo>
                    <a:pt x="2102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3772025" y="4593725"/>
              <a:ext cx="51725" cy="35050"/>
            </a:xfrm>
            <a:custGeom>
              <a:avLst/>
              <a:gdLst/>
              <a:ahLst/>
              <a:cxnLst/>
              <a:rect l="l" t="t" r="r" b="b"/>
              <a:pathLst>
                <a:path w="2069" h="1402" extrusionOk="0">
                  <a:moveTo>
                    <a:pt x="1" y="1"/>
                  </a:moveTo>
                  <a:lnTo>
                    <a:pt x="401" y="1235"/>
                  </a:lnTo>
                  <a:lnTo>
                    <a:pt x="1235" y="1402"/>
                  </a:lnTo>
                  <a:lnTo>
                    <a:pt x="2069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3829575" y="4602900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0" y="1"/>
                  </a:moveTo>
                  <a:lnTo>
                    <a:pt x="367" y="1302"/>
                  </a:lnTo>
                  <a:lnTo>
                    <a:pt x="1201" y="1402"/>
                  </a:lnTo>
                  <a:lnTo>
                    <a:pt x="2035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4073075" y="1766375"/>
              <a:ext cx="721375" cy="338250"/>
            </a:xfrm>
            <a:custGeom>
              <a:avLst/>
              <a:gdLst/>
              <a:ahLst/>
              <a:cxnLst/>
              <a:rect l="l" t="t" r="r" b="b"/>
              <a:pathLst>
                <a:path w="28855" h="13530" extrusionOk="0">
                  <a:moveTo>
                    <a:pt x="4429" y="1"/>
                  </a:moveTo>
                  <a:cubicBezTo>
                    <a:pt x="3202" y="1"/>
                    <a:pt x="1998" y="592"/>
                    <a:pt x="1235" y="1682"/>
                  </a:cubicBezTo>
                  <a:cubicBezTo>
                    <a:pt x="1" y="3416"/>
                    <a:pt x="468" y="5885"/>
                    <a:pt x="2236" y="7086"/>
                  </a:cubicBezTo>
                  <a:cubicBezTo>
                    <a:pt x="3070" y="7686"/>
                    <a:pt x="3903" y="8220"/>
                    <a:pt x="4737" y="8720"/>
                  </a:cubicBezTo>
                  <a:cubicBezTo>
                    <a:pt x="5571" y="9220"/>
                    <a:pt x="6405" y="9754"/>
                    <a:pt x="7273" y="10221"/>
                  </a:cubicBezTo>
                  <a:cubicBezTo>
                    <a:pt x="8140" y="10688"/>
                    <a:pt x="9007" y="11122"/>
                    <a:pt x="9908" y="11622"/>
                  </a:cubicBezTo>
                  <a:cubicBezTo>
                    <a:pt x="10775" y="12122"/>
                    <a:pt x="11642" y="12589"/>
                    <a:pt x="12643" y="13056"/>
                  </a:cubicBezTo>
                  <a:lnTo>
                    <a:pt x="13077" y="13257"/>
                  </a:lnTo>
                  <a:cubicBezTo>
                    <a:pt x="13426" y="13431"/>
                    <a:pt x="13852" y="13530"/>
                    <a:pt x="14265" y="13530"/>
                  </a:cubicBezTo>
                  <a:cubicBezTo>
                    <a:pt x="14325" y="13530"/>
                    <a:pt x="14385" y="13528"/>
                    <a:pt x="14444" y="13523"/>
                  </a:cubicBezTo>
                  <a:cubicBezTo>
                    <a:pt x="15645" y="13390"/>
                    <a:pt x="16846" y="13223"/>
                    <a:pt x="18014" y="12956"/>
                  </a:cubicBezTo>
                  <a:cubicBezTo>
                    <a:pt x="19181" y="12723"/>
                    <a:pt x="20349" y="12389"/>
                    <a:pt x="21483" y="12022"/>
                  </a:cubicBezTo>
                  <a:cubicBezTo>
                    <a:pt x="22617" y="11622"/>
                    <a:pt x="23684" y="11188"/>
                    <a:pt x="24785" y="10621"/>
                  </a:cubicBezTo>
                  <a:cubicBezTo>
                    <a:pt x="25319" y="10355"/>
                    <a:pt x="25852" y="10054"/>
                    <a:pt x="26353" y="9754"/>
                  </a:cubicBezTo>
                  <a:lnTo>
                    <a:pt x="27120" y="9254"/>
                  </a:lnTo>
                  <a:lnTo>
                    <a:pt x="27487" y="9020"/>
                  </a:lnTo>
                  <a:lnTo>
                    <a:pt x="27921" y="8720"/>
                  </a:lnTo>
                  <a:cubicBezTo>
                    <a:pt x="28588" y="8286"/>
                    <a:pt x="28855" y="7519"/>
                    <a:pt x="28688" y="6752"/>
                  </a:cubicBezTo>
                  <a:cubicBezTo>
                    <a:pt x="28512" y="5841"/>
                    <a:pt x="27689" y="5215"/>
                    <a:pt x="26789" y="5215"/>
                  </a:cubicBezTo>
                  <a:cubicBezTo>
                    <a:pt x="26667" y="5215"/>
                    <a:pt x="26543" y="5227"/>
                    <a:pt x="26420" y="5251"/>
                  </a:cubicBezTo>
                  <a:lnTo>
                    <a:pt x="26119" y="5284"/>
                  </a:lnTo>
                  <a:lnTo>
                    <a:pt x="24685" y="5584"/>
                  </a:lnTo>
                  <a:cubicBezTo>
                    <a:pt x="24185" y="5718"/>
                    <a:pt x="23684" y="5785"/>
                    <a:pt x="23184" y="5885"/>
                  </a:cubicBezTo>
                  <a:cubicBezTo>
                    <a:pt x="22183" y="6051"/>
                    <a:pt x="21182" y="6185"/>
                    <a:pt x="20182" y="6285"/>
                  </a:cubicBezTo>
                  <a:cubicBezTo>
                    <a:pt x="19181" y="6418"/>
                    <a:pt x="18147" y="6452"/>
                    <a:pt x="17180" y="6518"/>
                  </a:cubicBezTo>
                  <a:cubicBezTo>
                    <a:pt x="16868" y="6530"/>
                    <a:pt x="16550" y="6533"/>
                    <a:pt x="16227" y="6533"/>
                  </a:cubicBezTo>
                  <a:cubicBezTo>
                    <a:pt x="15976" y="6533"/>
                    <a:pt x="15723" y="6531"/>
                    <a:pt x="15470" y="6528"/>
                  </a:cubicBezTo>
                  <a:lnTo>
                    <a:pt x="15470" y="6528"/>
                  </a:lnTo>
                  <a:lnTo>
                    <a:pt x="13777" y="5351"/>
                  </a:lnTo>
                  <a:lnTo>
                    <a:pt x="12576" y="4517"/>
                  </a:lnTo>
                  <a:lnTo>
                    <a:pt x="11342" y="3683"/>
                  </a:lnTo>
                  <a:cubicBezTo>
                    <a:pt x="10508" y="3083"/>
                    <a:pt x="9741" y="2582"/>
                    <a:pt x="8907" y="2049"/>
                  </a:cubicBezTo>
                  <a:cubicBezTo>
                    <a:pt x="8073" y="1515"/>
                    <a:pt x="7239" y="1014"/>
                    <a:pt x="6405" y="514"/>
                  </a:cubicBezTo>
                  <a:lnTo>
                    <a:pt x="6339" y="514"/>
                  </a:lnTo>
                  <a:cubicBezTo>
                    <a:pt x="5737" y="167"/>
                    <a:pt x="5080" y="1"/>
                    <a:pt x="442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4038675" y="1683500"/>
              <a:ext cx="391350" cy="378475"/>
            </a:xfrm>
            <a:custGeom>
              <a:avLst/>
              <a:gdLst/>
              <a:ahLst/>
              <a:cxnLst/>
              <a:rect l="l" t="t" r="r" b="b"/>
              <a:pathLst>
                <a:path w="15654" h="15139" extrusionOk="0">
                  <a:moveTo>
                    <a:pt x="3148" y="0"/>
                  </a:moveTo>
                  <a:cubicBezTo>
                    <a:pt x="1" y="0"/>
                    <a:pt x="5346" y="12936"/>
                    <a:pt x="5346" y="12936"/>
                  </a:cubicBezTo>
                  <a:cubicBezTo>
                    <a:pt x="5346" y="12936"/>
                    <a:pt x="8282" y="14570"/>
                    <a:pt x="10183" y="15037"/>
                  </a:cubicBezTo>
                  <a:cubicBezTo>
                    <a:pt x="10472" y="15107"/>
                    <a:pt x="10748" y="15139"/>
                    <a:pt x="11011" y="15139"/>
                  </a:cubicBezTo>
                  <a:cubicBezTo>
                    <a:pt x="12513" y="15139"/>
                    <a:pt x="13605" y="14106"/>
                    <a:pt x="14286" y="13169"/>
                  </a:cubicBezTo>
                  <a:cubicBezTo>
                    <a:pt x="15287" y="11701"/>
                    <a:pt x="15654" y="8399"/>
                    <a:pt x="13752" y="7065"/>
                  </a:cubicBezTo>
                  <a:cubicBezTo>
                    <a:pt x="12318" y="6064"/>
                    <a:pt x="7548" y="1427"/>
                    <a:pt x="3845" y="160"/>
                  </a:cubicBezTo>
                  <a:cubicBezTo>
                    <a:pt x="3577" y="51"/>
                    <a:pt x="3346" y="0"/>
                    <a:pt x="314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4699350" y="1867600"/>
              <a:ext cx="114275" cy="132275"/>
            </a:xfrm>
            <a:custGeom>
              <a:avLst/>
              <a:gdLst/>
              <a:ahLst/>
              <a:cxnLst/>
              <a:rect l="l" t="t" r="r" b="b"/>
              <a:pathLst>
                <a:path w="4571" h="5291" extrusionOk="0">
                  <a:moveTo>
                    <a:pt x="4004" y="1"/>
                  </a:moveTo>
                  <a:lnTo>
                    <a:pt x="101" y="1602"/>
                  </a:lnTo>
                  <a:lnTo>
                    <a:pt x="1" y="4171"/>
                  </a:lnTo>
                  <a:cubicBezTo>
                    <a:pt x="413" y="5057"/>
                    <a:pt x="1463" y="5290"/>
                    <a:pt x="2453" y="5290"/>
                  </a:cubicBezTo>
                  <a:cubicBezTo>
                    <a:pt x="3549" y="5290"/>
                    <a:pt x="4571" y="5005"/>
                    <a:pt x="4571" y="5005"/>
                  </a:cubicBezTo>
                  <a:lnTo>
                    <a:pt x="4004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4800275" y="1868450"/>
              <a:ext cx="101750" cy="125100"/>
            </a:xfrm>
            <a:custGeom>
              <a:avLst/>
              <a:gdLst/>
              <a:ahLst/>
              <a:cxnLst/>
              <a:rect l="l" t="t" r="r" b="b"/>
              <a:pathLst>
                <a:path w="4070" h="5004" extrusionOk="0">
                  <a:moveTo>
                    <a:pt x="0" y="0"/>
                  </a:moveTo>
                  <a:lnTo>
                    <a:pt x="567" y="5004"/>
                  </a:lnTo>
                  <a:lnTo>
                    <a:pt x="2669" y="4770"/>
                  </a:lnTo>
                  <a:cubicBezTo>
                    <a:pt x="3369" y="4670"/>
                    <a:pt x="3903" y="4103"/>
                    <a:pt x="3970" y="3369"/>
                  </a:cubicBezTo>
                  <a:lnTo>
                    <a:pt x="4036" y="1568"/>
                  </a:lnTo>
                  <a:cubicBezTo>
                    <a:pt x="4070" y="801"/>
                    <a:pt x="3403" y="100"/>
                    <a:pt x="2669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581175" y="2920275"/>
              <a:ext cx="337775" cy="379700"/>
            </a:xfrm>
            <a:custGeom>
              <a:avLst/>
              <a:gdLst/>
              <a:ahLst/>
              <a:cxnLst/>
              <a:rect l="l" t="t" r="r" b="b"/>
              <a:pathLst>
                <a:path w="13511" h="15188" extrusionOk="0">
                  <a:moveTo>
                    <a:pt x="8975" y="0"/>
                  </a:moveTo>
                  <a:cubicBezTo>
                    <a:pt x="7935" y="0"/>
                    <a:pt x="7047" y="544"/>
                    <a:pt x="6505" y="1225"/>
                  </a:cubicBezTo>
                  <a:cubicBezTo>
                    <a:pt x="4904" y="3160"/>
                    <a:pt x="4671" y="3994"/>
                    <a:pt x="3403" y="6095"/>
                  </a:cubicBezTo>
                  <a:cubicBezTo>
                    <a:pt x="1902" y="8530"/>
                    <a:pt x="34" y="9464"/>
                    <a:pt x="1" y="12800"/>
                  </a:cubicBezTo>
                  <a:cubicBezTo>
                    <a:pt x="1" y="13805"/>
                    <a:pt x="1065" y="15187"/>
                    <a:pt x="2220" y="15187"/>
                  </a:cubicBezTo>
                  <a:cubicBezTo>
                    <a:pt x="2676" y="15187"/>
                    <a:pt x="3145" y="14972"/>
                    <a:pt x="3570" y="14434"/>
                  </a:cubicBezTo>
                  <a:cubicBezTo>
                    <a:pt x="5071" y="12533"/>
                    <a:pt x="6906" y="10965"/>
                    <a:pt x="8940" y="9798"/>
                  </a:cubicBezTo>
                  <a:cubicBezTo>
                    <a:pt x="10508" y="9664"/>
                    <a:pt x="12610" y="9197"/>
                    <a:pt x="11275" y="7796"/>
                  </a:cubicBezTo>
                  <a:cubicBezTo>
                    <a:pt x="11376" y="7763"/>
                    <a:pt x="13510" y="3360"/>
                    <a:pt x="12043" y="1659"/>
                  </a:cubicBezTo>
                  <a:cubicBezTo>
                    <a:pt x="10994" y="451"/>
                    <a:pt x="9922" y="0"/>
                    <a:pt x="8975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741300" y="2928375"/>
              <a:ext cx="46725" cy="45900"/>
            </a:xfrm>
            <a:custGeom>
              <a:avLst/>
              <a:gdLst/>
              <a:ahLst/>
              <a:cxnLst/>
              <a:rect l="l" t="t" r="r" b="b"/>
              <a:pathLst>
                <a:path w="1869" h="1836" extrusionOk="0">
                  <a:moveTo>
                    <a:pt x="667" y="0"/>
                  </a:moveTo>
                  <a:lnTo>
                    <a:pt x="0" y="534"/>
                  </a:lnTo>
                  <a:lnTo>
                    <a:pt x="301" y="1835"/>
                  </a:lnTo>
                  <a:lnTo>
                    <a:pt x="1868" y="50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2710450" y="2969225"/>
              <a:ext cx="44225" cy="46725"/>
            </a:xfrm>
            <a:custGeom>
              <a:avLst/>
              <a:gdLst/>
              <a:ahLst/>
              <a:cxnLst/>
              <a:rect l="l" t="t" r="r" b="b"/>
              <a:pathLst>
                <a:path w="1769" h="1869" extrusionOk="0">
                  <a:moveTo>
                    <a:pt x="500" y="1"/>
                  </a:moveTo>
                  <a:lnTo>
                    <a:pt x="0" y="668"/>
                  </a:lnTo>
                  <a:lnTo>
                    <a:pt x="534" y="1869"/>
                  </a:lnTo>
                  <a:lnTo>
                    <a:pt x="1768" y="16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2681250" y="3013425"/>
              <a:ext cx="43400" cy="45900"/>
            </a:xfrm>
            <a:custGeom>
              <a:avLst/>
              <a:gdLst/>
              <a:ahLst/>
              <a:cxnLst/>
              <a:rect l="l" t="t" r="r" b="b"/>
              <a:pathLst>
                <a:path w="1736" h="1836" extrusionOk="0">
                  <a:moveTo>
                    <a:pt x="434" y="1"/>
                  </a:moveTo>
                  <a:lnTo>
                    <a:pt x="1" y="701"/>
                  </a:lnTo>
                  <a:lnTo>
                    <a:pt x="668" y="1835"/>
                  </a:lnTo>
                  <a:lnTo>
                    <a:pt x="1735" y="3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2653725" y="3060975"/>
              <a:ext cx="44225" cy="45875"/>
            </a:xfrm>
            <a:custGeom>
              <a:avLst/>
              <a:gdLst/>
              <a:ahLst/>
              <a:cxnLst/>
              <a:rect l="l" t="t" r="r" b="b"/>
              <a:pathLst>
                <a:path w="1769" h="1835" extrusionOk="0">
                  <a:moveTo>
                    <a:pt x="468" y="0"/>
                  </a:moveTo>
                  <a:lnTo>
                    <a:pt x="1" y="701"/>
                  </a:lnTo>
                  <a:lnTo>
                    <a:pt x="668" y="1835"/>
                  </a:lnTo>
                  <a:lnTo>
                    <a:pt x="1769" y="34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2625375" y="3098500"/>
              <a:ext cx="45900" cy="46725"/>
            </a:xfrm>
            <a:custGeom>
              <a:avLst/>
              <a:gdLst/>
              <a:ahLst/>
              <a:cxnLst/>
              <a:rect l="l" t="t" r="r" b="b"/>
              <a:pathLst>
                <a:path w="1836" h="1869" extrusionOk="0">
                  <a:moveTo>
                    <a:pt x="601" y="0"/>
                  </a:moveTo>
                  <a:lnTo>
                    <a:pt x="1" y="667"/>
                  </a:lnTo>
                  <a:lnTo>
                    <a:pt x="468" y="1868"/>
                  </a:lnTo>
                  <a:lnTo>
                    <a:pt x="1835" y="33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2598700" y="3136025"/>
              <a:ext cx="45875" cy="46725"/>
            </a:xfrm>
            <a:custGeom>
              <a:avLst/>
              <a:gdLst/>
              <a:ahLst/>
              <a:cxnLst/>
              <a:rect l="l" t="t" r="r" b="b"/>
              <a:pathLst>
                <a:path w="1835" h="1869" extrusionOk="0">
                  <a:moveTo>
                    <a:pt x="567" y="0"/>
                  </a:moveTo>
                  <a:lnTo>
                    <a:pt x="0" y="634"/>
                  </a:lnTo>
                  <a:lnTo>
                    <a:pt x="434" y="1868"/>
                  </a:lnTo>
                  <a:lnTo>
                    <a:pt x="1835" y="301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2579525" y="3178550"/>
              <a:ext cx="40050" cy="49225"/>
            </a:xfrm>
            <a:custGeom>
              <a:avLst/>
              <a:gdLst/>
              <a:ahLst/>
              <a:cxnLst/>
              <a:rect l="l" t="t" r="r" b="b"/>
              <a:pathLst>
                <a:path w="1602" h="1969" extrusionOk="0">
                  <a:moveTo>
                    <a:pt x="1601" y="1"/>
                  </a:moveTo>
                  <a:lnTo>
                    <a:pt x="300" y="167"/>
                  </a:lnTo>
                  <a:lnTo>
                    <a:pt x="0" y="1001"/>
                  </a:lnTo>
                  <a:lnTo>
                    <a:pt x="901" y="196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2745350" y="2492225"/>
              <a:ext cx="1140125" cy="1101225"/>
            </a:xfrm>
            <a:custGeom>
              <a:avLst/>
              <a:gdLst/>
              <a:ahLst/>
              <a:cxnLst/>
              <a:rect l="l" t="t" r="r" b="b"/>
              <a:pathLst>
                <a:path w="45605" h="44049" extrusionOk="0">
                  <a:moveTo>
                    <a:pt x="28159" y="1"/>
                  </a:moveTo>
                  <a:cubicBezTo>
                    <a:pt x="20520" y="4837"/>
                    <a:pt x="21520" y="17546"/>
                    <a:pt x="13682" y="28754"/>
                  </a:cubicBezTo>
                  <a:cubicBezTo>
                    <a:pt x="10312" y="22583"/>
                    <a:pt x="3307" y="19081"/>
                    <a:pt x="3241" y="19081"/>
                  </a:cubicBezTo>
                  <a:cubicBezTo>
                    <a:pt x="2978" y="19039"/>
                    <a:pt x="2731" y="19018"/>
                    <a:pt x="2498" y="19018"/>
                  </a:cubicBezTo>
                  <a:cubicBezTo>
                    <a:pt x="870" y="19018"/>
                    <a:pt x="1" y="20069"/>
                    <a:pt x="205" y="22550"/>
                  </a:cubicBezTo>
                  <a:cubicBezTo>
                    <a:pt x="205" y="22550"/>
                    <a:pt x="5891" y="44048"/>
                    <a:pt x="13631" y="44048"/>
                  </a:cubicBezTo>
                  <a:cubicBezTo>
                    <a:pt x="14764" y="44048"/>
                    <a:pt x="15941" y="43587"/>
                    <a:pt x="17151" y="42531"/>
                  </a:cubicBezTo>
                  <a:cubicBezTo>
                    <a:pt x="30060" y="31223"/>
                    <a:pt x="45604" y="2702"/>
                    <a:pt x="45604" y="2702"/>
                  </a:cubicBezTo>
                  <a:lnTo>
                    <a:pt x="28159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742950" y="2963525"/>
              <a:ext cx="256900" cy="342650"/>
            </a:xfrm>
            <a:custGeom>
              <a:avLst/>
              <a:gdLst/>
              <a:ahLst/>
              <a:cxnLst/>
              <a:rect l="l" t="t" r="r" b="b"/>
              <a:pathLst>
                <a:path w="10276" h="13706" extrusionOk="0">
                  <a:moveTo>
                    <a:pt x="2554" y="0"/>
                  </a:moveTo>
                  <a:cubicBezTo>
                    <a:pt x="871" y="0"/>
                    <a:pt x="0" y="1076"/>
                    <a:pt x="235" y="3565"/>
                  </a:cubicBezTo>
                  <a:cubicBezTo>
                    <a:pt x="1202" y="7034"/>
                    <a:pt x="2369" y="10403"/>
                    <a:pt x="3737" y="13705"/>
                  </a:cubicBezTo>
                  <a:cubicBezTo>
                    <a:pt x="2859" y="9660"/>
                    <a:pt x="6580" y="5143"/>
                    <a:pt x="9689" y="5143"/>
                  </a:cubicBezTo>
                  <a:cubicBezTo>
                    <a:pt x="9888" y="5143"/>
                    <a:pt x="10083" y="5161"/>
                    <a:pt x="10275" y="5199"/>
                  </a:cubicBezTo>
                  <a:cubicBezTo>
                    <a:pt x="8240" y="3164"/>
                    <a:pt x="5872" y="1430"/>
                    <a:pt x="3303" y="62"/>
                  </a:cubicBezTo>
                  <a:cubicBezTo>
                    <a:pt x="3038" y="21"/>
                    <a:pt x="2788" y="0"/>
                    <a:pt x="2554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800500" y="3045950"/>
              <a:ext cx="208500" cy="261875"/>
            </a:xfrm>
            <a:custGeom>
              <a:avLst/>
              <a:gdLst/>
              <a:ahLst/>
              <a:cxnLst/>
              <a:rect l="l" t="t" r="r" b="b"/>
              <a:pathLst>
                <a:path w="8340" h="10475" extrusionOk="0">
                  <a:moveTo>
                    <a:pt x="5905" y="1"/>
                  </a:moveTo>
                  <a:cubicBezTo>
                    <a:pt x="3236" y="401"/>
                    <a:pt x="468" y="3570"/>
                    <a:pt x="1" y="6772"/>
                  </a:cubicBezTo>
                  <a:lnTo>
                    <a:pt x="1" y="6806"/>
                  </a:lnTo>
                  <a:lnTo>
                    <a:pt x="1" y="6872"/>
                  </a:lnTo>
                  <a:cubicBezTo>
                    <a:pt x="468" y="8107"/>
                    <a:pt x="935" y="9307"/>
                    <a:pt x="1435" y="10475"/>
                  </a:cubicBezTo>
                  <a:lnTo>
                    <a:pt x="1635" y="10408"/>
                  </a:lnTo>
                  <a:cubicBezTo>
                    <a:pt x="1168" y="8273"/>
                    <a:pt x="2069" y="5738"/>
                    <a:pt x="3837" y="3904"/>
                  </a:cubicBezTo>
                  <a:cubicBezTo>
                    <a:pt x="4995" y="2745"/>
                    <a:pt x="6329" y="2090"/>
                    <a:pt x="7490" y="2090"/>
                  </a:cubicBezTo>
                  <a:cubicBezTo>
                    <a:pt x="7667" y="2090"/>
                    <a:pt x="7839" y="2105"/>
                    <a:pt x="8006" y="2136"/>
                  </a:cubicBezTo>
                  <a:lnTo>
                    <a:pt x="8340" y="2236"/>
                  </a:lnTo>
                  <a:lnTo>
                    <a:pt x="8073" y="1935"/>
                  </a:lnTo>
                  <a:cubicBezTo>
                    <a:pt x="7406" y="1268"/>
                    <a:pt x="6672" y="635"/>
                    <a:pt x="5972" y="67"/>
                  </a:cubicBezTo>
                  <a:lnTo>
                    <a:pt x="5938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3161600" y="2492225"/>
              <a:ext cx="726375" cy="722200"/>
            </a:xfrm>
            <a:custGeom>
              <a:avLst/>
              <a:gdLst/>
              <a:ahLst/>
              <a:cxnLst/>
              <a:rect l="l" t="t" r="r" b="b"/>
              <a:pathLst>
                <a:path w="29055" h="28888" extrusionOk="0">
                  <a:moveTo>
                    <a:pt x="10875" y="1"/>
                  </a:moveTo>
                  <a:cubicBezTo>
                    <a:pt x="10875" y="1"/>
                    <a:pt x="9240" y="901"/>
                    <a:pt x="9040" y="1668"/>
                  </a:cubicBezTo>
                  <a:cubicBezTo>
                    <a:pt x="7606" y="2736"/>
                    <a:pt x="3970" y="10375"/>
                    <a:pt x="3236" y="14044"/>
                  </a:cubicBezTo>
                  <a:cubicBezTo>
                    <a:pt x="2535" y="17647"/>
                    <a:pt x="0" y="18881"/>
                    <a:pt x="367" y="22984"/>
                  </a:cubicBezTo>
                  <a:cubicBezTo>
                    <a:pt x="455" y="22980"/>
                    <a:pt x="544" y="22979"/>
                    <a:pt x="633" y="22979"/>
                  </a:cubicBezTo>
                  <a:cubicBezTo>
                    <a:pt x="6048" y="22979"/>
                    <a:pt x="12409" y="28888"/>
                    <a:pt x="12409" y="28888"/>
                  </a:cubicBezTo>
                  <a:cubicBezTo>
                    <a:pt x="15578" y="27387"/>
                    <a:pt x="16879" y="22984"/>
                    <a:pt x="19114" y="20549"/>
                  </a:cubicBezTo>
                  <a:cubicBezTo>
                    <a:pt x="21382" y="18080"/>
                    <a:pt x="24618" y="12910"/>
                    <a:pt x="26586" y="9707"/>
                  </a:cubicBezTo>
                  <a:cubicBezTo>
                    <a:pt x="27820" y="7739"/>
                    <a:pt x="28621" y="5538"/>
                    <a:pt x="29054" y="3270"/>
                  </a:cubicBezTo>
                  <a:lnTo>
                    <a:pt x="10875" y="1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3199125" y="2493900"/>
              <a:ext cx="335250" cy="591275"/>
            </a:xfrm>
            <a:custGeom>
              <a:avLst/>
              <a:gdLst/>
              <a:ahLst/>
              <a:cxnLst/>
              <a:rect l="l" t="t" r="r" b="b"/>
              <a:pathLst>
                <a:path w="13410" h="23651" extrusionOk="0">
                  <a:moveTo>
                    <a:pt x="11008" y="0"/>
                  </a:moveTo>
                  <a:cubicBezTo>
                    <a:pt x="10241" y="1001"/>
                    <a:pt x="9641" y="2102"/>
                    <a:pt x="9174" y="3269"/>
                  </a:cubicBezTo>
                  <a:cubicBezTo>
                    <a:pt x="7873" y="4137"/>
                    <a:pt x="4070" y="12776"/>
                    <a:pt x="3369" y="15678"/>
                  </a:cubicBezTo>
                  <a:cubicBezTo>
                    <a:pt x="2669" y="18614"/>
                    <a:pt x="0" y="20448"/>
                    <a:pt x="234" y="23017"/>
                  </a:cubicBezTo>
                  <a:cubicBezTo>
                    <a:pt x="534" y="23384"/>
                    <a:pt x="1668" y="23651"/>
                    <a:pt x="2736" y="23651"/>
                  </a:cubicBezTo>
                  <a:cubicBezTo>
                    <a:pt x="2502" y="21115"/>
                    <a:pt x="5071" y="19147"/>
                    <a:pt x="5805" y="16212"/>
                  </a:cubicBezTo>
                  <a:cubicBezTo>
                    <a:pt x="6505" y="13310"/>
                    <a:pt x="10308" y="4670"/>
                    <a:pt x="11575" y="3770"/>
                  </a:cubicBezTo>
                  <a:cubicBezTo>
                    <a:pt x="12042" y="2602"/>
                    <a:pt x="12676" y="1501"/>
                    <a:pt x="13410" y="534"/>
                  </a:cubicBezTo>
                  <a:lnTo>
                    <a:pt x="11008" y="0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3415950" y="1577575"/>
              <a:ext cx="881475" cy="1087725"/>
            </a:xfrm>
            <a:custGeom>
              <a:avLst/>
              <a:gdLst/>
              <a:ahLst/>
              <a:cxnLst/>
              <a:rect l="l" t="t" r="r" b="b"/>
              <a:pathLst>
                <a:path w="35259" h="43509" extrusionOk="0">
                  <a:moveTo>
                    <a:pt x="13490" y="0"/>
                  </a:moveTo>
                  <a:cubicBezTo>
                    <a:pt x="10130" y="0"/>
                    <a:pt x="7131" y="2339"/>
                    <a:pt x="6405" y="5764"/>
                  </a:cubicBezTo>
                  <a:cubicBezTo>
                    <a:pt x="6338" y="5998"/>
                    <a:pt x="6305" y="6265"/>
                    <a:pt x="6305" y="6498"/>
                  </a:cubicBezTo>
                  <a:cubicBezTo>
                    <a:pt x="4804" y="20575"/>
                    <a:pt x="534" y="34185"/>
                    <a:pt x="0" y="37054"/>
                  </a:cubicBezTo>
                  <a:cubicBezTo>
                    <a:pt x="17196" y="38479"/>
                    <a:pt x="21118" y="43509"/>
                    <a:pt x="23744" y="43509"/>
                  </a:cubicBezTo>
                  <a:cubicBezTo>
                    <a:pt x="24128" y="43509"/>
                    <a:pt x="24485" y="43401"/>
                    <a:pt x="24851" y="43158"/>
                  </a:cubicBezTo>
                  <a:cubicBezTo>
                    <a:pt x="28754" y="32317"/>
                    <a:pt x="32724" y="22009"/>
                    <a:pt x="34391" y="14204"/>
                  </a:cubicBezTo>
                  <a:cubicBezTo>
                    <a:pt x="35259" y="10268"/>
                    <a:pt x="33157" y="6265"/>
                    <a:pt x="29421" y="4664"/>
                  </a:cubicBezTo>
                  <a:cubicBezTo>
                    <a:pt x="24751" y="2762"/>
                    <a:pt x="19914" y="1261"/>
                    <a:pt x="15011" y="160"/>
                  </a:cubicBezTo>
                  <a:cubicBezTo>
                    <a:pt x="14500" y="52"/>
                    <a:pt x="13991" y="0"/>
                    <a:pt x="1349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3811225" y="1587400"/>
              <a:ext cx="301075" cy="135125"/>
            </a:xfrm>
            <a:custGeom>
              <a:avLst/>
              <a:gdLst/>
              <a:ahLst/>
              <a:cxnLst/>
              <a:rect l="l" t="t" r="r" b="b"/>
              <a:pathLst>
                <a:path w="12043" h="5405" extrusionOk="0">
                  <a:moveTo>
                    <a:pt x="167" y="1"/>
                  </a:moveTo>
                  <a:cubicBezTo>
                    <a:pt x="1" y="368"/>
                    <a:pt x="1" y="768"/>
                    <a:pt x="234" y="1102"/>
                  </a:cubicBezTo>
                  <a:cubicBezTo>
                    <a:pt x="1201" y="2770"/>
                    <a:pt x="4504" y="4271"/>
                    <a:pt x="7873" y="5071"/>
                  </a:cubicBezTo>
                  <a:cubicBezTo>
                    <a:pt x="8573" y="5238"/>
                    <a:pt x="9274" y="5371"/>
                    <a:pt x="10041" y="5405"/>
                  </a:cubicBezTo>
                  <a:cubicBezTo>
                    <a:pt x="10875" y="5405"/>
                    <a:pt x="11442" y="5171"/>
                    <a:pt x="11742" y="4604"/>
                  </a:cubicBezTo>
                  <a:cubicBezTo>
                    <a:pt x="11942" y="4271"/>
                    <a:pt x="12042" y="3937"/>
                    <a:pt x="11942" y="3604"/>
                  </a:cubicBezTo>
                  <a:cubicBezTo>
                    <a:pt x="8106" y="2102"/>
                    <a:pt x="4170" y="902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3841250" y="1413125"/>
              <a:ext cx="261675" cy="285450"/>
            </a:xfrm>
            <a:custGeom>
              <a:avLst/>
              <a:gdLst/>
              <a:ahLst/>
              <a:cxnLst/>
              <a:rect l="l" t="t" r="r" b="b"/>
              <a:pathLst>
                <a:path w="10467" h="11418" extrusionOk="0">
                  <a:moveTo>
                    <a:pt x="2035" y="0"/>
                  </a:moveTo>
                  <a:cubicBezTo>
                    <a:pt x="2035" y="3069"/>
                    <a:pt x="2469" y="6839"/>
                    <a:pt x="0" y="7873"/>
                  </a:cubicBezTo>
                  <a:cubicBezTo>
                    <a:pt x="167" y="8540"/>
                    <a:pt x="2736" y="10174"/>
                    <a:pt x="6905" y="11142"/>
                  </a:cubicBezTo>
                  <a:cubicBezTo>
                    <a:pt x="7755" y="11333"/>
                    <a:pt x="8377" y="11417"/>
                    <a:pt x="8821" y="11417"/>
                  </a:cubicBezTo>
                  <a:cubicBezTo>
                    <a:pt x="10467" y="11417"/>
                    <a:pt x="9671" y="10256"/>
                    <a:pt x="9040" y="9073"/>
                  </a:cubicBezTo>
                  <a:cubicBezTo>
                    <a:pt x="8340" y="6505"/>
                    <a:pt x="8740" y="4537"/>
                    <a:pt x="8340" y="1335"/>
                  </a:cubicBezTo>
                  <a:lnTo>
                    <a:pt x="2035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3875450" y="1523175"/>
              <a:ext cx="160950" cy="66050"/>
            </a:xfrm>
            <a:custGeom>
              <a:avLst/>
              <a:gdLst/>
              <a:ahLst/>
              <a:cxnLst/>
              <a:rect l="l" t="t" r="r" b="b"/>
              <a:pathLst>
                <a:path w="6438" h="2642" extrusionOk="0">
                  <a:moveTo>
                    <a:pt x="3336" y="1"/>
                  </a:moveTo>
                  <a:cubicBezTo>
                    <a:pt x="2421" y="1"/>
                    <a:pt x="1507" y="59"/>
                    <a:pt x="600" y="168"/>
                  </a:cubicBezTo>
                  <a:cubicBezTo>
                    <a:pt x="500" y="902"/>
                    <a:pt x="300" y="1569"/>
                    <a:pt x="0" y="2236"/>
                  </a:cubicBezTo>
                  <a:cubicBezTo>
                    <a:pt x="816" y="2517"/>
                    <a:pt x="1559" y="2642"/>
                    <a:pt x="2231" y="2642"/>
                  </a:cubicBezTo>
                  <a:cubicBezTo>
                    <a:pt x="4198" y="2642"/>
                    <a:pt x="5568" y="1577"/>
                    <a:pt x="6438" y="235"/>
                  </a:cubicBezTo>
                  <a:cubicBezTo>
                    <a:pt x="5410" y="75"/>
                    <a:pt x="4372" y="1"/>
                    <a:pt x="3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3750350" y="1189075"/>
              <a:ext cx="146325" cy="189225"/>
            </a:xfrm>
            <a:custGeom>
              <a:avLst/>
              <a:gdLst/>
              <a:ahLst/>
              <a:cxnLst/>
              <a:rect l="l" t="t" r="r" b="b"/>
              <a:pathLst>
                <a:path w="5853" h="7569" extrusionOk="0">
                  <a:moveTo>
                    <a:pt x="3688" y="0"/>
                  </a:moveTo>
                  <a:cubicBezTo>
                    <a:pt x="3460" y="0"/>
                    <a:pt x="3210" y="79"/>
                    <a:pt x="2936" y="256"/>
                  </a:cubicBezTo>
                  <a:cubicBezTo>
                    <a:pt x="801" y="1590"/>
                    <a:pt x="2102" y="3992"/>
                    <a:pt x="0" y="5426"/>
                  </a:cubicBezTo>
                  <a:cubicBezTo>
                    <a:pt x="232" y="5473"/>
                    <a:pt x="464" y="5496"/>
                    <a:pt x="693" y="5496"/>
                  </a:cubicBezTo>
                  <a:cubicBezTo>
                    <a:pt x="1287" y="5496"/>
                    <a:pt x="1863" y="5339"/>
                    <a:pt x="2369" y="5026"/>
                  </a:cubicBezTo>
                  <a:lnTo>
                    <a:pt x="2369" y="5026"/>
                  </a:lnTo>
                  <a:cubicBezTo>
                    <a:pt x="2369" y="5026"/>
                    <a:pt x="1702" y="6928"/>
                    <a:pt x="868" y="7495"/>
                  </a:cubicBezTo>
                  <a:cubicBezTo>
                    <a:pt x="1176" y="7545"/>
                    <a:pt x="1488" y="7569"/>
                    <a:pt x="1797" y="7569"/>
                  </a:cubicBezTo>
                  <a:cubicBezTo>
                    <a:pt x="3731" y="7569"/>
                    <a:pt x="5561" y="6656"/>
                    <a:pt x="5705" y="5793"/>
                  </a:cubicBezTo>
                  <a:cubicBezTo>
                    <a:pt x="5853" y="4906"/>
                    <a:pt x="5475" y="0"/>
                    <a:pt x="3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3784550" y="1164075"/>
              <a:ext cx="314400" cy="408250"/>
            </a:xfrm>
            <a:custGeom>
              <a:avLst/>
              <a:gdLst/>
              <a:ahLst/>
              <a:cxnLst/>
              <a:rect l="l" t="t" r="r" b="b"/>
              <a:pathLst>
                <a:path w="12576" h="16330" extrusionOk="0">
                  <a:moveTo>
                    <a:pt x="6460" y="0"/>
                  </a:moveTo>
                  <a:cubicBezTo>
                    <a:pt x="5594" y="0"/>
                    <a:pt x="4718" y="200"/>
                    <a:pt x="3903" y="622"/>
                  </a:cubicBezTo>
                  <a:cubicBezTo>
                    <a:pt x="0" y="2624"/>
                    <a:pt x="0" y="8761"/>
                    <a:pt x="1234" y="12364"/>
                  </a:cubicBezTo>
                  <a:cubicBezTo>
                    <a:pt x="2076" y="14827"/>
                    <a:pt x="4381" y="16330"/>
                    <a:pt x="6692" y="16330"/>
                  </a:cubicBezTo>
                  <a:cubicBezTo>
                    <a:pt x="8137" y="16330"/>
                    <a:pt x="9583" y="15741"/>
                    <a:pt x="10674" y="14432"/>
                  </a:cubicBezTo>
                  <a:cubicBezTo>
                    <a:pt x="12576" y="12131"/>
                    <a:pt x="12276" y="9695"/>
                    <a:pt x="12142" y="5593"/>
                  </a:cubicBezTo>
                  <a:cubicBezTo>
                    <a:pt x="12142" y="4692"/>
                    <a:pt x="11942" y="3858"/>
                    <a:pt x="11542" y="3124"/>
                  </a:cubicBezTo>
                  <a:cubicBezTo>
                    <a:pt x="10553" y="1147"/>
                    <a:pt x="8535" y="0"/>
                    <a:pt x="6460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3747025" y="1129700"/>
              <a:ext cx="446175" cy="266775"/>
            </a:xfrm>
            <a:custGeom>
              <a:avLst/>
              <a:gdLst/>
              <a:ahLst/>
              <a:cxnLst/>
              <a:rect l="l" t="t" r="r" b="b"/>
              <a:pathLst>
                <a:path w="17847" h="10671" extrusionOk="0">
                  <a:moveTo>
                    <a:pt x="10034" y="1"/>
                  </a:moveTo>
                  <a:cubicBezTo>
                    <a:pt x="8168" y="1"/>
                    <a:pt x="6759" y="558"/>
                    <a:pt x="5471" y="997"/>
                  </a:cubicBezTo>
                  <a:cubicBezTo>
                    <a:pt x="4595" y="1277"/>
                    <a:pt x="3636" y="1318"/>
                    <a:pt x="2658" y="1318"/>
                  </a:cubicBezTo>
                  <a:cubicBezTo>
                    <a:pt x="2251" y="1318"/>
                    <a:pt x="1841" y="1311"/>
                    <a:pt x="1432" y="1311"/>
                  </a:cubicBezTo>
                  <a:cubicBezTo>
                    <a:pt x="951" y="1311"/>
                    <a:pt x="471" y="1321"/>
                    <a:pt x="0" y="1364"/>
                  </a:cubicBezTo>
                  <a:cubicBezTo>
                    <a:pt x="3302" y="4833"/>
                    <a:pt x="10608" y="3732"/>
                    <a:pt x="11808" y="5500"/>
                  </a:cubicBezTo>
                  <a:cubicBezTo>
                    <a:pt x="10608" y="6734"/>
                    <a:pt x="10841" y="9736"/>
                    <a:pt x="12843" y="10670"/>
                  </a:cubicBezTo>
                  <a:cubicBezTo>
                    <a:pt x="17012" y="10370"/>
                    <a:pt x="17846" y="4032"/>
                    <a:pt x="15411" y="3665"/>
                  </a:cubicBezTo>
                  <a:cubicBezTo>
                    <a:pt x="15945" y="2564"/>
                    <a:pt x="15011" y="730"/>
                    <a:pt x="11808" y="163"/>
                  </a:cubicBezTo>
                  <a:cubicBezTo>
                    <a:pt x="11172" y="49"/>
                    <a:pt x="10583" y="1"/>
                    <a:pt x="100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3862925" y="1454825"/>
              <a:ext cx="125125" cy="59925"/>
            </a:xfrm>
            <a:custGeom>
              <a:avLst/>
              <a:gdLst/>
              <a:ahLst/>
              <a:cxnLst/>
              <a:rect l="l" t="t" r="r" b="b"/>
              <a:pathLst>
                <a:path w="5005" h="2397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1235" y="734"/>
                    <a:pt x="1" y="1301"/>
                    <a:pt x="1" y="1301"/>
                  </a:cubicBezTo>
                  <a:cubicBezTo>
                    <a:pt x="1" y="1301"/>
                    <a:pt x="261" y="2396"/>
                    <a:pt x="1636" y="2396"/>
                  </a:cubicBezTo>
                  <a:cubicBezTo>
                    <a:pt x="1816" y="2396"/>
                    <a:pt x="2015" y="2378"/>
                    <a:pt x="2236" y="2335"/>
                  </a:cubicBezTo>
                  <a:cubicBezTo>
                    <a:pt x="4170" y="1968"/>
                    <a:pt x="4804" y="1034"/>
                    <a:pt x="5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3887125" y="1485600"/>
              <a:ext cx="80075" cy="28700"/>
            </a:xfrm>
            <a:custGeom>
              <a:avLst/>
              <a:gdLst/>
              <a:ahLst/>
              <a:cxnLst/>
              <a:rect l="l" t="t" r="r" b="b"/>
              <a:pathLst>
                <a:path w="3203" h="1148" extrusionOk="0">
                  <a:moveTo>
                    <a:pt x="2629" y="1"/>
                  </a:moveTo>
                  <a:cubicBezTo>
                    <a:pt x="2462" y="1"/>
                    <a:pt x="2269" y="23"/>
                    <a:pt x="2068" y="70"/>
                  </a:cubicBezTo>
                  <a:cubicBezTo>
                    <a:pt x="1501" y="137"/>
                    <a:pt x="901" y="304"/>
                    <a:pt x="367" y="504"/>
                  </a:cubicBezTo>
                  <a:cubicBezTo>
                    <a:pt x="167" y="604"/>
                    <a:pt x="0" y="837"/>
                    <a:pt x="0" y="1037"/>
                  </a:cubicBezTo>
                  <a:cubicBezTo>
                    <a:pt x="235" y="1116"/>
                    <a:pt x="480" y="1148"/>
                    <a:pt x="724" y="1148"/>
                  </a:cubicBezTo>
                  <a:cubicBezTo>
                    <a:pt x="897" y="1148"/>
                    <a:pt x="1068" y="1132"/>
                    <a:pt x="1234" y="1104"/>
                  </a:cubicBezTo>
                  <a:cubicBezTo>
                    <a:pt x="1935" y="1004"/>
                    <a:pt x="2669" y="671"/>
                    <a:pt x="3202" y="204"/>
                  </a:cubicBezTo>
                  <a:cubicBezTo>
                    <a:pt x="3159" y="74"/>
                    <a:pt x="2935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3867100" y="1454825"/>
              <a:ext cx="116775" cy="47550"/>
            </a:xfrm>
            <a:custGeom>
              <a:avLst/>
              <a:gdLst/>
              <a:ahLst/>
              <a:cxnLst/>
              <a:rect l="l" t="t" r="r" b="b"/>
              <a:pathLst>
                <a:path w="4671" h="1902" extrusionOk="0">
                  <a:moveTo>
                    <a:pt x="4670" y="0"/>
                  </a:moveTo>
                  <a:lnTo>
                    <a:pt x="4670" y="0"/>
                  </a:lnTo>
                  <a:cubicBezTo>
                    <a:pt x="3103" y="334"/>
                    <a:pt x="1535" y="701"/>
                    <a:pt x="0" y="1201"/>
                  </a:cubicBezTo>
                  <a:cubicBezTo>
                    <a:pt x="167" y="1368"/>
                    <a:pt x="434" y="1902"/>
                    <a:pt x="834" y="1902"/>
                  </a:cubicBezTo>
                  <a:cubicBezTo>
                    <a:pt x="1935" y="1701"/>
                    <a:pt x="3003" y="1368"/>
                    <a:pt x="4103" y="1001"/>
                  </a:cubicBezTo>
                  <a:cubicBezTo>
                    <a:pt x="4437" y="867"/>
                    <a:pt x="4537" y="367"/>
                    <a:pt x="4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4040550" y="1334600"/>
              <a:ext cx="102125" cy="125300"/>
            </a:xfrm>
            <a:custGeom>
              <a:avLst/>
              <a:gdLst/>
              <a:ahLst/>
              <a:cxnLst/>
              <a:rect l="l" t="t" r="r" b="b"/>
              <a:pathLst>
                <a:path w="4085" h="5012" extrusionOk="0">
                  <a:moveTo>
                    <a:pt x="2222" y="1"/>
                  </a:moveTo>
                  <a:cubicBezTo>
                    <a:pt x="2098" y="1"/>
                    <a:pt x="1969" y="13"/>
                    <a:pt x="1835" y="39"/>
                  </a:cubicBezTo>
                  <a:cubicBezTo>
                    <a:pt x="534" y="306"/>
                    <a:pt x="1" y="2141"/>
                    <a:pt x="67" y="3308"/>
                  </a:cubicBezTo>
                  <a:cubicBezTo>
                    <a:pt x="141" y="4269"/>
                    <a:pt x="725" y="5011"/>
                    <a:pt x="1482" y="5011"/>
                  </a:cubicBezTo>
                  <a:cubicBezTo>
                    <a:pt x="1750" y="5011"/>
                    <a:pt x="2039" y="4918"/>
                    <a:pt x="2336" y="4709"/>
                  </a:cubicBezTo>
                  <a:cubicBezTo>
                    <a:pt x="3170" y="4109"/>
                    <a:pt x="3737" y="3208"/>
                    <a:pt x="3904" y="2174"/>
                  </a:cubicBezTo>
                  <a:cubicBezTo>
                    <a:pt x="4084" y="1060"/>
                    <a:pt x="3368" y="1"/>
                    <a:pt x="2222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3914625" y="1346400"/>
              <a:ext cx="22550" cy="30125"/>
            </a:xfrm>
            <a:custGeom>
              <a:avLst/>
              <a:gdLst/>
              <a:ahLst/>
              <a:cxnLst/>
              <a:rect l="l" t="t" r="r" b="b"/>
              <a:pathLst>
                <a:path w="902" h="1205" extrusionOk="0">
                  <a:moveTo>
                    <a:pt x="401" y="1"/>
                  </a:moveTo>
                  <a:cubicBezTo>
                    <a:pt x="168" y="1"/>
                    <a:pt x="1" y="301"/>
                    <a:pt x="68" y="635"/>
                  </a:cubicBezTo>
                  <a:cubicBezTo>
                    <a:pt x="99" y="949"/>
                    <a:pt x="279" y="1204"/>
                    <a:pt x="467" y="1204"/>
                  </a:cubicBezTo>
                  <a:cubicBezTo>
                    <a:pt x="478" y="1204"/>
                    <a:pt x="490" y="1203"/>
                    <a:pt x="501" y="1202"/>
                  </a:cubicBezTo>
                  <a:cubicBezTo>
                    <a:pt x="735" y="1202"/>
                    <a:pt x="901" y="901"/>
                    <a:pt x="835" y="568"/>
                  </a:cubicBezTo>
                  <a:cubicBezTo>
                    <a:pt x="801" y="234"/>
                    <a:pt x="568" y="34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3815400" y="1360575"/>
              <a:ext cx="21700" cy="30900"/>
            </a:xfrm>
            <a:custGeom>
              <a:avLst/>
              <a:gdLst/>
              <a:ahLst/>
              <a:cxnLst/>
              <a:rect l="l" t="t" r="r" b="b"/>
              <a:pathLst>
                <a:path w="868" h="1236" extrusionOk="0">
                  <a:moveTo>
                    <a:pt x="367" y="1"/>
                  </a:moveTo>
                  <a:cubicBezTo>
                    <a:pt x="167" y="1"/>
                    <a:pt x="0" y="301"/>
                    <a:pt x="34" y="635"/>
                  </a:cubicBezTo>
                  <a:cubicBezTo>
                    <a:pt x="67" y="968"/>
                    <a:pt x="267" y="1235"/>
                    <a:pt x="501" y="1235"/>
                  </a:cubicBezTo>
                  <a:cubicBezTo>
                    <a:pt x="701" y="1235"/>
                    <a:pt x="868" y="935"/>
                    <a:pt x="834" y="601"/>
                  </a:cubicBezTo>
                  <a:cubicBezTo>
                    <a:pt x="834" y="301"/>
                    <a:pt x="567" y="1"/>
                    <a:pt x="3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3837900" y="1381425"/>
              <a:ext cx="40900" cy="81975"/>
            </a:xfrm>
            <a:custGeom>
              <a:avLst/>
              <a:gdLst/>
              <a:ahLst/>
              <a:cxnLst/>
              <a:rect l="l" t="t" r="r" b="b"/>
              <a:pathLst>
                <a:path w="1636" h="3279" extrusionOk="0">
                  <a:moveTo>
                    <a:pt x="1335" y="1"/>
                  </a:moveTo>
                  <a:cubicBezTo>
                    <a:pt x="1335" y="1"/>
                    <a:pt x="768" y="2002"/>
                    <a:pt x="1" y="3003"/>
                  </a:cubicBezTo>
                  <a:cubicBezTo>
                    <a:pt x="273" y="3217"/>
                    <a:pt x="612" y="3279"/>
                    <a:pt x="910" y="3279"/>
                  </a:cubicBezTo>
                  <a:cubicBezTo>
                    <a:pt x="1309" y="3279"/>
                    <a:pt x="1635" y="3170"/>
                    <a:pt x="1635" y="317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BA4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3896275" y="1288875"/>
              <a:ext cx="44225" cy="33675"/>
            </a:xfrm>
            <a:custGeom>
              <a:avLst/>
              <a:gdLst/>
              <a:ahLst/>
              <a:cxnLst/>
              <a:rect l="l" t="t" r="r" b="b"/>
              <a:pathLst>
                <a:path w="1769" h="1347" extrusionOk="0">
                  <a:moveTo>
                    <a:pt x="1502" y="0"/>
                  </a:moveTo>
                  <a:cubicBezTo>
                    <a:pt x="868" y="134"/>
                    <a:pt x="335" y="500"/>
                    <a:pt x="34" y="1101"/>
                  </a:cubicBezTo>
                  <a:cubicBezTo>
                    <a:pt x="1" y="1168"/>
                    <a:pt x="34" y="1301"/>
                    <a:pt x="168" y="1334"/>
                  </a:cubicBezTo>
                  <a:cubicBezTo>
                    <a:pt x="191" y="1342"/>
                    <a:pt x="215" y="1346"/>
                    <a:pt x="238" y="1346"/>
                  </a:cubicBezTo>
                  <a:cubicBezTo>
                    <a:pt x="313" y="1346"/>
                    <a:pt x="384" y="1303"/>
                    <a:pt x="435" y="1201"/>
                  </a:cubicBezTo>
                  <a:cubicBezTo>
                    <a:pt x="668" y="767"/>
                    <a:pt x="1102" y="467"/>
                    <a:pt x="1602" y="367"/>
                  </a:cubicBezTo>
                  <a:cubicBezTo>
                    <a:pt x="1669" y="367"/>
                    <a:pt x="1769" y="334"/>
                    <a:pt x="1769" y="267"/>
                  </a:cubicBezTo>
                  <a:lnTo>
                    <a:pt x="1769" y="167"/>
                  </a:lnTo>
                  <a:cubicBezTo>
                    <a:pt x="1769" y="33"/>
                    <a:pt x="1635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3787050" y="1303075"/>
              <a:ext cx="50050" cy="19600"/>
            </a:xfrm>
            <a:custGeom>
              <a:avLst/>
              <a:gdLst/>
              <a:ahLst/>
              <a:cxnLst/>
              <a:rect l="l" t="t" r="r" b="b"/>
              <a:pathLst>
                <a:path w="2002" h="784" extrusionOk="0">
                  <a:moveTo>
                    <a:pt x="747" y="0"/>
                  </a:moveTo>
                  <a:cubicBezTo>
                    <a:pt x="549" y="0"/>
                    <a:pt x="353" y="34"/>
                    <a:pt x="167" y="99"/>
                  </a:cubicBezTo>
                  <a:cubicBezTo>
                    <a:pt x="34" y="133"/>
                    <a:pt x="0" y="233"/>
                    <a:pt x="34" y="333"/>
                  </a:cubicBezTo>
                  <a:cubicBezTo>
                    <a:pt x="0" y="399"/>
                    <a:pt x="0" y="433"/>
                    <a:pt x="34" y="433"/>
                  </a:cubicBezTo>
                  <a:cubicBezTo>
                    <a:pt x="67" y="466"/>
                    <a:pt x="167" y="466"/>
                    <a:pt x="200" y="466"/>
                  </a:cubicBezTo>
                  <a:cubicBezTo>
                    <a:pt x="342" y="438"/>
                    <a:pt x="484" y="423"/>
                    <a:pt x="625" y="423"/>
                  </a:cubicBezTo>
                  <a:cubicBezTo>
                    <a:pt x="979" y="423"/>
                    <a:pt x="1324" y="518"/>
                    <a:pt x="1635" y="733"/>
                  </a:cubicBezTo>
                  <a:cubicBezTo>
                    <a:pt x="1668" y="766"/>
                    <a:pt x="1718" y="783"/>
                    <a:pt x="1768" y="783"/>
                  </a:cubicBezTo>
                  <a:cubicBezTo>
                    <a:pt x="1818" y="783"/>
                    <a:pt x="1868" y="766"/>
                    <a:pt x="1902" y="733"/>
                  </a:cubicBezTo>
                  <a:cubicBezTo>
                    <a:pt x="2002" y="633"/>
                    <a:pt x="2002" y="533"/>
                    <a:pt x="1902" y="433"/>
                  </a:cubicBezTo>
                  <a:cubicBezTo>
                    <a:pt x="1565" y="141"/>
                    <a:pt x="1153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3291675" y="1749825"/>
              <a:ext cx="287450" cy="191950"/>
            </a:xfrm>
            <a:custGeom>
              <a:avLst/>
              <a:gdLst/>
              <a:ahLst/>
              <a:cxnLst/>
              <a:rect l="l" t="t" r="r" b="b"/>
              <a:pathLst>
                <a:path w="11498" h="7678" extrusionOk="0">
                  <a:moveTo>
                    <a:pt x="3386" y="0"/>
                  </a:moveTo>
                  <a:cubicBezTo>
                    <a:pt x="3207" y="0"/>
                    <a:pt x="3024" y="3"/>
                    <a:pt x="2836" y="9"/>
                  </a:cubicBezTo>
                  <a:cubicBezTo>
                    <a:pt x="0" y="1550"/>
                    <a:pt x="3631" y="7677"/>
                    <a:pt x="7120" y="7677"/>
                  </a:cubicBezTo>
                  <a:cubicBezTo>
                    <a:pt x="7407" y="7677"/>
                    <a:pt x="7692" y="7636"/>
                    <a:pt x="7973" y="7547"/>
                  </a:cubicBezTo>
                  <a:cubicBezTo>
                    <a:pt x="10454" y="5818"/>
                    <a:pt x="11497" y="0"/>
                    <a:pt x="3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2802175" y="1615325"/>
              <a:ext cx="975725" cy="404950"/>
            </a:xfrm>
            <a:custGeom>
              <a:avLst/>
              <a:gdLst/>
              <a:ahLst/>
              <a:cxnLst/>
              <a:rect l="l" t="t" r="r" b="b"/>
              <a:pathLst>
                <a:path w="39029" h="16198" extrusionOk="0">
                  <a:moveTo>
                    <a:pt x="34714" y="1"/>
                  </a:moveTo>
                  <a:cubicBezTo>
                    <a:pt x="34034" y="1"/>
                    <a:pt x="33346" y="178"/>
                    <a:pt x="32724" y="552"/>
                  </a:cubicBezTo>
                  <a:lnTo>
                    <a:pt x="32590" y="585"/>
                  </a:lnTo>
                  <a:lnTo>
                    <a:pt x="29021" y="2720"/>
                  </a:lnTo>
                  <a:cubicBezTo>
                    <a:pt x="27787" y="3421"/>
                    <a:pt x="26586" y="4121"/>
                    <a:pt x="25385" y="4788"/>
                  </a:cubicBezTo>
                  <a:cubicBezTo>
                    <a:pt x="24184" y="5455"/>
                    <a:pt x="22917" y="6122"/>
                    <a:pt x="21716" y="6723"/>
                  </a:cubicBezTo>
                  <a:cubicBezTo>
                    <a:pt x="21382" y="6890"/>
                    <a:pt x="21082" y="7056"/>
                    <a:pt x="20782" y="7157"/>
                  </a:cubicBezTo>
                  <a:lnTo>
                    <a:pt x="19948" y="7590"/>
                  </a:lnTo>
                  <a:lnTo>
                    <a:pt x="19114" y="7890"/>
                  </a:lnTo>
                  <a:lnTo>
                    <a:pt x="18180" y="8157"/>
                  </a:lnTo>
                  <a:cubicBezTo>
                    <a:pt x="16879" y="8558"/>
                    <a:pt x="15511" y="8858"/>
                    <a:pt x="14110" y="9258"/>
                  </a:cubicBezTo>
                  <a:cubicBezTo>
                    <a:pt x="12743" y="9625"/>
                    <a:pt x="11375" y="9959"/>
                    <a:pt x="9941" y="10292"/>
                  </a:cubicBezTo>
                  <a:cubicBezTo>
                    <a:pt x="7172" y="10959"/>
                    <a:pt x="4270" y="11626"/>
                    <a:pt x="1468" y="12327"/>
                  </a:cubicBezTo>
                  <a:lnTo>
                    <a:pt x="1435" y="12327"/>
                  </a:lnTo>
                  <a:cubicBezTo>
                    <a:pt x="601" y="12527"/>
                    <a:pt x="0" y="13294"/>
                    <a:pt x="0" y="14162"/>
                  </a:cubicBezTo>
                  <a:cubicBezTo>
                    <a:pt x="0" y="15262"/>
                    <a:pt x="834" y="16130"/>
                    <a:pt x="1902" y="16163"/>
                  </a:cubicBezTo>
                  <a:cubicBezTo>
                    <a:pt x="2596" y="16186"/>
                    <a:pt x="3290" y="16197"/>
                    <a:pt x="3984" y="16197"/>
                  </a:cubicBezTo>
                  <a:cubicBezTo>
                    <a:pt x="6257" y="16197"/>
                    <a:pt x="8526" y="16083"/>
                    <a:pt x="10775" y="15930"/>
                  </a:cubicBezTo>
                  <a:cubicBezTo>
                    <a:pt x="13844" y="15729"/>
                    <a:pt x="16846" y="15329"/>
                    <a:pt x="19781" y="14795"/>
                  </a:cubicBezTo>
                  <a:cubicBezTo>
                    <a:pt x="20181" y="14729"/>
                    <a:pt x="20548" y="14629"/>
                    <a:pt x="20949" y="14562"/>
                  </a:cubicBezTo>
                  <a:lnTo>
                    <a:pt x="22216" y="14228"/>
                  </a:lnTo>
                  <a:lnTo>
                    <a:pt x="23384" y="13828"/>
                  </a:lnTo>
                  <a:cubicBezTo>
                    <a:pt x="23784" y="13728"/>
                    <a:pt x="24118" y="13595"/>
                    <a:pt x="24518" y="13461"/>
                  </a:cubicBezTo>
                  <a:cubicBezTo>
                    <a:pt x="25952" y="12927"/>
                    <a:pt x="27387" y="12327"/>
                    <a:pt x="28754" y="11660"/>
                  </a:cubicBezTo>
                  <a:cubicBezTo>
                    <a:pt x="30122" y="10993"/>
                    <a:pt x="31456" y="10325"/>
                    <a:pt x="32790" y="9592"/>
                  </a:cubicBezTo>
                  <a:cubicBezTo>
                    <a:pt x="33458" y="9225"/>
                    <a:pt x="34091" y="8824"/>
                    <a:pt x="34759" y="8457"/>
                  </a:cubicBezTo>
                  <a:lnTo>
                    <a:pt x="35726" y="7824"/>
                  </a:lnTo>
                  <a:lnTo>
                    <a:pt x="36727" y="7223"/>
                  </a:lnTo>
                  <a:cubicBezTo>
                    <a:pt x="38461" y="6056"/>
                    <a:pt x="39028" y="3754"/>
                    <a:pt x="38061" y="1886"/>
                  </a:cubicBezTo>
                  <a:cubicBezTo>
                    <a:pt x="37334" y="674"/>
                    <a:pt x="36039" y="1"/>
                    <a:pt x="34714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785500" y="1912650"/>
              <a:ext cx="126775" cy="130125"/>
            </a:xfrm>
            <a:custGeom>
              <a:avLst/>
              <a:gdLst/>
              <a:ahLst/>
              <a:cxnLst/>
              <a:rect l="l" t="t" r="r" b="b"/>
              <a:pathLst>
                <a:path w="5071" h="5205" extrusionOk="0">
                  <a:moveTo>
                    <a:pt x="0" y="0"/>
                  </a:moveTo>
                  <a:lnTo>
                    <a:pt x="701" y="5204"/>
                  </a:lnTo>
                  <a:cubicBezTo>
                    <a:pt x="701" y="5204"/>
                    <a:pt x="715" y="5204"/>
                    <a:pt x="743" y="5204"/>
                  </a:cubicBezTo>
                  <a:cubicBezTo>
                    <a:pt x="1173" y="5204"/>
                    <a:pt x="4726" y="5145"/>
                    <a:pt x="5071" y="3203"/>
                  </a:cubicBezTo>
                  <a:lnTo>
                    <a:pt x="4337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687925" y="1912650"/>
              <a:ext cx="115100" cy="139025"/>
            </a:xfrm>
            <a:custGeom>
              <a:avLst/>
              <a:gdLst/>
              <a:ahLst/>
              <a:cxnLst/>
              <a:rect l="l" t="t" r="r" b="b"/>
              <a:pathLst>
                <a:path w="4604" h="5561" extrusionOk="0">
                  <a:moveTo>
                    <a:pt x="3903" y="0"/>
                  </a:moveTo>
                  <a:lnTo>
                    <a:pt x="1235" y="767"/>
                  </a:lnTo>
                  <a:cubicBezTo>
                    <a:pt x="467" y="1001"/>
                    <a:pt x="0" y="1835"/>
                    <a:pt x="201" y="2702"/>
                  </a:cubicBezTo>
                  <a:lnTo>
                    <a:pt x="768" y="4504"/>
                  </a:lnTo>
                  <a:cubicBezTo>
                    <a:pt x="945" y="5123"/>
                    <a:pt x="1514" y="5560"/>
                    <a:pt x="2174" y="5560"/>
                  </a:cubicBezTo>
                  <a:cubicBezTo>
                    <a:pt x="2260" y="5560"/>
                    <a:pt x="2347" y="5553"/>
                    <a:pt x="2436" y="5538"/>
                  </a:cubicBezTo>
                  <a:lnTo>
                    <a:pt x="4604" y="520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3362575" y="1574025"/>
              <a:ext cx="467025" cy="365325"/>
            </a:xfrm>
            <a:custGeom>
              <a:avLst/>
              <a:gdLst/>
              <a:ahLst/>
              <a:cxnLst/>
              <a:rect l="l" t="t" r="r" b="b"/>
              <a:pathLst>
                <a:path w="18681" h="14613" extrusionOk="0">
                  <a:moveTo>
                    <a:pt x="14587" y="1"/>
                  </a:moveTo>
                  <a:cubicBezTo>
                    <a:pt x="12405" y="1"/>
                    <a:pt x="10343" y="726"/>
                    <a:pt x="9307" y="1270"/>
                  </a:cubicBezTo>
                  <a:cubicBezTo>
                    <a:pt x="7973" y="1970"/>
                    <a:pt x="3770" y="5306"/>
                    <a:pt x="0" y="7074"/>
                  </a:cubicBezTo>
                  <a:cubicBezTo>
                    <a:pt x="6605" y="8708"/>
                    <a:pt x="5638" y="13312"/>
                    <a:pt x="5137" y="14613"/>
                  </a:cubicBezTo>
                  <a:cubicBezTo>
                    <a:pt x="13310" y="12311"/>
                    <a:pt x="14211" y="10243"/>
                    <a:pt x="15812" y="8542"/>
                  </a:cubicBezTo>
                  <a:cubicBezTo>
                    <a:pt x="17379" y="6807"/>
                    <a:pt x="18680" y="703"/>
                    <a:pt x="16479" y="202"/>
                  </a:cubicBezTo>
                  <a:cubicBezTo>
                    <a:pt x="15853" y="61"/>
                    <a:pt x="15215" y="1"/>
                    <a:pt x="1458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4112275" y="1922250"/>
              <a:ext cx="110100" cy="141750"/>
            </a:xfrm>
            <a:custGeom>
              <a:avLst/>
              <a:gdLst/>
              <a:ahLst/>
              <a:cxnLst/>
              <a:rect l="l" t="t" r="r" b="b"/>
              <a:pathLst>
                <a:path w="4404" h="5670" extrusionOk="0">
                  <a:moveTo>
                    <a:pt x="2331" y="1"/>
                  </a:moveTo>
                  <a:cubicBezTo>
                    <a:pt x="1331" y="1"/>
                    <a:pt x="355" y="1115"/>
                    <a:pt x="167" y="2552"/>
                  </a:cubicBezTo>
                  <a:cubicBezTo>
                    <a:pt x="0" y="4120"/>
                    <a:pt x="701" y="5487"/>
                    <a:pt x="1835" y="5654"/>
                  </a:cubicBezTo>
                  <a:cubicBezTo>
                    <a:pt x="1906" y="5665"/>
                    <a:pt x="1976" y="5670"/>
                    <a:pt x="2046" y="5670"/>
                  </a:cubicBezTo>
                  <a:cubicBezTo>
                    <a:pt x="3069" y="5670"/>
                    <a:pt x="4016" y="4555"/>
                    <a:pt x="4203" y="3119"/>
                  </a:cubicBezTo>
                  <a:cubicBezTo>
                    <a:pt x="4404" y="1551"/>
                    <a:pt x="3603" y="183"/>
                    <a:pt x="2536" y="17"/>
                  </a:cubicBezTo>
                  <a:cubicBezTo>
                    <a:pt x="2467" y="6"/>
                    <a:pt x="2399" y="1"/>
                    <a:pt x="2331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3757025" y="1188125"/>
              <a:ext cx="205175" cy="68550"/>
            </a:xfrm>
            <a:custGeom>
              <a:avLst/>
              <a:gdLst/>
              <a:ahLst/>
              <a:cxnLst/>
              <a:rect l="l" t="t" r="r" b="b"/>
              <a:pathLst>
                <a:path w="8207" h="2742" extrusionOk="0">
                  <a:moveTo>
                    <a:pt x="5088" y="0"/>
                  </a:moveTo>
                  <a:cubicBezTo>
                    <a:pt x="4983" y="0"/>
                    <a:pt x="4877" y="9"/>
                    <a:pt x="4770" y="27"/>
                  </a:cubicBezTo>
                  <a:cubicBezTo>
                    <a:pt x="2969" y="294"/>
                    <a:pt x="2235" y="1562"/>
                    <a:pt x="0" y="2662"/>
                  </a:cubicBezTo>
                  <a:cubicBezTo>
                    <a:pt x="282" y="2718"/>
                    <a:pt x="576" y="2741"/>
                    <a:pt x="885" y="2741"/>
                  </a:cubicBezTo>
                  <a:cubicBezTo>
                    <a:pt x="2588" y="2741"/>
                    <a:pt x="4753" y="2028"/>
                    <a:pt x="8018" y="2028"/>
                  </a:cubicBezTo>
                  <a:cubicBezTo>
                    <a:pt x="8080" y="2028"/>
                    <a:pt x="8143" y="2028"/>
                    <a:pt x="8206" y="2029"/>
                  </a:cubicBezTo>
                  <a:cubicBezTo>
                    <a:pt x="8206" y="2029"/>
                    <a:pt x="6707" y="0"/>
                    <a:pt x="50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917125" y="1233825"/>
              <a:ext cx="181000" cy="38875"/>
            </a:xfrm>
            <a:custGeom>
              <a:avLst/>
              <a:gdLst/>
              <a:ahLst/>
              <a:cxnLst/>
              <a:rect l="l" t="t" r="r" b="b"/>
              <a:pathLst>
                <a:path w="7240" h="1555" extrusionOk="0">
                  <a:moveTo>
                    <a:pt x="5738" y="1"/>
                  </a:moveTo>
                  <a:cubicBezTo>
                    <a:pt x="4504" y="734"/>
                    <a:pt x="1469" y="401"/>
                    <a:pt x="1" y="868"/>
                  </a:cubicBezTo>
                  <a:cubicBezTo>
                    <a:pt x="1567" y="1133"/>
                    <a:pt x="3394" y="1555"/>
                    <a:pt x="4741" y="1555"/>
                  </a:cubicBezTo>
                  <a:cubicBezTo>
                    <a:pt x="5259" y="1555"/>
                    <a:pt x="5705" y="1492"/>
                    <a:pt x="6039" y="1335"/>
                  </a:cubicBezTo>
                  <a:cubicBezTo>
                    <a:pt x="7239" y="734"/>
                    <a:pt x="5738" y="1"/>
                    <a:pt x="57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946325" y="1109575"/>
              <a:ext cx="209350" cy="159300"/>
            </a:xfrm>
            <a:custGeom>
              <a:avLst/>
              <a:gdLst/>
              <a:ahLst/>
              <a:cxnLst/>
              <a:rect l="l" t="t" r="r" b="b"/>
              <a:pathLst>
                <a:path w="8374" h="6372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367"/>
                    <a:pt x="901" y="667"/>
                    <a:pt x="1468" y="834"/>
                  </a:cubicBezTo>
                  <a:cubicBezTo>
                    <a:pt x="1752" y="901"/>
                    <a:pt x="2044" y="934"/>
                    <a:pt x="2331" y="934"/>
                  </a:cubicBezTo>
                  <a:cubicBezTo>
                    <a:pt x="2619" y="934"/>
                    <a:pt x="2902" y="901"/>
                    <a:pt x="3169" y="834"/>
                  </a:cubicBezTo>
                  <a:cubicBezTo>
                    <a:pt x="3375" y="809"/>
                    <a:pt x="3579" y="797"/>
                    <a:pt x="3782" y="797"/>
                  </a:cubicBezTo>
                  <a:cubicBezTo>
                    <a:pt x="4665" y="797"/>
                    <a:pt x="5518" y="1028"/>
                    <a:pt x="6305" y="1435"/>
                  </a:cubicBezTo>
                  <a:cubicBezTo>
                    <a:pt x="6772" y="1668"/>
                    <a:pt x="7139" y="2002"/>
                    <a:pt x="7372" y="2469"/>
                  </a:cubicBezTo>
                  <a:cubicBezTo>
                    <a:pt x="7639" y="2869"/>
                    <a:pt x="7673" y="3369"/>
                    <a:pt x="7539" y="3836"/>
                  </a:cubicBezTo>
                  <a:cubicBezTo>
                    <a:pt x="7439" y="4303"/>
                    <a:pt x="7139" y="4670"/>
                    <a:pt x="6705" y="4937"/>
                  </a:cubicBezTo>
                  <a:cubicBezTo>
                    <a:pt x="6238" y="5137"/>
                    <a:pt x="5771" y="5337"/>
                    <a:pt x="5271" y="5438"/>
                  </a:cubicBezTo>
                  <a:lnTo>
                    <a:pt x="5204" y="5438"/>
                  </a:lnTo>
                  <a:cubicBezTo>
                    <a:pt x="4971" y="5504"/>
                    <a:pt x="4837" y="5804"/>
                    <a:pt x="4937" y="6038"/>
                  </a:cubicBezTo>
                  <a:cubicBezTo>
                    <a:pt x="4989" y="6245"/>
                    <a:pt x="5181" y="6371"/>
                    <a:pt x="5373" y="6371"/>
                  </a:cubicBezTo>
                  <a:cubicBezTo>
                    <a:pt x="5429" y="6371"/>
                    <a:pt x="5485" y="6361"/>
                    <a:pt x="5538" y="6338"/>
                  </a:cubicBezTo>
                  <a:cubicBezTo>
                    <a:pt x="6138" y="6171"/>
                    <a:pt x="6705" y="5938"/>
                    <a:pt x="7206" y="5604"/>
                  </a:cubicBezTo>
                  <a:cubicBezTo>
                    <a:pt x="7773" y="5171"/>
                    <a:pt x="8140" y="4637"/>
                    <a:pt x="8273" y="3970"/>
                  </a:cubicBezTo>
                  <a:cubicBezTo>
                    <a:pt x="8373" y="3336"/>
                    <a:pt x="8273" y="2669"/>
                    <a:pt x="7873" y="2135"/>
                  </a:cubicBezTo>
                  <a:cubicBezTo>
                    <a:pt x="7539" y="1635"/>
                    <a:pt x="7039" y="1201"/>
                    <a:pt x="6505" y="968"/>
                  </a:cubicBezTo>
                  <a:cubicBezTo>
                    <a:pt x="5821" y="636"/>
                    <a:pt x="5048" y="466"/>
                    <a:pt x="4285" y="466"/>
                  </a:cubicBezTo>
                  <a:cubicBezTo>
                    <a:pt x="3896" y="466"/>
                    <a:pt x="3508" y="510"/>
                    <a:pt x="3136" y="601"/>
                  </a:cubicBezTo>
                  <a:cubicBezTo>
                    <a:pt x="2782" y="671"/>
                    <a:pt x="2378" y="742"/>
                    <a:pt x="1983" y="742"/>
                  </a:cubicBezTo>
                  <a:cubicBezTo>
                    <a:pt x="1820" y="742"/>
                    <a:pt x="1658" y="730"/>
                    <a:pt x="1501" y="701"/>
                  </a:cubicBezTo>
                  <a:cubicBezTo>
                    <a:pt x="968" y="601"/>
                    <a:pt x="467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703650" y="1186175"/>
              <a:ext cx="229350" cy="56025"/>
            </a:xfrm>
            <a:custGeom>
              <a:avLst/>
              <a:gdLst/>
              <a:ahLst/>
              <a:cxnLst/>
              <a:rect l="l" t="t" r="r" b="b"/>
              <a:pathLst>
                <a:path w="9174" h="2241" extrusionOk="0">
                  <a:moveTo>
                    <a:pt x="6497" y="1"/>
                  </a:moveTo>
                  <a:cubicBezTo>
                    <a:pt x="5733" y="1"/>
                    <a:pt x="4976" y="169"/>
                    <a:pt x="4304" y="506"/>
                  </a:cubicBezTo>
                  <a:cubicBezTo>
                    <a:pt x="3903" y="706"/>
                    <a:pt x="3536" y="906"/>
                    <a:pt x="3203" y="1106"/>
                  </a:cubicBezTo>
                  <a:cubicBezTo>
                    <a:pt x="2869" y="1339"/>
                    <a:pt x="2569" y="1573"/>
                    <a:pt x="2235" y="1773"/>
                  </a:cubicBezTo>
                  <a:cubicBezTo>
                    <a:pt x="1902" y="1973"/>
                    <a:pt x="1535" y="2107"/>
                    <a:pt x="1168" y="2140"/>
                  </a:cubicBezTo>
                  <a:cubicBezTo>
                    <a:pt x="1054" y="2161"/>
                    <a:pt x="934" y="2169"/>
                    <a:pt x="811" y="2169"/>
                  </a:cubicBezTo>
                  <a:cubicBezTo>
                    <a:pt x="539" y="2169"/>
                    <a:pt x="254" y="2130"/>
                    <a:pt x="0" y="2107"/>
                  </a:cubicBezTo>
                  <a:lnTo>
                    <a:pt x="0" y="2107"/>
                  </a:lnTo>
                  <a:cubicBezTo>
                    <a:pt x="367" y="2207"/>
                    <a:pt x="734" y="2240"/>
                    <a:pt x="1168" y="2240"/>
                  </a:cubicBezTo>
                  <a:cubicBezTo>
                    <a:pt x="1568" y="2240"/>
                    <a:pt x="1969" y="2107"/>
                    <a:pt x="2335" y="1940"/>
                  </a:cubicBezTo>
                  <a:cubicBezTo>
                    <a:pt x="2702" y="1773"/>
                    <a:pt x="3036" y="1540"/>
                    <a:pt x="3370" y="1339"/>
                  </a:cubicBezTo>
                  <a:cubicBezTo>
                    <a:pt x="3736" y="1173"/>
                    <a:pt x="4070" y="1073"/>
                    <a:pt x="4470" y="939"/>
                  </a:cubicBezTo>
                  <a:cubicBezTo>
                    <a:pt x="4988" y="767"/>
                    <a:pt x="5505" y="667"/>
                    <a:pt x="6049" y="667"/>
                  </a:cubicBezTo>
                  <a:cubicBezTo>
                    <a:pt x="6242" y="667"/>
                    <a:pt x="6438" y="679"/>
                    <a:pt x="6639" y="706"/>
                  </a:cubicBezTo>
                  <a:cubicBezTo>
                    <a:pt x="6972" y="739"/>
                    <a:pt x="7239" y="839"/>
                    <a:pt x="7539" y="1039"/>
                  </a:cubicBezTo>
                  <a:cubicBezTo>
                    <a:pt x="7806" y="1239"/>
                    <a:pt x="8006" y="1440"/>
                    <a:pt x="8140" y="1740"/>
                  </a:cubicBezTo>
                  <a:cubicBezTo>
                    <a:pt x="8173" y="1740"/>
                    <a:pt x="8173" y="1773"/>
                    <a:pt x="8173" y="1907"/>
                  </a:cubicBezTo>
                  <a:cubicBezTo>
                    <a:pt x="8275" y="2029"/>
                    <a:pt x="8426" y="2101"/>
                    <a:pt x="8582" y="2101"/>
                  </a:cubicBezTo>
                  <a:cubicBezTo>
                    <a:pt x="8681" y="2101"/>
                    <a:pt x="8782" y="2072"/>
                    <a:pt x="8873" y="2007"/>
                  </a:cubicBezTo>
                  <a:cubicBezTo>
                    <a:pt x="9074" y="1840"/>
                    <a:pt x="9174" y="1573"/>
                    <a:pt x="9007" y="1306"/>
                  </a:cubicBezTo>
                  <a:cubicBezTo>
                    <a:pt x="8740" y="939"/>
                    <a:pt x="8406" y="606"/>
                    <a:pt x="8006" y="339"/>
                  </a:cubicBezTo>
                  <a:cubicBezTo>
                    <a:pt x="7573" y="139"/>
                    <a:pt x="7172" y="5"/>
                    <a:pt x="6705" y="5"/>
                  </a:cubicBezTo>
                  <a:cubicBezTo>
                    <a:pt x="6636" y="2"/>
                    <a:pt x="6566" y="1"/>
                    <a:pt x="64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3796225" y="1129575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0" y="1"/>
                  </a:moveTo>
                  <a:cubicBezTo>
                    <a:pt x="0" y="1"/>
                    <a:pt x="1368" y="1402"/>
                    <a:pt x="4036" y="1502"/>
                  </a:cubicBezTo>
                  <a:lnTo>
                    <a:pt x="5237" y="401"/>
                  </a:lnTo>
                  <a:lnTo>
                    <a:pt x="5237" y="401"/>
                  </a:lnTo>
                  <a:cubicBezTo>
                    <a:pt x="4689" y="560"/>
                    <a:pt x="4105" y="621"/>
                    <a:pt x="3534" y="621"/>
                  </a:cubicBezTo>
                  <a:cubicBezTo>
                    <a:pt x="1704" y="6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2651225" y="4039000"/>
              <a:ext cx="720550" cy="635625"/>
            </a:xfrm>
            <a:custGeom>
              <a:avLst/>
              <a:gdLst/>
              <a:ahLst/>
              <a:cxnLst/>
              <a:rect l="l" t="t" r="r" b="b"/>
              <a:pathLst>
                <a:path w="28822" h="25425" extrusionOk="0">
                  <a:moveTo>
                    <a:pt x="16112" y="0"/>
                  </a:moveTo>
                  <a:cubicBezTo>
                    <a:pt x="12717" y="0"/>
                    <a:pt x="9145" y="1346"/>
                    <a:pt x="6272" y="4010"/>
                  </a:cubicBezTo>
                  <a:cubicBezTo>
                    <a:pt x="801" y="9147"/>
                    <a:pt x="1" y="17186"/>
                    <a:pt x="4471" y="21990"/>
                  </a:cubicBezTo>
                  <a:cubicBezTo>
                    <a:pt x="6608" y="24287"/>
                    <a:pt x="9569" y="25424"/>
                    <a:pt x="12680" y="25424"/>
                  </a:cubicBezTo>
                  <a:cubicBezTo>
                    <a:pt x="16074" y="25424"/>
                    <a:pt x="19645" y="24070"/>
                    <a:pt x="22517" y="21389"/>
                  </a:cubicBezTo>
                  <a:cubicBezTo>
                    <a:pt x="27987" y="16252"/>
                    <a:pt x="28821" y="8213"/>
                    <a:pt x="24318" y="3410"/>
                  </a:cubicBezTo>
                  <a:cubicBezTo>
                    <a:pt x="22181" y="1129"/>
                    <a:pt x="19221" y="0"/>
                    <a:pt x="16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677925" y="4034875"/>
              <a:ext cx="668000" cy="644900"/>
            </a:xfrm>
            <a:custGeom>
              <a:avLst/>
              <a:gdLst/>
              <a:ahLst/>
              <a:cxnLst/>
              <a:rect l="l" t="t" r="r" b="b"/>
              <a:pathLst>
                <a:path w="26720" h="25796" extrusionOk="0">
                  <a:moveTo>
                    <a:pt x="15166" y="372"/>
                  </a:moveTo>
                  <a:cubicBezTo>
                    <a:pt x="18291" y="372"/>
                    <a:pt x="21276" y="1637"/>
                    <a:pt x="23350" y="4008"/>
                  </a:cubicBezTo>
                  <a:cubicBezTo>
                    <a:pt x="25418" y="6443"/>
                    <a:pt x="26352" y="9712"/>
                    <a:pt x="25852" y="12881"/>
                  </a:cubicBezTo>
                  <a:cubicBezTo>
                    <a:pt x="24918" y="19753"/>
                    <a:pt x="18547" y="25390"/>
                    <a:pt x="11642" y="25390"/>
                  </a:cubicBezTo>
                  <a:cubicBezTo>
                    <a:pt x="11602" y="25391"/>
                    <a:pt x="11563" y="25391"/>
                    <a:pt x="11523" y="25391"/>
                  </a:cubicBezTo>
                  <a:cubicBezTo>
                    <a:pt x="8396" y="25391"/>
                    <a:pt x="5378" y="24093"/>
                    <a:pt x="3336" y="21754"/>
                  </a:cubicBezTo>
                  <a:cubicBezTo>
                    <a:pt x="1234" y="19286"/>
                    <a:pt x="334" y="16050"/>
                    <a:pt x="834" y="12881"/>
                  </a:cubicBezTo>
                  <a:cubicBezTo>
                    <a:pt x="1735" y="6010"/>
                    <a:pt x="8139" y="372"/>
                    <a:pt x="15044" y="372"/>
                  </a:cubicBezTo>
                  <a:cubicBezTo>
                    <a:pt x="15085" y="372"/>
                    <a:pt x="15126" y="372"/>
                    <a:pt x="15166" y="372"/>
                  </a:cubicBezTo>
                  <a:close/>
                  <a:moveTo>
                    <a:pt x="15416" y="0"/>
                  </a:moveTo>
                  <a:cubicBezTo>
                    <a:pt x="15304" y="0"/>
                    <a:pt x="15191" y="2"/>
                    <a:pt x="15078" y="5"/>
                  </a:cubicBezTo>
                  <a:cubicBezTo>
                    <a:pt x="7973" y="5"/>
                    <a:pt x="1401" y="5776"/>
                    <a:pt x="467" y="12881"/>
                  </a:cubicBezTo>
                  <a:cubicBezTo>
                    <a:pt x="0" y="16350"/>
                    <a:pt x="901" y="19586"/>
                    <a:pt x="3036" y="22055"/>
                  </a:cubicBezTo>
                  <a:cubicBezTo>
                    <a:pt x="5130" y="24438"/>
                    <a:pt x="8126" y="25796"/>
                    <a:pt x="11303" y="25796"/>
                  </a:cubicBezTo>
                  <a:cubicBezTo>
                    <a:pt x="11416" y="25796"/>
                    <a:pt x="11529" y="25794"/>
                    <a:pt x="11642" y="25791"/>
                  </a:cubicBezTo>
                  <a:cubicBezTo>
                    <a:pt x="18714" y="25791"/>
                    <a:pt x="25318" y="20020"/>
                    <a:pt x="26252" y="12915"/>
                  </a:cubicBezTo>
                  <a:cubicBezTo>
                    <a:pt x="26719" y="9445"/>
                    <a:pt x="25819" y="6210"/>
                    <a:pt x="23684" y="3741"/>
                  </a:cubicBezTo>
                  <a:cubicBezTo>
                    <a:pt x="21590" y="1357"/>
                    <a:pt x="18594" y="0"/>
                    <a:pt x="15416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2918925" y="4269325"/>
              <a:ext cx="193500" cy="184325"/>
            </a:xfrm>
            <a:custGeom>
              <a:avLst/>
              <a:gdLst/>
              <a:ahLst/>
              <a:cxnLst/>
              <a:rect l="l" t="t" r="r" b="b"/>
              <a:pathLst>
                <a:path w="7740" h="7373" extrusionOk="0">
                  <a:moveTo>
                    <a:pt x="4070" y="1"/>
                  </a:moveTo>
                  <a:lnTo>
                    <a:pt x="234" y="2536"/>
                  </a:lnTo>
                  <a:lnTo>
                    <a:pt x="701" y="2703"/>
                  </a:lnTo>
                  <a:cubicBezTo>
                    <a:pt x="768" y="2736"/>
                    <a:pt x="834" y="2836"/>
                    <a:pt x="834" y="2903"/>
                  </a:cubicBezTo>
                  <a:cubicBezTo>
                    <a:pt x="768" y="3003"/>
                    <a:pt x="734" y="3036"/>
                    <a:pt x="634" y="3036"/>
                  </a:cubicBezTo>
                  <a:lnTo>
                    <a:pt x="601" y="3036"/>
                  </a:lnTo>
                  <a:lnTo>
                    <a:pt x="0" y="2836"/>
                  </a:lnTo>
                  <a:lnTo>
                    <a:pt x="834" y="7139"/>
                  </a:lnTo>
                  <a:lnTo>
                    <a:pt x="1235" y="6539"/>
                  </a:lnTo>
                  <a:cubicBezTo>
                    <a:pt x="1251" y="6505"/>
                    <a:pt x="1293" y="6489"/>
                    <a:pt x="1339" y="6489"/>
                  </a:cubicBezTo>
                  <a:cubicBezTo>
                    <a:pt x="1385" y="6489"/>
                    <a:pt x="1435" y="6505"/>
                    <a:pt x="1468" y="6539"/>
                  </a:cubicBezTo>
                  <a:cubicBezTo>
                    <a:pt x="1568" y="6572"/>
                    <a:pt x="1568" y="6706"/>
                    <a:pt x="1468" y="6739"/>
                  </a:cubicBezTo>
                  <a:lnTo>
                    <a:pt x="1001" y="7373"/>
                  </a:lnTo>
                  <a:lnTo>
                    <a:pt x="5571" y="7373"/>
                  </a:lnTo>
                  <a:lnTo>
                    <a:pt x="5204" y="6739"/>
                  </a:lnTo>
                  <a:cubicBezTo>
                    <a:pt x="5171" y="6672"/>
                    <a:pt x="5171" y="6572"/>
                    <a:pt x="5237" y="6539"/>
                  </a:cubicBezTo>
                  <a:cubicBezTo>
                    <a:pt x="5265" y="6525"/>
                    <a:pt x="5298" y="6517"/>
                    <a:pt x="5330" y="6517"/>
                  </a:cubicBezTo>
                  <a:cubicBezTo>
                    <a:pt x="5376" y="6517"/>
                    <a:pt x="5418" y="6533"/>
                    <a:pt x="5438" y="6572"/>
                  </a:cubicBezTo>
                  <a:lnTo>
                    <a:pt x="5771" y="7139"/>
                  </a:lnTo>
                  <a:lnTo>
                    <a:pt x="7739" y="2836"/>
                  </a:lnTo>
                  <a:lnTo>
                    <a:pt x="7105" y="3036"/>
                  </a:lnTo>
                  <a:lnTo>
                    <a:pt x="7072" y="3036"/>
                  </a:lnTo>
                  <a:cubicBezTo>
                    <a:pt x="7005" y="3036"/>
                    <a:pt x="6939" y="3003"/>
                    <a:pt x="6905" y="2903"/>
                  </a:cubicBezTo>
                  <a:cubicBezTo>
                    <a:pt x="6872" y="2836"/>
                    <a:pt x="6905" y="2736"/>
                    <a:pt x="7039" y="2703"/>
                  </a:cubicBezTo>
                  <a:lnTo>
                    <a:pt x="7606" y="2536"/>
                  </a:lnTo>
                  <a:lnTo>
                    <a:pt x="4437" y="1"/>
                  </a:lnTo>
                  <a:lnTo>
                    <a:pt x="4270" y="534"/>
                  </a:lnTo>
                  <a:cubicBezTo>
                    <a:pt x="4270" y="635"/>
                    <a:pt x="4203" y="668"/>
                    <a:pt x="4103" y="668"/>
                  </a:cubicBezTo>
                  <a:cubicBezTo>
                    <a:pt x="4037" y="668"/>
                    <a:pt x="3937" y="568"/>
                    <a:pt x="3970" y="501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3028175" y="4256825"/>
              <a:ext cx="90925" cy="75900"/>
            </a:xfrm>
            <a:custGeom>
              <a:avLst/>
              <a:gdLst/>
              <a:ahLst/>
              <a:cxnLst/>
              <a:rect l="l" t="t" r="r" b="b"/>
              <a:pathLst>
                <a:path w="3637" h="3036" extrusionOk="0">
                  <a:moveTo>
                    <a:pt x="34" y="0"/>
                  </a:moveTo>
                  <a:lnTo>
                    <a:pt x="0" y="467"/>
                  </a:lnTo>
                  <a:lnTo>
                    <a:pt x="3169" y="3036"/>
                  </a:lnTo>
                  <a:lnTo>
                    <a:pt x="3636" y="28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061525" y="4336050"/>
              <a:ext cx="62575" cy="121775"/>
            </a:xfrm>
            <a:custGeom>
              <a:avLst/>
              <a:gdLst/>
              <a:ahLst/>
              <a:cxnLst/>
              <a:rect l="l" t="t" r="r" b="b"/>
              <a:pathLst>
                <a:path w="2503" h="4871" extrusionOk="0">
                  <a:moveTo>
                    <a:pt x="2502" y="0"/>
                  </a:moveTo>
                  <a:lnTo>
                    <a:pt x="1969" y="167"/>
                  </a:lnTo>
                  <a:lnTo>
                    <a:pt x="0" y="4403"/>
                  </a:lnTo>
                  <a:lnTo>
                    <a:pt x="301" y="4870"/>
                  </a:lnTo>
                  <a:lnTo>
                    <a:pt x="2502" y="67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2932275" y="4453625"/>
              <a:ext cx="130100" cy="10875"/>
            </a:xfrm>
            <a:custGeom>
              <a:avLst/>
              <a:gdLst/>
              <a:ahLst/>
              <a:cxnLst/>
              <a:rect l="l" t="t" r="r" b="b"/>
              <a:pathLst>
                <a:path w="5204" h="435" extrusionOk="0">
                  <a:moveTo>
                    <a:pt x="367" y="1"/>
                  </a:moveTo>
                  <a:lnTo>
                    <a:pt x="0" y="434"/>
                  </a:lnTo>
                  <a:lnTo>
                    <a:pt x="5204" y="434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904750" y="4336050"/>
              <a:ext cx="31700" cy="120950"/>
            </a:xfrm>
            <a:custGeom>
              <a:avLst/>
              <a:gdLst/>
              <a:ahLst/>
              <a:cxnLst/>
              <a:rect l="l" t="t" r="r" b="b"/>
              <a:pathLst>
                <a:path w="1268" h="4838" extrusionOk="0">
                  <a:moveTo>
                    <a:pt x="0" y="0"/>
                  </a:moveTo>
                  <a:lnTo>
                    <a:pt x="934" y="4837"/>
                  </a:lnTo>
                  <a:lnTo>
                    <a:pt x="1268" y="4403"/>
                  </a:lnTo>
                  <a:lnTo>
                    <a:pt x="434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2910575" y="4256000"/>
              <a:ext cx="110100" cy="76725"/>
            </a:xfrm>
            <a:custGeom>
              <a:avLst/>
              <a:gdLst/>
              <a:ahLst/>
              <a:cxnLst/>
              <a:rect l="l" t="t" r="r" b="b"/>
              <a:pathLst>
                <a:path w="4404" h="3069" extrusionOk="0">
                  <a:moveTo>
                    <a:pt x="4404" y="0"/>
                  </a:moveTo>
                  <a:lnTo>
                    <a:pt x="1" y="2902"/>
                  </a:lnTo>
                  <a:lnTo>
                    <a:pt x="501" y="3069"/>
                  </a:lnTo>
                  <a:lnTo>
                    <a:pt x="4371" y="534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2948950" y="4037500"/>
              <a:ext cx="196000" cy="118450"/>
            </a:xfrm>
            <a:custGeom>
              <a:avLst/>
              <a:gdLst/>
              <a:ahLst/>
              <a:cxnLst/>
              <a:rect l="l" t="t" r="r" b="b"/>
              <a:pathLst>
                <a:path w="7840" h="4738" extrusionOk="0">
                  <a:moveTo>
                    <a:pt x="4170" y="0"/>
                  </a:moveTo>
                  <a:cubicBezTo>
                    <a:pt x="2969" y="0"/>
                    <a:pt x="1802" y="167"/>
                    <a:pt x="667" y="501"/>
                  </a:cubicBezTo>
                  <a:lnTo>
                    <a:pt x="0" y="1969"/>
                  </a:lnTo>
                  <a:lnTo>
                    <a:pt x="3403" y="4737"/>
                  </a:lnTo>
                  <a:lnTo>
                    <a:pt x="3503" y="4137"/>
                  </a:lnTo>
                  <a:cubicBezTo>
                    <a:pt x="3503" y="4079"/>
                    <a:pt x="3552" y="3997"/>
                    <a:pt x="3630" y="3997"/>
                  </a:cubicBezTo>
                  <a:cubicBezTo>
                    <a:pt x="3643" y="3997"/>
                    <a:pt x="3656" y="3999"/>
                    <a:pt x="3670" y="4003"/>
                  </a:cubicBezTo>
                  <a:cubicBezTo>
                    <a:pt x="3736" y="4003"/>
                    <a:pt x="3836" y="4103"/>
                    <a:pt x="3803" y="4170"/>
                  </a:cubicBezTo>
                  <a:lnTo>
                    <a:pt x="3703" y="4670"/>
                  </a:lnTo>
                  <a:lnTo>
                    <a:pt x="3703" y="4670"/>
                  </a:lnTo>
                  <a:lnTo>
                    <a:pt x="7839" y="1935"/>
                  </a:lnTo>
                  <a:lnTo>
                    <a:pt x="7572" y="501"/>
                  </a:lnTo>
                  <a:cubicBezTo>
                    <a:pt x="6472" y="167"/>
                    <a:pt x="5337" y="0"/>
                    <a:pt x="417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2938925" y="4049175"/>
              <a:ext cx="95950" cy="117600"/>
            </a:xfrm>
            <a:custGeom>
              <a:avLst/>
              <a:gdLst/>
              <a:ahLst/>
              <a:cxnLst/>
              <a:rect l="l" t="t" r="r" b="b"/>
              <a:pathLst>
                <a:path w="3838" h="4704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968" y="34"/>
                    <a:pt x="768" y="67"/>
                    <a:pt x="601" y="167"/>
                  </a:cubicBezTo>
                  <a:lnTo>
                    <a:pt x="1" y="1401"/>
                  </a:lnTo>
                  <a:lnTo>
                    <a:pt x="1" y="1468"/>
                  </a:lnTo>
                  <a:lnTo>
                    <a:pt x="134" y="1368"/>
                  </a:lnTo>
                  <a:cubicBezTo>
                    <a:pt x="201" y="1368"/>
                    <a:pt x="268" y="1435"/>
                    <a:pt x="301" y="1502"/>
                  </a:cubicBezTo>
                  <a:cubicBezTo>
                    <a:pt x="368" y="1602"/>
                    <a:pt x="368" y="1668"/>
                    <a:pt x="268" y="1702"/>
                  </a:cubicBezTo>
                  <a:lnTo>
                    <a:pt x="134" y="1802"/>
                  </a:lnTo>
                  <a:lnTo>
                    <a:pt x="3770" y="4704"/>
                  </a:lnTo>
                  <a:lnTo>
                    <a:pt x="3837" y="4203"/>
                  </a:lnTo>
                  <a:lnTo>
                    <a:pt x="468" y="1468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3040675" y="4050850"/>
              <a:ext cx="116775" cy="117600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3970" y="0"/>
                  </a:moveTo>
                  <a:lnTo>
                    <a:pt x="4204" y="1435"/>
                  </a:lnTo>
                  <a:lnTo>
                    <a:pt x="67" y="4136"/>
                  </a:lnTo>
                  <a:lnTo>
                    <a:pt x="1" y="4704"/>
                  </a:lnTo>
                  <a:lnTo>
                    <a:pt x="4470" y="1735"/>
                  </a:lnTo>
                  <a:lnTo>
                    <a:pt x="4337" y="1601"/>
                  </a:lnTo>
                  <a:cubicBezTo>
                    <a:pt x="4237" y="1568"/>
                    <a:pt x="4237" y="1435"/>
                    <a:pt x="4304" y="1401"/>
                  </a:cubicBezTo>
                  <a:cubicBezTo>
                    <a:pt x="4328" y="1352"/>
                    <a:pt x="4406" y="1321"/>
                    <a:pt x="4459" y="1321"/>
                  </a:cubicBezTo>
                  <a:cubicBezTo>
                    <a:pt x="4479" y="1321"/>
                    <a:pt x="4495" y="1326"/>
                    <a:pt x="4504" y="1334"/>
                  </a:cubicBezTo>
                  <a:lnTo>
                    <a:pt x="4537" y="1401"/>
                  </a:lnTo>
                  <a:lnTo>
                    <a:pt x="4671" y="1468"/>
                  </a:lnTo>
                  <a:lnTo>
                    <a:pt x="4404" y="167"/>
                  </a:lnTo>
                  <a:cubicBezTo>
                    <a:pt x="4237" y="134"/>
                    <a:pt x="4137" y="100"/>
                    <a:pt x="397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3017325" y="4137575"/>
              <a:ext cx="27550" cy="148450"/>
            </a:xfrm>
            <a:custGeom>
              <a:avLst/>
              <a:gdLst/>
              <a:ahLst/>
              <a:cxnLst/>
              <a:rect l="l" t="t" r="r" b="b"/>
              <a:pathLst>
                <a:path w="1102" h="5938" extrusionOk="0">
                  <a:moveTo>
                    <a:pt x="968" y="0"/>
                  </a:moveTo>
                  <a:cubicBezTo>
                    <a:pt x="868" y="0"/>
                    <a:pt x="801" y="67"/>
                    <a:pt x="801" y="134"/>
                  </a:cubicBezTo>
                  <a:lnTo>
                    <a:pt x="701" y="734"/>
                  </a:lnTo>
                  <a:lnTo>
                    <a:pt x="634" y="1235"/>
                  </a:lnTo>
                  <a:lnTo>
                    <a:pt x="167" y="4737"/>
                  </a:lnTo>
                  <a:lnTo>
                    <a:pt x="101" y="5271"/>
                  </a:lnTo>
                  <a:lnTo>
                    <a:pt x="1" y="5771"/>
                  </a:lnTo>
                  <a:cubicBezTo>
                    <a:pt x="1" y="5838"/>
                    <a:pt x="67" y="5938"/>
                    <a:pt x="134" y="5938"/>
                  </a:cubicBezTo>
                  <a:cubicBezTo>
                    <a:pt x="234" y="5938"/>
                    <a:pt x="301" y="5871"/>
                    <a:pt x="301" y="5804"/>
                  </a:cubicBezTo>
                  <a:lnTo>
                    <a:pt x="401" y="5237"/>
                  </a:lnTo>
                  <a:lnTo>
                    <a:pt x="468" y="4737"/>
                  </a:lnTo>
                  <a:lnTo>
                    <a:pt x="935" y="1235"/>
                  </a:lnTo>
                  <a:lnTo>
                    <a:pt x="1001" y="667"/>
                  </a:lnTo>
                  <a:lnTo>
                    <a:pt x="1101" y="167"/>
                  </a:lnTo>
                  <a:cubicBezTo>
                    <a:pt x="1101" y="100"/>
                    <a:pt x="1068" y="0"/>
                    <a:pt x="96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2692100" y="4185100"/>
              <a:ext cx="129275" cy="186000"/>
            </a:xfrm>
            <a:custGeom>
              <a:avLst/>
              <a:gdLst/>
              <a:ahLst/>
              <a:cxnLst/>
              <a:rect l="l" t="t" r="r" b="b"/>
              <a:pathLst>
                <a:path w="5171" h="7440" extrusionOk="0">
                  <a:moveTo>
                    <a:pt x="2969" y="1"/>
                  </a:moveTo>
                  <a:cubicBezTo>
                    <a:pt x="1401" y="1935"/>
                    <a:pt x="401" y="4337"/>
                    <a:pt x="0" y="6772"/>
                  </a:cubicBezTo>
                  <a:lnTo>
                    <a:pt x="834" y="7439"/>
                  </a:lnTo>
                  <a:lnTo>
                    <a:pt x="4937" y="4837"/>
                  </a:lnTo>
                  <a:lnTo>
                    <a:pt x="4470" y="4671"/>
                  </a:lnTo>
                  <a:cubicBezTo>
                    <a:pt x="4403" y="4604"/>
                    <a:pt x="4337" y="4537"/>
                    <a:pt x="4337" y="4437"/>
                  </a:cubicBezTo>
                  <a:cubicBezTo>
                    <a:pt x="4403" y="4370"/>
                    <a:pt x="4470" y="4337"/>
                    <a:pt x="4570" y="4337"/>
                  </a:cubicBezTo>
                  <a:lnTo>
                    <a:pt x="5171" y="453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2693750" y="4304350"/>
              <a:ext cx="135125" cy="77575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4904" y="1"/>
                  </a:moveTo>
                  <a:lnTo>
                    <a:pt x="868" y="2669"/>
                  </a:lnTo>
                  <a:lnTo>
                    <a:pt x="34" y="2002"/>
                  </a:lnTo>
                  <a:lnTo>
                    <a:pt x="34" y="2069"/>
                  </a:lnTo>
                  <a:cubicBezTo>
                    <a:pt x="34" y="2236"/>
                    <a:pt x="1" y="2336"/>
                    <a:pt x="1" y="2503"/>
                  </a:cubicBezTo>
                  <a:lnTo>
                    <a:pt x="735" y="3103"/>
                  </a:lnTo>
                  <a:lnTo>
                    <a:pt x="701" y="2970"/>
                  </a:lnTo>
                  <a:cubicBezTo>
                    <a:pt x="668" y="2936"/>
                    <a:pt x="701" y="2836"/>
                    <a:pt x="768" y="2803"/>
                  </a:cubicBezTo>
                  <a:cubicBezTo>
                    <a:pt x="868" y="2803"/>
                    <a:pt x="935" y="2836"/>
                    <a:pt x="1002" y="2936"/>
                  </a:cubicBezTo>
                  <a:lnTo>
                    <a:pt x="1035" y="3103"/>
                  </a:lnTo>
                  <a:lnTo>
                    <a:pt x="5405" y="168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767975" y="4175100"/>
              <a:ext cx="65900" cy="128450"/>
            </a:xfrm>
            <a:custGeom>
              <a:avLst/>
              <a:gdLst/>
              <a:ahLst/>
              <a:cxnLst/>
              <a:rect l="l" t="t" r="r" b="b"/>
              <a:pathLst>
                <a:path w="2636" h="5138" extrusionOk="0">
                  <a:moveTo>
                    <a:pt x="334" y="0"/>
                  </a:moveTo>
                  <a:cubicBezTo>
                    <a:pt x="234" y="134"/>
                    <a:pt x="101" y="301"/>
                    <a:pt x="1" y="434"/>
                  </a:cubicBezTo>
                  <a:lnTo>
                    <a:pt x="1335" y="434"/>
                  </a:lnTo>
                  <a:lnTo>
                    <a:pt x="2202" y="4971"/>
                  </a:lnTo>
                  <a:lnTo>
                    <a:pt x="2636" y="5137"/>
                  </a:lnTo>
                  <a:lnTo>
                    <a:pt x="2636" y="5104"/>
                  </a:lnTo>
                  <a:lnTo>
                    <a:pt x="1735" y="267"/>
                  </a:lnTo>
                  <a:lnTo>
                    <a:pt x="1602" y="334"/>
                  </a:lnTo>
                  <a:cubicBezTo>
                    <a:pt x="1569" y="334"/>
                    <a:pt x="1569" y="401"/>
                    <a:pt x="1535" y="401"/>
                  </a:cubicBezTo>
                  <a:cubicBezTo>
                    <a:pt x="1435" y="401"/>
                    <a:pt x="1368" y="301"/>
                    <a:pt x="1368" y="234"/>
                  </a:cubicBezTo>
                  <a:cubicBezTo>
                    <a:pt x="1368" y="167"/>
                    <a:pt x="1402" y="134"/>
                    <a:pt x="1435" y="100"/>
                  </a:cubicBezTo>
                  <a:lnTo>
                    <a:pt x="1569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802175" y="4291525"/>
              <a:ext cx="135950" cy="52875"/>
            </a:xfrm>
            <a:custGeom>
              <a:avLst/>
              <a:gdLst/>
              <a:ahLst/>
              <a:cxnLst/>
              <a:rect l="l" t="t" r="r" b="b"/>
              <a:pathLst>
                <a:path w="5438" h="2115" extrusionOk="0">
                  <a:moveTo>
                    <a:pt x="179" y="1"/>
                  </a:moveTo>
                  <a:cubicBezTo>
                    <a:pt x="121" y="1"/>
                    <a:pt x="59" y="38"/>
                    <a:pt x="34" y="113"/>
                  </a:cubicBezTo>
                  <a:cubicBezTo>
                    <a:pt x="0" y="180"/>
                    <a:pt x="34" y="280"/>
                    <a:pt x="100" y="314"/>
                  </a:cubicBezTo>
                  <a:lnTo>
                    <a:pt x="567" y="480"/>
                  </a:lnTo>
                  <a:lnTo>
                    <a:pt x="1068" y="647"/>
                  </a:lnTo>
                  <a:lnTo>
                    <a:pt x="4103" y="1681"/>
                  </a:lnTo>
                  <a:lnTo>
                    <a:pt x="4570" y="1915"/>
                  </a:lnTo>
                  <a:lnTo>
                    <a:pt x="5204" y="2115"/>
                  </a:lnTo>
                  <a:lnTo>
                    <a:pt x="5237" y="2115"/>
                  </a:lnTo>
                  <a:cubicBezTo>
                    <a:pt x="5304" y="2115"/>
                    <a:pt x="5371" y="2048"/>
                    <a:pt x="5404" y="1981"/>
                  </a:cubicBezTo>
                  <a:cubicBezTo>
                    <a:pt x="5438" y="1915"/>
                    <a:pt x="5404" y="1815"/>
                    <a:pt x="5338" y="1781"/>
                  </a:cubicBezTo>
                  <a:lnTo>
                    <a:pt x="4871" y="1615"/>
                  </a:lnTo>
                  <a:lnTo>
                    <a:pt x="4370" y="1448"/>
                  </a:lnTo>
                  <a:lnTo>
                    <a:pt x="1335" y="414"/>
                  </a:lnTo>
                  <a:lnTo>
                    <a:pt x="868" y="247"/>
                  </a:lnTo>
                  <a:lnTo>
                    <a:pt x="234" y="13"/>
                  </a:lnTo>
                  <a:cubicBezTo>
                    <a:pt x="217" y="5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3216625" y="4185100"/>
              <a:ext cx="120950" cy="187675"/>
            </a:xfrm>
            <a:custGeom>
              <a:avLst/>
              <a:gdLst/>
              <a:ahLst/>
              <a:cxnLst/>
              <a:rect l="l" t="t" r="r" b="b"/>
              <a:pathLst>
                <a:path w="4838" h="7507" extrusionOk="0">
                  <a:moveTo>
                    <a:pt x="2102" y="1"/>
                  </a:moveTo>
                  <a:lnTo>
                    <a:pt x="1" y="4537"/>
                  </a:lnTo>
                  <a:lnTo>
                    <a:pt x="635" y="4337"/>
                  </a:lnTo>
                  <a:cubicBezTo>
                    <a:pt x="650" y="4322"/>
                    <a:pt x="667" y="4315"/>
                    <a:pt x="685" y="4315"/>
                  </a:cubicBezTo>
                  <a:cubicBezTo>
                    <a:pt x="744" y="4315"/>
                    <a:pt x="809" y="4386"/>
                    <a:pt x="835" y="4437"/>
                  </a:cubicBezTo>
                  <a:cubicBezTo>
                    <a:pt x="868" y="4537"/>
                    <a:pt x="835" y="4604"/>
                    <a:pt x="768" y="4671"/>
                  </a:cubicBezTo>
                  <a:lnTo>
                    <a:pt x="168" y="4837"/>
                  </a:lnTo>
                  <a:lnTo>
                    <a:pt x="3470" y="7506"/>
                  </a:lnTo>
                  <a:lnTo>
                    <a:pt x="4504" y="6772"/>
                  </a:lnTo>
                  <a:cubicBezTo>
                    <a:pt x="4838" y="4437"/>
                    <a:pt x="4471" y="2102"/>
                    <a:pt x="343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3204125" y="4173425"/>
              <a:ext cx="99275" cy="127625"/>
            </a:xfrm>
            <a:custGeom>
              <a:avLst/>
              <a:gdLst/>
              <a:ahLst/>
              <a:cxnLst/>
              <a:rect l="l" t="t" r="r" b="b"/>
              <a:pathLst>
                <a:path w="3971" h="5105" extrusionOk="0">
                  <a:moveTo>
                    <a:pt x="2469" y="1"/>
                  </a:moveTo>
                  <a:lnTo>
                    <a:pt x="2569" y="67"/>
                  </a:lnTo>
                  <a:cubicBezTo>
                    <a:pt x="2636" y="201"/>
                    <a:pt x="2636" y="301"/>
                    <a:pt x="2602" y="368"/>
                  </a:cubicBezTo>
                  <a:cubicBezTo>
                    <a:pt x="2536" y="401"/>
                    <a:pt x="2502" y="401"/>
                    <a:pt x="2469" y="401"/>
                  </a:cubicBezTo>
                  <a:cubicBezTo>
                    <a:pt x="2436" y="401"/>
                    <a:pt x="2369" y="401"/>
                    <a:pt x="2336" y="368"/>
                  </a:cubicBezTo>
                  <a:lnTo>
                    <a:pt x="2202" y="234"/>
                  </a:lnTo>
                  <a:lnTo>
                    <a:pt x="1" y="5038"/>
                  </a:lnTo>
                  <a:lnTo>
                    <a:pt x="1" y="5104"/>
                  </a:lnTo>
                  <a:lnTo>
                    <a:pt x="534" y="4971"/>
                  </a:lnTo>
                  <a:lnTo>
                    <a:pt x="2636" y="401"/>
                  </a:lnTo>
                  <a:lnTo>
                    <a:pt x="3970" y="401"/>
                  </a:lnTo>
                  <a:cubicBezTo>
                    <a:pt x="3870" y="234"/>
                    <a:pt x="3803" y="134"/>
                    <a:pt x="3703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3208300" y="4306025"/>
              <a:ext cx="120950" cy="77575"/>
            </a:xfrm>
            <a:custGeom>
              <a:avLst/>
              <a:gdLst/>
              <a:ahLst/>
              <a:cxnLst/>
              <a:rect l="l" t="t" r="r" b="b"/>
              <a:pathLst>
                <a:path w="4838" h="3103" extrusionOk="0">
                  <a:moveTo>
                    <a:pt x="501" y="0"/>
                  </a:moveTo>
                  <a:lnTo>
                    <a:pt x="0" y="167"/>
                  </a:lnTo>
                  <a:lnTo>
                    <a:pt x="3536" y="3036"/>
                  </a:lnTo>
                  <a:lnTo>
                    <a:pt x="3636" y="2869"/>
                  </a:lnTo>
                  <a:cubicBezTo>
                    <a:pt x="3661" y="2794"/>
                    <a:pt x="3724" y="2757"/>
                    <a:pt x="3782" y="2757"/>
                  </a:cubicBezTo>
                  <a:cubicBezTo>
                    <a:pt x="3801" y="2757"/>
                    <a:pt x="3820" y="2761"/>
                    <a:pt x="3836" y="2769"/>
                  </a:cubicBezTo>
                  <a:cubicBezTo>
                    <a:pt x="3903" y="2836"/>
                    <a:pt x="3970" y="2903"/>
                    <a:pt x="3903" y="3003"/>
                  </a:cubicBezTo>
                  <a:lnTo>
                    <a:pt x="3870" y="3103"/>
                  </a:lnTo>
                  <a:lnTo>
                    <a:pt x="3903" y="3103"/>
                  </a:lnTo>
                  <a:lnTo>
                    <a:pt x="4804" y="2536"/>
                  </a:lnTo>
                  <a:cubicBezTo>
                    <a:pt x="4804" y="2369"/>
                    <a:pt x="4804" y="2202"/>
                    <a:pt x="4837" y="2035"/>
                  </a:cubicBezTo>
                  <a:lnTo>
                    <a:pt x="4837" y="1935"/>
                  </a:lnTo>
                  <a:lnTo>
                    <a:pt x="3803" y="266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3088200" y="4293525"/>
              <a:ext cx="150150" cy="51725"/>
            </a:xfrm>
            <a:custGeom>
              <a:avLst/>
              <a:gdLst/>
              <a:ahLst/>
              <a:cxnLst/>
              <a:rect l="l" t="t" r="r" b="b"/>
              <a:pathLst>
                <a:path w="6006" h="2069" extrusionOk="0">
                  <a:moveTo>
                    <a:pt x="5772" y="0"/>
                  </a:moveTo>
                  <a:lnTo>
                    <a:pt x="5138" y="200"/>
                  </a:lnTo>
                  <a:lnTo>
                    <a:pt x="4604" y="367"/>
                  </a:lnTo>
                  <a:lnTo>
                    <a:pt x="1235" y="1401"/>
                  </a:lnTo>
                  <a:lnTo>
                    <a:pt x="735" y="1568"/>
                  </a:lnTo>
                  <a:lnTo>
                    <a:pt x="134" y="1735"/>
                  </a:lnTo>
                  <a:cubicBezTo>
                    <a:pt x="68" y="1768"/>
                    <a:pt x="1" y="1868"/>
                    <a:pt x="1" y="1935"/>
                  </a:cubicBezTo>
                  <a:cubicBezTo>
                    <a:pt x="1" y="2035"/>
                    <a:pt x="101" y="2068"/>
                    <a:pt x="168" y="2068"/>
                  </a:cubicBezTo>
                  <a:lnTo>
                    <a:pt x="234" y="2068"/>
                  </a:lnTo>
                  <a:lnTo>
                    <a:pt x="835" y="1868"/>
                  </a:lnTo>
                  <a:lnTo>
                    <a:pt x="1402" y="1701"/>
                  </a:lnTo>
                  <a:lnTo>
                    <a:pt x="4771" y="667"/>
                  </a:lnTo>
                  <a:lnTo>
                    <a:pt x="5271" y="500"/>
                  </a:lnTo>
                  <a:lnTo>
                    <a:pt x="5838" y="334"/>
                  </a:lnTo>
                  <a:cubicBezTo>
                    <a:pt x="5938" y="267"/>
                    <a:pt x="6005" y="200"/>
                    <a:pt x="5972" y="100"/>
                  </a:cubicBezTo>
                  <a:cubicBezTo>
                    <a:pt x="5938" y="33"/>
                    <a:pt x="5838" y="0"/>
                    <a:pt x="5772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3056525" y="4531175"/>
              <a:ext cx="179325" cy="127625"/>
            </a:xfrm>
            <a:custGeom>
              <a:avLst/>
              <a:gdLst/>
              <a:ahLst/>
              <a:cxnLst/>
              <a:rect l="l" t="t" r="r" b="b"/>
              <a:pathLst>
                <a:path w="7173" h="5105" extrusionOk="0">
                  <a:moveTo>
                    <a:pt x="2235" y="1"/>
                  </a:moveTo>
                  <a:lnTo>
                    <a:pt x="2602" y="601"/>
                  </a:lnTo>
                  <a:cubicBezTo>
                    <a:pt x="2669" y="701"/>
                    <a:pt x="2669" y="768"/>
                    <a:pt x="2569" y="835"/>
                  </a:cubicBezTo>
                  <a:cubicBezTo>
                    <a:pt x="2535" y="835"/>
                    <a:pt x="2535" y="868"/>
                    <a:pt x="2502" y="868"/>
                  </a:cubicBezTo>
                  <a:cubicBezTo>
                    <a:pt x="2435" y="868"/>
                    <a:pt x="2369" y="835"/>
                    <a:pt x="2369" y="768"/>
                  </a:cubicBezTo>
                  <a:lnTo>
                    <a:pt x="2035" y="234"/>
                  </a:lnTo>
                  <a:lnTo>
                    <a:pt x="0" y="4671"/>
                  </a:lnTo>
                  <a:lnTo>
                    <a:pt x="567" y="5105"/>
                  </a:lnTo>
                  <a:cubicBezTo>
                    <a:pt x="3103" y="4337"/>
                    <a:pt x="5371" y="2870"/>
                    <a:pt x="7172" y="902"/>
                  </a:cubicBezTo>
                  <a:lnTo>
                    <a:pt x="7005" y="34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106550" y="4520350"/>
              <a:ext cx="138475" cy="32550"/>
            </a:xfrm>
            <a:custGeom>
              <a:avLst/>
              <a:gdLst/>
              <a:ahLst/>
              <a:cxnLst/>
              <a:rect l="l" t="t" r="r" b="b"/>
              <a:pathLst>
                <a:path w="5539" h="1302" extrusionOk="0">
                  <a:moveTo>
                    <a:pt x="1" y="0"/>
                  </a:moveTo>
                  <a:lnTo>
                    <a:pt x="234" y="434"/>
                  </a:lnTo>
                  <a:lnTo>
                    <a:pt x="5004" y="434"/>
                  </a:lnTo>
                  <a:lnTo>
                    <a:pt x="5171" y="1301"/>
                  </a:lnTo>
                  <a:cubicBezTo>
                    <a:pt x="5271" y="1168"/>
                    <a:pt x="5405" y="1034"/>
                    <a:pt x="5538" y="868"/>
                  </a:cubicBezTo>
                  <a:lnTo>
                    <a:pt x="5405" y="134"/>
                  </a:lnTo>
                  <a:lnTo>
                    <a:pt x="5371" y="267"/>
                  </a:lnTo>
                  <a:cubicBezTo>
                    <a:pt x="5238" y="367"/>
                    <a:pt x="5204" y="367"/>
                    <a:pt x="5171" y="367"/>
                  </a:cubicBezTo>
                  <a:lnTo>
                    <a:pt x="5071" y="367"/>
                  </a:lnTo>
                  <a:cubicBezTo>
                    <a:pt x="5004" y="334"/>
                    <a:pt x="4938" y="267"/>
                    <a:pt x="5004" y="167"/>
                  </a:cubicBezTo>
                  <a:lnTo>
                    <a:pt x="507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3045675" y="4527025"/>
              <a:ext cx="60900" cy="135100"/>
            </a:xfrm>
            <a:custGeom>
              <a:avLst/>
              <a:gdLst/>
              <a:ahLst/>
              <a:cxnLst/>
              <a:rect l="l" t="t" r="r" b="b"/>
              <a:pathLst>
                <a:path w="2436" h="5404" extrusionOk="0">
                  <a:moveTo>
                    <a:pt x="2169" y="0"/>
                  </a:moveTo>
                  <a:lnTo>
                    <a:pt x="1" y="4704"/>
                  </a:lnTo>
                  <a:lnTo>
                    <a:pt x="167" y="4704"/>
                  </a:lnTo>
                  <a:cubicBezTo>
                    <a:pt x="268" y="4704"/>
                    <a:pt x="334" y="4770"/>
                    <a:pt x="334" y="4870"/>
                  </a:cubicBezTo>
                  <a:cubicBezTo>
                    <a:pt x="334" y="4937"/>
                    <a:pt x="268" y="5037"/>
                    <a:pt x="167" y="5037"/>
                  </a:cubicBezTo>
                  <a:lnTo>
                    <a:pt x="34" y="5037"/>
                  </a:lnTo>
                  <a:lnTo>
                    <a:pt x="501" y="5404"/>
                  </a:lnTo>
                  <a:cubicBezTo>
                    <a:pt x="668" y="5371"/>
                    <a:pt x="835" y="5304"/>
                    <a:pt x="1001" y="5237"/>
                  </a:cubicBezTo>
                  <a:lnTo>
                    <a:pt x="434" y="4770"/>
                  </a:lnTo>
                  <a:lnTo>
                    <a:pt x="2436" y="434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3046525" y="4431400"/>
              <a:ext cx="75900" cy="121500"/>
            </a:xfrm>
            <a:custGeom>
              <a:avLst/>
              <a:gdLst/>
              <a:ahLst/>
              <a:cxnLst/>
              <a:rect l="l" t="t" r="r" b="b"/>
              <a:pathLst>
                <a:path w="3036" h="4860" extrusionOk="0">
                  <a:moveTo>
                    <a:pt x="193" y="1"/>
                  </a:moveTo>
                  <a:cubicBezTo>
                    <a:pt x="161" y="1"/>
                    <a:pt x="128" y="9"/>
                    <a:pt x="100" y="22"/>
                  </a:cubicBezTo>
                  <a:cubicBezTo>
                    <a:pt x="0" y="56"/>
                    <a:pt x="0" y="156"/>
                    <a:pt x="67" y="223"/>
                  </a:cubicBezTo>
                  <a:lnTo>
                    <a:pt x="434" y="856"/>
                  </a:lnTo>
                  <a:lnTo>
                    <a:pt x="667" y="1257"/>
                  </a:lnTo>
                  <a:lnTo>
                    <a:pt x="2168" y="3758"/>
                  </a:lnTo>
                  <a:lnTo>
                    <a:pt x="2435" y="4225"/>
                  </a:lnTo>
                  <a:lnTo>
                    <a:pt x="2769" y="4759"/>
                  </a:lnTo>
                  <a:cubicBezTo>
                    <a:pt x="2802" y="4826"/>
                    <a:pt x="2835" y="4859"/>
                    <a:pt x="2902" y="4859"/>
                  </a:cubicBezTo>
                  <a:cubicBezTo>
                    <a:pt x="2935" y="4859"/>
                    <a:pt x="2935" y="4859"/>
                    <a:pt x="2969" y="4793"/>
                  </a:cubicBezTo>
                  <a:cubicBezTo>
                    <a:pt x="3002" y="4759"/>
                    <a:pt x="3036" y="4692"/>
                    <a:pt x="3002" y="4592"/>
                  </a:cubicBezTo>
                  <a:lnTo>
                    <a:pt x="2635" y="3959"/>
                  </a:lnTo>
                  <a:lnTo>
                    <a:pt x="2402" y="3558"/>
                  </a:lnTo>
                  <a:lnTo>
                    <a:pt x="901" y="1023"/>
                  </a:lnTo>
                  <a:lnTo>
                    <a:pt x="634" y="589"/>
                  </a:lnTo>
                  <a:lnTo>
                    <a:pt x="300" y="56"/>
                  </a:lnTo>
                  <a:cubicBezTo>
                    <a:pt x="281" y="17"/>
                    <a:pt x="238" y="1"/>
                    <a:pt x="193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2734625" y="4532025"/>
              <a:ext cx="154300" cy="126775"/>
            </a:xfrm>
            <a:custGeom>
              <a:avLst/>
              <a:gdLst/>
              <a:ahLst/>
              <a:cxnLst/>
              <a:rect l="l" t="t" r="r" b="b"/>
              <a:pathLst>
                <a:path w="6172" h="5071" extrusionOk="0">
                  <a:moveTo>
                    <a:pt x="434" y="0"/>
                  </a:moveTo>
                  <a:lnTo>
                    <a:pt x="0" y="868"/>
                  </a:lnTo>
                  <a:cubicBezTo>
                    <a:pt x="1301" y="2836"/>
                    <a:pt x="3236" y="4337"/>
                    <a:pt x="5438" y="5071"/>
                  </a:cubicBezTo>
                  <a:lnTo>
                    <a:pt x="6172" y="4570"/>
                  </a:lnTo>
                  <a:lnTo>
                    <a:pt x="5371" y="234"/>
                  </a:lnTo>
                  <a:lnTo>
                    <a:pt x="4904" y="801"/>
                  </a:lnTo>
                  <a:cubicBezTo>
                    <a:pt x="4871" y="834"/>
                    <a:pt x="4804" y="834"/>
                    <a:pt x="4771" y="834"/>
                  </a:cubicBezTo>
                  <a:cubicBezTo>
                    <a:pt x="4737" y="834"/>
                    <a:pt x="4704" y="834"/>
                    <a:pt x="4637" y="801"/>
                  </a:cubicBezTo>
                  <a:cubicBezTo>
                    <a:pt x="4570" y="701"/>
                    <a:pt x="4570" y="634"/>
                    <a:pt x="4637" y="567"/>
                  </a:cubicBezTo>
                  <a:lnTo>
                    <a:pt x="513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868875" y="4527850"/>
              <a:ext cx="30050" cy="135125"/>
            </a:xfrm>
            <a:custGeom>
              <a:avLst/>
              <a:gdLst/>
              <a:ahLst/>
              <a:cxnLst/>
              <a:rect l="l" t="t" r="r" b="b"/>
              <a:pathLst>
                <a:path w="1202" h="5405" extrusionOk="0">
                  <a:moveTo>
                    <a:pt x="335" y="1"/>
                  </a:moveTo>
                  <a:lnTo>
                    <a:pt x="1" y="401"/>
                  </a:lnTo>
                  <a:lnTo>
                    <a:pt x="835" y="4737"/>
                  </a:lnTo>
                  <a:lnTo>
                    <a:pt x="68" y="5238"/>
                  </a:lnTo>
                  <a:lnTo>
                    <a:pt x="568" y="5404"/>
                  </a:lnTo>
                  <a:lnTo>
                    <a:pt x="1135" y="5037"/>
                  </a:lnTo>
                  <a:lnTo>
                    <a:pt x="1035" y="5037"/>
                  </a:lnTo>
                  <a:cubicBezTo>
                    <a:pt x="935" y="5037"/>
                    <a:pt x="868" y="4971"/>
                    <a:pt x="868" y="4837"/>
                  </a:cubicBezTo>
                  <a:cubicBezTo>
                    <a:pt x="868" y="4737"/>
                    <a:pt x="935" y="4671"/>
                    <a:pt x="1035" y="4671"/>
                  </a:cubicBezTo>
                  <a:lnTo>
                    <a:pt x="1202" y="467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2728775" y="4520350"/>
              <a:ext cx="144300" cy="32550"/>
            </a:xfrm>
            <a:custGeom>
              <a:avLst/>
              <a:gdLst/>
              <a:ahLst/>
              <a:cxnLst/>
              <a:rect l="l" t="t" r="r" b="b"/>
              <a:pathLst>
                <a:path w="5772" h="1302" extrusionOk="0">
                  <a:moveTo>
                    <a:pt x="668" y="0"/>
                  </a:moveTo>
                  <a:lnTo>
                    <a:pt x="701" y="167"/>
                  </a:lnTo>
                  <a:cubicBezTo>
                    <a:pt x="701" y="267"/>
                    <a:pt x="668" y="334"/>
                    <a:pt x="601" y="367"/>
                  </a:cubicBezTo>
                  <a:lnTo>
                    <a:pt x="535" y="367"/>
                  </a:lnTo>
                  <a:cubicBezTo>
                    <a:pt x="468" y="367"/>
                    <a:pt x="368" y="334"/>
                    <a:pt x="368" y="267"/>
                  </a:cubicBezTo>
                  <a:lnTo>
                    <a:pt x="335" y="134"/>
                  </a:lnTo>
                  <a:lnTo>
                    <a:pt x="1" y="868"/>
                  </a:lnTo>
                  <a:cubicBezTo>
                    <a:pt x="68" y="1034"/>
                    <a:pt x="168" y="1168"/>
                    <a:pt x="234" y="1301"/>
                  </a:cubicBezTo>
                  <a:lnTo>
                    <a:pt x="668" y="401"/>
                  </a:lnTo>
                  <a:lnTo>
                    <a:pt x="5371" y="434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2849700" y="4433000"/>
              <a:ext cx="105100" cy="120725"/>
            </a:xfrm>
            <a:custGeom>
              <a:avLst/>
              <a:gdLst/>
              <a:ahLst/>
              <a:cxnLst/>
              <a:rect l="l" t="t" r="r" b="b"/>
              <a:pathLst>
                <a:path w="4204" h="4829" extrusionOk="0">
                  <a:moveTo>
                    <a:pt x="4058" y="0"/>
                  </a:moveTo>
                  <a:cubicBezTo>
                    <a:pt x="4020" y="0"/>
                    <a:pt x="3987" y="8"/>
                    <a:pt x="3970" y="25"/>
                  </a:cubicBezTo>
                  <a:lnTo>
                    <a:pt x="3503" y="592"/>
                  </a:lnTo>
                  <a:lnTo>
                    <a:pt x="3170" y="992"/>
                  </a:lnTo>
                  <a:lnTo>
                    <a:pt x="968" y="3594"/>
                  </a:lnTo>
                  <a:lnTo>
                    <a:pt x="568" y="3995"/>
                  </a:lnTo>
                  <a:lnTo>
                    <a:pt x="67" y="4595"/>
                  </a:lnTo>
                  <a:cubicBezTo>
                    <a:pt x="1" y="4662"/>
                    <a:pt x="1" y="4729"/>
                    <a:pt x="67" y="4795"/>
                  </a:cubicBezTo>
                  <a:cubicBezTo>
                    <a:pt x="134" y="4829"/>
                    <a:pt x="168" y="4829"/>
                    <a:pt x="201" y="4829"/>
                  </a:cubicBezTo>
                  <a:cubicBezTo>
                    <a:pt x="234" y="4829"/>
                    <a:pt x="301" y="4795"/>
                    <a:pt x="334" y="4795"/>
                  </a:cubicBezTo>
                  <a:lnTo>
                    <a:pt x="801" y="4262"/>
                  </a:lnTo>
                  <a:lnTo>
                    <a:pt x="1135" y="3828"/>
                  </a:lnTo>
                  <a:lnTo>
                    <a:pt x="3336" y="1259"/>
                  </a:lnTo>
                  <a:lnTo>
                    <a:pt x="3670" y="826"/>
                  </a:lnTo>
                  <a:lnTo>
                    <a:pt x="4170" y="259"/>
                  </a:lnTo>
                  <a:cubicBezTo>
                    <a:pt x="4204" y="159"/>
                    <a:pt x="4204" y="92"/>
                    <a:pt x="4170" y="25"/>
                  </a:cubicBezTo>
                  <a:cubicBezTo>
                    <a:pt x="4137" y="8"/>
                    <a:pt x="4095" y="0"/>
                    <a:pt x="405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3229150" y="4374925"/>
              <a:ext cx="78400" cy="155450"/>
            </a:xfrm>
            <a:custGeom>
              <a:avLst/>
              <a:gdLst/>
              <a:ahLst/>
              <a:cxnLst/>
              <a:rect l="l" t="t" r="r" b="b"/>
              <a:pathLst>
                <a:path w="3136" h="6218" extrusionOk="0">
                  <a:moveTo>
                    <a:pt x="2948" y="1"/>
                  </a:moveTo>
                  <a:cubicBezTo>
                    <a:pt x="2890" y="1"/>
                    <a:pt x="2827" y="38"/>
                    <a:pt x="2802" y="113"/>
                  </a:cubicBezTo>
                  <a:lnTo>
                    <a:pt x="2702" y="280"/>
                  </a:lnTo>
                  <a:lnTo>
                    <a:pt x="134" y="5851"/>
                  </a:lnTo>
                  <a:lnTo>
                    <a:pt x="34" y="6017"/>
                  </a:lnTo>
                  <a:cubicBezTo>
                    <a:pt x="0" y="6118"/>
                    <a:pt x="34" y="6184"/>
                    <a:pt x="134" y="6218"/>
                  </a:cubicBezTo>
                  <a:lnTo>
                    <a:pt x="200" y="6218"/>
                  </a:lnTo>
                  <a:cubicBezTo>
                    <a:pt x="300" y="6218"/>
                    <a:pt x="334" y="6184"/>
                    <a:pt x="367" y="6151"/>
                  </a:cubicBezTo>
                  <a:lnTo>
                    <a:pt x="434" y="6017"/>
                  </a:lnTo>
                  <a:lnTo>
                    <a:pt x="3036" y="347"/>
                  </a:lnTo>
                  <a:lnTo>
                    <a:pt x="3102" y="213"/>
                  </a:lnTo>
                  <a:cubicBezTo>
                    <a:pt x="3136" y="147"/>
                    <a:pt x="3102" y="13"/>
                    <a:pt x="3002" y="13"/>
                  </a:cubicBezTo>
                  <a:cubicBezTo>
                    <a:pt x="2986" y="5"/>
                    <a:pt x="2967" y="1"/>
                    <a:pt x="2948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3148250" y="4085550"/>
              <a:ext cx="121775" cy="99575"/>
            </a:xfrm>
            <a:custGeom>
              <a:avLst/>
              <a:gdLst/>
              <a:ahLst/>
              <a:cxnLst/>
              <a:rect l="l" t="t" r="r" b="b"/>
              <a:pathLst>
                <a:path w="4871" h="3983" extrusionOk="0">
                  <a:moveTo>
                    <a:pt x="138" y="0"/>
                  </a:moveTo>
                  <a:cubicBezTo>
                    <a:pt x="101" y="0"/>
                    <a:pt x="64" y="17"/>
                    <a:pt x="34" y="47"/>
                  </a:cubicBezTo>
                  <a:cubicBezTo>
                    <a:pt x="1" y="147"/>
                    <a:pt x="1" y="213"/>
                    <a:pt x="67" y="247"/>
                  </a:cubicBezTo>
                  <a:lnTo>
                    <a:pt x="201" y="380"/>
                  </a:lnTo>
                  <a:lnTo>
                    <a:pt x="4437" y="3816"/>
                  </a:lnTo>
                  <a:lnTo>
                    <a:pt x="4571" y="3916"/>
                  </a:lnTo>
                  <a:cubicBezTo>
                    <a:pt x="4604" y="3983"/>
                    <a:pt x="4671" y="3983"/>
                    <a:pt x="4704" y="3983"/>
                  </a:cubicBezTo>
                  <a:cubicBezTo>
                    <a:pt x="4737" y="3983"/>
                    <a:pt x="4771" y="3916"/>
                    <a:pt x="4837" y="3916"/>
                  </a:cubicBezTo>
                  <a:cubicBezTo>
                    <a:pt x="4871" y="3849"/>
                    <a:pt x="4871" y="3749"/>
                    <a:pt x="4837" y="3716"/>
                  </a:cubicBezTo>
                  <a:lnTo>
                    <a:pt x="4704" y="3649"/>
                  </a:lnTo>
                  <a:lnTo>
                    <a:pt x="401" y="180"/>
                  </a:lnTo>
                  <a:lnTo>
                    <a:pt x="267" y="80"/>
                  </a:lnTo>
                  <a:cubicBezTo>
                    <a:pt x="231" y="25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890575" y="4644600"/>
              <a:ext cx="162625" cy="8375"/>
            </a:xfrm>
            <a:custGeom>
              <a:avLst/>
              <a:gdLst/>
              <a:ahLst/>
              <a:cxnLst/>
              <a:rect l="l" t="t" r="r" b="b"/>
              <a:pathLst>
                <a:path w="6505" h="335" extrusionOk="0">
                  <a:moveTo>
                    <a:pt x="167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34"/>
                    <a:pt x="167" y="334"/>
                  </a:cubicBezTo>
                  <a:lnTo>
                    <a:pt x="6338" y="334"/>
                  </a:lnTo>
                  <a:cubicBezTo>
                    <a:pt x="6472" y="334"/>
                    <a:pt x="6505" y="234"/>
                    <a:pt x="6505" y="167"/>
                  </a:cubicBezTo>
                  <a:cubicBezTo>
                    <a:pt x="6505" y="67"/>
                    <a:pt x="6405" y="1"/>
                    <a:pt x="6338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2708775" y="4374400"/>
              <a:ext cx="37550" cy="155150"/>
            </a:xfrm>
            <a:custGeom>
              <a:avLst/>
              <a:gdLst/>
              <a:ahLst/>
              <a:cxnLst/>
              <a:rect l="l" t="t" r="r" b="b"/>
              <a:pathLst>
                <a:path w="1502" h="6206" extrusionOk="0">
                  <a:moveTo>
                    <a:pt x="167" y="1"/>
                  </a:moveTo>
                  <a:cubicBezTo>
                    <a:pt x="100" y="1"/>
                    <a:pt x="0" y="101"/>
                    <a:pt x="67" y="201"/>
                  </a:cubicBezTo>
                  <a:lnTo>
                    <a:pt x="100" y="334"/>
                  </a:lnTo>
                  <a:lnTo>
                    <a:pt x="1168" y="5972"/>
                  </a:lnTo>
                  <a:lnTo>
                    <a:pt x="1235" y="6105"/>
                  </a:lnTo>
                  <a:cubicBezTo>
                    <a:pt x="1168" y="6172"/>
                    <a:pt x="1268" y="6205"/>
                    <a:pt x="1335" y="6205"/>
                  </a:cubicBezTo>
                  <a:cubicBezTo>
                    <a:pt x="1468" y="6205"/>
                    <a:pt x="1501" y="6139"/>
                    <a:pt x="1501" y="6005"/>
                  </a:cubicBezTo>
                  <a:lnTo>
                    <a:pt x="1468" y="5838"/>
                  </a:lnTo>
                  <a:lnTo>
                    <a:pt x="434" y="301"/>
                  </a:lnTo>
                  <a:lnTo>
                    <a:pt x="401" y="134"/>
                  </a:lnTo>
                  <a:cubicBezTo>
                    <a:pt x="401" y="34"/>
                    <a:pt x="301" y="1"/>
                    <a:pt x="1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800775" y="4086150"/>
              <a:ext cx="145700" cy="98975"/>
            </a:xfrm>
            <a:custGeom>
              <a:avLst/>
              <a:gdLst/>
              <a:ahLst/>
              <a:cxnLst/>
              <a:rect l="l" t="t" r="r" b="b"/>
              <a:pathLst>
                <a:path w="5828" h="3959" extrusionOk="0">
                  <a:moveTo>
                    <a:pt x="5687" y="1"/>
                  </a:moveTo>
                  <a:cubicBezTo>
                    <a:pt x="5655" y="1"/>
                    <a:pt x="5621" y="9"/>
                    <a:pt x="5594" y="23"/>
                  </a:cubicBezTo>
                  <a:lnTo>
                    <a:pt x="5460" y="89"/>
                  </a:lnTo>
                  <a:lnTo>
                    <a:pt x="156" y="3592"/>
                  </a:lnTo>
                  <a:lnTo>
                    <a:pt x="56" y="3692"/>
                  </a:lnTo>
                  <a:cubicBezTo>
                    <a:pt x="56" y="3688"/>
                    <a:pt x="56" y="3687"/>
                    <a:pt x="54" y="3687"/>
                  </a:cubicBezTo>
                  <a:cubicBezTo>
                    <a:pt x="44" y="3687"/>
                    <a:pt x="0" y="3799"/>
                    <a:pt x="90" y="3859"/>
                  </a:cubicBezTo>
                  <a:cubicBezTo>
                    <a:pt x="123" y="3892"/>
                    <a:pt x="156" y="3959"/>
                    <a:pt x="223" y="3959"/>
                  </a:cubicBezTo>
                  <a:cubicBezTo>
                    <a:pt x="257" y="3959"/>
                    <a:pt x="290" y="3959"/>
                    <a:pt x="290" y="3892"/>
                  </a:cubicBezTo>
                  <a:lnTo>
                    <a:pt x="423" y="3825"/>
                  </a:lnTo>
                  <a:lnTo>
                    <a:pt x="5627" y="356"/>
                  </a:lnTo>
                  <a:lnTo>
                    <a:pt x="5760" y="256"/>
                  </a:lnTo>
                  <a:cubicBezTo>
                    <a:pt x="5827" y="223"/>
                    <a:pt x="5827" y="123"/>
                    <a:pt x="5794" y="56"/>
                  </a:cubicBezTo>
                  <a:cubicBezTo>
                    <a:pt x="5774" y="17"/>
                    <a:pt x="5732" y="1"/>
                    <a:pt x="568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7" name="Google Shape;1237;p22"/>
          <p:cNvSpPr txBox="1"/>
          <p:nvPr/>
        </p:nvSpPr>
        <p:spPr>
          <a:xfrm>
            <a:off x="872514" y="4472382"/>
            <a:ext cx="4613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Find more illustrations like these on </a:t>
            </a:r>
            <a:r>
              <a:rPr lang="en-US" sz="1100" b="1" i="0" u="none" strike="noStrike" cap="non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Stories by Freepik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3"/>
          <p:cNvSpPr txBox="1">
            <a:spLocks noGrp="1"/>
          </p:cNvSpPr>
          <p:nvPr>
            <p:ph type="title" idx="4294967295"/>
          </p:nvPr>
        </p:nvSpPr>
        <p:spPr>
          <a:xfrm>
            <a:off x="1048350" y="9544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 &amp; colors used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3"/>
          <p:cNvSpPr txBox="1">
            <a:spLocks noGrp="1"/>
          </p:cNvSpPr>
          <p:nvPr>
            <p:ph type="body" idx="4294967295"/>
          </p:nvPr>
        </p:nvSpPr>
        <p:spPr>
          <a:xfrm>
            <a:off x="1068100" y="1457875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has been made using the following fonts: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3"/>
          <p:cNvSpPr txBox="1">
            <a:spLocks noGrp="1"/>
          </p:cNvSpPr>
          <p:nvPr>
            <p:ph type="body" idx="4294967295"/>
          </p:nvPr>
        </p:nvSpPr>
        <p:spPr>
          <a:xfrm>
            <a:off x="1068100" y="1919049"/>
            <a:ext cx="7047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 b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https://fonts.google.com/specimen/Montserrat</a:t>
            </a: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5" name="Google Shape;1245;p23"/>
          <p:cNvGrpSpPr/>
          <p:nvPr/>
        </p:nvGrpSpPr>
        <p:grpSpPr>
          <a:xfrm>
            <a:off x="2583563" y="3498875"/>
            <a:ext cx="3976875" cy="754200"/>
            <a:chOff x="2052655" y="3498875"/>
            <a:chExt cx="3976875" cy="754200"/>
          </a:xfrm>
        </p:grpSpPr>
        <p:sp>
          <p:nvSpPr>
            <p:cNvPr id="1246" name="Google Shape;1246;p23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2B3C8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BBE3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1323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#2b3c82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#ebbe31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#e6e6e6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#132356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9" y="617589"/>
            <a:ext cx="8046064" cy="452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239" y="602840"/>
            <a:ext cx="7839587" cy="440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"/>
          <p:cNvSpPr/>
          <p:nvPr/>
        </p:nvSpPr>
        <p:spPr>
          <a:xfrm rot="1783286">
            <a:off x="-430269" y="770087"/>
            <a:ext cx="4582098" cy="3660874"/>
          </a:xfrm>
          <a:custGeom>
            <a:avLst/>
            <a:gdLst/>
            <a:ahLst/>
            <a:cxnLst/>
            <a:rect l="l" t="t" r="r" b="b"/>
            <a:pathLst>
              <a:path w="25847" h="34519" extrusionOk="0">
                <a:moveTo>
                  <a:pt x="119" y="7822"/>
                </a:moveTo>
                <a:cubicBezTo>
                  <a:pt x="-830" y="13263"/>
                  <a:pt x="14987" y="35405"/>
                  <a:pt x="19099" y="34393"/>
                </a:cubicBezTo>
                <a:cubicBezTo>
                  <a:pt x="23211" y="33381"/>
                  <a:pt x="27955" y="6177"/>
                  <a:pt x="24792" y="1748"/>
                </a:cubicBezTo>
                <a:cubicBezTo>
                  <a:pt x="21629" y="-2680"/>
                  <a:pt x="1068" y="2381"/>
                  <a:pt x="119" y="7822"/>
                </a:cubicBezTo>
                <a:close/>
              </a:path>
            </a:pathLst>
          </a:custGeom>
          <a:solidFill>
            <a:srgbClr val="EBBE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" name="Google Shape;620;p5"/>
          <p:cNvGrpSpPr/>
          <p:nvPr/>
        </p:nvGrpSpPr>
        <p:grpSpPr>
          <a:xfrm>
            <a:off x="947229" y="3449779"/>
            <a:ext cx="1698771" cy="1154487"/>
            <a:chOff x="720000" y="3298275"/>
            <a:chExt cx="1921904" cy="1306128"/>
          </a:xfrm>
        </p:grpSpPr>
        <p:sp>
          <p:nvSpPr>
            <p:cNvPr id="621" name="Google Shape;621;p5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5"/>
          <p:cNvSpPr txBox="1">
            <a:spLocks noGrp="1"/>
          </p:cNvSpPr>
          <p:nvPr>
            <p:ph type="ctrTitle"/>
          </p:nvPr>
        </p:nvSpPr>
        <p:spPr>
          <a:xfrm>
            <a:off x="631401" y="1348195"/>
            <a:ext cx="39924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UNIT 8</a:t>
            </a:r>
            <a:br>
              <a:rPr lang="en-US" sz="40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4" name="Google Shape;624;p5"/>
          <p:cNvGrpSpPr/>
          <p:nvPr/>
        </p:nvGrpSpPr>
        <p:grpSpPr>
          <a:xfrm>
            <a:off x="4488169" y="456170"/>
            <a:ext cx="167663" cy="167663"/>
            <a:chOff x="1413550" y="461050"/>
            <a:chExt cx="3845475" cy="3845475"/>
          </a:xfrm>
        </p:grpSpPr>
        <p:sp>
          <p:nvSpPr>
            <p:cNvPr id="625" name="Google Shape;625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5"/>
          <p:cNvGrpSpPr/>
          <p:nvPr/>
        </p:nvGrpSpPr>
        <p:grpSpPr>
          <a:xfrm>
            <a:off x="4021281" y="456170"/>
            <a:ext cx="167663" cy="167663"/>
            <a:chOff x="1413550" y="461050"/>
            <a:chExt cx="3845475" cy="3845475"/>
          </a:xfrm>
        </p:grpSpPr>
        <p:sp>
          <p:nvSpPr>
            <p:cNvPr id="628" name="Google Shape;628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5"/>
          <p:cNvGrpSpPr/>
          <p:nvPr/>
        </p:nvGrpSpPr>
        <p:grpSpPr>
          <a:xfrm flipH="1">
            <a:off x="4821461" y="1021118"/>
            <a:ext cx="2940230" cy="3498052"/>
            <a:chOff x="2503625" y="1082875"/>
            <a:chExt cx="2923775" cy="3478475"/>
          </a:xfrm>
        </p:grpSpPr>
        <p:sp>
          <p:nvSpPr>
            <p:cNvPr id="631" name="Google Shape;631;p5"/>
            <p:cNvSpPr/>
            <p:nvPr/>
          </p:nvSpPr>
          <p:spPr>
            <a:xfrm>
              <a:off x="4047225" y="3156875"/>
              <a:ext cx="1380175" cy="1380175"/>
            </a:xfrm>
            <a:custGeom>
              <a:avLst/>
              <a:gdLst/>
              <a:ahLst/>
              <a:cxnLst/>
              <a:rect l="l" t="t" r="r" b="b"/>
              <a:pathLst>
                <a:path w="55207" h="55207" extrusionOk="0">
                  <a:moveTo>
                    <a:pt x="27620" y="0"/>
                  </a:moveTo>
                  <a:cubicBezTo>
                    <a:pt x="12376" y="0"/>
                    <a:pt x="1" y="12342"/>
                    <a:pt x="1" y="27620"/>
                  </a:cubicBezTo>
                  <a:cubicBezTo>
                    <a:pt x="1" y="42864"/>
                    <a:pt x="12376" y="55206"/>
                    <a:pt x="27620" y="55206"/>
                  </a:cubicBezTo>
                  <a:cubicBezTo>
                    <a:pt x="42865" y="55206"/>
                    <a:pt x="55207" y="42864"/>
                    <a:pt x="55207" y="27620"/>
                  </a:cubicBezTo>
                  <a:cubicBezTo>
                    <a:pt x="55207" y="12342"/>
                    <a:pt x="42865" y="0"/>
                    <a:pt x="27620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4866150" y="3974950"/>
              <a:ext cx="550425" cy="550425"/>
            </a:xfrm>
            <a:custGeom>
              <a:avLst/>
              <a:gdLst/>
              <a:ahLst/>
              <a:cxnLst/>
              <a:rect l="l" t="t" r="r" b="b"/>
              <a:pathLst>
                <a:path w="22017" h="22017" extrusionOk="0">
                  <a:moveTo>
                    <a:pt x="22016" y="1"/>
                  </a:moveTo>
                  <a:cubicBezTo>
                    <a:pt x="16112" y="8674"/>
                    <a:pt x="8673" y="16146"/>
                    <a:pt x="0" y="22016"/>
                  </a:cubicBezTo>
                  <a:lnTo>
                    <a:pt x="1101" y="21783"/>
                  </a:lnTo>
                  <a:cubicBezTo>
                    <a:pt x="9174" y="16179"/>
                    <a:pt x="16179" y="9241"/>
                    <a:pt x="21749" y="1168"/>
                  </a:cubicBezTo>
                  <a:cubicBezTo>
                    <a:pt x="21849" y="801"/>
                    <a:pt x="21916" y="401"/>
                    <a:pt x="22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4649325" y="3758125"/>
              <a:ext cx="775575" cy="775575"/>
            </a:xfrm>
            <a:custGeom>
              <a:avLst/>
              <a:gdLst/>
              <a:ahLst/>
              <a:cxnLst/>
              <a:rect l="l" t="t" r="r" b="b"/>
              <a:pathLst>
                <a:path w="31023" h="31023" extrusionOk="0">
                  <a:moveTo>
                    <a:pt x="30923" y="1"/>
                  </a:moveTo>
                  <a:cubicBezTo>
                    <a:pt x="23284" y="12743"/>
                    <a:pt x="12676" y="23317"/>
                    <a:pt x="0" y="30956"/>
                  </a:cubicBezTo>
                  <a:lnTo>
                    <a:pt x="701" y="31023"/>
                  </a:lnTo>
                  <a:cubicBezTo>
                    <a:pt x="13076" y="23484"/>
                    <a:pt x="23517" y="13110"/>
                    <a:pt x="31023" y="735"/>
                  </a:cubicBezTo>
                  <a:cubicBezTo>
                    <a:pt x="30956" y="468"/>
                    <a:pt x="30956" y="234"/>
                    <a:pt x="30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4496725" y="3607200"/>
              <a:ext cx="893150" cy="892325"/>
            </a:xfrm>
            <a:custGeom>
              <a:avLst/>
              <a:gdLst/>
              <a:ahLst/>
              <a:cxnLst/>
              <a:rect l="l" t="t" r="r" b="b"/>
              <a:pathLst>
                <a:path w="35726" h="35693" extrusionOk="0">
                  <a:moveTo>
                    <a:pt x="35525" y="0"/>
                  </a:moveTo>
                  <a:cubicBezTo>
                    <a:pt x="26986" y="14711"/>
                    <a:pt x="14711" y="26919"/>
                    <a:pt x="0" y="35492"/>
                  </a:cubicBezTo>
                  <a:lnTo>
                    <a:pt x="534" y="35692"/>
                  </a:lnTo>
                  <a:cubicBezTo>
                    <a:pt x="15111" y="27153"/>
                    <a:pt x="27220" y="15044"/>
                    <a:pt x="35726" y="534"/>
                  </a:cubicBezTo>
                  <a:cubicBezTo>
                    <a:pt x="35692" y="367"/>
                    <a:pt x="35626" y="167"/>
                    <a:pt x="35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9975" y="3489600"/>
              <a:ext cx="954875" cy="954050"/>
            </a:xfrm>
            <a:custGeom>
              <a:avLst/>
              <a:gdLst/>
              <a:ahLst/>
              <a:cxnLst/>
              <a:rect l="l" t="t" r="r" b="b"/>
              <a:pathLst>
                <a:path w="38195" h="38162" extrusionOk="0">
                  <a:moveTo>
                    <a:pt x="37961" y="1"/>
                  </a:moveTo>
                  <a:cubicBezTo>
                    <a:pt x="28787" y="15679"/>
                    <a:pt x="15678" y="28721"/>
                    <a:pt x="0" y="37895"/>
                  </a:cubicBezTo>
                  <a:lnTo>
                    <a:pt x="434" y="38161"/>
                  </a:lnTo>
                  <a:cubicBezTo>
                    <a:pt x="16012" y="29022"/>
                    <a:pt x="29021" y="16012"/>
                    <a:pt x="38194" y="401"/>
                  </a:cubicBezTo>
                  <a:cubicBezTo>
                    <a:pt x="38127" y="234"/>
                    <a:pt x="38027" y="134"/>
                    <a:pt x="37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4284900" y="3393700"/>
              <a:ext cx="981550" cy="980725"/>
            </a:xfrm>
            <a:custGeom>
              <a:avLst/>
              <a:gdLst/>
              <a:ahLst/>
              <a:cxnLst/>
              <a:rect l="l" t="t" r="r" b="b"/>
              <a:pathLst>
                <a:path w="39262" h="39229" extrusionOk="0">
                  <a:moveTo>
                    <a:pt x="38962" y="1"/>
                  </a:moveTo>
                  <a:cubicBezTo>
                    <a:pt x="29355" y="15979"/>
                    <a:pt x="15978" y="29322"/>
                    <a:pt x="0" y="38929"/>
                  </a:cubicBezTo>
                  <a:lnTo>
                    <a:pt x="367" y="39229"/>
                  </a:lnTo>
                  <a:cubicBezTo>
                    <a:pt x="16279" y="29655"/>
                    <a:pt x="29622" y="16312"/>
                    <a:pt x="39262" y="368"/>
                  </a:cubicBezTo>
                  <a:cubicBezTo>
                    <a:pt x="39162" y="234"/>
                    <a:pt x="39028" y="134"/>
                    <a:pt x="38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4205675" y="3314475"/>
              <a:ext cx="979900" cy="979900"/>
            </a:xfrm>
            <a:custGeom>
              <a:avLst/>
              <a:gdLst/>
              <a:ahLst/>
              <a:cxnLst/>
              <a:rect l="l" t="t" r="r" b="b"/>
              <a:pathLst>
                <a:path w="39196" h="39196" extrusionOk="0">
                  <a:moveTo>
                    <a:pt x="38862" y="1"/>
                  </a:moveTo>
                  <a:cubicBezTo>
                    <a:pt x="29021" y="15745"/>
                    <a:pt x="15745" y="29022"/>
                    <a:pt x="0" y="38862"/>
                  </a:cubicBezTo>
                  <a:lnTo>
                    <a:pt x="301" y="39195"/>
                  </a:lnTo>
                  <a:cubicBezTo>
                    <a:pt x="16012" y="29355"/>
                    <a:pt x="29355" y="16046"/>
                    <a:pt x="39195" y="301"/>
                  </a:cubicBezTo>
                  <a:cubicBezTo>
                    <a:pt x="39095" y="201"/>
                    <a:pt x="38995" y="67"/>
                    <a:pt x="38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4122275" y="3231925"/>
              <a:ext cx="938200" cy="937350"/>
            </a:xfrm>
            <a:custGeom>
              <a:avLst/>
              <a:gdLst/>
              <a:ahLst/>
              <a:cxnLst/>
              <a:rect l="l" t="t" r="r" b="b"/>
              <a:pathLst>
                <a:path w="37528" h="37494" extrusionOk="0">
                  <a:moveTo>
                    <a:pt x="37161" y="0"/>
                  </a:moveTo>
                  <a:cubicBezTo>
                    <a:pt x="28254" y="15378"/>
                    <a:pt x="15445" y="28187"/>
                    <a:pt x="1" y="37127"/>
                  </a:cubicBezTo>
                  <a:cubicBezTo>
                    <a:pt x="67" y="37227"/>
                    <a:pt x="134" y="37360"/>
                    <a:pt x="234" y="37494"/>
                  </a:cubicBezTo>
                  <a:cubicBezTo>
                    <a:pt x="15679" y="28521"/>
                    <a:pt x="28588" y="15678"/>
                    <a:pt x="37528" y="201"/>
                  </a:cubicBezTo>
                  <a:lnTo>
                    <a:pt x="3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4068075" y="3177725"/>
              <a:ext cx="849800" cy="848950"/>
            </a:xfrm>
            <a:custGeom>
              <a:avLst/>
              <a:gdLst/>
              <a:ahLst/>
              <a:cxnLst/>
              <a:rect l="l" t="t" r="r" b="b"/>
              <a:pathLst>
                <a:path w="33992" h="33958" extrusionOk="0">
                  <a:moveTo>
                    <a:pt x="33591" y="0"/>
                  </a:moveTo>
                  <a:cubicBezTo>
                    <a:pt x="25852" y="14177"/>
                    <a:pt x="14177" y="25852"/>
                    <a:pt x="1" y="33524"/>
                  </a:cubicBezTo>
                  <a:cubicBezTo>
                    <a:pt x="67" y="33658"/>
                    <a:pt x="101" y="33791"/>
                    <a:pt x="134" y="33958"/>
                  </a:cubicBezTo>
                  <a:cubicBezTo>
                    <a:pt x="14478" y="26186"/>
                    <a:pt x="26253" y="14477"/>
                    <a:pt x="33991" y="134"/>
                  </a:cubicBezTo>
                  <a:lnTo>
                    <a:pt x="33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4048900" y="3156875"/>
              <a:ext cx="709700" cy="708850"/>
            </a:xfrm>
            <a:custGeom>
              <a:avLst/>
              <a:gdLst/>
              <a:ahLst/>
              <a:cxnLst/>
              <a:rect l="l" t="t" r="r" b="b"/>
              <a:pathLst>
                <a:path w="28388" h="28354" extrusionOk="0">
                  <a:moveTo>
                    <a:pt x="27954" y="0"/>
                  </a:moveTo>
                  <a:cubicBezTo>
                    <a:pt x="21682" y="11942"/>
                    <a:pt x="11909" y="21682"/>
                    <a:pt x="0" y="27954"/>
                  </a:cubicBezTo>
                  <a:lnTo>
                    <a:pt x="0" y="28354"/>
                  </a:lnTo>
                  <a:cubicBezTo>
                    <a:pt x="12109" y="22016"/>
                    <a:pt x="22016" y="12142"/>
                    <a:pt x="28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4067250" y="3176050"/>
              <a:ext cx="511225" cy="510400"/>
            </a:xfrm>
            <a:custGeom>
              <a:avLst/>
              <a:gdLst/>
              <a:ahLst/>
              <a:cxnLst/>
              <a:rect l="l" t="t" r="r" b="b"/>
              <a:pathLst>
                <a:path w="20449" h="20416" extrusionOk="0">
                  <a:moveTo>
                    <a:pt x="20448" y="0"/>
                  </a:moveTo>
                  <a:lnTo>
                    <a:pt x="19981" y="101"/>
                  </a:lnTo>
                  <a:cubicBezTo>
                    <a:pt x="15311" y="8406"/>
                    <a:pt x="8473" y="15245"/>
                    <a:pt x="134" y="19915"/>
                  </a:cubicBezTo>
                  <a:cubicBezTo>
                    <a:pt x="34" y="20082"/>
                    <a:pt x="0" y="20248"/>
                    <a:pt x="0" y="20415"/>
                  </a:cubicBezTo>
                  <a:cubicBezTo>
                    <a:pt x="8606" y="15678"/>
                    <a:pt x="15678" y="8573"/>
                    <a:pt x="20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3283350" y="1409775"/>
              <a:ext cx="206000" cy="206850"/>
            </a:xfrm>
            <a:custGeom>
              <a:avLst/>
              <a:gdLst/>
              <a:ahLst/>
              <a:cxnLst/>
              <a:rect l="l" t="t" r="r" b="b"/>
              <a:pathLst>
                <a:path w="8240" h="8274" extrusionOk="0">
                  <a:moveTo>
                    <a:pt x="4137" y="1"/>
                  </a:moveTo>
                  <a:cubicBezTo>
                    <a:pt x="1835" y="1"/>
                    <a:pt x="0" y="1836"/>
                    <a:pt x="0" y="4137"/>
                  </a:cubicBezTo>
                  <a:cubicBezTo>
                    <a:pt x="0" y="6405"/>
                    <a:pt x="1835" y="8273"/>
                    <a:pt x="4137" y="8273"/>
                  </a:cubicBezTo>
                  <a:cubicBezTo>
                    <a:pt x="6405" y="8273"/>
                    <a:pt x="8240" y="6405"/>
                    <a:pt x="8240" y="4137"/>
                  </a:cubicBezTo>
                  <a:cubicBezTo>
                    <a:pt x="8240" y="1836"/>
                    <a:pt x="6405" y="1"/>
                    <a:pt x="41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3358400" y="1418950"/>
              <a:ext cx="154300" cy="214350"/>
            </a:xfrm>
            <a:custGeom>
              <a:avLst/>
              <a:gdLst/>
              <a:ahLst/>
              <a:cxnLst/>
              <a:rect l="l" t="t" r="r" b="b"/>
              <a:pathLst>
                <a:path w="6172" h="8574" extrusionOk="0">
                  <a:moveTo>
                    <a:pt x="1319" y="1"/>
                  </a:moveTo>
                  <a:cubicBezTo>
                    <a:pt x="928" y="1"/>
                    <a:pt x="530" y="54"/>
                    <a:pt x="134" y="168"/>
                  </a:cubicBezTo>
                  <a:cubicBezTo>
                    <a:pt x="34" y="234"/>
                    <a:pt x="1" y="301"/>
                    <a:pt x="1" y="401"/>
                  </a:cubicBezTo>
                  <a:cubicBezTo>
                    <a:pt x="1" y="501"/>
                    <a:pt x="101" y="601"/>
                    <a:pt x="201" y="601"/>
                  </a:cubicBezTo>
                  <a:cubicBezTo>
                    <a:pt x="557" y="494"/>
                    <a:pt x="926" y="442"/>
                    <a:pt x="1294" y="442"/>
                  </a:cubicBezTo>
                  <a:cubicBezTo>
                    <a:pt x="1960" y="442"/>
                    <a:pt x="2623" y="613"/>
                    <a:pt x="3203" y="935"/>
                  </a:cubicBezTo>
                  <a:cubicBezTo>
                    <a:pt x="4137" y="1469"/>
                    <a:pt x="4804" y="2302"/>
                    <a:pt x="5104" y="3303"/>
                  </a:cubicBezTo>
                  <a:cubicBezTo>
                    <a:pt x="5671" y="5405"/>
                    <a:pt x="4470" y="7573"/>
                    <a:pt x="2369" y="8140"/>
                  </a:cubicBezTo>
                  <a:cubicBezTo>
                    <a:pt x="2302" y="8140"/>
                    <a:pt x="2202" y="8273"/>
                    <a:pt x="2202" y="8340"/>
                  </a:cubicBezTo>
                  <a:cubicBezTo>
                    <a:pt x="2202" y="8474"/>
                    <a:pt x="2302" y="8574"/>
                    <a:pt x="2436" y="8574"/>
                  </a:cubicBezTo>
                  <a:lnTo>
                    <a:pt x="2502" y="8574"/>
                  </a:lnTo>
                  <a:cubicBezTo>
                    <a:pt x="4804" y="7940"/>
                    <a:pt x="6172" y="5505"/>
                    <a:pt x="5505" y="3170"/>
                  </a:cubicBezTo>
                  <a:cubicBezTo>
                    <a:pt x="4978" y="1286"/>
                    <a:pt x="3233" y="1"/>
                    <a:pt x="1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3341725" y="1432625"/>
              <a:ext cx="184325" cy="202350"/>
            </a:xfrm>
            <a:custGeom>
              <a:avLst/>
              <a:gdLst/>
              <a:ahLst/>
              <a:cxnLst/>
              <a:rect l="l" t="t" r="r" b="b"/>
              <a:pathLst>
                <a:path w="7373" h="8094" extrusionOk="0">
                  <a:moveTo>
                    <a:pt x="2364" y="1"/>
                  </a:moveTo>
                  <a:cubicBezTo>
                    <a:pt x="1599" y="1"/>
                    <a:pt x="827" y="201"/>
                    <a:pt x="134" y="621"/>
                  </a:cubicBezTo>
                  <a:cubicBezTo>
                    <a:pt x="0" y="721"/>
                    <a:pt x="0" y="855"/>
                    <a:pt x="34" y="922"/>
                  </a:cubicBezTo>
                  <a:cubicBezTo>
                    <a:pt x="84" y="997"/>
                    <a:pt x="153" y="1034"/>
                    <a:pt x="240" y="1034"/>
                  </a:cubicBezTo>
                  <a:cubicBezTo>
                    <a:pt x="269" y="1034"/>
                    <a:pt x="301" y="1030"/>
                    <a:pt x="334" y="1022"/>
                  </a:cubicBezTo>
                  <a:cubicBezTo>
                    <a:pt x="501" y="888"/>
                    <a:pt x="701" y="755"/>
                    <a:pt x="868" y="688"/>
                  </a:cubicBezTo>
                  <a:cubicBezTo>
                    <a:pt x="1454" y="390"/>
                    <a:pt x="2074" y="248"/>
                    <a:pt x="2681" y="248"/>
                  </a:cubicBezTo>
                  <a:cubicBezTo>
                    <a:pt x="4109" y="248"/>
                    <a:pt x="5469" y="1031"/>
                    <a:pt x="6172" y="2389"/>
                  </a:cubicBezTo>
                  <a:cubicBezTo>
                    <a:pt x="7172" y="4357"/>
                    <a:pt x="6372" y="6692"/>
                    <a:pt x="4470" y="7693"/>
                  </a:cubicBezTo>
                  <a:cubicBezTo>
                    <a:pt x="4370" y="7726"/>
                    <a:pt x="4337" y="7793"/>
                    <a:pt x="4337" y="7893"/>
                  </a:cubicBezTo>
                  <a:cubicBezTo>
                    <a:pt x="4370" y="8027"/>
                    <a:pt x="4470" y="8093"/>
                    <a:pt x="4604" y="8093"/>
                  </a:cubicBezTo>
                  <a:lnTo>
                    <a:pt x="4670" y="8093"/>
                  </a:lnTo>
                  <a:cubicBezTo>
                    <a:pt x="6705" y="6859"/>
                    <a:pt x="7372" y="4124"/>
                    <a:pt x="6138" y="2089"/>
                  </a:cubicBezTo>
                  <a:cubicBezTo>
                    <a:pt x="5303" y="748"/>
                    <a:pt x="3844" y="1"/>
                    <a:pt x="23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2781325" y="1198625"/>
              <a:ext cx="401150" cy="683675"/>
            </a:xfrm>
            <a:custGeom>
              <a:avLst/>
              <a:gdLst/>
              <a:ahLst/>
              <a:cxnLst/>
              <a:rect l="l" t="t" r="r" b="b"/>
              <a:pathLst>
                <a:path w="16046" h="27347" extrusionOk="0">
                  <a:moveTo>
                    <a:pt x="1945" y="0"/>
                  </a:moveTo>
                  <a:cubicBezTo>
                    <a:pt x="1430" y="0"/>
                    <a:pt x="994" y="383"/>
                    <a:pt x="901" y="908"/>
                  </a:cubicBezTo>
                  <a:cubicBezTo>
                    <a:pt x="568" y="3410"/>
                    <a:pt x="334" y="5912"/>
                    <a:pt x="167" y="8447"/>
                  </a:cubicBezTo>
                  <a:cubicBezTo>
                    <a:pt x="67" y="9748"/>
                    <a:pt x="34" y="10982"/>
                    <a:pt x="0" y="12283"/>
                  </a:cubicBezTo>
                  <a:lnTo>
                    <a:pt x="0" y="14251"/>
                  </a:lnTo>
                  <a:cubicBezTo>
                    <a:pt x="0" y="14518"/>
                    <a:pt x="34" y="14918"/>
                    <a:pt x="34" y="15252"/>
                  </a:cubicBezTo>
                  <a:lnTo>
                    <a:pt x="101" y="15819"/>
                  </a:lnTo>
                  <a:lnTo>
                    <a:pt x="101" y="15986"/>
                  </a:lnTo>
                  <a:lnTo>
                    <a:pt x="101" y="16086"/>
                  </a:lnTo>
                  <a:lnTo>
                    <a:pt x="167" y="16219"/>
                  </a:lnTo>
                  <a:lnTo>
                    <a:pt x="234" y="16453"/>
                  </a:lnTo>
                  <a:lnTo>
                    <a:pt x="267" y="16653"/>
                  </a:lnTo>
                  <a:cubicBezTo>
                    <a:pt x="568" y="17453"/>
                    <a:pt x="1035" y="18221"/>
                    <a:pt x="1568" y="18888"/>
                  </a:cubicBezTo>
                  <a:cubicBezTo>
                    <a:pt x="2035" y="19421"/>
                    <a:pt x="2469" y="19922"/>
                    <a:pt x="3036" y="20422"/>
                  </a:cubicBezTo>
                  <a:cubicBezTo>
                    <a:pt x="3970" y="21323"/>
                    <a:pt x="5037" y="22157"/>
                    <a:pt x="6105" y="22957"/>
                  </a:cubicBezTo>
                  <a:cubicBezTo>
                    <a:pt x="8206" y="24458"/>
                    <a:pt x="10408" y="25826"/>
                    <a:pt x="12710" y="27094"/>
                  </a:cubicBezTo>
                  <a:cubicBezTo>
                    <a:pt x="13029" y="27264"/>
                    <a:pt x="13373" y="27346"/>
                    <a:pt x="13711" y="27346"/>
                  </a:cubicBezTo>
                  <a:cubicBezTo>
                    <a:pt x="14431" y="27346"/>
                    <a:pt x="15126" y="26974"/>
                    <a:pt x="15512" y="26293"/>
                  </a:cubicBezTo>
                  <a:cubicBezTo>
                    <a:pt x="16045" y="25292"/>
                    <a:pt x="15712" y="24025"/>
                    <a:pt x="14711" y="23491"/>
                  </a:cubicBezTo>
                  <a:lnTo>
                    <a:pt x="14678" y="23458"/>
                  </a:lnTo>
                  <a:cubicBezTo>
                    <a:pt x="13677" y="22857"/>
                    <a:pt x="12543" y="22257"/>
                    <a:pt x="11542" y="21590"/>
                  </a:cubicBezTo>
                  <a:cubicBezTo>
                    <a:pt x="10541" y="20922"/>
                    <a:pt x="9507" y="20255"/>
                    <a:pt x="8507" y="19588"/>
                  </a:cubicBezTo>
                  <a:cubicBezTo>
                    <a:pt x="7506" y="18921"/>
                    <a:pt x="6538" y="18187"/>
                    <a:pt x="5671" y="17453"/>
                  </a:cubicBezTo>
                  <a:cubicBezTo>
                    <a:pt x="5238" y="17120"/>
                    <a:pt x="4871" y="16753"/>
                    <a:pt x="4504" y="16319"/>
                  </a:cubicBezTo>
                  <a:cubicBezTo>
                    <a:pt x="4203" y="16019"/>
                    <a:pt x="3937" y="15685"/>
                    <a:pt x="3770" y="15352"/>
                  </a:cubicBezTo>
                  <a:cubicBezTo>
                    <a:pt x="3703" y="15218"/>
                    <a:pt x="3670" y="15018"/>
                    <a:pt x="3670" y="14851"/>
                  </a:cubicBezTo>
                  <a:lnTo>
                    <a:pt x="3570" y="13984"/>
                  </a:lnTo>
                  <a:cubicBezTo>
                    <a:pt x="3536" y="13417"/>
                    <a:pt x="3503" y="12817"/>
                    <a:pt x="3436" y="12216"/>
                  </a:cubicBezTo>
                  <a:cubicBezTo>
                    <a:pt x="3403" y="10982"/>
                    <a:pt x="3336" y="9748"/>
                    <a:pt x="3269" y="8480"/>
                  </a:cubicBezTo>
                  <a:cubicBezTo>
                    <a:pt x="3169" y="5978"/>
                    <a:pt x="3069" y="3477"/>
                    <a:pt x="2936" y="975"/>
                  </a:cubicBezTo>
                  <a:cubicBezTo>
                    <a:pt x="2903" y="475"/>
                    <a:pt x="2536" y="108"/>
                    <a:pt x="2069" y="8"/>
                  </a:cubicBezTo>
                  <a:cubicBezTo>
                    <a:pt x="2027" y="3"/>
                    <a:pt x="1986" y="0"/>
                    <a:pt x="1945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772975" y="1153775"/>
              <a:ext cx="160150" cy="106750"/>
            </a:xfrm>
            <a:custGeom>
              <a:avLst/>
              <a:gdLst/>
              <a:ahLst/>
              <a:cxnLst/>
              <a:rect l="l" t="t" r="r" b="b"/>
              <a:pathLst>
                <a:path w="6406" h="4270" extrusionOk="0">
                  <a:moveTo>
                    <a:pt x="2536" y="0"/>
                  </a:moveTo>
                  <a:cubicBezTo>
                    <a:pt x="2536" y="0"/>
                    <a:pt x="1" y="1868"/>
                    <a:pt x="1235" y="3736"/>
                  </a:cubicBezTo>
                  <a:lnTo>
                    <a:pt x="3103" y="4270"/>
                  </a:lnTo>
                  <a:lnTo>
                    <a:pt x="6405" y="1234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2834700" y="1105675"/>
              <a:ext cx="105100" cy="78975"/>
            </a:xfrm>
            <a:custGeom>
              <a:avLst/>
              <a:gdLst/>
              <a:ahLst/>
              <a:cxnLst/>
              <a:rect l="l" t="t" r="r" b="b"/>
              <a:pathLst>
                <a:path w="4204" h="3159" extrusionOk="0">
                  <a:moveTo>
                    <a:pt x="1592" y="0"/>
                  </a:moveTo>
                  <a:cubicBezTo>
                    <a:pt x="1146" y="0"/>
                    <a:pt x="737" y="233"/>
                    <a:pt x="567" y="657"/>
                  </a:cubicBezTo>
                  <a:lnTo>
                    <a:pt x="0" y="1924"/>
                  </a:lnTo>
                  <a:lnTo>
                    <a:pt x="3903" y="3158"/>
                  </a:lnTo>
                  <a:lnTo>
                    <a:pt x="4103" y="1624"/>
                  </a:lnTo>
                  <a:cubicBezTo>
                    <a:pt x="4203" y="1090"/>
                    <a:pt x="3870" y="523"/>
                    <a:pt x="3303" y="423"/>
                  </a:cubicBezTo>
                  <a:lnTo>
                    <a:pt x="1835" y="23"/>
                  </a:lnTo>
                  <a:cubicBezTo>
                    <a:pt x="1754" y="8"/>
                    <a:pt x="1672" y="0"/>
                    <a:pt x="1592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2665400" y="1082875"/>
              <a:ext cx="116775" cy="167650"/>
            </a:xfrm>
            <a:custGeom>
              <a:avLst/>
              <a:gdLst/>
              <a:ahLst/>
              <a:cxnLst/>
              <a:rect l="l" t="t" r="r" b="b"/>
              <a:pathLst>
                <a:path w="4671" h="6706" extrusionOk="0">
                  <a:moveTo>
                    <a:pt x="1569" y="1"/>
                  </a:moveTo>
                  <a:cubicBezTo>
                    <a:pt x="701" y="1"/>
                    <a:pt x="1" y="701"/>
                    <a:pt x="34" y="1535"/>
                  </a:cubicBezTo>
                  <a:lnTo>
                    <a:pt x="34" y="5171"/>
                  </a:lnTo>
                  <a:cubicBezTo>
                    <a:pt x="34" y="6005"/>
                    <a:pt x="701" y="6706"/>
                    <a:pt x="1569" y="6706"/>
                  </a:cubicBezTo>
                  <a:lnTo>
                    <a:pt x="3136" y="6706"/>
                  </a:lnTo>
                  <a:cubicBezTo>
                    <a:pt x="3970" y="6706"/>
                    <a:pt x="4671" y="6039"/>
                    <a:pt x="4671" y="5171"/>
                  </a:cubicBezTo>
                  <a:lnTo>
                    <a:pt x="4671" y="1535"/>
                  </a:lnTo>
                  <a:cubicBezTo>
                    <a:pt x="4671" y="701"/>
                    <a:pt x="4004" y="1"/>
                    <a:pt x="3136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958950" y="1082875"/>
              <a:ext cx="115950" cy="167650"/>
            </a:xfrm>
            <a:custGeom>
              <a:avLst/>
              <a:gdLst/>
              <a:ahLst/>
              <a:cxnLst/>
              <a:rect l="l" t="t" r="r" b="b"/>
              <a:pathLst>
                <a:path w="4638" h="6706" extrusionOk="0">
                  <a:moveTo>
                    <a:pt x="1568" y="1"/>
                  </a:moveTo>
                  <a:cubicBezTo>
                    <a:pt x="668" y="1"/>
                    <a:pt x="1" y="701"/>
                    <a:pt x="1" y="1535"/>
                  </a:cubicBezTo>
                  <a:lnTo>
                    <a:pt x="1" y="5171"/>
                  </a:lnTo>
                  <a:cubicBezTo>
                    <a:pt x="1" y="6005"/>
                    <a:pt x="668" y="6706"/>
                    <a:pt x="1568" y="6706"/>
                  </a:cubicBezTo>
                  <a:lnTo>
                    <a:pt x="3103" y="6706"/>
                  </a:lnTo>
                  <a:cubicBezTo>
                    <a:pt x="3937" y="6706"/>
                    <a:pt x="4637" y="6039"/>
                    <a:pt x="4637" y="5171"/>
                  </a:cubicBezTo>
                  <a:lnTo>
                    <a:pt x="4637" y="1535"/>
                  </a:lnTo>
                  <a:cubicBezTo>
                    <a:pt x="4637" y="701"/>
                    <a:pt x="3970" y="1"/>
                    <a:pt x="3103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2723775" y="1146275"/>
              <a:ext cx="292750" cy="40875"/>
            </a:xfrm>
            <a:custGeom>
              <a:avLst/>
              <a:gdLst/>
              <a:ahLst/>
              <a:cxnLst/>
              <a:rect l="l" t="t" r="r" b="b"/>
              <a:pathLst>
                <a:path w="11710" h="1635" extrusionOk="0">
                  <a:moveTo>
                    <a:pt x="801" y="0"/>
                  </a:moveTo>
                  <a:cubicBezTo>
                    <a:pt x="368" y="0"/>
                    <a:pt x="1" y="367"/>
                    <a:pt x="1" y="801"/>
                  </a:cubicBezTo>
                  <a:cubicBezTo>
                    <a:pt x="1" y="1234"/>
                    <a:pt x="334" y="1635"/>
                    <a:pt x="801" y="1635"/>
                  </a:cubicBezTo>
                  <a:lnTo>
                    <a:pt x="10909" y="1635"/>
                  </a:lnTo>
                  <a:cubicBezTo>
                    <a:pt x="11342" y="1635"/>
                    <a:pt x="11709" y="1234"/>
                    <a:pt x="11709" y="801"/>
                  </a:cubicBezTo>
                  <a:cubicBezTo>
                    <a:pt x="11709" y="367"/>
                    <a:pt x="11376" y="0"/>
                    <a:pt x="1090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3034000" y="1746900"/>
              <a:ext cx="527075" cy="634450"/>
            </a:xfrm>
            <a:custGeom>
              <a:avLst/>
              <a:gdLst/>
              <a:ahLst/>
              <a:cxnLst/>
              <a:rect l="l" t="t" r="r" b="b"/>
              <a:pathLst>
                <a:path w="21083" h="25378" extrusionOk="0">
                  <a:moveTo>
                    <a:pt x="11096" y="1"/>
                  </a:moveTo>
                  <a:cubicBezTo>
                    <a:pt x="9858" y="1"/>
                    <a:pt x="8623" y="42"/>
                    <a:pt x="7406" y="126"/>
                  </a:cubicBezTo>
                  <a:cubicBezTo>
                    <a:pt x="5805" y="292"/>
                    <a:pt x="4104" y="526"/>
                    <a:pt x="2803" y="726"/>
                  </a:cubicBezTo>
                  <a:cubicBezTo>
                    <a:pt x="1268" y="993"/>
                    <a:pt x="134" y="2327"/>
                    <a:pt x="101" y="3828"/>
                  </a:cubicBezTo>
                  <a:cubicBezTo>
                    <a:pt x="1" y="6730"/>
                    <a:pt x="434" y="12801"/>
                    <a:pt x="2469" y="25377"/>
                  </a:cubicBezTo>
                  <a:lnTo>
                    <a:pt x="18814" y="25377"/>
                  </a:lnTo>
                  <a:cubicBezTo>
                    <a:pt x="18581" y="19239"/>
                    <a:pt x="18280" y="15203"/>
                    <a:pt x="20749" y="3828"/>
                  </a:cubicBezTo>
                  <a:cubicBezTo>
                    <a:pt x="21082" y="2327"/>
                    <a:pt x="20115" y="826"/>
                    <a:pt x="18614" y="493"/>
                  </a:cubicBezTo>
                  <a:cubicBezTo>
                    <a:pt x="18514" y="493"/>
                    <a:pt x="18447" y="459"/>
                    <a:pt x="18414" y="459"/>
                  </a:cubicBezTo>
                  <a:cubicBezTo>
                    <a:pt x="17346" y="326"/>
                    <a:pt x="16112" y="159"/>
                    <a:pt x="14811" y="126"/>
                  </a:cubicBezTo>
                  <a:cubicBezTo>
                    <a:pt x="13577" y="42"/>
                    <a:pt x="12334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3010650" y="1710000"/>
              <a:ext cx="208500" cy="182575"/>
            </a:xfrm>
            <a:custGeom>
              <a:avLst/>
              <a:gdLst/>
              <a:ahLst/>
              <a:cxnLst/>
              <a:rect l="l" t="t" r="r" b="b"/>
              <a:pathLst>
                <a:path w="8340" h="7303" extrusionOk="0">
                  <a:moveTo>
                    <a:pt x="1335" y="0"/>
                  </a:moveTo>
                  <a:cubicBezTo>
                    <a:pt x="434" y="2169"/>
                    <a:pt x="1" y="4470"/>
                    <a:pt x="1" y="6805"/>
                  </a:cubicBezTo>
                  <a:cubicBezTo>
                    <a:pt x="1527" y="7152"/>
                    <a:pt x="2748" y="7303"/>
                    <a:pt x="3707" y="7303"/>
                  </a:cubicBezTo>
                  <a:cubicBezTo>
                    <a:pt x="5514" y="7303"/>
                    <a:pt x="6387" y="6768"/>
                    <a:pt x="6605" y="6005"/>
                  </a:cubicBezTo>
                  <a:cubicBezTo>
                    <a:pt x="6939" y="4837"/>
                    <a:pt x="8340" y="1602"/>
                    <a:pt x="8340" y="1602"/>
                  </a:cubicBezTo>
                  <a:cubicBezTo>
                    <a:pt x="5405" y="3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3164925" y="1541550"/>
              <a:ext cx="239375" cy="323575"/>
            </a:xfrm>
            <a:custGeom>
              <a:avLst/>
              <a:gdLst/>
              <a:ahLst/>
              <a:cxnLst/>
              <a:rect l="l" t="t" r="r" b="b"/>
              <a:pathLst>
                <a:path w="9575" h="12943" extrusionOk="0">
                  <a:moveTo>
                    <a:pt x="8840" y="0"/>
                  </a:moveTo>
                  <a:lnTo>
                    <a:pt x="4270" y="3870"/>
                  </a:lnTo>
                  <a:cubicBezTo>
                    <a:pt x="4737" y="5704"/>
                    <a:pt x="4838" y="7706"/>
                    <a:pt x="2169" y="8340"/>
                  </a:cubicBezTo>
                  <a:cubicBezTo>
                    <a:pt x="2169" y="8340"/>
                    <a:pt x="1" y="10474"/>
                    <a:pt x="2936" y="12943"/>
                  </a:cubicBezTo>
                  <a:cubicBezTo>
                    <a:pt x="8173" y="12242"/>
                    <a:pt x="9574" y="8340"/>
                    <a:pt x="9574" y="8340"/>
                  </a:cubicBezTo>
                  <a:cubicBezTo>
                    <a:pt x="7906" y="6738"/>
                    <a:pt x="8373" y="2369"/>
                    <a:pt x="8840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271675" y="1580750"/>
              <a:ext cx="70075" cy="90075"/>
            </a:xfrm>
            <a:custGeom>
              <a:avLst/>
              <a:gdLst/>
              <a:ahLst/>
              <a:cxnLst/>
              <a:rect l="l" t="t" r="r" b="b"/>
              <a:pathLst>
                <a:path w="2803" h="3603" extrusionOk="0">
                  <a:moveTo>
                    <a:pt x="2669" y="0"/>
                  </a:moveTo>
                  <a:lnTo>
                    <a:pt x="0" y="2302"/>
                  </a:lnTo>
                  <a:cubicBezTo>
                    <a:pt x="134" y="2702"/>
                    <a:pt x="234" y="3169"/>
                    <a:pt x="267" y="3603"/>
                  </a:cubicBezTo>
                  <a:cubicBezTo>
                    <a:pt x="1268" y="3436"/>
                    <a:pt x="2669" y="2335"/>
                    <a:pt x="2769" y="1268"/>
                  </a:cubicBezTo>
                  <a:cubicBezTo>
                    <a:pt x="2802" y="867"/>
                    <a:pt x="2769" y="434"/>
                    <a:pt x="2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139175" y="1274475"/>
              <a:ext cx="330175" cy="368425"/>
            </a:xfrm>
            <a:custGeom>
              <a:avLst/>
              <a:gdLst/>
              <a:ahLst/>
              <a:cxnLst/>
              <a:rect l="l" t="t" r="r" b="b"/>
              <a:pathLst>
                <a:path w="13207" h="14737" extrusionOk="0">
                  <a:moveTo>
                    <a:pt x="7746" y="0"/>
                  </a:moveTo>
                  <a:cubicBezTo>
                    <a:pt x="7643" y="0"/>
                    <a:pt x="7539" y="3"/>
                    <a:pt x="7435" y="9"/>
                  </a:cubicBezTo>
                  <a:cubicBezTo>
                    <a:pt x="3232" y="176"/>
                    <a:pt x="731" y="5546"/>
                    <a:pt x="364" y="9216"/>
                  </a:cubicBezTo>
                  <a:cubicBezTo>
                    <a:pt x="1" y="12379"/>
                    <a:pt x="2439" y="14736"/>
                    <a:pt x="5360" y="14736"/>
                  </a:cubicBezTo>
                  <a:cubicBezTo>
                    <a:pt x="6197" y="14736"/>
                    <a:pt x="7074" y="14543"/>
                    <a:pt x="7936" y="14119"/>
                  </a:cubicBezTo>
                  <a:cubicBezTo>
                    <a:pt x="10538" y="12885"/>
                    <a:pt x="11105" y="11284"/>
                    <a:pt x="12706" y="7614"/>
                  </a:cubicBezTo>
                  <a:cubicBezTo>
                    <a:pt x="13039" y="6847"/>
                    <a:pt x="13206" y="6013"/>
                    <a:pt x="13139" y="5113"/>
                  </a:cubicBezTo>
                  <a:cubicBezTo>
                    <a:pt x="12978" y="2215"/>
                    <a:pt x="10610" y="0"/>
                    <a:pt x="7746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3119075" y="1140025"/>
              <a:ext cx="192250" cy="166600"/>
            </a:xfrm>
            <a:custGeom>
              <a:avLst/>
              <a:gdLst/>
              <a:ahLst/>
              <a:cxnLst/>
              <a:rect l="l" t="t" r="r" b="b"/>
              <a:pathLst>
                <a:path w="7690" h="6664" extrusionOk="0">
                  <a:moveTo>
                    <a:pt x="4162" y="0"/>
                  </a:moveTo>
                  <a:cubicBezTo>
                    <a:pt x="4004" y="0"/>
                    <a:pt x="3840" y="16"/>
                    <a:pt x="3669" y="50"/>
                  </a:cubicBezTo>
                  <a:cubicBezTo>
                    <a:pt x="767" y="584"/>
                    <a:pt x="0" y="6054"/>
                    <a:pt x="5004" y="6588"/>
                  </a:cubicBezTo>
                  <a:cubicBezTo>
                    <a:pt x="5004" y="6588"/>
                    <a:pt x="5215" y="6664"/>
                    <a:pt x="5518" y="6664"/>
                  </a:cubicBezTo>
                  <a:cubicBezTo>
                    <a:pt x="6094" y="6664"/>
                    <a:pt x="7002" y="6392"/>
                    <a:pt x="7439" y="4820"/>
                  </a:cubicBezTo>
                  <a:cubicBezTo>
                    <a:pt x="7690" y="4004"/>
                    <a:pt x="6672" y="0"/>
                    <a:pt x="41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3179100" y="1205275"/>
              <a:ext cx="159325" cy="132850"/>
            </a:xfrm>
            <a:custGeom>
              <a:avLst/>
              <a:gdLst/>
              <a:ahLst/>
              <a:cxnLst/>
              <a:rect l="l" t="t" r="r" b="b"/>
              <a:pathLst>
                <a:path w="6373" h="5314" extrusionOk="0">
                  <a:moveTo>
                    <a:pt x="3626" y="0"/>
                  </a:moveTo>
                  <a:cubicBezTo>
                    <a:pt x="3016" y="0"/>
                    <a:pt x="2373" y="190"/>
                    <a:pt x="1802" y="575"/>
                  </a:cubicBezTo>
                  <a:cubicBezTo>
                    <a:pt x="468" y="1509"/>
                    <a:pt x="1" y="3144"/>
                    <a:pt x="768" y="4311"/>
                  </a:cubicBezTo>
                  <a:cubicBezTo>
                    <a:pt x="1184" y="4974"/>
                    <a:pt x="1912" y="5314"/>
                    <a:pt x="2719" y="5314"/>
                  </a:cubicBezTo>
                  <a:cubicBezTo>
                    <a:pt x="3335" y="5314"/>
                    <a:pt x="3998" y="5116"/>
                    <a:pt x="4604" y="4712"/>
                  </a:cubicBezTo>
                  <a:cubicBezTo>
                    <a:pt x="5938" y="3778"/>
                    <a:pt x="6372" y="2177"/>
                    <a:pt x="5638" y="1009"/>
                  </a:cubicBezTo>
                  <a:cubicBezTo>
                    <a:pt x="5199" y="341"/>
                    <a:pt x="4443" y="0"/>
                    <a:pt x="3626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3197225" y="1209625"/>
              <a:ext cx="354700" cy="299725"/>
            </a:xfrm>
            <a:custGeom>
              <a:avLst/>
              <a:gdLst/>
              <a:ahLst/>
              <a:cxnLst/>
              <a:rect l="l" t="t" r="r" b="b"/>
              <a:pathLst>
                <a:path w="14188" h="11989" extrusionOk="0">
                  <a:moveTo>
                    <a:pt x="5642" y="1"/>
                  </a:moveTo>
                  <a:cubicBezTo>
                    <a:pt x="2731" y="1"/>
                    <a:pt x="1" y="1904"/>
                    <a:pt x="110" y="5005"/>
                  </a:cubicBezTo>
                  <a:cubicBezTo>
                    <a:pt x="5614" y="5272"/>
                    <a:pt x="6147" y="7173"/>
                    <a:pt x="8282" y="7173"/>
                  </a:cubicBezTo>
                  <a:cubicBezTo>
                    <a:pt x="7379" y="8356"/>
                    <a:pt x="6883" y="11662"/>
                    <a:pt x="8558" y="11662"/>
                  </a:cubicBezTo>
                  <a:cubicBezTo>
                    <a:pt x="8677" y="11662"/>
                    <a:pt x="8807" y="11645"/>
                    <a:pt x="8949" y="11609"/>
                  </a:cubicBezTo>
                  <a:cubicBezTo>
                    <a:pt x="9563" y="11874"/>
                    <a:pt x="10117" y="11988"/>
                    <a:pt x="10611" y="11988"/>
                  </a:cubicBezTo>
                  <a:cubicBezTo>
                    <a:pt x="13236" y="11988"/>
                    <a:pt x="14188" y="8768"/>
                    <a:pt x="13486" y="7673"/>
                  </a:cubicBezTo>
                  <a:cubicBezTo>
                    <a:pt x="14153" y="4338"/>
                    <a:pt x="11485" y="1502"/>
                    <a:pt x="7615" y="301"/>
                  </a:cubicBezTo>
                  <a:cubicBezTo>
                    <a:pt x="6969" y="98"/>
                    <a:pt x="6301" y="1"/>
                    <a:pt x="5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3449300" y="1284700"/>
              <a:ext cx="125125" cy="162625"/>
            </a:xfrm>
            <a:custGeom>
              <a:avLst/>
              <a:gdLst/>
              <a:ahLst/>
              <a:cxnLst/>
              <a:rect l="l" t="t" r="r" b="b"/>
              <a:pathLst>
                <a:path w="5005" h="6505" extrusionOk="0">
                  <a:moveTo>
                    <a:pt x="2502" y="0"/>
                  </a:moveTo>
                  <a:cubicBezTo>
                    <a:pt x="1101" y="0"/>
                    <a:pt x="1" y="1468"/>
                    <a:pt x="1" y="3236"/>
                  </a:cubicBezTo>
                  <a:cubicBezTo>
                    <a:pt x="1" y="5037"/>
                    <a:pt x="1101" y="6505"/>
                    <a:pt x="2502" y="6505"/>
                  </a:cubicBezTo>
                  <a:cubicBezTo>
                    <a:pt x="3870" y="6505"/>
                    <a:pt x="5004" y="5037"/>
                    <a:pt x="5004" y="3236"/>
                  </a:cubicBezTo>
                  <a:cubicBezTo>
                    <a:pt x="5004" y="1468"/>
                    <a:pt x="3870" y="0"/>
                    <a:pt x="2502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3459300" y="1284600"/>
              <a:ext cx="246325" cy="164100"/>
            </a:xfrm>
            <a:custGeom>
              <a:avLst/>
              <a:gdLst/>
              <a:ahLst/>
              <a:cxnLst/>
              <a:rect l="l" t="t" r="r" b="b"/>
              <a:pathLst>
                <a:path w="9853" h="6564" extrusionOk="0">
                  <a:moveTo>
                    <a:pt x="5936" y="0"/>
                  </a:moveTo>
                  <a:cubicBezTo>
                    <a:pt x="4061" y="0"/>
                    <a:pt x="2009" y="1041"/>
                    <a:pt x="1635" y="1539"/>
                  </a:cubicBezTo>
                  <a:cubicBezTo>
                    <a:pt x="1" y="3674"/>
                    <a:pt x="1902" y="5041"/>
                    <a:pt x="1902" y="5108"/>
                  </a:cubicBezTo>
                  <a:cubicBezTo>
                    <a:pt x="3049" y="6145"/>
                    <a:pt x="4199" y="6563"/>
                    <a:pt x="5231" y="6563"/>
                  </a:cubicBezTo>
                  <a:cubicBezTo>
                    <a:pt x="7950" y="6563"/>
                    <a:pt x="9853" y="3657"/>
                    <a:pt x="8740" y="1505"/>
                  </a:cubicBezTo>
                  <a:cubicBezTo>
                    <a:pt x="8148" y="384"/>
                    <a:pt x="7075" y="0"/>
                    <a:pt x="5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2700425" y="2376300"/>
              <a:ext cx="713050" cy="2089875"/>
            </a:xfrm>
            <a:custGeom>
              <a:avLst/>
              <a:gdLst/>
              <a:ahLst/>
              <a:cxnLst/>
              <a:rect l="l" t="t" r="r" b="b"/>
              <a:pathLst>
                <a:path w="28522" h="83595" extrusionOk="0">
                  <a:moveTo>
                    <a:pt x="28521" y="1"/>
                  </a:moveTo>
                  <a:lnTo>
                    <a:pt x="16179" y="401"/>
                  </a:lnTo>
                  <a:cubicBezTo>
                    <a:pt x="16179" y="401"/>
                    <a:pt x="10408" y="25352"/>
                    <a:pt x="7973" y="37361"/>
                  </a:cubicBezTo>
                  <a:cubicBezTo>
                    <a:pt x="5438" y="49870"/>
                    <a:pt x="1" y="83594"/>
                    <a:pt x="1" y="83594"/>
                  </a:cubicBezTo>
                  <a:lnTo>
                    <a:pt x="3337" y="83394"/>
                  </a:lnTo>
                  <a:cubicBezTo>
                    <a:pt x="3337" y="83394"/>
                    <a:pt x="14011" y="54607"/>
                    <a:pt x="16179" y="39029"/>
                  </a:cubicBezTo>
                  <a:cubicBezTo>
                    <a:pt x="20982" y="26053"/>
                    <a:pt x="28521" y="1"/>
                    <a:pt x="2852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2695425" y="4262650"/>
              <a:ext cx="165150" cy="196000"/>
            </a:xfrm>
            <a:custGeom>
              <a:avLst/>
              <a:gdLst/>
              <a:ahLst/>
              <a:cxnLst/>
              <a:rect l="l" t="t" r="r" b="b"/>
              <a:pathLst>
                <a:path w="6606" h="7840" extrusionOk="0">
                  <a:moveTo>
                    <a:pt x="6605" y="1"/>
                  </a:moveTo>
                  <a:cubicBezTo>
                    <a:pt x="4370" y="268"/>
                    <a:pt x="1268" y="801"/>
                    <a:pt x="1268" y="801"/>
                  </a:cubicBezTo>
                  <a:lnTo>
                    <a:pt x="1" y="7840"/>
                  </a:lnTo>
                  <a:lnTo>
                    <a:pt x="3770" y="7840"/>
                  </a:lnTo>
                  <a:cubicBezTo>
                    <a:pt x="3770" y="7840"/>
                    <a:pt x="5771" y="2102"/>
                    <a:pt x="6605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2503625" y="4447800"/>
              <a:ext cx="308575" cy="113550"/>
            </a:xfrm>
            <a:custGeom>
              <a:avLst/>
              <a:gdLst/>
              <a:ahLst/>
              <a:cxnLst/>
              <a:rect l="l" t="t" r="r" b="b"/>
              <a:pathLst>
                <a:path w="12343" h="4542" extrusionOk="0">
                  <a:moveTo>
                    <a:pt x="11275" y="0"/>
                  </a:moveTo>
                  <a:lnTo>
                    <a:pt x="7873" y="67"/>
                  </a:lnTo>
                  <a:cubicBezTo>
                    <a:pt x="7639" y="100"/>
                    <a:pt x="7372" y="200"/>
                    <a:pt x="7139" y="367"/>
                  </a:cubicBezTo>
                  <a:cubicBezTo>
                    <a:pt x="4789" y="1719"/>
                    <a:pt x="4396" y="2606"/>
                    <a:pt x="1792" y="2606"/>
                  </a:cubicBezTo>
                  <a:cubicBezTo>
                    <a:pt x="1698" y="2606"/>
                    <a:pt x="1601" y="2604"/>
                    <a:pt x="1502" y="2602"/>
                  </a:cubicBezTo>
                  <a:cubicBezTo>
                    <a:pt x="701" y="2602"/>
                    <a:pt x="1" y="4103"/>
                    <a:pt x="1835" y="4437"/>
                  </a:cubicBezTo>
                  <a:cubicBezTo>
                    <a:pt x="2249" y="4512"/>
                    <a:pt x="2696" y="4541"/>
                    <a:pt x="3155" y="4541"/>
                  </a:cubicBezTo>
                  <a:cubicBezTo>
                    <a:pt x="4728" y="4541"/>
                    <a:pt x="6447" y="4196"/>
                    <a:pt x="7506" y="4170"/>
                  </a:cubicBezTo>
                  <a:cubicBezTo>
                    <a:pt x="8240" y="4137"/>
                    <a:pt x="8744" y="4125"/>
                    <a:pt x="9155" y="4125"/>
                  </a:cubicBezTo>
                  <a:cubicBezTo>
                    <a:pt x="9978" y="4125"/>
                    <a:pt x="10430" y="4170"/>
                    <a:pt x="11609" y="4170"/>
                  </a:cubicBezTo>
                  <a:lnTo>
                    <a:pt x="11676" y="4170"/>
                  </a:lnTo>
                  <a:cubicBezTo>
                    <a:pt x="12042" y="4103"/>
                    <a:pt x="12343" y="3770"/>
                    <a:pt x="12309" y="3403"/>
                  </a:cubicBezTo>
                  <a:lnTo>
                    <a:pt x="11642" y="234"/>
                  </a:lnTo>
                  <a:cubicBezTo>
                    <a:pt x="11609" y="67"/>
                    <a:pt x="11442" y="0"/>
                    <a:pt x="112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175775" y="2381325"/>
              <a:ext cx="837275" cy="2084000"/>
            </a:xfrm>
            <a:custGeom>
              <a:avLst/>
              <a:gdLst/>
              <a:ahLst/>
              <a:cxnLst/>
              <a:rect l="l" t="t" r="r" b="b"/>
              <a:pathLst>
                <a:path w="33491" h="83360" extrusionOk="0">
                  <a:moveTo>
                    <a:pt x="13143" y="0"/>
                  </a:moveTo>
                  <a:lnTo>
                    <a:pt x="0" y="200"/>
                  </a:lnTo>
                  <a:cubicBezTo>
                    <a:pt x="0" y="200"/>
                    <a:pt x="11442" y="26052"/>
                    <a:pt x="16279" y="39028"/>
                  </a:cubicBezTo>
                  <a:cubicBezTo>
                    <a:pt x="22250" y="55707"/>
                    <a:pt x="30155" y="83160"/>
                    <a:pt x="30155" y="83160"/>
                  </a:cubicBezTo>
                  <a:lnTo>
                    <a:pt x="33491" y="83360"/>
                  </a:lnTo>
                  <a:cubicBezTo>
                    <a:pt x="33491" y="83360"/>
                    <a:pt x="28988" y="48702"/>
                    <a:pt x="23951" y="37027"/>
                  </a:cubicBezTo>
                  <a:cubicBezTo>
                    <a:pt x="23150" y="23684"/>
                    <a:pt x="13143" y="0"/>
                    <a:pt x="1314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3867100" y="4262650"/>
              <a:ext cx="146800" cy="196000"/>
            </a:xfrm>
            <a:custGeom>
              <a:avLst/>
              <a:gdLst/>
              <a:ahLst/>
              <a:cxnLst/>
              <a:rect l="l" t="t" r="r" b="b"/>
              <a:pathLst>
                <a:path w="5872" h="7840" extrusionOk="0">
                  <a:moveTo>
                    <a:pt x="0" y="1"/>
                  </a:moveTo>
                  <a:lnTo>
                    <a:pt x="2302" y="7840"/>
                  </a:lnTo>
                  <a:lnTo>
                    <a:pt x="5871" y="7673"/>
                  </a:lnTo>
                  <a:cubicBezTo>
                    <a:pt x="5871" y="7673"/>
                    <a:pt x="5304" y="2436"/>
                    <a:pt x="4971" y="301"/>
                  </a:cubicBezTo>
                  <a:cubicBezTo>
                    <a:pt x="3303" y="134"/>
                    <a:pt x="1668" y="1"/>
                    <a:pt x="0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3808725" y="4447800"/>
              <a:ext cx="226025" cy="110100"/>
            </a:xfrm>
            <a:custGeom>
              <a:avLst/>
              <a:gdLst/>
              <a:ahLst/>
              <a:cxnLst/>
              <a:rect l="l" t="t" r="r" b="b"/>
              <a:pathLst>
                <a:path w="9041" h="4404" extrusionOk="0">
                  <a:moveTo>
                    <a:pt x="8040" y="0"/>
                  </a:moveTo>
                  <a:lnTo>
                    <a:pt x="4971" y="67"/>
                  </a:lnTo>
                  <a:cubicBezTo>
                    <a:pt x="4771" y="67"/>
                    <a:pt x="4504" y="167"/>
                    <a:pt x="4337" y="334"/>
                  </a:cubicBezTo>
                  <a:cubicBezTo>
                    <a:pt x="3670" y="1001"/>
                    <a:pt x="3003" y="2102"/>
                    <a:pt x="1368" y="2569"/>
                  </a:cubicBezTo>
                  <a:cubicBezTo>
                    <a:pt x="668" y="2769"/>
                    <a:pt x="0" y="4403"/>
                    <a:pt x="1668" y="4403"/>
                  </a:cubicBezTo>
                  <a:cubicBezTo>
                    <a:pt x="2969" y="4403"/>
                    <a:pt x="3470" y="4203"/>
                    <a:pt x="4704" y="4170"/>
                  </a:cubicBezTo>
                  <a:cubicBezTo>
                    <a:pt x="5371" y="4137"/>
                    <a:pt x="5827" y="4125"/>
                    <a:pt x="6196" y="4125"/>
                  </a:cubicBezTo>
                  <a:cubicBezTo>
                    <a:pt x="6935" y="4125"/>
                    <a:pt x="7328" y="4170"/>
                    <a:pt x="8373" y="4170"/>
                  </a:cubicBezTo>
                  <a:lnTo>
                    <a:pt x="8473" y="4170"/>
                  </a:lnTo>
                  <a:cubicBezTo>
                    <a:pt x="8807" y="4070"/>
                    <a:pt x="9040" y="3770"/>
                    <a:pt x="9007" y="3403"/>
                  </a:cubicBezTo>
                  <a:lnTo>
                    <a:pt x="8373" y="234"/>
                  </a:lnTo>
                  <a:cubicBezTo>
                    <a:pt x="8340" y="100"/>
                    <a:pt x="8206" y="0"/>
                    <a:pt x="80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3284175" y="1422800"/>
              <a:ext cx="23375" cy="28200"/>
            </a:xfrm>
            <a:custGeom>
              <a:avLst/>
              <a:gdLst/>
              <a:ahLst/>
              <a:cxnLst/>
              <a:rect l="l" t="t" r="r" b="b"/>
              <a:pathLst>
                <a:path w="935" h="1128" extrusionOk="0">
                  <a:moveTo>
                    <a:pt x="563" y="1"/>
                  </a:moveTo>
                  <a:cubicBezTo>
                    <a:pt x="394" y="1"/>
                    <a:pt x="159" y="186"/>
                    <a:pt x="101" y="447"/>
                  </a:cubicBezTo>
                  <a:cubicBezTo>
                    <a:pt x="1" y="747"/>
                    <a:pt x="101" y="1014"/>
                    <a:pt x="268" y="1114"/>
                  </a:cubicBezTo>
                  <a:cubicBezTo>
                    <a:pt x="289" y="1123"/>
                    <a:pt x="312" y="1127"/>
                    <a:pt x="336" y="1127"/>
                  </a:cubicBezTo>
                  <a:cubicBezTo>
                    <a:pt x="494" y="1127"/>
                    <a:pt x="685" y="942"/>
                    <a:pt x="801" y="681"/>
                  </a:cubicBezTo>
                  <a:cubicBezTo>
                    <a:pt x="935" y="414"/>
                    <a:pt x="801" y="114"/>
                    <a:pt x="635" y="14"/>
                  </a:cubicBezTo>
                  <a:cubicBezTo>
                    <a:pt x="613" y="5"/>
                    <a:pt x="589" y="1"/>
                    <a:pt x="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3198300" y="1392775"/>
              <a:ext cx="22525" cy="28200"/>
            </a:xfrm>
            <a:custGeom>
              <a:avLst/>
              <a:gdLst/>
              <a:ahLst/>
              <a:cxnLst/>
              <a:rect l="l" t="t" r="r" b="b"/>
              <a:pathLst>
                <a:path w="901" h="1128" extrusionOk="0">
                  <a:moveTo>
                    <a:pt x="597" y="1"/>
                  </a:moveTo>
                  <a:cubicBezTo>
                    <a:pt x="433" y="1"/>
                    <a:pt x="216" y="186"/>
                    <a:pt x="100" y="447"/>
                  </a:cubicBezTo>
                  <a:cubicBezTo>
                    <a:pt x="0" y="714"/>
                    <a:pt x="100" y="1014"/>
                    <a:pt x="267" y="1115"/>
                  </a:cubicBezTo>
                  <a:cubicBezTo>
                    <a:pt x="289" y="1123"/>
                    <a:pt x="312" y="1127"/>
                    <a:pt x="337" y="1127"/>
                  </a:cubicBezTo>
                  <a:cubicBezTo>
                    <a:pt x="501" y="1127"/>
                    <a:pt x="718" y="942"/>
                    <a:pt x="834" y="681"/>
                  </a:cubicBezTo>
                  <a:cubicBezTo>
                    <a:pt x="901" y="381"/>
                    <a:pt x="834" y="114"/>
                    <a:pt x="667" y="14"/>
                  </a:cubicBezTo>
                  <a:cubicBezTo>
                    <a:pt x="645" y="5"/>
                    <a:pt x="622" y="1"/>
                    <a:pt x="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3199950" y="1383100"/>
              <a:ext cx="16700" cy="12100"/>
            </a:xfrm>
            <a:custGeom>
              <a:avLst/>
              <a:gdLst/>
              <a:ahLst/>
              <a:cxnLst/>
              <a:rect l="l" t="t" r="r" b="b"/>
              <a:pathLst>
                <a:path w="668" h="484" extrusionOk="0">
                  <a:moveTo>
                    <a:pt x="1" y="0"/>
                  </a:moveTo>
                  <a:cubicBezTo>
                    <a:pt x="1" y="1"/>
                    <a:pt x="122" y="484"/>
                    <a:pt x="466" y="484"/>
                  </a:cubicBezTo>
                  <a:cubicBezTo>
                    <a:pt x="526" y="484"/>
                    <a:pt x="593" y="469"/>
                    <a:pt x="668" y="4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191625" y="1430625"/>
              <a:ext cx="45050" cy="53400"/>
            </a:xfrm>
            <a:custGeom>
              <a:avLst/>
              <a:gdLst/>
              <a:ahLst/>
              <a:cxnLst/>
              <a:rect l="l" t="t" r="r" b="b"/>
              <a:pathLst>
                <a:path w="1802" h="2136" extrusionOk="0">
                  <a:moveTo>
                    <a:pt x="1801" y="1"/>
                  </a:moveTo>
                  <a:lnTo>
                    <a:pt x="1801" y="1"/>
                  </a:lnTo>
                  <a:cubicBezTo>
                    <a:pt x="1301" y="601"/>
                    <a:pt x="667" y="1135"/>
                    <a:pt x="0" y="1535"/>
                  </a:cubicBezTo>
                  <a:cubicBezTo>
                    <a:pt x="267" y="1869"/>
                    <a:pt x="601" y="2102"/>
                    <a:pt x="1001" y="2136"/>
                  </a:cubicBezTo>
                  <a:lnTo>
                    <a:pt x="1801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231650" y="1513400"/>
              <a:ext cx="65075" cy="15250"/>
            </a:xfrm>
            <a:custGeom>
              <a:avLst/>
              <a:gdLst/>
              <a:ahLst/>
              <a:cxnLst/>
              <a:rect l="l" t="t" r="r" b="b"/>
              <a:pathLst>
                <a:path w="2603" h="610" extrusionOk="0">
                  <a:moveTo>
                    <a:pt x="2515" y="1"/>
                  </a:moveTo>
                  <a:cubicBezTo>
                    <a:pt x="2494" y="1"/>
                    <a:pt x="2469" y="9"/>
                    <a:pt x="2435" y="26"/>
                  </a:cubicBezTo>
                  <a:cubicBezTo>
                    <a:pt x="2025" y="313"/>
                    <a:pt x="1539" y="448"/>
                    <a:pt x="1055" y="448"/>
                  </a:cubicBezTo>
                  <a:cubicBezTo>
                    <a:pt x="752" y="448"/>
                    <a:pt x="450" y="395"/>
                    <a:pt x="167" y="292"/>
                  </a:cubicBezTo>
                  <a:cubicBezTo>
                    <a:pt x="146" y="272"/>
                    <a:pt x="126" y="264"/>
                    <a:pt x="107" y="264"/>
                  </a:cubicBezTo>
                  <a:cubicBezTo>
                    <a:pt x="65" y="264"/>
                    <a:pt x="34" y="303"/>
                    <a:pt x="34" y="326"/>
                  </a:cubicBezTo>
                  <a:cubicBezTo>
                    <a:pt x="0" y="359"/>
                    <a:pt x="34" y="459"/>
                    <a:pt x="67" y="459"/>
                  </a:cubicBezTo>
                  <a:cubicBezTo>
                    <a:pt x="234" y="493"/>
                    <a:pt x="434" y="526"/>
                    <a:pt x="601" y="559"/>
                  </a:cubicBezTo>
                  <a:cubicBezTo>
                    <a:pt x="768" y="593"/>
                    <a:pt x="938" y="609"/>
                    <a:pt x="1110" y="609"/>
                  </a:cubicBezTo>
                  <a:cubicBezTo>
                    <a:pt x="1624" y="609"/>
                    <a:pt x="2144" y="459"/>
                    <a:pt x="2569" y="159"/>
                  </a:cubicBezTo>
                  <a:cubicBezTo>
                    <a:pt x="2602" y="126"/>
                    <a:pt x="2602" y="59"/>
                    <a:pt x="2569" y="26"/>
                  </a:cubicBezTo>
                  <a:cubicBezTo>
                    <a:pt x="2552" y="9"/>
                    <a:pt x="2535" y="1"/>
                    <a:pt x="25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3379975" y="1471050"/>
              <a:ext cx="89375" cy="84575"/>
            </a:xfrm>
            <a:custGeom>
              <a:avLst/>
              <a:gdLst/>
              <a:ahLst/>
              <a:cxnLst/>
              <a:rect l="l" t="t" r="r" b="b"/>
              <a:pathLst>
                <a:path w="3575" h="3383" extrusionOk="0">
                  <a:moveTo>
                    <a:pt x="2204" y="1"/>
                  </a:moveTo>
                  <a:cubicBezTo>
                    <a:pt x="1320" y="1"/>
                    <a:pt x="551" y="978"/>
                    <a:pt x="272" y="1753"/>
                  </a:cubicBezTo>
                  <a:cubicBezTo>
                    <a:pt x="0" y="2568"/>
                    <a:pt x="329" y="3382"/>
                    <a:pt x="1135" y="3382"/>
                  </a:cubicBezTo>
                  <a:cubicBezTo>
                    <a:pt x="1220" y="3382"/>
                    <a:pt x="1310" y="3373"/>
                    <a:pt x="1406" y="3354"/>
                  </a:cubicBezTo>
                  <a:cubicBezTo>
                    <a:pt x="2140" y="3187"/>
                    <a:pt x="2807" y="2720"/>
                    <a:pt x="3241" y="2053"/>
                  </a:cubicBezTo>
                  <a:cubicBezTo>
                    <a:pt x="3307" y="1886"/>
                    <a:pt x="3407" y="1720"/>
                    <a:pt x="3407" y="1553"/>
                  </a:cubicBezTo>
                  <a:cubicBezTo>
                    <a:pt x="3574" y="852"/>
                    <a:pt x="3107" y="185"/>
                    <a:pt x="2407" y="18"/>
                  </a:cubicBezTo>
                  <a:cubicBezTo>
                    <a:pt x="2338" y="7"/>
                    <a:pt x="2271" y="1"/>
                    <a:pt x="220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295025" y="1377250"/>
              <a:ext cx="41725" cy="31725"/>
            </a:xfrm>
            <a:custGeom>
              <a:avLst/>
              <a:gdLst/>
              <a:ahLst/>
              <a:cxnLst/>
              <a:rect l="l" t="t" r="r" b="b"/>
              <a:pathLst>
                <a:path w="1669" h="1269" extrusionOk="0">
                  <a:moveTo>
                    <a:pt x="167" y="1"/>
                  </a:moveTo>
                  <a:cubicBezTo>
                    <a:pt x="67" y="1"/>
                    <a:pt x="0" y="134"/>
                    <a:pt x="0" y="201"/>
                  </a:cubicBezTo>
                  <a:cubicBezTo>
                    <a:pt x="0" y="301"/>
                    <a:pt x="67" y="368"/>
                    <a:pt x="201" y="368"/>
                  </a:cubicBezTo>
                  <a:cubicBezTo>
                    <a:pt x="701" y="468"/>
                    <a:pt x="1135" y="768"/>
                    <a:pt x="1335" y="1168"/>
                  </a:cubicBezTo>
                  <a:cubicBezTo>
                    <a:pt x="1368" y="1235"/>
                    <a:pt x="1401" y="1269"/>
                    <a:pt x="1468" y="1269"/>
                  </a:cubicBezTo>
                  <a:lnTo>
                    <a:pt x="1535" y="1269"/>
                  </a:lnTo>
                  <a:cubicBezTo>
                    <a:pt x="1635" y="1202"/>
                    <a:pt x="1668" y="1102"/>
                    <a:pt x="1635" y="1002"/>
                  </a:cubicBezTo>
                  <a:cubicBezTo>
                    <a:pt x="1335" y="468"/>
                    <a:pt x="834" y="101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89950" y="1342675"/>
              <a:ext cx="48400" cy="17650"/>
            </a:xfrm>
            <a:custGeom>
              <a:avLst/>
              <a:gdLst/>
              <a:ahLst/>
              <a:cxnLst/>
              <a:rect l="l" t="t" r="r" b="b"/>
              <a:pathLst>
                <a:path w="1936" h="706" extrusionOk="0">
                  <a:moveTo>
                    <a:pt x="759" y="0"/>
                  </a:moveTo>
                  <a:cubicBezTo>
                    <a:pt x="559" y="0"/>
                    <a:pt x="360" y="37"/>
                    <a:pt x="167" y="116"/>
                  </a:cubicBezTo>
                  <a:cubicBezTo>
                    <a:pt x="67" y="150"/>
                    <a:pt x="0" y="283"/>
                    <a:pt x="34" y="350"/>
                  </a:cubicBezTo>
                  <a:cubicBezTo>
                    <a:pt x="34" y="383"/>
                    <a:pt x="67" y="450"/>
                    <a:pt x="101" y="483"/>
                  </a:cubicBezTo>
                  <a:cubicBezTo>
                    <a:pt x="134" y="500"/>
                    <a:pt x="159" y="508"/>
                    <a:pt x="184" y="508"/>
                  </a:cubicBezTo>
                  <a:cubicBezTo>
                    <a:pt x="209" y="508"/>
                    <a:pt x="234" y="500"/>
                    <a:pt x="267" y="483"/>
                  </a:cubicBezTo>
                  <a:cubicBezTo>
                    <a:pt x="446" y="424"/>
                    <a:pt x="625" y="394"/>
                    <a:pt x="799" y="394"/>
                  </a:cubicBezTo>
                  <a:cubicBezTo>
                    <a:pt x="1112" y="394"/>
                    <a:pt x="1411" y="490"/>
                    <a:pt x="1668" y="683"/>
                  </a:cubicBezTo>
                  <a:cubicBezTo>
                    <a:pt x="1682" y="697"/>
                    <a:pt x="1713" y="705"/>
                    <a:pt x="1749" y="705"/>
                  </a:cubicBezTo>
                  <a:cubicBezTo>
                    <a:pt x="1801" y="705"/>
                    <a:pt x="1863" y="689"/>
                    <a:pt x="1902" y="650"/>
                  </a:cubicBezTo>
                  <a:cubicBezTo>
                    <a:pt x="1935" y="550"/>
                    <a:pt x="1935" y="483"/>
                    <a:pt x="1868" y="383"/>
                  </a:cubicBezTo>
                  <a:cubicBezTo>
                    <a:pt x="1538" y="141"/>
                    <a:pt x="1149" y="0"/>
                    <a:pt x="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285850" y="1413125"/>
              <a:ext cx="16700" cy="12875"/>
            </a:xfrm>
            <a:custGeom>
              <a:avLst/>
              <a:gdLst/>
              <a:ahLst/>
              <a:cxnLst/>
              <a:rect l="l" t="t" r="r" b="b"/>
              <a:pathLst>
                <a:path w="668" h="515" extrusionOk="0">
                  <a:moveTo>
                    <a:pt x="1" y="0"/>
                  </a:moveTo>
                  <a:cubicBezTo>
                    <a:pt x="1" y="0"/>
                    <a:pt x="148" y="515"/>
                    <a:pt x="484" y="515"/>
                  </a:cubicBezTo>
                  <a:cubicBezTo>
                    <a:pt x="540" y="515"/>
                    <a:pt x="601" y="501"/>
                    <a:pt x="668" y="4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089875" y="2357125"/>
              <a:ext cx="427825" cy="47575"/>
            </a:xfrm>
            <a:custGeom>
              <a:avLst/>
              <a:gdLst/>
              <a:ahLst/>
              <a:cxnLst/>
              <a:rect l="l" t="t" r="r" b="b"/>
              <a:pathLst>
                <a:path w="17113" h="1903" extrusionOk="0">
                  <a:moveTo>
                    <a:pt x="16579" y="1"/>
                  </a:moveTo>
                  <a:lnTo>
                    <a:pt x="234" y="568"/>
                  </a:lnTo>
                  <a:cubicBezTo>
                    <a:pt x="101" y="568"/>
                    <a:pt x="1" y="668"/>
                    <a:pt x="1" y="801"/>
                  </a:cubicBezTo>
                  <a:lnTo>
                    <a:pt x="34" y="1669"/>
                  </a:lnTo>
                  <a:cubicBezTo>
                    <a:pt x="67" y="1769"/>
                    <a:pt x="201" y="1902"/>
                    <a:pt x="334" y="1902"/>
                  </a:cubicBezTo>
                  <a:lnTo>
                    <a:pt x="16879" y="1335"/>
                  </a:lnTo>
                  <a:cubicBezTo>
                    <a:pt x="17013" y="1335"/>
                    <a:pt x="17113" y="1235"/>
                    <a:pt x="17079" y="1101"/>
                  </a:cubicBezTo>
                  <a:lnTo>
                    <a:pt x="17079" y="1068"/>
                  </a:lnTo>
                  <a:lnTo>
                    <a:pt x="16846" y="167"/>
                  </a:lnTo>
                  <a:cubicBezTo>
                    <a:pt x="16779" y="101"/>
                    <a:pt x="16713" y="1"/>
                    <a:pt x="16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3002325" y="2375475"/>
              <a:ext cx="438650" cy="513900"/>
            </a:xfrm>
            <a:custGeom>
              <a:avLst/>
              <a:gdLst/>
              <a:ahLst/>
              <a:cxnLst/>
              <a:rect l="l" t="t" r="r" b="b"/>
              <a:pathLst>
                <a:path w="17546" h="20556" extrusionOk="0">
                  <a:moveTo>
                    <a:pt x="17546" y="1"/>
                  </a:moveTo>
                  <a:cubicBezTo>
                    <a:pt x="17546" y="1"/>
                    <a:pt x="13033" y="432"/>
                    <a:pt x="6903" y="432"/>
                  </a:cubicBezTo>
                  <a:cubicBezTo>
                    <a:pt x="6002" y="432"/>
                    <a:pt x="5065" y="422"/>
                    <a:pt x="4103" y="401"/>
                  </a:cubicBezTo>
                  <a:cubicBezTo>
                    <a:pt x="2835" y="1935"/>
                    <a:pt x="1701" y="6672"/>
                    <a:pt x="0" y="15678"/>
                  </a:cubicBezTo>
                  <a:cubicBezTo>
                    <a:pt x="697" y="17194"/>
                    <a:pt x="6353" y="20555"/>
                    <a:pt x="9733" y="20555"/>
                  </a:cubicBezTo>
                  <a:cubicBezTo>
                    <a:pt x="10072" y="20555"/>
                    <a:pt x="10388" y="20522"/>
                    <a:pt x="10674" y="20449"/>
                  </a:cubicBezTo>
                  <a:cubicBezTo>
                    <a:pt x="14043" y="13744"/>
                    <a:pt x="17546" y="1"/>
                    <a:pt x="1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3259175" y="2538100"/>
              <a:ext cx="86750" cy="322750"/>
            </a:xfrm>
            <a:custGeom>
              <a:avLst/>
              <a:gdLst/>
              <a:ahLst/>
              <a:cxnLst/>
              <a:rect l="l" t="t" r="r" b="b"/>
              <a:pathLst>
                <a:path w="3470" h="12910" extrusionOk="0">
                  <a:moveTo>
                    <a:pt x="1468" y="0"/>
                  </a:moveTo>
                  <a:cubicBezTo>
                    <a:pt x="0" y="3202"/>
                    <a:pt x="300" y="8907"/>
                    <a:pt x="934" y="12909"/>
                  </a:cubicBezTo>
                  <a:cubicBezTo>
                    <a:pt x="1801" y="11008"/>
                    <a:pt x="2669" y="8673"/>
                    <a:pt x="3469" y="6271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3157425" y="2375475"/>
              <a:ext cx="506225" cy="512900"/>
            </a:xfrm>
            <a:custGeom>
              <a:avLst/>
              <a:gdLst/>
              <a:ahLst/>
              <a:cxnLst/>
              <a:rect l="l" t="t" r="r" b="b"/>
              <a:pathLst>
                <a:path w="20249" h="20516" extrusionOk="0">
                  <a:moveTo>
                    <a:pt x="13844" y="1"/>
                  </a:moveTo>
                  <a:cubicBezTo>
                    <a:pt x="6372" y="101"/>
                    <a:pt x="1" y="334"/>
                    <a:pt x="1" y="334"/>
                  </a:cubicBezTo>
                  <a:cubicBezTo>
                    <a:pt x="1" y="334"/>
                    <a:pt x="4570" y="13777"/>
                    <a:pt x="7973" y="20515"/>
                  </a:cubicBezTo>
                  <a:cubicBezTo>
                    <a:pt x="11375" y="20348"/>
                    <a:pt x="19514" y="16712"/>
                    <a:pt x="20248" y="15045"/>
                  </a:cubicBezTo>
                  <a:cubicBezTo>
                    <a:pt x="18547" y="6038"/>
                    <a:pt x="15111" y="1535"/>
                    <a:pt x="1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3445975" y="1529750"/>
              <a:ext cx="516225" cy="393750"/>
            </a:xfrm>
            <a:custGeom>
              <a:avLst/>
              <a:gdLst/>
              <a:ahLst/>
              <a:cxnLst/>
              <a:rect l="l" t="t" r="r" b="b"/>
              <a:pathLst>
                <a:path w="20649" h="15750" extrusionOk="0">
                  <a:moveTo>
                    <a:pt x="19569" y="1"/>
                  </a:moveTo>
                  <a:cubicBezTo>
                    <a:pt x="19166" y="1"/>
                    <a:pt x="18765" y="226"/>
                    <a:pt x="18613" y="606"/>
                  </a:cubicBezTo>
                  <a:lnTo>
                    <a:pt x="16012" y="6543"/>
                  </a:lnTo>
                  <a:cubicBezTo>
                    <a:pt x="15611" y="7511"/>
                    <a:pt x="15178" y="8445"/>
                    <a:pt x="14711" y="9412"/>
                  </a:cubicBezTo>
                  <a:cubicBezTo>
                    <a:pt x="14510" y="9879"/>
                    <a:pt x="14310" y="10346"/>
                    <a:pt x="14043" y="10780"/>
                  </a:cubicBezTo>
                  <a:cubicBezTo>
                    <a:pt x="13873" y="11149"/>
                    <a:pt x="13678" y="11470"/>
                    <a:pt x="13460" y="11784"/>
                  </a:cubicBezTo>
                  <a:lnTo>
                    <a:pt x="13460" y="11784"/>
                  </a:lnTo>
                  <a:cubicBezTo>
                    <a:pt x="13357" y="11797"/>
                    <a:pt x="13292" y="11847"/>
                    <a:pt x="13176" y="11847"/>
                  </a:cubicBezTo>
                  <a:cubicBezTo>
                    <a:pt x="12993" y="11864"/>
                    <a:pt x="12793" y="11872"/>
                    <a:pt x="12588" y="11872"/>
                  </a:cubicBezTo>
                  <a:cubicBezTo>
                    <a:pt x="12384" y="11872"/>
                    <a:pt x="12175" y="11864"/>
                    <a:pt x="11975" y="11847"/>
                  </a:cubicBezTo>
                  <a:cubicBezTo>
                    <a:pt x="10975" y="11747"/>
                    <a:pt x="10007" y="11614"/>
                    <a:pt x="9040" y="11413"/>
                  </a:cubicBezTo>
                  <a:cubicBezTo>
                    <a:pt x="7038" y="11013"/>
                    <a:pt x="4970" y="10479"/>
                    <a:pt x="3002" y="9879"/>
                  </a:cubicBezTo>
                  <a:lnTo>
                    <a:pt x="2902" y="9879"/>
                  </a:lnTo>
                  <a:cubicBezTo>
                    <a:pt x="2708" y="9819"/>
                    <a:pt x="2511" y="9790"/>
                    <a:pt x="2317" y="9790"/>
                  </a:cubicBezTo>
                  <a:cubicBezTo>
                    <a:pt x="1438" y="9790"/>
                    <a:pt x="607" y="10373"/>
                    <a:pt x="334" y="11247"/>
                  </a:cubicBezTo>
                  <a:cubicBezTo>
                    <a:pt x="0" y="12347"/>
                    <a:pt x="634" y="13515"/>
                    <a:pt x="1701" y="13849"/>
                  </a:cubicBezTo>
                  <a:cubicBezTo>
                    <a:pt x="3836" y="14549"/>
                    <a:pt x="6038" y="15049"/>
                    <a:pt x="8239" y="15416"/>
                  </a:cubicBezTo>
                  <a:cubicBezTo>
                    <a:pt x="9407" y="15616"/>
                    <a:pt x="10574" y="15717"/>
                    <a:pt x="11742" y="15750"/>
                  </a:cubicBezTo>
                  <a:cubicBezTo>
                    <a:pt x="12409" y="15750"/>
                    <a:pt x="13076" y="15717"/>
                    <a:pt x="13743" y="15583"/>
                  </a:cubicBezTo>
                  <a:cubicBezTo>
                    <a:pt x="14177" y="15550"/>
                    <a:pt x="14577" y="15383"/>
                    <a:pt x="15011" y="15216"/>
                  </a:cubicBezTo>
                  <a:cubicBezTo>
                    <a:pt x="15244" y="15083"/>
                    <a:pt x="15511" y="14916"/>
                    <a:pt x="15711" y="14749"/>
                  </a:cubicBezTo>
                  <a:cubicBezTo>
                    <a:pt x="15845" y="14682"/>
                    <a:pt x="15978" y="14549"/>
                    <a:pt x="16078" y="14416"/>
                  </a:cubicBezTo>
                  <a:cubicBezTo>
                    <a:pt x="16145" y="14349"/>
                    <a:pt x="16212" y="14282"/>
                    <a:pt x="16245" y="14215"/>
                  </a:cubicBezTo>
                  <a:lnTo>
                    <a:pt x="16378" y="14049"/>
                  </a:lnTo>
                  <a:cubicBezTo>
                    <a:pt x="16712" y="13515"/>
                    <a:pt x="17012" y="12948"/>
                    <a:pt x="17246" y="12381"/>
                  </a:cubicBezTo>
                  <a:cubicBezTo>
                    <a:pt x="17479" y="11847"/>
                    <a:pt x="17679" y="11347"/>
                    <a:pt x="17880" y="10780"/>
                  </a:cubicBezTo>
                  <a:cubicBezTo>
                    <a:pt x="18246" y="9712"/>
                    <a:pt x="18580" y="8678"/>
                    <a:pt x="18914" y="7611"/>
                  </a:cubicBezTo>
                  <a:cubicBezTo>
                    <a:pt x="19547" y="5509"/>
                    <a:pt x="20048" y="3408"/>
                    <a:pt x="20515" y="1240"/>
                  </a:cubicBezTo>
                  <a:cubicBezTo>
                    <a:pt x="20648" y="739"/>
                    <a:pt x="20381" y="272"/>
                    <a:pt x="19948" y="72"/>
                  </a:cubicBezTo>
                  <a:cubicBezTo>
                    <a:pt x="19827" y="24"/>
                    <a:pt x="19698" y="1"/>
                    <a:pt x="19569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3425125" y="1756700"/>
              <a:ext cx="174300" cy="194325"/>
            </a:xfrm>
            <a:custGeom>
              <a:avLst/>
              <a:gdLst/>
              <a:ahLst/>
              <a:cxnLst/>
              <a:rect l="l" t="t" r="r" b="b"/>
              <a:pathLst>
                <a:path w="6972" h="7773" extrusionOk="0">
                  <a:moveTo>
                    <a:pt x="2168" y="0"/>
                  </a:moveTo>
                  <a:cubicBezTo>
                    <a:pt x="2168" y="0"/>
                    <a:pt x="667" y="601"/>
                    <a:pt x="334" y="1702"/>
                  </a:cubicBezTo>
                  <a:cubicBezTo>
                    <a:pt x="0" y="2836"/>
                    <a:pt x="1234" y="5671"/>
                    <a:pt x="5171" y="7773"/>
                  </a:cubicBezTo>
                  <a:cubicBezTo>
                    <a:pt x="6772" y="4971"/>
                    <a:pt x="6972" y="1268"/>
                    <a:pt x="6972" y="1268"/>
                  </a:cubicBezTo>
                  <a:cubicBezTo>
                    <a:pt x="6972" y="1268"/>
                    <a:pt x="5337" y="467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857925" y="1476500"/>
              <a:ext cx="120950" cy="110925"/>
            </a:xfrm>
            <a:custGeom>
              <a:avLst/>
              <a:gdLst/>
              <a:ahLst/>
              <a:cxnLst/>
              <a:rect l="l" t="t" r="r" b="b"/>
              <a:pathLst>
                <a:path w="4838" h="4437" extrusionOk="0">
                  <a:moveTo>
                    <a:pt x="1" y="0"/>
                  </a:moveTo>
                  <a:lnTo>
                    <a:pt x="2135" y="3770"/>
                  </a:lnTo>
                  <a:lnTo>
                    <a:pt x="3670" y="4437"/>
                  </a:lnTo>
                  <a:cubicBezTo>
                    <a:pt x="4837" y="3169"/>
                    <a:pt x="4170" y="1368"/>
                    <a:pt x="4170" y="13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3856250" y="1426225"/>
              <a:ext cx="104275" cy="84500"/>
            </a:xfrm>
            <a:custGeom>
              <a:avLst/>
              <a:gdLst/>
              <a:ahLst/>
              <a:cxnLst/>
              <a:rect l="l" t="t" r="r" b="b"/>
              <a:pathLst>
                <a:path w="4171" h="3380" extrusionOk="0">
                  <a:moveTo>
                    <a:pt x="1326" y="1"/>
                  </a:moveTo>
                  <a:cubicBezTo>
                    <a:pt x="893" y="1"/>
                    <a:pt x="500" y="314"/>
                    <a:pt x="334" y="811"/>
                  </a:cubicBezTo>
                  <a:lnTo>
                    <a:pt x="1" y="2011"/>
                  </a:lnTo>
                  <a:lnTo>
                    <a:pt x="4170" y="3379"/>
                  </a:lnTo>
                  <a:lnTo>
                    <a:pt x="4004" y="1378"/>
                  </a:lnTo>
                  <a:cubicBezTo>
                    <a:pt x="3970" y="911"/>
                    <a:pt x="3637" y="544"/>
                    <a:pt x="3236" y="477"/>
                  </a:cubicBezTo>
                  <a:lnTo>
                    <a:pt x="1602" y="43"/>
                  </a:lnTo>
                  <a:cubicBezTo>
                    <a:pt x="1509" y="14"/>
                    <a:pt x="1417" y="1"/>
                    <a:pt x="132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3703650" y="1369850"/>
              <a:ext cx="137625" cy="174075"/>
            </a:xfrm>
            <a:custGeom>
              <a:avLst/>
              <a:gdLst/>
              <a:ahLst/>
              <a:cxnLst/>
              <a:rect l="l" t="t" r="r" b="b"/>
              <a:pathLst>
                <a:path w="5505" h="6963" extrusionOk="0">
                  <a:moveTo>
                    <a:pt x="2277" y="1"/>
                  </a:moveTo>
                  <a:cubicBezTo>
                    <a:pt x="1562" y="1"/>
                    <a:pt x="948" y="529"/>
                    <a:pt x="801" y="1264"/>
                  </a:cubicBezTo>
                  <a:lnTo>
                    <a:pt x="167" y="4834"/>
                  </a:lnTo>
                  <a:cubicBezTo>
                    <a:pt x="0" y="5667"/>
                    <a:pt x="568" y="6468"/>
                    <a:pt x="1401" y="6635"/>
                  </a:cubicBezTo>
                  <a:lnTo>
                    <a:pt x="2903" y="6935"/>
                  </a:lnTo>
                  <a:cubicBezTo>
                    <a:pt x="2997" y="6954"/>
                    <a:pt x="3091" y="6963"/>
                    <a:pt x="3183" y="6963"/>
                  </a:cubicBezTo>
                  <a:cubicBezTo>
                    <a:pt x="3910" y="6963"/>
                    <a:pt x="4556" y="6407"/>
                    <a:pt x="4704" y="5667"/>
                  </a:cubicBezTo>
                  <a:lnTo>
                    <a:pt x="5338" y="2098"/>
                  </a:lnTo>
                  <a:cubicBezTo>
                    <a:pt x="5504" y="1264"/>
                    <a:pt x="4904" y="464"/>
                    <a:pt x="4070" y="297"/>
                  </a:cubicBezTo>
                  <a:lnTo>
                    <a:pt x="2569" y="30"/>
                  </a:lnTo>
                  <a:cubicBezTo>
                    <a:pt x="2471" y="10"/>
                    <a:pt x="2373" y="1"/>
                    <a:pt x="2277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3992200" y="1421525"/>
              <a:ext cx="137600" cy="174375"/>
            </a:xfrm>
            <a:custGeom>
              <a:avLst/>
              <a:gdLst/>
              <a:ahLst/>
              <a:cxnLst/>
              <a:rect l="l" t="t" r="r" b="b"/>
              <a:pathLst>
                <a:path w="5504" h="6975" extrusionOk="0">
                  <a:moveTo>
                    <a:pt x="2298" y="1"/>
                  </a:moveTo>
                  <a:cubicBezTo>
                    <a:pt x="1581" y="1"/>
                    <a:pt x="947" y="509"/>
                    <a:pt x="801" y="1299"/>
                  </a:cubicBezTo>
                  <a:lnTo>
                    <a:pt x="167" y="4868"/>
                  </a:lnTo>
                  <a:cubicBezTo>
                    <a:pt x="0" y="5702"/>
                    <a:pt x="600" y="6503"/>
                    <a:pt x="1434" y="6669"/>
                  </a:cubicBezTo>
                  <a:lnTo>
                    <a:pt x="2935" y="6936"/>
                  </a:lnTo>
                  <a:cubicBezTo>
                    <a:pt x="3045" y="6962"/>
                    <a:pt x="3153" y="6975"/>
                    <a:pt x="3259" y="6975"/>
                  </a:cubicBezTo>
                  <a:cubicBezTo>
                    <a:pt x="3960" y="6975"/>
                    <a:pt x="4558" y="6427"/>
                    <a:pt x="4703" y="5702"/>
                  </a:cubicBezTo>
                  <a:lnTo>
                    <a:pt x="5337" y="2133"/>
                  </a:lnTo>
                  <a:cubicBezTo>
                    <a:pt x="5504" y="1299"/>
                    <a:pt x="4937" y="498"/>
                    <a:pt x="4103" y="331"/>
                  </a:cubicBezTo>
                  <a:lnTo>
                    <a:pt x="2602" y="31"/>
                  </a:lnTo>
                  <a:cubicBezTo>
                    <a:pt x="2500" y="11"/>
                    <a:pt x="2398" y="1"/>
                    <a:pt x="2298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771200" y="1438900"/>
              <a:ext cx="291900" cy="86050"/>
            </a:xfrm>
            <a:custGeom>
              <a:avLst/>
              <a:gdLst/>
              <a:ahLst/>
              <a:cxnLst/>
              <a:rect l="l" t="t" r="r" b="b"/>
              <a:pathLst>
                <a:path w="11676" h="3442" extrusionOk="0">
                  <a:moveTo>
                    <a:pt x="930" y="1"/>
                  </a:moveTo>
                  <a:cubicBezTo>
                    <a:pt x="494" y="1"/>
                    <a:pt x="129" y="291"/>
                    <a:pt x="34" y="671"/>
                  </a:cubicBezTo>
                  <a:cubicBezTo>
                    <a:pt x="0" y="1138"/>
                    <a:pt x="301" y="1538"/>
                    <a:pt x="701" y="1638"/>
                  </a:cubicBezTo>
                  <a:lnTo>
                    <a:pt x="10675" y="3439"/>
                  </a:lnTo>
                  <a:cubicBezTo>
                    <a:pt x="10697" y="3441"/>
                    <a:pt x="10719" y="3442"/>
                    <a:pt x="10741" y="3442"/>
                  </a:cubicBezTo>
                  <a:cubicBezTo>
                    <a:pt x="11148" y="3442"/>
                    <a:pt x="11515" y="3152"/>
                    <a:pt x="11642" y="2772"/>
                  </a:cubicBezTo>
                  <a:cubicBezTo>
                    <a:pt x="11675" y="2305"/>
                    <a:pt x="11375" y="1871"/>
                    <a:pt x="10975" y="1805"/>
                  </a:cubicBezTo>
                  <a:lnTo>
                    <a:pt x="1001" y="3"/>
                  </a:lnTo>
                  <a:cubicBezTo>
                    <a:pt x="977" y="2"/>
                    <a:pt x="954" y="1"/>
                    <a:pt x="930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5"/>
          <p:cNvSpPr txBox="1"/>
          <p:nvPr/>
        </p:nvSpPr>
        <p:spPr>
          <a:xfrm>
            <a:off x="663432" y="2906042"/>
            <a:ext cx="3992400" cy="13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</a:pPr>
            <a:r>
              <a:rPr lang="en-US" sz="28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8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"/>
          <p:cNvSpPr txBox="1">
            <a:spLocks noGrp="1"/>
          </p:cNvSpPr>
          <p:nvPr>
            <p:ph type="subTitle" idx="1"/>
          </p:nvPr>
        </p:nvSpPr>
        <p:spPr>
          <a:xfrm>
            <a:off x="986504" y="230844"/>
            <a:ext cx="6695955" cy="115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Where are the two kids?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What do you think they’re talking about?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clubs/ Sports and games</a:t>
            </a:r>
            <a:endParaRPr/>
          </a:p>
        </p:txBody>
      </p:sp>
      <p:pic>
        <p:nvPicPr>
          <p:cNvPr id="693" name="Google Shape;693;p6" descr="https://s.sachmem.vn/public/images/v2/TA6SHS2TD/U8-L1-1.png"/>
          <p:cNvPicPr preferRelativeResize="0"/>
          <p:nvPr/>
        </p:nvPicPr>
        <p:blipFill rotWithShape="1">
          <a:blip r:embed="rId5">
            <a:alphaModFix/>
          </a:blip>
          <a:srcRect l="45" t="44991" r="145" b="836"/>
          <a:stretch/>
        </p:blipFill>
        <p:spPr>
          <a:xfrm>
            <a:off x="1046465" y="1457172"/>
            <a:ext cx="6805624" cy="350651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6"/>
          <p:cNvSpPr txBox="1"/>
          <p:nvPr/>
        </p:nvSpPr>
        <p:spPr>
          <a:xfrm>
            <a:off x="3924897" y="289739"/>
            <a:ext cx="15090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the gym.</a:t>
            </a:r>
            <a:endParaRPr/>
          </a:p>
        </p:txBody>
      </p:sp>
      <p:sp>
        <p:nvSpPr>
          <p:cNvPr id="695" name="Google Shape;695;p6"/>
          <p:cNvSpPr/>
          <p:nvPr/>
        </p:nvSpPr>
        <p:spPr>
          <a:xfrm>
            <a:off x="6010186" y="823694"/>
            <a:ext cx="1912116" cy="6334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3C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Listen and check</a:t>
            </a:r>
            <a:endParaRPr/>
          </a:p>
        </p:txBody>
      </p:sp>
      <p:sp>
        <p:nvSpPr>
          <p:cNvPr id="696" name="Google Shape;696;p6"/>
          <p:cNvSpPr/>
          <p:nvPr/>
        </p:nvSpPr>
        <p:spPr>
          <a:xfrm>
            <a:off x="5101783" y="1634071"/>
            <a:ext cx="2670617" cy="771993"/>
          </a:xfrm>
          <a:prstGeom prst="wedgeRoundRectCallout">
            <a:avLst>
              <a:gd name="adj1" fmla="val -38795"/>
              <a:gd name="adj2" fmla="val 7123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you do, Duong? </a:t>
            </a:r>
            <a:endParaRPr/>
          </a:p>
        </p:txBody>
      </p:sp>
      <p:sp>
        <p:nvSpPr>
          <p:cNvPr id="697" name="Google Shape;697;p6"/>
          <p:cNvSpPr/>
          <p:nvPr/>
        </p:nvSpPr>
        <p:spPr>
          <a:xfrm>
            <a:off x="1148869" y="1561375"/>
            <a:ext cx="2298869" cy="917384"/>
          </a:xfrm>
          <a:prstGeom prst="wedgeRoundRectCallout">
            <a:avLst>
              <a:gd name="adj1" fmla="val 43070"/>
              <a:gd name="adj2" fmla="val 75572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Well, I do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karate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I play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98" name="Google Shape;698;p6"/>
          <p:cNvSpPr/>
          <p:nvPr/>
        </p:nvSpPr>
        <p:spPr>
          <a:xfrm>
            <a:off x="1148868" y="3630017"/>
            <a:ext cx="2298869" cy="917384"/>
          </a:xfrm>
          <a:prstGeom prst="wedgeRoundRectCallout">
            <a:avLst>
              <a:gd name="adj1" fmla="val 44374"/>
              <a:gd name="adj2" fmla="val -7557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…you can go to the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karate club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me. </a:t>
            </a:r>
            <a:endParaRPr/>
          </a:p>
        </p:txBody>
      </p:sp>
      <p:sp>
        <p:nvSpPr>
          <p:cNvPr id="699" name="Google Shape;699;p6"/>
          <p:cNvSpPr/>
          <p:nvPr/>
        </p:nvSpPr>
        <p:spPr>
          <a:xfrm>
            <a:off x="2667726" y="959370"/>
            <a:ext cx="2434057" cy="46251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B2_08">
            <a:hlinkClick r:id="" action="ppaction://media"/>
            <a:extLst>
              <a:ext uri="{FF2B5EF4-FFF2-40B4-BE49-F238E27FC236}">
                <a16:creationId xmlns:a16="http://schemas.microsoft.com/office/drawing/2014/main" id="{2773509F-2982-4AC0-AFD1-977E5B461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7496" y="89922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43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"/>
          <p:cNvSpPr txBox="1">
            <a:spLocks noGrp="1"/>
          </p:cNvSpPr>
          <p:nvPr>
            <p:ph type="ctrTitle" idx="4294967295"/>
          </p:nvPr>
        </p:nvSpPr>
        <p:spPr>
          <a:xfrm>
            <a:off x="1041776" y="719227"/>
            <a:ext cx="34575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3600" b="1" i="0" u="none" strike="noStrike" cap="none">
              <a:solidFill>
                <a:srgbClr val="EBBE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7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707" name="Google Shape;707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7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710" name="Google Shape;710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2" name="Google Shape;712;p7"/>
          <p:cNvSpPr/>
          <p:nvPr/>
        </p:nvSpPr>
        <p:spPr>
          <a:xfrm>
            <a:off x="1096470" y="2052212"/>
            <a:ext cx="707843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□ have an overview of the topic: </a:t>
            </a:r>
            <a:r>
              <a:rPr lang="en-US" sz="28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□ use the vocabulary and talk about sports and games</a:t>
            </a:r>
            <a:endParaRPr/>
          </a:p>
        </p:txBody>
      </p:sp>
      <p:sp>
        <p:nvSpPr>
          <p:cNvPr id="713" name="Google Shape;713;p7"/>
          <p:cNvSpPr txBox="1"/>
          <p:nvPr/>
        </p:nvSpPr>
        <p:spPr>
          <a:xfrm>
            <a:off x="1041776" y="1670477"/>
            <a:ext cx="7614823" cy="5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5749045" y="1508184"/>
            <a:ext cx="2470827" cy="12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equipment</a:t>
            </a:r>
          </a:p>
          <a:p>
            <a:pPr lvl="0">
              <a:buClr>
                <a:schemeClr val="dk1"/>
              </a:buClr>
              <a:buSzPts val="1300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ɪˈkwɪpmənt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ector gym equipment | No equipment workout, Gym exercise equipment, Sports  equip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63" y="1070440"/>
            <a:ext cx="3970277" cy="3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20;p14"/>
          <p:cNvSpPr txBox="1"/>
          <p:nvPr/>
        </p:nvSpPr>
        <p:spPr>
          <a:xfrm>
            <a:off x="5749045" y="2756005"/>
            <a:ext cx="2470827" cy="55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bị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equipment02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8511" y="1725693"/>
            <a:ext cx="562165" cy="56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4728751" y="1612921"/>
            <a:ext cx="2470827" cy="55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fit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fɪt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820;p14"/>
          <p:cNvSpPr txBox="1"/>
          <p:nvPr/>
        </p:nvSpPr>
        <p:spPr>
          <a:xfrm>
            <a:off x="4728751" y="2170474"/>
            <a:ext cx="3491121" cy="63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khỏe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mạnh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đối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fit_n02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1111" y="1725693"/>
            <a:ext cx="406400" cy="406400"/>
          </a:xfrm>
          <a:prstGeom prst="rect">
            <a:avLst/>
          </a:prstGeom>
        </p:spPr>
      </p:pic>
      <p:pic>
        <p:nvPicPr>
          <p:cNvPr id="2050" name="Picture 2" descr="Portrait of Young Girl Iand Boy Stock Vector - Illustration of adult,  shape: 7747334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6629" r="20623" b="6176"/>
          <a:stretch/>
        </p:blipFill>
        <p:spPr bwMode="auto">
          <a:xfrm>
            <a:off x="1335553" y="1178626"/>
            <a:ext cx="3025302" cy="34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0" grpId="0"/>
      <p:bldP spid="12" grpId="0"/>
    </p:bldLst>
  </p:timing>
</p:sld>
</file>

<file path=ppt/theme/theme1.xml><?xml version="1.0" encoding="utf-8"?>
<a:theme xmlns:a="http://schemas.openxmlformats.org/drawingml/2006/main" name="Personal Trainer CV by Slidesgo">
  <a:themeElements>
    <a:clrScheme name="Simple Light">
      <a:dk1>
        <a:srgbClr val="132356"/>
      </a:dk1>
      <a:lt1>
        <a:srgbClr val="FFFFFF"/>
      </a:lt1>
      <a:dk2>
        <a:srgbClr val="132356"/>
      </a:dk2>
      <a:lt2>
        <a:srgbClr val="2B3C82"/>
      </a:lt2>
      <a:accent1>
        <a:srgbClr val="2B3C82"/>
      </a:accent1>
      <a:accent2>
        <a:srgbClr val="E6E6E6"/>
      </a:accent2>
      <a:accent3>
        <a:srgbClr val="E6E6E6"/>
      </a:accent3>
      <a:accent4>
        <a:srgbClr val="EBBE31"/>
      </a:accent4>
      <a:accent5>
        <a:srgbClr val="EBBE31"/>
      </a:accent5>
      <a:accent6>
        <a:srgbClr val="EBBE31"/>
      </a:accent6>
      <a:hlink>
        <a:srgbClr val="1323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1504</Words>
  <Application>Microsoft Office PowerPoint</Application>
  <PresentationFormat>On-screen Show (16:9)</PresentationFormat>
  <Paragraphs>218</Paragraphs>
  <Slides>25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Montserrat</vt:lpstr>
      <vt:lpstr>Montserrat Medium</vt:lpstr>
      <vt:lpstr>Montserrat Black</vt:lpstr>
      <vt:lpstr>Proxima Nova Semibold</vt:lpstr>
      <vt:lpstr>Arial</vt:lpstr>
      <vt:lpstr>Proxima Nova</vt:lpstr>
      <vt:lpstr>Personal Trainer CV by Slidesgo</vt:lpstr>
      <vt:lpstr>Slidesgo Final Pages</vt:lpstr>
      <vt:lpstr>GAME GUESS THE SPORTS</vt:lpstr>
      <vt:lpstr>PowerPoint Presentation</vt:lpstr>
      <vt:lpstr>PowerPoint Presentation</vt:lpstr>
      <vt:lpstr>PowerPoint Presentation</vt:lpstr>
      <vt:lpstr>UNIT 8 Sports and games</vt:lpstr>
      <vt:lpstr>PowerPoint Presentation</vt:lpstr>
      <vt:lpstr>OBJECTIVES</vt:lpstr>
      <vt:lpstr>Extra vocabulary</vt:lpstr>
      <vt:lpstr>Extra vocabulary</vt:lpstr>
      <vt:lpstr>Extra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 3 (p.17): Match </vt:lpstr>
      <vt:lpstr>PowerPoint Presentation</vt:lpstr>
      <vt:lpstr>PowerPoint Presentation</vt:lpstr>
      <vt:lpstr>Class survey: How sporty are you?</vt:lpstr>
      <vt:lpstr>Class survey: How sporty are you?</vt:lpstr>
      <vt:lpstr>Wrap up</vt:lpstr>
      <vt:lpstr>THANKS</vt:lpstr>
      <vt:lpstr>ALTERNATIVE RESOURCES</vt:lpstr>
      <vt:lpstr>Fonts &amp; colors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GUESS THE SPORTS</dc:title>
  <cp:lastModifiedBy>Admin</cp:lastModifiedBy>
  <cp:revision>12</cp:revision>
  <dcterms:modified xsi:type="dcterms:W3CDTF">2024-01-31T02:07:09Z</dcterms:modified>
</cp:coreProperties>
</file>