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310" r:id="rId7"/>
    <p:sldId id="315" r:id="rId8"/>
    <p:sldId id="311" r:id="rId9"/>
    <p:sldId id="312" r:id="rId10"/>
    <p:sldId id="313" r:id="rId11"/>
    <p:sldId id="314" r:id="rId12"/>
    <p:sldId id="323" r:id="rId13"/>
    <p:sldId id="324" r:id="rId14"/>
    <p:sldId id="316" r:id="rId15"/>
    <p:sldId id="317" r:id="rId16"/>
    <p:sldId id="318" r:id="rId17"/>
    <p:sldId id="320" r:id="rId18"/>
    <p:sldId id="325" r:id="rId19"/>
    <p:sldId id="326" r:id="rId20"/>
    <p:sldId id="321" r:id="rId21"/>
    <p:sldId id="322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3E8"/>
    <a:srgbClr val="14C3C2"/>
    <a:srgbClr val="11D7B2"/>
    <a:srgbClr val="AF519F"/>
    <a:srgbClr val="E2891E"/>
    <a:srgbClr val="000000"/>
    <a:srgbClr val="B6954A"/>
    <a:srgbClr val="416529"/>
    <a:srgbClr val="4112EE"/>
    <a:srgbClr val="3CC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77820" autoAdjust="0"/>
  </p:normalViewPr>
  <p:slideViewPr>
    <p:cSldViewPr snapToGrid="0">
      <p:cViewPr varScale="1">
        <p:scale>
          <a:sx n="42" d="100"/>
          <a:sy n="42" d="100"/>
        </p:scale>
        <p:origin x="20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23-Jul-23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4000" dirty="0" err="1"/>
              <a:t>Luật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: </a:t>
            </a:r>
            <a:r>
              <a:rPr lang="en-US" sz="4000" b="0" dirty="0" err="1"/>
              <a:t>Bức</a:t>
            </a:r>
            <a:r>
              <a:rPr lang="en-US" sz="4000" b="0" dirty="0"/>
              <a:t> </a:t>
            </a:r>
            <a:r>
              <a:rPr lang="en-US" sz="4000" b="0" dirty="0" err="1"/>
              <a:t>tranh</a:t>
            </a:r>
            <a:r>
              <a:rPr lang="en-US" sz="4000" b="0" dirty="0"/>
              <a:t> </a:t>
            </a:r>
            <a:r>
              <a:rPr lang="en-US" sz="4000" b="0" dirty="0" err="1"/>
              <a:t>bí</a:t>
            </a:r>
            <a:r>
              <a:rPr lang="en-US" sz="4000" b="0" dirty="0"/>
              <a:t> </a:t>
            </a:r>
            <a:r>
              <a:rPr lang="en-US" sz="4000" b="0" dirty="0" err="1"/>
              <a:t>ẩn</a:t>
            </a:r>
            <a:r>
              <a:rPr lang="en-US" sz="4000" b="0" dirty="0"/>
              <a:t> </a:t>
            </a:r>
            <a:r>
              <a:rPr lang="en-US" sz="4000" b="0" dirty="0" err="1"/>
              <a:t>bị</a:t>
            </a:r>
            <a:r>
              <a:rPr lang="en-US" sz="4000" b="0" dirty="0"/>
              <a:t> </a:t>
            </a:r>
            <a:r>
              <a:rPr lang="en-US" sz="4000" b="0" dirty="0" err="1"/>
              <a:t>che</a:t>
            </a:r>
            <a:r>
              <a:rPr lang="en-US" sz="4000" b="0" dirty="0"/>
              <a:t> </a:t>
            </a:r>
            <a:r>
              <a:rPr lang="en-US" sz="4000" b="0" dirty="0" err="1"/>
              <a:t>bởi</a:t>
            </a:r>
            <a:r>
              <a:rPr lang="en-US" sz="4000" b="0" dirty="0"/>
              <a:t> 4 </a:t>
            </a:r>
            <a:r>
              <a:rPr lang="en-US" sz="4000" b="0" dirty="0" err="1"/>
              <a:t>mảnh</a:t>
            </a:r>
            <a:r>
              <a:rPr lang="en-US" sz="4000" b="0" dirty="0"/>
              <a:t> </a:t>
            </a:r>
            <a:r>
              <a:rPr lang="en-US" sz="4000" b="0" dirty="0" err="1"/>
              <a:t>ghép</a:t>
            </a:r>
            <a:r>
              <a:rPr lang="en-US" sz="4000" b="0" dirty="0"/>
              <a:t>. </a:t>
            </a:r>
            <a:r>
              <a:rPr lang="en-US" sz="4000" b="0" dirty="0" err="1"/>
              <a:t>Mỗi</a:t>
            </a:r>
            <a:r>
              <a:rPr lang="en-US" sz="4000" b="0" dirty="0"/>
              <a:t> </a:t>
            </a:r>
            <a:r>
              <a:rPr lang="en-US" sz="4000" b="0" dirty="0" err="1"/>
              <a:t>mảnh</a:t>
            </a:r>
            <a:r>
              <a:rPr lang="en-US" sz="4000" b="0" dirty="0"/>
              <a:t> </a:t>
            </a:r>
            <a:r>
              <a:rPr lang="en-US" sz="4000" b="0" dirty="0" err="1"/>
              <a:t>ghép</a:t>
            </a:r>
            <a:r>
              <a:rPr lang="en-US" sz="4000" b="0" dirty="0"/>
              <a:t> </a:t>
            </a:r>
            <a:r>
              <a:rPr lang="en-US" sz="4000" b="0" dirty="0" err="1"/>
              <a:t>tương</a:t>
            </a:r>
            <a:r>
              <a:rPr lang="en-US" sz="4000" b="0" dirty="0"/>
              <a:t> </a:t>
            </a:r>
            <a:r>
              <a:rPr lang="en-US" sz="4000" b="0" dirty="0" err="1"/>
              <a:t>ứng</a:t>
            </a:r>
            <a:r>
              <a:rPr lang="en-US" sz="4000" b="0" dirty="0"/>
              <a:t> </a:t>
            </a:r>
            <a:r>
              <a:rPr lang="en-US" sz="4000" b="0" dirty="0" err="1"/>
              <a:t>với</a:t>
            </a:r>
            <a:r>
              <a:rPr lang="en-US" sz="4000" b="0" dirty="0"/>
              <a:t> 1 </a:t>
            </a:r>
            <a:r>
              <a:rPr lang="en-US" sz="4000" b="0" dirty="0" err="1"/>
              <a:t>câu</a:t>
            </a:r>
            <a:r>
              <a:rPr lang="en-US" sz="4000" b="0" dirty="0"/>
              <a:t> </a:t>
            </a:r>
            <a:r>
              <a:rPr lang="en-US" sz="4000" b="0" dirty="0" err="1"/>
              <a:t>hỏi</a:t>
            </a:r>
            <a:r>
              <a:rPr lang="en-US" sz="4000" b="0" dirty="0"/>
              <a:t> </a:t>
            </a:r>
            <a:r>
              <a:rPr lang="en-US" sz="4000" b="0" dirty="0" err="1"/>
              <a:t>trắc</a:t>
            </a:r>
            <a:r>
              <a:rPr lang="en-US" sz="4000" b="0" dirty="0"/>
              <a:t> </a:t>
            </a:r>
            <a:r>
              <a:rPr lang="en-US" sz="4000" b="0" dirty="0" err="1"/>
              <a:t>nghiệm</a:t>
            </a:r>
            <a:r>
              <a:rPr lang="en-US" sz="4000" b="0" dirty="0"/>
              <a:t>. </a:t>
            </a:r>
            <a:r>
              <a:rPr lang="en-US" sz="4000" b="0" dirty="0" err="1"/>
              <a:t>Mỗi</a:t>
            </a:r>
            <a:r>
              <a:rPr lang="en-US" sz="4000" b="0" dirty="0"/>
              <a:t> HS </a:t>
            </a:r>
            <a:r>
              <a:rPr lang="en-US" sz="4000" b="0" dirty="0" err="1"/>
              <a:t>được</a:t>
            </a:r>
            <a:r>
              <a:rPr lang="en-US" sz="4000" b="0" dirty="0"/>
              <a:t> </a:t>
            </a:r>
            <a:r>
              <a:rPr lang="en-US" sz="4000" b="0" dirty="0" err="1"/>
              <a:t>lựa</a:t>
            </a:r>
            <a:r>
              <a:rPr lang="en-US" sz="4000" b="0" dirty="0"/>
              <a:t> </a:t>
            </a:r>
            <a:r>
              <a:rPr lang="en-US" sz="4000" b="0" dirty="0" err="1"/>
              <a:t>chọn</a:t>
            </a:r>
            <a:r>
              <a:rPr lang="en-US" sz="4000" b="0" dirty="0"/>
              <a:t> 1 </a:t>
            </a:r>
            <a:r>
              <a:rPr lang="en-US" sz="4000" b="0" dirty="0" err="1"/>
              <a:t>mảnh</a:t>
            </a:r>
            <a:r>
              <a:rPr lang="en-US" sz="4000" b="0" dirty="0"/>
              <a:t> </a:t>
            </a:r>
            <a:r>
              <a:rPr lang="en-US" sz="4000" b="0" dirty="0" err="1"/>
              <a:t>ghép</a:t>
            </a:r>
            <a:r>
              <a:rPr lang="en-US" sz="4000" b="0" dirty="0"/>
              <a:t>, </a:t>
            </a:r>
            <a:r>
              <a:rPr lang="en-US" sz="4000" b="0" dirty="0" err="1"/>
              <a:t>thời</a:t>
            </a:r>
            <a:r>
              <a:rPr lang="en-US" sz="4000" b="0" dirty="0"/>
              <a:t> </a:t>
            </a:r>
            <a:r>
              <a:rPr lang="en-US" sz="4000" b="0" dirty="0" err="1"/>
              <a:t>gian</a:t>
            </a:r>
            <a:r>
              <a:rPr lang="en-US" sz="4000" b="0" dirty="0"/>
              <a:t> </a:t>
            </a:r>
            <a:r>
              <a:rPr lang="en-US" sz="4000" b="0" dirty="0" err="1"/>
              <a:t>suy</a:t>
            </a:r>
            <a:r>
              <a:rPr lang="en-US" sz="4000" b="0" dirty="0"/>
              <a:t> </a:t>
            </a:r>
            <a:r>
              <a:rPr lang="en-US" sz="4000" b="0" dirty="0" err="1"/>
              <a:t>nghĩ</a:t>
            </a:r>
            <a:r>
              <a:rPr lang="en-US" sz="4000" b="0" dirty="0"/>
              <a:t> </a:t>
            </a:r>
            <a:r>
              <a:rPr lang="en-US" sz="4000" b="0" dirty="0" err="1"/>
              <a:t>trả</a:t>
            </a:r>
            <a:r>
              <a:rPr lang="en-US" sz="4000" b="0" dirty="0"/>
              <a:t> </a:t>
            </a:r>
            <a:r>
              <a:rPr lang="en-US" sz="4000" b="0" dirty="0" err="1"/>
              <a:t>lời</a:t>
            </a:r>
            <a:r>
              <a:rPr lang="en-US" sz="4000" b="0" dirty="0"/>
              <a:t> </a:t>
            </a:r>
            <a:r>
              <a:rPr lang="en-US" sz="4000" b="0" dirty="0" err="1"/>
              <a:t>câu</a:t>
            </a:r>
            <a:r>
              <a:rPr lang="en-US" sz="4000" b="0" dirty="0"/>
              <a:t> </a:t>
            </a:r>
            <a:r>
              <a:rPr lang="en-US" sz="4000" b="0" dirty="0" err="1"/>
              <a:t>hỏi</a:t>
            </a:r>
            <a:r>
              <a:rPr lang="en-US" sz="4000" b="0" dirty="0"/>
              <a:t> </a:t>
            </a:r>
            <a:r>
              <a:rPr lang="en-US" sz="4000" b="0" dirty="0" err="1"/>
              <a:t>là</a:t>
            </a:r>
            <a:r>
              <a:rPr lang="en-US" sz="4000" b="0" dirty="0"/>
              <a:t> 10 </a:t>
            </a:r>
            <a:r>
              <a:rPr lang="en-US" sz="4000" b="0" dirty="0" err="1"/>
              <a:t>giây</a:t>
            </a:r>
            <a:r>
              <a:rPr lang="en-US" sz="4000" b="0" dirty="0"/>
              <a:t>. </a:t>
            </a:r>
            <a:r>
              <a:rPr lang="en-US" sz="4000" b="0" dirty="0" err="1"/>
              <a:t>Nếu</a:t>
            </a:r>
            <a:r>
              <a:rPr lang="en-US" sz="4000" b="0" dirty="0"/>
              <a:t> </a:t>
            </a:r>
            <a:r>
              <a:rPr lang="en-US" sz="4000" b="0" dirty="0" err="1"/>
              <a:t>trả</a:t>
            </a:r>
            <a:r>
              <a:rPr lang="en-US" sz="4000" b="0" dirty="0"/>
              <a:t> </a:t>
            </a:r>
            <a:r>
              <a:rPr lang="en-US" sz="4000" b="0" dirty="0" err="1"/>
              <a:t>lời</a:t>
            </a:r>
            <a:r>
              <a:rPr lang="en-US" sz="4000" b="0" dirty="0"/>
              <a:t> </a:t>
            </a:r>
            <a:r>
              <a:rPr lang="en-US" sz="4000" b="0" dirty="0" err="1"/>
              <a:t>đúng</a:t>
            </a:r>
            <a:r>
              <a:rPr lang="en-US" sz="4000" b="0" dirty="0"/>
              <a:t>, HS </a:t>
            </a:r>
            <a:r>
              <a:rPr lang="en-US" sz="4000" b="0" dirty="0" err="1"/>
              <a:t>sẽ</a:t>
            </a:r>
            <a:r>
              <a:rPr lang="en-US" sz="4000" b="0" dirty="0"/>
              <a:t> </a:t>
            </a:r>
            <a:r>
              <a:rPr lang="en-US" sz="4000" b="0" dirty="0" err="1"/>
              <a:t>nhận</a:t>
            </a:r>
            <a:r>
              <a:rPr lang="en-US" sz="4000" b="0" dirty="0"/>
              <a:t> </a:t>
            </a:r>
            <a:r>
              <a:rPr lang="en-US" sz="4000" b="0" dirty="0" err="1"/>
              <a:t>được</a:t>
            </a:r>
            <a:r>
              <a:rPr lang="en-US" sz="4000" b="0" dirty="0"/>
              <a:t> 1 </a:t>
            </a:r>
            <a:r>
              <a:rPr lang="en-US" sz="4000" b="0" dirty="0" err="1"/>
              <a:t>phần</a:t>
            </a:r>
            <a:r>
              <a:rPr lang="en-US" sz="4000" b="0" dirty="0"/>
              <a:t> </a:t>
            </a:r>
            <a:r>
              <a:rPr lang="en-US" sz="4000" b="0" dirty="0" err="1"/>
              <a:t>quà</a:t>
            </a:r>
            <a:r>
              <a:rPr lang="en-US" sz="4000" b="0" dirty="0"/>
              <a:t>, </a:t>
            </a:r>
            <a:r>
              <a:rPr lang="en-US" sz="4000" b="0" dirty="0" err="1"/>
              <a:t>nếu</a:t>
            </a:r>
            <a:r>
              <a:rPr lang="en-US" sz="4000" b="0" dirty="0"/>
              <a:t> </a:t>
            </a:r>
            <a:r>
              <a:rPr lang="en-US" sz="4000" b="0" dirty="0" err="1"/>
              <a:t>sai</a:t>
            </a:r>
            <a:r>
              <a:rPr lang="en-US" sz="4000" b="0" dirty="0"/>
              <a:t> </a:t>
            </a:r>
            <a:r>
              <a:rPr lang="en-US" sz="4000" b="0" dirty="0" err="1"/>
              <a:t>sẽ</a:t>
            </a:r>
            <a:r>
              <a:rPr lang="en-US" sz="4000" b="0" dirty="0"/>
              <a:t> </a:t>
            </a:r>
            <a:r>
              <a:rPr lang="en-US" sz="4000" b="0" dirty="0" err="1"/>
              <a:t>nhường</a:t>
            </a:r>
            <a:r>
              <a:rPr lang="en-US" sz="4000" b="0" dirty="0"/>
              <a:t> </a:t>
            </a:r>
            <a:r>
              <a:rPr lang="en-US" sz="4000" b="0" dirty="0" err="1"/>
              <a:t>quyền</a:t>
            </a:r>
            <a:r>
              <a:rPr lang="en-US" sz="4000" b="0" dirty="0"/>
              <a:t> </a:t>
            </a:r>
            <a:r>
              <a:rPr lang="en-US" sz="4000" b="0" dirty="0" err="1"/>
              <a:t>trả</a:t>
            </a:r>
            <a:r>
              <a:rPr lang="en-US" sz="4000" b="0" dirty="0"/>
              <a:t> </a:t>
            </a:r>
            <a:r>
              <a:rPr lang="en-US" sz="4000" b="0" dirty="0" err="1"/>
              <a:t>lời</a:t>
            </a:r>
            <a:r>
              <a:rPr lang="en-US" sz="4000" b="0" dirty="0"/>
              <a:t> </a:t>
            </a:r>
            <a:r>
              <a:rPr lang="en-US" sz="4000" b="0" dirty="0" err="1"/>
              <a:t>cho</a:t>
            </a:r>
            <a:r>
              <a:rPr lang="en-US" sz="4000" b="0" dirty="0"/>
              <a:t> </a:t>
            </a:r>
            <a:r>
              <a:rPr lang="en-US" sz="4000" b="0" dirty="0" err="1"/>
              <a:t>các</a:t>
            </a:r>
            <a:r>
              <a:rPr lang="en-US" sz="4000" b="0" dirty="0"/>
              <a:t> </a:t>
            </a:r>
            <a:r>
              <a:rPr lang="en-US" sz="4000" b="0" dirty="0" err="1"/>
              <a:t>bạn</a:t>
            </a:r>
            <a:r>
              <a:rPr lang="en-US" sz="4000" b="0" dirty="0"/>
              <a:t> </a:t>
            </a:r>
            <a:r>
              <a:rPr lang="en-US" sz="4000" b="0" dirty="0" err="1"/>
              <a:t>khác</a:t>
            </a:r>
            <a:r>
              <a:rPr lang="en-US" sz="4000" b="0" dirty="0"/>
              <a:t>.</a:t>
            </a:r>
            <a:endParaRPr lang="en-VN" sz="4000" b="0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GV giao nhiệm vụ học tập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 SGK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50.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 SGK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50.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HS thực hiện nhiệm vụ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Hướng dẫn, hỗ trợ: 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Báo cáo, thảo luận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 bảng trình 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sát và nhận xét.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8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GV giao nhiệm vụ học tập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 SGK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50.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 SGK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50.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HS thực hiện nhiệm vụ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Hướng dẫn, hỗ trợ: 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Báo cáo, thảo luận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 bảng trình 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sát và nhận xét.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72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GV giao nhiệm vụ học tập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 SGK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50.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 SGK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50.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HS thực hiện nhiệm vụ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Hướng dẫn, hỗ trợ: 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Báo cáo, thảo luận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 bảng trình 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sát và nhận xét.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69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Kết luận, nhận định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khẳng định kết quả đúng và đánh giá mức độ hoàn thành của HS.</a:t>
            </a:r>
            <a:r>
              <a:rPr lang="en-VN" sz="2800" dirty="0">
                <a:effectLst/>
              </a:rPr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02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2800" b="0" dirty="0"/>
              <a:t>- </a:t>
            </a:r>
            <a:r>
              <a:rPr lang="en-US" sz="2800" b="0" dirty="0" err="1"/>
              <a:t>Nội</a:t>
            </a:r>
            <a:r>
              <a:rPr lang="en-US" sz="2800" b="0" dirty="0"/>
              <a:t> dung: 2 </a:t>
            </a:r>
            <a:r>
              <a:rPr lang="en-US" sz="2800" b="0" dirty="0" err="1"/>
              <a:t>bạn</a:t>
            </a:r>
            <a:r>
              <a:rPr lang="en-US" sz="2800" b="0" dirty="0"/>
              <a:t> </a:t>
            </a:r>
            <a:r>
              <a:rPr lang="en-US" sz="2800" b="0" dirty="0" err="1"/>
              <a:t>sẽ</a:t>
            </a:r>
            <a:r>
              <a:rPr lang="en-US" sz="2800" b="0" dirty="0"/>
              <a:t> </a:t>
            </a:r>
            <a:r>
              <a:rPr lang="en-US" sz="2800" b="0" dirty="0" err="1"/>
              <a:t>tạo</a:t>
            </a:r>
            <a:r>
              <a:rPr lang="en-US" sz="2800" b="0" dirty="0"/>
              <a:t> </a:t>
            </a:r>
            <a:r>
              <a:rPr lang="en-US" sz="2800" b="0" dirty="0" err="1"/>
              <a:t>thành</a:t>
            </a:r>
            <a:r>
              <a:rPr lang="en-US" sz="2800" b="0" dirty="0"/>
              <a:t> </a:t>
            </a:r>
            <a:r>
              <a:rPr lang="en-US" sz="2800" b="0" dirty="0" err="1"/>
              <a:t>một</a:t>
            </a:r>
            <a:r>
              <a:rPr lang="en-US" sz="2800" b="0" dirty="0"/>
              <a:t> </a:t>
            </a:r>
            <a:r>
              <a:rPr lang="en-US" sz="2800" b="0" dirty="0" err="1"/>
              <a:t>cặp</a:t>
            </a:r>
            <a:r>
              <a:rPr lang="en-US" sz="2800" b="0" dirty="0"/>
              <a:t> </a:t>
            </a:r>
            <a:r>
              <a:rPr lang="en-US" sz="2800" b="0" dirty="0" err="1"/>
              <a:t>đôi</a:t>
            </a:r>
            <a:r>
              <a:rPr lang="en-US" sz="2800" b="0" dirty="0"/>
              <a:t> </a:t>
            </a:r>
            <a:r>
              <a:rPr lang="en-US" sz="2800" b="0" dirty="0" err="1"/>
              <a:t>để</a:t>
            </a:r>
            <a:r>
              <a:rPr lang="en-US" sz="2800" b="0" dirty="0"/>
              <a:t> </a:t>
            </a:r>
            <a:r>
              <a:rPr lang="en-US" sz="2800" b="0" dirty="0" err="1"/>
              <a:t>cùng</a:t>
            </a:r>
            <a:r>
              <a:rPr lang="en-US" sz="2800" b="0" dirty="0"/>
              <a:t> </a:t>
            </a:r>
            <a:r>
              <a:rPr lang="en-US" sz="2800" b="0" dirty="0" err="1"/>
              <a:t>hoàn</a:t>
            </a:r>
            <a:r>
              <a:rPr lang="en-US" sz="2800" b="0" dirty="0"/>
              <a:t> </a:t>
            </a:r>
            <a:r>
              <a:rPr lang="en-US" sz="2800" b="0" dirty="0" err="1"/>
              <a:t>thành</a:t>
            </a:r>
            <a:r>
              <a:rPr lang="en-US" sz="2800" b="0" dirty="0"/>
              <a:t> </a:t>
            </a:r>
            <a:r>
              <a:rPr lang="en-US" sz="2800" b="0" dirty="0" err="1"/>
              <a:t>bài</a:t>
            </a:r>
            <a:r>
              <a:rPr lang="en-US" sz="2800" b="0" dirty="0"/>
              <a:t> </a:t>
            </a:r>
            <a:r>
              <a:rPr lang="en-US" sz="2800" b="0" dirty="0" err="1"/>
              <a:t>tập</a:t>
            </a:r>
            <a:r>
              <a:rPr lang="en-US" sz="2800" b="0" dirty="0"/>
              <a:t> 2.</a:t>
            </a:r>
          </a:p>
          <a:p>
            <a:pPr algn="just"/>
            <a:r>
              <a:rPr lang="en-US" sz="2800" b="0" dirty="0"/>
              <a:t>- </a:t>
            </a:r>
            <a:r>
              <a:rPr lang="en-US" sz="2800" b="0" dirty="0" err="1"/>
              <a:t>Thời</a:t>
            </a:r>
            <a:r>
              <a:rPr lang="en-US" sz="2800" b="0" dirty="0"/>
              <a:t> </a:t>
            </a:r>
            <a:r>
              <a:rPr lang="en-US" sz="2800" b="0" dirty="0" err="1"/>
              <a:t>gian</a:t>
            </a:r>
            <a:r>
              <a:rPr lang="en-US" sz="2800" b="0" dirty="0"/>
              <a:t>: 5 </a:t>
            </a:r>
            <a:r>
              <a:rPr lang="en-US" sz="2800" b="0" dirty="0" err="1"/>
              <a:t>phút</a:t>
            </a:r>
            <a:endParaRPr lang="en-US" sz="2800" b="0" dirty="0"/>
          </a:p>
          <a:p>
            <a:pPr algn="just">
              <a:buFontTx/>
              <a:buChar char="-"/>
            </a:pPr>
            <a:r>
              <a:rPr lang="en-US" sz="2800" b="0" dirty="0"/>
              <a:t> </a:t>
            </a:r>
            <a:r>
              <a:rPr lang="en-US" sz="2800" b="0" dirty="0" err="1"/>
              <a:t>Hết</a:t>
            </a:r>
            <a:r>
              <a:rPr lang="en-US" sz="2800" b="0" dirty="0"/>
              <a:t> </a:t>
            </a:r>
            <a:r>
              <a:rPr lang="en-US" sz="2800" b="0" dirty="0" err="1"/>
              <a:t>thời</a:t>
            </a:r>
            <a:r>
              <a:rPr lang="en-US" sz="2800" b="0" dirty="0"/>
              <a:t> </a:t>
            </a:r>
            <a:r>
              <a:rPr lang="en-US" sz="2800" b="0" dirty="0" err="1"/>
              <a:t>gian</a:t>
            </a:r>
            <a:r>
              <a:rPr lang="en-US" sz="2800" b="0" dirty="0"/>
              <a:t> 2 </a:t>
            </a:r>
            <a:r>
              <a:rPr lang="en-US" sz="2800" b="0" dirty="0" err="1"/>
              <a:t>cặp</a:t>
            </a:r>
            <a:r>
              <a:rPr lang="en-US" sz="2800" b="0" dirty="0"/>
              <a:t> </a:t>
            </a:r>
            <a:r>
              <a:rPr lang="en-US" sz="2800" b="0" dirty="0" err="1"/>
              <a:t>đôi</a:t>
            </a:r>
            <a:r>
              <a:rPr lang="en-US" sz="2800" b="0" dirty="0"/>
              <a:t> </a:t>
            </a:r>
            <a:r>
              <a:rPr lang="en-US" sz="2800" b="0" dirty="0" err="1"/>
              <a:t>được</a:t>
            </a:r>
            <a:r>
              <a:rPr lang="en-US" sz="2800" b="0" dirty="0"/>
              <a:t> </a:t>
            </a:r>
            <a:r>
              <a:rPr lang="en-US" sz="2800" b="0" dirty="0" err="1"/>
              <a:t>chỉ</a:t>
            </a:r>
            <a:r>
              <a:rPr lang="en-US" sz="2800" b="0" dirty="0"/>
              <a:t> </a:t>
            </a:r>
            <a:r>
              <a:rPr lang="en-US" sz="2800" b="0" dirty="0" err="1"/>
              <a:t>định</a:t>
            </a:r>
            <a:r>
              <a:rPr lang="en-US" sz="2800" b="0" dirty="0"/>
              <a:t> </a:t>
            </a:r>
            <a:r>
              <a:rPr lang="en-US" sz="2800" b="0" dirty="0" err="1"/>
              <a:t>sẽ</a:t>
            </a:r>
            <a:r>
              <a:rPr lang="en-US" sz="2800" b="0" dirty="0"/>
              <a:t> </a:t>
            </a:r>
            <a:r>
              <a:rPr lang="en-US" sz="2800" b="0" dirty="0" err="1"/>
              <a:t>lên</a:t>
            </a:r>
            <a:r>
              <a:rPr lang="en-US" sz="2800" b="0" dirty="0"/>
              <a:t> </a:t>
            </a:r>
            <a:r>
              <a:rPr lang="en-US" sz="2800" b="0" dirty="0" err="1"/>
              <a:t>bảng</a:t>
            </a:r>
            <a:r>
              <a:rPr lang="en-US" sz="2800" b="0" dirty="0"/>
              <a:t> </a:t>
            </a:r>
            <a:r>
              <a:rPr lang="en-US" sz="2800" b="0" dirty="0" err="1"/>
              <a:t>trình</a:t>
            </a:r>
            <a:r>
              <a:rPr lang="en-US" sz="2800" b="0" dirty="0"/>
              <a:t> </a:t>
            </a:r>
            <a:r>
              <a:rPr lang="en-US" sz="2800" b="0" dirty="0" err="1"/>
              <a:t>bày</a:t>
            </a:r>
            <a:endParaRPr lang="en-US" sz="2800" b="0" dirty="0"/>
          </a:p>
          <a:p>
            <a:pPr algn="just"/>
            <a:endParaRPr lang="en-VN" sz="2800" b="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2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Hướng dẫn, hỗ trợ: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96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GV giao nhiệm vụ học tập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BTBS.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BTBS.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HS thực hiện nhiệm vụ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cặp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Hướng dẫn, hỗ trợ: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 cần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Báo cáo, thảo luận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 bảng trình 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sát và nhận xét.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Kết luận, nhận định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khẳng định kết quả đúng và đánh giá mức độ hoàn thành của HS.</a:t>
            </a:r>
            <a:r>
              <a:rPr lang="en-VN" sz="2800" dirty="0">
                <a:effectLst/>
              </a:rPr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64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GV giao nhiệm vụ học tập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BTBS.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BTBS.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HS thực hiện nhiệm vụ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cặp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Hướng dẫn, hỗ trợ: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 cần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Báo cáo, thảo luận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 bảng trình 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sát và nhận xét.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Kết luận, nhận định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khẳng định kết quả đúng và đánh giá mức độ hoàn thành của HS.</a:t>
            </a:r>
            <a:r>
              <a:rPr lang="en-VN" sz="2800" dirty="0">
                <a:effectLst/>
              </a:rPr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6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1, 2, 3, 4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1, 2, 3, 4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9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3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99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9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Hướng dẫn, hỗ trợ: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53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GV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Hướng dẫn, hỗ trợ: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9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23-Jul-23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6.w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4.w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8.w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10" Type="http://schemas.openxmlformats.org/officeDocument/2006/relationships/image" Target="../media/image18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0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28.png"/><Relationship Id="rId5" Type="http://schemas.openxmlformats.org/officeDocument/2006/relationships/image" Target="../media/image230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71406" y="314596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0465" y="4652196"/>
            <a:ext cx="7235188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14C3C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 GD&amp;ĐT………..</a:t>
            </a:r>
          </a:p>
          <a:p>
            <a:pPr algn="l"/>
            <a:r>
              <a:rPr lang="en-US" sz="2800" dirty="0">
                <a:solidFill>
                  <a:srgbClr val="14C3C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2055061" y="2286537"/>
            <a:ext cx="8234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II (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800" dirty="0">
              <a:solidFill>
                <a:srgbClr val="FFFF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731FBD-3023-A041-A8E3-95A38B5F0767}"/>
              </a:ext>
            </a:extLst>
          </p:cNvPr>
          <p:cNvGrpSpPr/>
          <p:nvPr/>
        </p:nvGrpSpPr>
        <p:grpSpPr>
          <a:xfrm>
            <a:off x="0" y="0"/>
            <a:ext cx="12192000" cy="1272095"/>
            <a:chOff x="0" y="-1"/>
            <a:chExt cx="12192000" cy="1419226"/>
          </a:xfrm>
          <a:gradFill>
            <a:gsLst>
              <a:gs pos="0">
                <a:srgbClr val="14C3C2"/>
              </a:gs>
              <a:gs pos="48000">
                <a:srgbClr val="FFFF00"/>
              </a:gs>
              <a:gs pos="100000">
                <a:srgbClr val="FF0000"/>
              </a:gs>
            </a:gsLst>
            <a:lin ang="16200000" scaled="1"/>
          </a:gradFill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CA2AA154-C3C7-734B-A64C-EE3059C10255}"/>
                </a:ext>
              </a:extLst>
            </p:cNvPr>
            <p:cNvSpPr/>
            <p:nvPr/>
          </p:nvSpPr>
          <p:spPr>
            <a:xfrm>
              <a:off x="8522498" y="0"/>
              <a:ext cx="1762447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1AA94FC3-CB28-1D4F-BA74-9C0FA46D268A}"/>
                </a:ext>
              </a:extLst>
            </p:cNvPr>
            <p:cNvSpPr/>
            <p:nvPr/>
          </p:nvSpPr>
          <p:spPr>
            <a:xfrm>
              <a:off x="8083204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1F8D59-883A-8D48-B212-00F86BD69F2A}"/>
                </a:ext>
              </a:extLst>
            </p:cNvPr>
            <p:cNvSpPr/>
            <p:nvPr/>
          </p:nvSpPr>
          <p:spPr>
            <a:xfrm>
              <a:off x="0" y="1290642"/>
              <a:ext cx="8402684" cy="125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5EBC24-0E3A-3E40-BB79-C6DA65814378}"/>
                </a:ext>
              </a:extLst>
            </p:cNvPr>
            <p:cNvSpPr/>
            <p:nvPr/>
          </p:nvSpPr>
          <p:spPr>
            <a:xfrm>
              <a:off x="9845653" y="-1"/>
              <a:ext cx="2346347" cy="10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9075A9-AE35-2F41-B01D-6CBC3A2BC8A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47A3FAB4-5015-A843-B775-598530FE13E9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6870AC1E-7055-5648-8C66-D35EF072634C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DE5EF08-ABDF-5544-876C-12800C647CCC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D40D44-1856-FE4A-8960-48E2399BA5F1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72220C50-B105-0040-B7CF-FC7B08122D85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" name="⚡5 Minute - 80s SciFi Countdown Timer - Synthwave soundtrack 4K UHD ⚡ (1)">
            <a:hlinkClick r:id="" action="ppaction://media"/>
            <a:extLst>
              <a:ext uri="{FF2B5EF4-FFF2-40B4-BE49-F238E27FC236}">
                <a16:creationId xmlns:a16="http://schemas.microsoft.com/office/drawing/2014/main" id="{7783F8C8-C76C-04D3-6A04-3B90E0AF2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1" cy="69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23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rgbClr val="14C3C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47B39-5361-1A49-AAC3-B78F7E14CDD6}"/>
              </a:ext>
            </a:extLst>
          </p:cNvPr>
          <p:cNvSpPr txBox="1"/>
          <p:nvPr/>
        </p:nvSpPr>
        <p:spPr>
          <a:xfrm>
            <a:off x="305034" y="1413960"/>
            <a:ext cx="496416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SGK/50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5FA38A-D587-564E-A6B1-EAE0EF53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2165509"/>
            <a:ext cx="16535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4EC5B6D-CB34-0D41-8F68-57AB0A260D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606854"/>
              </p:ext>
            </p:extLst>
          </p:nvPr>
        </p:nvGraphicFramePr>
        <p:xfrm>
          <a:off x="875414" y="1983526"/>
          <a:ext cx="3498850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1880" imgH="419040" progId="Equation.DSMT4">
                  <p:embed/>
                </p:oleObj>
              </mc:Choice>
              <mc:Fallback>
                <p:oleObj name="Equation" r:id="rId3" imgW="109188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414" y="1983526"/>
                        <a:ext cx="3498850" cy="1301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F40EE40-0749-D44C-9206-E3EDAB983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36619"/>
              </p:ext>
            </p:extLst>
          </p:nvPr>
        </p:nvGraphicFramePr>
        <p:xfrm>
          <a:off x="674688" y="3373438"/>
          <a:ext cx="7200900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60600" imgH="457200" progId="Equation.DSMT4">
                  <p:embed/>
                </p:oleObj>
              </mc:Choice>
              <mc:Fallback>
                <p:oleObj name="Equation" r:id="rId5" imgW="22606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3373438"/>
                        <a:ext cx="7200900" cy="1504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>
            <a:extLst>
              <a:ext uri="{FF2B5EF4-FFF2-40B4-BE49-F238E27FC236}">
                <a16:creationId xmlns:a16="http://schemas.microsoft.com/office/drawing/2014/main" id="{14FEFE3E-3623-6E4E-9E73-DBBDE569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4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2CD00E22-E76D-8546-989D-DA6A74E4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23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CBA674-35E7-C740-92E7-64FD000E0F76}"/>
              </a:ext>
            </a:extLst>
          </p:cNvPr>
          <p:cNvSpPr txBox="1"/>
          <p:nvPr/>
        </p:nvSpPr>
        <p:spPr>
          <a:xfrm>
            <a:off x="310809" y="2268586"/>
            <a:ext cx="50383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a)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3FCA039-47EF-B923-EE0D-A69FD6B0EB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747891"/>
              </p:ext>
            </p:extLst>
          </p:nvPr>
        </p:nvGraphicFramePr>
        <p:xfrm>
          <a:off x="4603868" y="1983526"/>
          <a:ext cx="4270375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33440" imgH="419040" progId="Equation.DSMT4">
                  <p:embed/>
                </p:oleObj>
              </mc:Choice>
              <mc:Fallback>
                <p:oleObj name="Equation" r:id="rId7" imgW="1333440" imgH="4190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4EC5B6D-CB34-0D41-8F68-57AB0A260D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68" y="1983526"/>
                        <a:ext cx="4270375" cy="1301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063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rgbClr val="14C3C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47B39-5361-1A49-AAC3-B78F7E14CDD6}"/>
              </a:ext>
            </a:extLst>
          </p:cNvPr>
          <p:cNvSpPr txBox="1"/>
          <p:nvPr/>
        </p:nvSpPr>
        <p:spPr>
          <a:xfrm>
            <a:off x="305034" y="1413960"/>
            <a:ext cx="496416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SGK/50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5FA38A-D587-564E-A6B1-EAE0EF53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2165509"/>
            <a:ext cx="16535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4FEFE3E-3623-6E4E-9E73-DBBDE569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4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2CD00E22-E76D-8546-989D-DA6A74E4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23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2884D-8DC4-0A46-A2F1-77D60273F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34" y="2323844"/>
            <a:ext cx="785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CE0865A-B325-8747-BF3A-B5CE3E14AD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25589"/>
              </p:ext>
            </p:extLst>
          </p:nvPr>
        </p:nvGraphicFramePr>
        <p:xfrm>
          <a:off x="819790" y="1977846"/>
          <a:ext cx="3552705" cy="1075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71600" imgH="419100" progId="Equation.DSMT4">
                  <p:embed/>
                </p:oleObj>
              </mc:Choice>
              <mc:Fallback>
                <p:oleObj r:id="rId3" imgW="13716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790" y="1977846"/>
                        <a:ext cx="3552705" cy="10755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>
            <a:extLst>
              <a:ext uri="{FF2B5EF4-FFF2-40B4-BE49-F238E27FC236}">
                <a16:creationId xmlns:a16="http://schemas.microsoft.com/office/drawing/2014/main" id="{7ED6EC86-579E-8545-A5B7-3F6DE601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35" y="2660808"/>
            <a:ext cx="181066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F6803BF-09A3-574A-9C48-EAB75558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7" y="3245583"/>
            <a:ext cx="343286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BBACEB5-FA07-9342-9996-B2B144ECBB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411492"/>
              </p:ext>
            </p:extLst>
          </p:nvPr>
        </p:nvGraphicFramePr>
        <p:xfrm>
          <a:off x="4453896" y="1986757"/>
          <a:ext cx="721836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69920" imgH="444240" progId="Equation.DSMT4">
                  <p:embed/>
                </p:oleObj>
              </mc:Choice>
              <mc:Fallback>
                <p:oleObj name="Equation" r:id="rId5" imgW="2869920" imgH="4442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896" y="1986757"/>
                        <a:ext cx="7218362" cy="111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188F86F-A745-26AF-223D-994019F714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940778"/>
              </p:ext>
            </p:extLst>
          </p:nvPr>
        </p:nvGraphicFramePr>
        <p:xfrm>
          <a:off x="4607155" y="3441321"/>
          <a:ext cx="424815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88760" imgH="444240" progId="Equation.DSMT4">
                  <p:embed/>
                </p:oleObj>
              </mc:Choice>
              <mc:Fallback>
                <p:oleObj name="Equation" r:id="rId7" imgW="1688760" imgH="4442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BBACEB5-FA07-9342-9996-B2B144ECBB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155" y="3441321"/>
                        <a:ext cx="4248150" cy="111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0566892-7819-3097-90D4-0D2E22FD06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338874"/>
              </p:ext>
            </p:extLst>
          </p:nvPr>
        </p:nvGraphicFramePr>
        <p:xfrm>
          <a:off x="4615041" y="4498524"/>
          <a:ext cx="488632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42920" imgH="444240" progId="Equation.DSMT4">
                  <p:embed/>
                </p:oleObj>
              </mc:Choice>
              <mc:Fallback>
                <p:oleObj name="Equation" r:id="rId9" imgW="1942920" imgH="4442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BBACEB5-FA07-9342-9996-B2B144ECBB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041" y="4498524"/>
                        <a:ext cx="4886325" cy="111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5AC6028-BA03-FB7F-887A-7C5B90EE53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429825"/>
              </p:ext>
            </p:extLst>
          </p:nvPr>
        </p:nvGraphicFramePr>
        <p:xfrm>
          <a:off x="4607155" y="5766143"/>
          <a:ext cx="12144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82400" imgH="393480" progId="Equation.DSMT4">
                  <p:embed/>
                </p:oleObj>
              </mc:Choice>
              <mc:Fallback>
                <p:oleObj name="Equation" r:id="rId11" imgW="48240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BBACEB5-FA07-9342-9996-B2B144ECBB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155" y="5766143"/>
                        <a:ext cx="1214438" cy="99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7829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rgbClr val="14C3C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47B39-5361-1A49-AAC3-B78F7E14CDD6}"/>
              </a:ext>
            </a:extLst>
          </p:cNvPr>
          <p:cNvSpPr txBox="1"/>
          <p:nvPr/>
        </p:nvSpPr>
        <p:spPr>
          <a:xfrm>
            <a:off x="305034" y="1413960"/>
            <a:ext cx="496416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SGK/50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5FA38A-D587-564E-A6B1-EAE0EF53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2165509"/>
            <a:ext cx="16535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4FEFE3E-3623-6E4E-9E73-DBBDE569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4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2CD00E22-E76D-8546-989D-DA6A74E4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23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D6EC86-579E-8545-A5B7-3F6DE601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35" y="2660808"/>
            <a:ext cx="181066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F6803BF-09A3-574A-9C48-EAB75558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7" y="3245583"/>
            <a:ext cx="343286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69FD835-8E98-9443-9C72-46B63BD011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534440"/>
              </p:ext>
            </p:extLst>
          </p:nvPr>
        </p:nvGraphicFramePr>
        <p:xfrm>
          <a:off x="811864" y="1988994"/>
          <a:ext cx="3048568" cy="1070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06500" imgH="419100" progId="Equation.DSMT4">
                  <p:embed/>
                </p:oleObj>
              </mc:Choice>
              <mc:Fallback>
                <p:oleObj r:id="rId3" imgW="1206500" imgH="419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864" y="1988994"/>
                        <a:ext cx="3048568" cy="10702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D2CDFD6-11DA-1443-9392-90A3CC296E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517626"/>
              </p:ext>
            </p:extLst>
          </p:nvPr>
        </p:nvGraphicFramePr>
        <p:xfrm>
          <a:off x="539015" y="3367502"/>
          <a:ext cx="4119563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12800" imgH="393480" progId="Equation.DSMT4">
                  <p:embed/>
                </p:oleObj>
              </mc:Choice>
              <mc:Fallback>
                <p:oleObj name="Equation" r:id="rId5" imgW="161280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015" y="3367502"/>
                        <a:ext cx="4119563" cy="1004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>
            <a:extLst>
              <a:ext uri="{FF2B5EF4-FFF2-40B4-BE49-F238E27FC236}">
                <a16:creationId xmlns:a16="http://schemas.microsoft.com/office/drawing/2014/main" id="{A310D6A7-1638-7146-B254-041743261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167" y="2194699"/>
            <a:ext cx="5456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590C22B-8989-C44F-9B8A-0870386C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84" y="3367502"/>
            <a:ext cx="315829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2364D5-C60E-5EEF-FD84-386BB344C7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3297"/>
              </p:ext>
            </p:extLst>
          </p:nvPr>
        </p:nvGraphicFramePr>
        <p:xfrm>
          <a:off x="587666" y="4705325"/>
          <a:ext cx="2074863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12520" imgH="203040" progId="Equation.DSMT4">
                  <p:embed/>
                </p:oleObj>
              </mc:Choice>
              <mc:Fallback>
                <p:oleObj name="Equation" r:id="rId7" imgW="81252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D2CDFD6-11DA-1443-9392-90A3CC296E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66" y="4705325"/>
                        <a:ext cx="2074863" cy="5191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589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rgbClr val="14C3C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47B39-5361-1A49-AAC3-B78F7E14CDD6}"/>
              </a:ext>
            </a:extLst>
          </p:cNvPr>
          <p:cNvSpPr txBox="1"/>
          <p:nvPr/>
        </p:nvSpPr>
        <p:spPr>
          <a:xfrm>
            <a:off x="305034" y="1413960"/>
            <a:ext cx="496416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SGK/50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5FA38A-D587-564E-A6B1-EAE0EF53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2165509"/>
            <a:ext cx="16535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4FEFE3E-3623-6E4E-9E73-DBBDE569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4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2CD00E22-E76D-8546-989D-DA6A74E4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23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D6EC86-579E-8545-A5B7-3F6DE601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35" y="2660808"/>
            <a:ext cx="181066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F6803BF-09A3-574A-9C48-EAB75558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7" y="3245583"/>
            <a:ext cx="343286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590C22B-8989-C44F-9B8A-0870386C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84" y="3367502"/>
            <a:ext cx="315829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60B2B92-1825-194A-9EC0-309D82AD5A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675738"/>
              </p:ext>
            </p:extLst>
          </p:nvPr>
        </p:nvGraphicFramePr>
        <p:xfrm>
          <a:off x="728722" y="1965950"/>
          <a:ext cx="4009533" cy="1033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25600" imgH="431800" progId="Equation.DSMT4">
                  <p:embed/>
                </p:oleObj>
              </mc:Choice>
              <mc:Fallback>
                <p:oleObj r:id="rId3" imgW="16256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722" y="1965950"/>
                        <a:ext cx="4009533" cy="10337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>
            <a:extLst>
              <a:ext uri="{FF2B5EF4-FFF2-40B4-BE49-F238E27FC236}">
                <a16:creationId xmlns:a16="http://schemas.microsoft.com/office/drawing/2014/main" id="{E99BE26B-FB01-3047-B18A-075B45C45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3210384"/>
            <a:ext cx="191777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15B7B563-EDDD-834A-9A37-A1C544FCA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167" y="2194699"/>
            <a:ext cx="5456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d) 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F901963C-59EE-B84C-AF28-E90A915E4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35" y="3172635"/>
            <a:ext cx="256773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0B2CC23-0E08-9757-BDDD-3DBD66CD40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614693"/>
              </p:ext>
            </p:extLst>
          </p:nvPr>
        </p:nvGraphicFramePr>
        <p:xfrm>
          <a:off x="728722" y="3228520"/>
          <a:ext cx="492125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482400" progId="Equation.DSMT4">
                  <p:embed/>
                </p:oleObj>
              </mc:Choice>
              <mc:Fallback>
                <p:oleObj name="Equation" r:id="rId5" imgW="2070000" imgH="4824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E01D4E3-C0EC-7545-8CA2-49DE49DAB1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722" y="3228520"/>
                        <a:ext cx="4921250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77E6FB5-6BFE-6185-FDE7-EB89F7D0E9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424886"/>
              </p:ext>
            </p:extLst>
          </p:nvPr>
        </p:nvGraphicFramePr>
        <p:xfrm>
          <a:off x="728722" y="4436898"/>
          <a:ext cx="58261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50880" imgH="482400" progId="Equation.DSMT4">
                  <p:embed/>
                </p:oleObj>
              </mc:Choice>
              <mc:Fallback>
                <p:oleObj name="Equation" r:id="rId7" imgW="2450880" imgH="4824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E01D4E3-C0EC-7545-8CA2-49DE49DAB1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722" y="4436898"/>
                        <a:ext cx="5826125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2880BBE-6E4E-D2E3-667F-F948CD3E6D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176168"/>
              </p:ext>
            </p:extLst>
          </p:nvPr>
        </p:nvGraphicFramePr>
        <p:xfrm>
          <a:off x="728722" y="5645276"/>
          <a:ext cx="52212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97080" imgH="419040" progId="Equation.DSMT4">
                  <p:embed/>
                </p:oleObj>
              </mc:Choice>
              <mc:Fallback>
                <p:oleObj name="Equation" r:id="rId9" imgW="2197080" imgH="419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E01D4E3-C0EC-7545-8CA2-49DE49DAB1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722" y="5645276"/>
                        <a:ext cx="5221288" cy="995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5718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EF875C-942C-694A-B879-AABDB0ED7A96}"/>
              </a:ext>
            </a:extLst>
          </p:cNvPr>
          <p:cNvSpPr txBox="1"/>
          <p:nvPr/>
        </p:nvSpPr>
        <p:spPr>
          <a:xfrm>
            <a:off x="501136" y="1682253"/>
            <a:ext cx="1126055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 DUNG YÊU CẦU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BF73C3-A06A-184F-B1CB-4D2C1CA03358}"/>
              </a:ext>
            </a:extLst>
          </p:cNvPr>
          <p:cNvSpPr txBox="1"/>
          <p:nvPr/>
        </p:nvSpPr>
        <p:spPr>
          <a:xfrm>
            <a:off x="501135" y="2531604"/>
            <a:ext cx="11260557" cy="33401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pPr algn="just"/>
            <a:r>
              <a:rPr lang="en-US" b="0" dirty="0"/>
              <a:t>- </a:t>
            </a:r>
            <a:r>
              <a:rPr lang="en-US" b="0" dirty="0" err="1"/>
              <a:t>Nội</a:t>
            </a:r>
            <a:r>
              <a:rPr lang="en-US" b="0" dirty="0"/>
              <a:t> dung: 2 </a:t>
            </a:r>
            <a:r>
              <a:rPr lang="en-US" b="0" dirty="0" err="1"/>
              <a:t>bạn</a:t>
            </a:r>
            <a:r>
              <a:rPr lang="en-US" b="0" dirty="0"/>
              <a:t> </a:t>
            </a:r>
            <a:r>
              <a:rPr lang="en-US" b="0" dirty="0" err="1"/>
              <a:t>sẽ</a:t>
            </a:r>
            <a:r>
              <a:rPr lang="en-US" b="0" dirty="0"/>
              <a:t> </a:t>
            </a:r>
            <a:r>
              <a:rPr lang="en-US" b="0" dirty="0" err="1"/>
              <a:t>tạo</a:t>
            </a:r>
            <a:r>
              <a:rPr lang="en-US" b="0" dirty="0"/>
              <a:t> </a:t>
            </a:r>
            <a:r>
              <a:rPr lang="en-US" b="0" dirty="0" err="1"/>
              <a:t>thành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cặp</a:t>
            </a:r>
            <a:r>
              <a:rPr lang="en-US" b="0" dirty="0"/>
              <a:t> </a:t>
            </a:r>
            <a:r>
              <a:rPr lang="en-US" b="0" dirty="0" err="1"/>
              <a:t>đôi</a:t>
            </a:r>
            <a:r>
              <a:rPr lang="en-US" b="0" dirty="0"/>
              <a:t> </a:t>
            </a:r>
            <a:r>
              <a:rPr lang="en-US" b="0" dirty="0" err="1"/>
              <a:t>để</a:t>
            </a:r>
            <a:r>
              <a:rPr lang="en-US" b="0" dirty="0"/>
              <a:t>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hoàn</a:t>
            </a:r>
            <a:r>
              <a:rPr lang="en-US" b="0" dirty="0"/>
              <a:t> </a:t>
            </a:r>
            <a:r>
              <a:rPr lang="en-US" b="0" dirty="0" err="1"/>
              <a:t>thành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</a:t>
            </a:r>
            <a:r>
              <a:rPr lang="en-US" b="0" dirty="0" err="1"/>
              <a:t>tập</a:t>
            </a:r>
            <a:r>
              <a:rPr lang="en-US" b="0" dirty="0"/>
              <a:t> 2.</a:t>
            </a:r>
          </a:p>
          <a:p>
            <a:pPr algn="just"/>
            <a:r>
              <a:rPr lang="en-US" b="0" dirty="0"/>
              <a:t>- </a:t>
            </a:r>
            <a:r>
              <a:rPr lang="en-US" b="0" dirty="0" err="1"/>
              <a:t>Thời</a:t>
            </a:r>
            <a:r>
              <a:rPr lang="en-US" b="0" dirty="0"/>
              <a:t> </a:t>
            </a:r>
            <a:r>
              <a:rPr lang="en-US" b="0" dirty="0" err="1"/>
              <a:t>gian</a:t>
            </a:r>
            <a:r>
              <a:rPr lang="en-US" b="0" dirty="0"/>
              <a:t>: 5 </a:t>
            </a:r>
            <a:r>
              <a:rPr lang="en-US" b="0" dirty="0" err="1"/>
              <a:t>phút</a:t>
            </a:r>
            <a:endParaRPr lang="en-US" b="0" dirty="0"/>
          </a:p>
          <a:p>
            <a:pPr algn="just">
              <a:buFontTx/>
              <a:buChar char="-"/>
            </a:pPr>
            <a:r>
              <a:rPr lang="en-US" b="0" dirty="0"/>
              <a:t> </a:t>
            </a:r>
            <a:r>
              <a:rPr lang="en-US" b="0" dirty="0" err="1"/>
              <a:t>Hết</a:t>
            </a:r>
            <a:r>
              <a:rPr lang="en-US" b="0" dirty="0"/>
              <a:t> </a:t>
            </a:r>
            <a:r>
              <a:rPr lang="en-US" b="0" dirty="0" err="1"/>
              <a:t>thời</a:t>
            </a:r>
            <a:r>
              <a:rPr lang="en-US" b="0" dirty="0"/>
              <a:t> </a:t>
            </a:r>
            <a:r>
              <a:rPr lang="en-US" b="0" dirty="0" err="1"/>
              <a:t>gian</a:t>
            </a:r>
            <a:r>
              <a:rPr lang="en-US" b="0" dirty="0"/>
              <a:t> 2 </a:t>
            </a:r>
            <a:r>
              <a:rPr lang="en-US" b="0" dirty="0" err="1"/>
              <a:t>cặp</a:t>
            </a:r>
            <a:r>
              <a:rPr lang="en-US" b="0" dirty="0"/>
              <a:t> </a:t>
            </a:r>
            <a:r>
              <a:rPr lang="en-US" b="0" dirty="0" err="1"/>
              <a:t>đôi</a:t>
            </a:r>
            <a:r>
              <a:rPr lang="en-US" b="0" dirty="0"/>
              <a:t> </a:t>
            </a:r>
            <a:r>
              <a:rPr lang="en-US" b="0" dirty="0" err="1"/>
              <a:t>được</a:t>
            </a:r>
            <a:r>
              <a:rPr lang="en-US" b="0" dirty="0"/>
              <a:t> </a:t>
            </a:r>
            <a:r>
              <a:rPr lang="en-US" b="0" dirty="0" err="1"/>
              <a:t>chỉ</a:t>
            </a:r>
            <a:r>
              <a:rPr lang="en-US" b="0" dirty="0"/>
              <a:t> </a:t>
            </a:r>
            <a:r>
              <a:rPr lang="en-US" b="0" dirty="0" err="1"/>
              <a:t>định</a:t>
            </a:r>
            <a:r>
              <a:rPr lang="en-US" b="0" dirty="0"/>
              <a:t> </a:t>
            </a:r>
            <a:r>
              <a:rPr lang="en-US" b="0" dirty="0" err="1"/>
              <a:t>sẽ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trình</a:t>
            </a:r>
            <a:r>
              <a:rPr lang="en-US" b="0" dirty="0"/>
              <a:t> </a:t>
            </a:r>
            <a:r>
              <a:rPr lang="en-US" b="0" dirty="0" err="1"/>
              <a:t>bày</a:t>
            </a:r>
            <a:endParaRPr lang="en-US" b="0" dirty="0"/>
          </a:p>
          <a:p>
            <a:pPr algn="just"/>
            <a:endParaRPr lang="en-VN" b="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9075A9-AE35-2F41-B01D-6CBC3A2BC8A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47A3FAB4-5015-A843-B775-598530FE13E9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6870AC1E-7055-5648-8C66-D35EF072634C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DE5EF08-ABDF-5544-876C-12800C647CCC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D40D44-1856-FE4A-8960-48E2399BA5F1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72220C50-B105-0040-B7CF-FC7B08122D85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4134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9075A9-AE35-2F41-B01D-6CBC3A2BC8A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47A3FAB4-5015-A843-B775-598530FE13E9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6870AC1E-7055-5648-8C66-D35EF072634C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DE5EF08-ABDF-5544-876C-12800C647CCC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D40D44-1856-FE4A-8960-48E2399BA5F1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72220C50-B105-0040-B7CF-FC7B08122D85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" name="⚡5 Minute - 80s SciFi Countdown Timer - Synthwave soundtrack 4K UHD ⚡ (1)">
            <a:hlinkClick r:id="" action="ppaction://media"/>
            <a:extLst>
              <a:ext uri="{FF2B5EF4-FFF2-40B4-BE49-F238E27FC236}">
                <a16:creationId xmlns:a16="http://schemas.microsoft.com/office/drawing/2014/main" id="{7783F8C8-C76C-04D3-6A04-3B90E0AF2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1" cy="69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52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rgbClr val="EFB3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47B39-5361-1A49-AAC3-B78F7E14CDD6}"/>
              </a:ext>
            </a:extLst>
          </p:cNvPr>
          <p:cNvSpPr txBox="1"/>
          <p:nvPr/>
        </p:nvSpPr>
        <p:spPr>
          <a:xfrm>
            <a:off x="305034" y="1413960"/>
            <a:ext cx="11886966" cy="189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5FA38A-D587-564E-A6B1-EAE0EF53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2165509"/>
            <a:ext cx="16535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4FEFE3E-3623-6E4E-9E73-DBBDE569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4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2CD00E22-E76D-8546-989D-DA6A74E4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23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D6EC86-579E-8545-A5B7-3F6DE601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35" y="2660808"/>
            <a:ext cx="181066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F6803BF-09A3-574A-9C48-EAB75558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7" y="3245583"/>
            <a:ext cx="343286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590C22B-8989-C44F-9B8A-0870386C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84" y="3367502"/>
            <a:ext cx="315829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99BE26B-FB01-3047-B18A-075B45C45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3210384"/>
            <a:ext cx="191777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F901963C-59EE-B84C-AF28-E90A915E4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35" y="3172635"/>
            <a:ext cx="256773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6782A-6E22-D242-8AFB-689C225BD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62" y="31251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0CB6ED6-2114-714A-9B58-572BD1C3A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004928"/>
              </p:ext>
            </p:extLst>
          </p:nvPr>
        </p:nvGraphicFramePr>
        <p:xfrm>
          <a:off x="305033" y="2566356"/>
          <a:ext cx="5769079" cy="101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62200" imgH="419100" progId="Equation.DSMT4">
                  <p:embed/>
                </p:oleObj>
              </mc:Choice>
              <mc:Fallback>
                <p:oleObj r:id="rId3" imgW="23622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033" y="2566356"/>
                        <a:ext cx="5769079" cy="101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B09F9705-C8E3-9040-9F18-EDA40026B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36" y="3923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D9A4126-0D28-C4A2-617C-7E9FC22038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471552"/>
              </p:ext>
            </p:extLst>
          </p:nvPr>
        </p:nvGraphicFramePr>
        <p:xfrm>
          <a:off x="467984" y="3715715"/>
          <a:ext cx="490537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19240" imgH="444240" progId="Equation.DSMT4">
                  <p:embed/>
                </p:oleObj>
              </mc:Choice>
              <mc:Fallback>
                <p:oleObj name="Equation" r:id="rId5" imgW="2019240" imgH="4442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34EF4A9-506C-934E-9E6C-DB28C0A54E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84" y="3715715"/>
                        <a:ext cx="4905375" cy="1079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154C9A66-80B8-57BF-2C6D-C8CE500CA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810821"/>
              </p:ext>
            </p:extLst>
          </p:nvPr>
        </p:nvGraphicFramePr>
        <p:xfrm>
          <a:off x="473500" y="4730032"/>
          <a:ext cx="3084513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69720" imgH="419040" progId="Equation.DSMT4">
                  <p:embed/>
                </p:oleObj>
              </mc:Choice>
              <mc:Fallback>
                <p:oleObj name="Equation" r:id="rId7" imgW="126972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34EF4A9-506C-934E-9E6C-DB28C0A54E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00" y="4730032"/>
                        <a:ext cx="3084513" cy="1017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D1B5CA6-9BCE-B8D9-8947-E17865B94D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067478"/>
              </p:ext>
            </p:extLst>
          </p:nvPr>
        </p:nvGraphicFramePr>
        <p:xfrm>
          <a:off x="501510" y="5690259"/>
          <a:ext cx="1111250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57200" imgH="419040" progId="Equation.DSMT4">
                  <p:embed/>
                </p:oleObj>
              </mc:Choice>
              <mc:Fallback>
                <p:oleObj name="Equation" r:id="rId9" imgW="45720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34EF4A9-506C-934E-9E6C-DB28C0A54E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10" y="5690259"/>
                        <a:ext cx="1111250" cy="1017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9973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7" y="141868"/>
            <a:ext cx="8202307" cy="1130225"/>
          </a:xfrm>
          <a:prstGeom prst="parallelogram">
            <a:avLst>
              <a:gd name="adj" fmla="val 8910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47B39-5361-1A49-AAC3-B78F7E14CDD6}"/>
              </a:ext>
            </a:extLst>
          </p:cNvPr>
          <p:cNvSpPr txBox="1"/>
          <p:nvPr/>
        </p:nvSpPr>
        <p:spPr>
          <a:xfrm>
            <a:off x="3073982" y="2782934"/>
            <a:ext cx="6001790" cy="189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2,3,4 – SGK/50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5FA38A-D587-564E-A6B1-EAE0EF53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2165509"/>
            <a:ext cx="16535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4FEFE3E-3623-6E4E-9E73-DBBDE569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4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2CD00E22-E76D-8546-989D-DA6A74E4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2399"/>
            <a:ext cx="2093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D6EC86-579E-8545-A5B7-3F6DE601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35" y="2660808"/>
            <a:ext cx="181066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F6803BF-09A3-574A-9C48-EAB75558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7" y="3245583"/>
            <a:ext cx="343286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590C22B-8989-C44F-9B8A-0870386C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84" y="3367502"/>
            <a:ext cx="315829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99BE26B-FB01-3047-B18A-075B45C45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66" y="3210384"/>
            <a:ext cx="191777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F901963C-59EE-B84C-AF28-E90A915E4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35" y="3172635"/>
            <a:ext cx="256773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6782A-6E22-D242-8AFB-689C225BD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62" y="31251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09F9705-C8E3-9040-9F18-EDA40026B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36" y="3923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2481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EF875C-942C-694A-B879-AABDB0ED7A96}"/>
              </a:ext>
            </a:extLst>
          </p:cNvPr>
          <p:cNvSpPr txBox="1"/>
          <p:nvPr/>
        </p:nvSpPr>
        <p:spPr>
          <a:xfrm>
            <a:off x="501136" y="1682253"/>
            <a:ext cx="1126055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bí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BF73C3-A06A-184F-B1CB-4D2C1CA03358}"/>
              </a:ext>
            </a:extLst>
          </p:cNvPr>
          <p:cNvSpPr txBox="1"/>
          <p:nvPr/>
        </p:nvSpPr>
        <p:spPr>
          <a:xfrm>
            <a:off x="501135" y="2531604"/>
            <a:ext cx="11260557" cy="28784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pPr algn="just"/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b="0" dirty="0" err="1"/>
              <a:t>Bức</a:t>
            </a:r>
            <a:r>
              <a:rPr lang="en-US" b="0" dirty="0"/>
              <a:t> </a:t>
            </a:r>
            <a:r>
              <a:rPr lang="en-US" b="0" dirty="0" err="1"/>
              <a:t>tranh</a:t>
            </a:r>
            <a:r>
              <a:rPr lang="en-US" b="0" dirty="0"/>
              <a:t> </a:t>
            </a:r>
            <a:r>
              <a:rPr lang="en-US" b="0" dirty="0" err="1"/>
              <a:t>bí</a:t>
            </a:r>
            <a:r>
              <a:rPr lang="en-US" b="0" dirty="0"/>
              <a:t> </a:t>
            </a:r>
            <a:r>
              <a:rPr lang="en-US" b="0" dirty="0" err="1"/>
              <a:t>ẩn</a:t>
            </a:r>
            <a:r>
              <a:rPr lang="en-US" b="0" dirty="0"/>
              <a:t> </a:t>
            </a:r>
            <a:r>
              <a:rPr lang="en-US" b="0" dirty="0" err="1"/>
              <a:t>bị</a:t>
            </a:r>
            <a:r>
              <a:rPr lang="en-US" b="0" dirty="0"/>
              <a:t> </a:t>
            </a:r>
            <a:r>
              <a:rPr lang="en-US" b="0" dirty="0" err="1"/>
              <a:t>che</a:t>
            </a:r>
            <a:r>
              <a:rPr lang="en-US" b="0" dirty="0"/>
              <a:t> </a:t>
            </a:r>
            <a:r>
              <a:rPr lang="en-US" b="0" dirty="0" err="1"/>
              <a:t>bởi</a:t>
            </a:r>
            <a:r>
              <a:rPr lang="en-US" b="0" dirty="0"/>
              <a:t> 4 </a:t>
            </a:r>
            <a:r>
              <a:rPr lang="en-US" b="0" dirty="0" err="1"/>
              <a:t>mảnh</a:t>
            </a:r>
            <a:r>
              <a:rPr lang="en-US" b="0" dirty="0"/>
              <a:t> </a:t>
            </a:r>
            <a:r>
              <a:rPr lang="en-US" b="0" dirty="0" err="1"/>
              <a:t>ghép</a:t>
            </a:r>
            <a:r>
              <a:rPr lang="en-US" b="0" dirty="0"/>
              <a:t>. </a:t>
            </a:r>
            <a:r>
              <a:rPr lang="en-US" b="0" dirty="0" err="1"/>
              <a:t>Mỗi</a:t>
            </a:r>
            <a:r>
              <a:rPr lang="en-US" b="0" dirty="0"/>
              <a:t> </a:t>
            </a:r>
            <a:r>
              <a:rPr lang="en-US" b="0" dirty="0" err="1"/>
              <a:t>mảnh</a:t>
            </a:r>
            <a:r>
              <a:rPr lang="en-US" b="0" dirty="0"/>
              <a:t> </a:t>
            </a:r>
            <a:r>
              <a:rPr lang="en-US" b="0" dirty="0" err="1"/>
              <a:t>ghép</a:t>
            </a:r>
            <a:r>
              <a:rPr lang="en-US" b="0" dirty="0"/>
              <a:t> </a:t>
            </a:r>
            <a:r>
              <a:rPr lang="en-US" b="0" dirty="0" err="1"/>
              <a:t>tương</a:t>
            </a:r>
            <a:r>
              <a:rPr lang="en-US" b="0" dirty="0"/>
              <a:t> </a:t>
            </a:r>
            <a:r>
              <a:rPr lang="en-US" b="0" dirty="0" err="1"/>
              <a:t>ứng</a:t>
            </a:r>
            <a:r>
              <a:rPr lang="en-US" b="0" dirty="0"/>
              <a:t> </a:t>
            </a:r>
            <a:r>
              <a:rPr lang="en-US" b="0" dirty="0" err="1"/>
              <a:t>với</a:t>
            </a:r>
            <a:r>
              <a:rPr lang="en-US" b="0" dirty="0"/>
              <a:t> 1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hỏi</a:t>
            </a:r>
            <a:r>
              <a:rPr lang="en-US" b="0" dirty="0"/>
              <a:t> </a:t>
            </a:r>
            <a:r>
              <a:rPr lang="en-US" b="0" dirty="0" err="1"/>
              <a:t>trắc</a:t>
            </a:r>
            <a:r>
              <a:rPr lang="en-US" b="0" dirty="0"/>
              <a:t> </a:t>
            </a:r>
            <a:r>
              <a:rPr lang="en-US" b="0" dirty="0" err="1"/>
              <a:t>nghiệm</a:t>
            </a:r>
            <a:r>
              <a:rPr lang="en-US" b="0" dirty="0"/>
              <a:t>. </a:t>
            </a:r>
            <a:r>
              <a:rPr lang="en-US" b="0" dirty="0" err="1"/>
              <a:t>Mỗi</a:t>
            </a:r>
            <a:r>
              <a:rPr lang="en-US" b="0" dirty="0"/>
              <a:t> HS </a:t>
            </a:r>
            <a:r>
              <a:rPr lang="en-US" b="0" dirty="0" err="1"/>
              <a:t>được</a:t>
            </a:r>
            <a:r>
              <a:rPr lang="en-US" b="0" dirty="0"/>
              <a:t> </a:t>
            </a:r>
            <a:r>
              <a:rPr lang="en-US" b="0" dirty="0" err="1"/>
              <a:t>lựa</a:t>
            </a:r>
            <a:r>
              <a:rPr lang="en-US" b="0" dirty="0"/>
              <a:t> </a:t>
            </a:r>
            <a:r>
              <a:rPr lang="en-US" b="0" dirty="0" err="1"/>
              <a:t>chọn</a:t>
            </a:r>
            <a:r>
              <a:rPr lang="en-US" b="0" dirty="0"/>
              <a:t> 1 </a:t>
            </a:r>
            <a:r>
              <a:rPr lang="en-US" b="0" dirty="0" err="1"/>
              <a:t>mảnh</a:t>
            </a:r>
            <a:r>
              <a:rPr lang="en-US" b="0" dirty="0"/>
              <a:t> </a:t>
            </a:r>
            <a:r>
              <a:rPr lang="en-US" b="0" dirty="0" err="1"/>
              <a:t>ghép</a:t>
            </a:r>
            <a:r>
              <a:rPr lang="en-US" b="0" dirty="0"/>
              <a:t>, </a:t>
            </a:r>
            <a:r>
              <a:rPr lang="en-US" b="0" dirty="0" err="1"/>
              <a:t>thời</a:t>
            </a:r>
            <a:r>
              <a:rPr lang="en-US" b="0" dirty="0"/>
              <a:t> </a:t>
            </a:r>
            <a:r>
              <a:rPr lang="en-US" b="0" dirty="0" err="1"/>
              <a:t>gian</a:t>
            </a:r>
            <a:r>
              <a:rPr lang="en-US" b="0" dirty="0"/>
              <a:t> </a:t>
            </a:r>
            <a:r>
              <a:rPr lang="en-US" b="0" dirty="0" err="1"/>
              <a:t>suy</a:t>
            </a:r>
            <a:r>
              <a:rPr lang="en-US" b="0" dirty="0"/>
              <a:t> </a:t>
            </a:r>
            <a:r>
              <a:rPr lang="en-US" b="0" dirty="0" err="1"/>
              <a:t>nghĩ</a:t>
            </a:r>
            <a:r>
              <a:rPr lang="en-US" b="0" dirty="0"/>
              <a:t> </a:t>
            </a:r>
            <a:r>
              <a:rPr lang="en-US" b="0" dirty="0" err="1"/>
              <a:t>trả</a:t>
            </a:r>
            <a:r>
              <a:rPr lang="en-US" b="0" dirty="0"/>
              <a:t> </a:t>
            </a:r>
            <a:r>
              <a:rPr lang="en-US" b="0" dirty="0" err="1"/>
              <a:t>lời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hỏi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r>
              <a:rPr lang="en-US" b="0" dirty="0"/>
              <a:t> 10 </a:t>
            </a:r>
            <a:r>
              <a:rPr lang="en-US" b="0" dirty="0" err="1"/>
              <a:t>giây</a:t>
            </a:r>
            <a:r>
              <a:rPr lang="en-US" b="0" dirty="0"/>
              <a:t>.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trả</a:t>
            </a:r>
            <a:r>
              <a:rPr lang="en-US" b="0" dirty="0"/>
              <a:t> </a:t>
            </a:r>
            <a:r>
              <a:rPr lang="en-US" b="0" dirty="0" err="1"/>
              <a:t>lời</a:t>
            </a:r>
            <a:r>
              <a:rPr lang="en-US" b="0" dirty="0"/>
              <a:t> </a:t>
            </a:r>
            <a:r>
              <a:rPr lang="en-US" b="0" dirty="0" err="1"/>
              <a:t>đúng</a:t>
            </a:r>
            <a:r>
              <a:rPr lang="en-US" b="0" dirty="0"/>
              <a:t>, HS </a:t>
            </a:r>
            <a:r>
              <a:rPr lang="en-US" b="0" dirty="0" err="1"/>
              <a:t>sẽ</a:t>
            </a:r>
            <a:r>
              <a:rPr lang="en-US" b="0" dirty="0"/>
              <a:t> </a:t>
            </a:r>
            <a:r>
              <a:rPr lang="en-US" b="0" dirty="0" err="1"/>
              <a:t>nhận</a:t>
            </a:r>
            <a:r>
              <a:rPr lang="en-US" b="0" dirty="0"/>
              <a:t> </a:t>
            </a:r>
            <a:r>
              <a:rPr lang="en-US" b="0" dirty="0" err="1"/>
              <a:t>được</a:t>
            </a:r>
            <a:r>
              <a:rPr lang="en-US" b="0" dirty="0"/>
              <a:t> 1 </a:t>
            </a:r>
            <a:r>
              <a:rPr lang="en-US" b="0" dirty="0" err="1"/>
              <a:t>phần</a:t>
            </a:r>
            <a:r>
              <a:rPr lang="en-US" b="0" dirty="0"/>
              <a:t> </a:t>
            </a:r>
            <a:r>
              <a:rPr lang="en-US" b="0" dirty="0" err="1"/>
              <a:t>quà</a:t>
            </a:r>
            <a:r>
              <a:rPr lang="en-US" b="0" dirty="0"/>
              <a:t>,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sai</a:t>
            </a:r>
            <a:r>
              <a:rPr lang="en-US" b="0" dirty="0"/>
              <a:t> </a:t>
            </a:r>
            <a:r>
              <a:rPr lang="en-US" b="0" dirty="0" err="1"/>
              <a:t>sẽ</a:t>
            </a:r>
            <a:r>
              <a:rPr lang="en-US" b="0" dirty="0"/>
              <a:t> </a:t>
            </a:r>
            <a:r>
              <a:rPr lang="en-US" b="0" dirty="0" err="1"/>
              <a:t>nhường</a:t>
            </a:r>
            <a:r>
              <a:rPr lang="en-US" b="0" dirty="0"/>
              <a:t> </a:t>
            </a:r>
            <a:r>
              <a:rPr lang="en-US" b="0" dirty="0" err="1"/>
              <a:t>quyền</a:t>
            </a:r>
            <a:r>
              <a:rPr lang="en-US" b="0" dirty="0"/>
              <a:t> </a:t>
            </a:r>
            <a:r>
              <a:rPr lang="en-US" b="0" dirty="0" err="1"/>
              <a:t>trả</a:t>
            </a:r>
            <a:r>
              <a:rPr lang="en-US" b="0" dirty="0"/>
              <a:t> </a:t>
            </a:r>
            <a:r>
              <a:rPr lang="en-US" b="0" dirty="0" err="1"/>
              <a:t>lời</a:t>
            </a:r>
            <a:r>
              <a:rPr lang="en-US" b="0" dirty="0"/>
              <a:t> </a:t>
            </a:r>
            <a:r>
              <a:rPr lang="en-US" b="0" dirty="0" err="1"/>
              <a:t>cho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</a:t>
            </a:r>
            <a:r>
              <a:rPr lang="en-US" b="0" dirty="0" err="1"/>
              <a:t>khác</a:t>
            </a:r>
            <a:r>
              <a:rPr lang="en-US" b="0" dirty="0"/>
              <a:t>.</a:t>
            </a:r>
            <a:endParaRPr lang="en-VN" b="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9075A9-AE35-2F41-B01D-6CBC3A2BC8A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47A3FAB4-5015-A843-B775-598530FE13E9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6870AC1E-7055-5648-8C66-D35EF072634C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DE5EF08-ABDF-5544-876C-12800C647CCC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D40D44-1856-FE4A-8960-48E2399BA5F1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72220C50-B105-0040-B7CF-FC7B08122D85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C258C-2417-0943-A5DE-FBD1BB2B6DE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3280"/>
          <a:stretch/>
        </p:blipFill>
        <p:spPr>
          <a:xfrm>
            <a:off x="322727" y="958844"/>
            <a:ext cx="11520000" cy="5760000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A41E6E-D00F-CD42-A267-D091F28D04FA}"/>
              </a:ext>
            </a:extLst>
          </p:cNvPr>
          <p:cNvSpPr txBox="1"/>
          <p:nvPr/>
        </p:nvSpPr>
        <p:spPr>
          <a:xfrm>
            <a:off x="461309" y="233077"/>
            <a:ext cx="495337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bí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7E220-AB37-4A45-AB27-3B7345F5C306}"/>
              </a:ext>
            </a:extLst>
          </p:cNvPr>
          <p:cNvSpPr/>
          <p:nvPr/>
        </p:nvSpPr>
        <p:spPr>
          <a:xfrm>
            <a:off x="322727" y="958844"/>
            <a:ext cx="5760000" cy="2880000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96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7CB623-C240-3247-8459-33B704A0EF02}"/>
              </a:ext>
            </a:extLst>
          </p:cNvPr>
          <p:cNvSpPr/>
          <p:nvPr/>
        </p:nvSpPr>
        <p:spPr>
          <a:xfrm>
            <a:off x="6109273" y="958844"/>
            <a:ext cx="5760000" cy="2880000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9600" dirty="0"/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330F1-4F22-4A4C-92F2-669AC4DFD548}"/>
              </a:ext>
            </a:extLst>
          </p:cNvPr>
          <p:cNvSpPr/>
          <p:nvPr/>
        </p:nvSpPr>
        <p:spPr>
          <a:xfrm>
            <a:off x="322727" y="3838844"/>
            <a:ext cx="5760000" cy="2880000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9600" dirty="0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BF9D34-D8C1-2D4C-856A-91FB169EF47E}"/>
              </a:ext>
            </a:extLst>
          </p:cNvPr>
          <p:cNvSpPr/>
          <p:nvPr/>
        </p:nvSpPr>
        <p:spPr>
          <a:xfrm>
            <a:off x="6109273" y="3838844"/>
            <a:ext cx="5760000" cy="2880000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9600" dirty="0"/>
              <a:t>4</a:t>
            </a: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F40037B0-0028-AD46-966A-6C701FB36598}"/>
              </a:ext>
            </a:extLst>
          </p:cNvPr>
          <p:cNvSpPr/>
          <p:nvPr/>
        </p:nvSpPr>
        <p:spPr>
          <a:xfrm>
            <a:off x="6274636" y="139156"/>
            <a:ext cx="687767" cy="647258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  <a:ln w="25400">
            <a:solidFill>
              <a:schemeClr val="accent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/>
              <a:t>1</a:t>
            </a:r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EA41F7EE-6A3F-5A40-85AC-D043B0D79303}"/>
              </a:ext>
            </a:extLst>
          </p:cNvPr>
          <p:cNvSpPr/>
          <p:nvPr/>
        </p:nvSpPr>
        <p:spPr>
          <a:xfrm>
            <a:off x="7805066" y="139156"/>
            <a:ext cx="687767" cy="647258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  <a:ln w="25400">
            <a:solidFill>
              <a:schemeClr val="accent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/>
              <a:t>2</a:t>
            </a:r>
          </a:p>
        </p:txBody>
      </p:sp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91AFE504-7820-B140-A79B-F7C16A4E5861}"/>
              </a:ext>
            </a:extLst>
          </p:cNvPr>
          <p:cNvSpPr/>
          <p:nvPr/>
        </p:nvSpPr>
        <p:spPr>
          <a:xfrm>
            <a:off x="9335496" y="139156"/>
            <a:ext cx="687767" cy="647258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  <a:ln w="25400">
            <a:solidFill>
              <a:schemeClr val="accent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/>
              <a:t>3</a:t>
            </a:r>
          </a:p>
        </p:txBody>
      </p:sp>
      <p:sp>
        <p:nvSpPr>
          <p:cNvPr id="22" name="Rectangle 21">
            <a:hlinkClick r:id="rId7" action="ppaction://hlinksldjump"/>
            <a:extLst>
              <a:ext uri="{FF2B5EF4-FFF2-40B4-BE49-F238E27FC236}">
                <a16:creationId xmlns:a16="http://schemas.microsoft.com/office/drawing/2014/main" id="{B81D55DD-6DEE-FB40-9B6D-840BD4CF8F2B}"/>
              </a:ext>
            </a:extLst>
          </p:cNvPr>
          <p:cNvSpPr/>
          <p:nvPr/>
        </p:nvSpPr>
        <p:spPr>
          <a:xfrm>
            <a:off x="10865926" y="139156"/>
            <a:ext cx="687767" cy="647258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  <a:ln w="25400">
            <a:solidFill>
              <a:schemeClr val="accent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3508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31BC258C-2417-0943-A5DE-FBD1BB2B6DE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3280"/>
          <a:stretch/>
        </p:blipFill>
        <p:spPr>
          <a:xfrm>
            <a:off x="322727" y="958844"/>
            <a:ext cx="11520000" cy="5760000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spPr>
      </p:pic>
    </p:spTree>
    <p:extLst>
      <p:ext uri="{BB962C8B-B14F-4D97-AF65-F5344CB8AC3E}">
        <p14:creationId xmlns:p14="http://schemas.microsoft.com/office/powerpoint/2010/main" val="28612293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42C802-683A-9B49-ABDA-DF6E4E218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488913"/>
            <a:ext cx="6143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AC4A2-5AD3-F744-AAF3-FCC43DFB9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2027" y="2488913"/>
            <a:ext cx="697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FCB947B-E7BD-4E48-98C1-01BFAD781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9189" y="4175774"/>
            <a:ext cx="9941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D. 3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0B494F-CC8E-B747-AD2C-7B3F511E2ADB}"/>
                  </a:ext>
                </a:extLst>
              </p:cNvPr>
              <p:cNvSpPr txBox="1"/>
              <p:nvPr/>
            </p:nvSpPr>
            <p:spPr>
              <a:xfrm>
                <a:off x="1023706" y="4005566"/>
                <a:ext cx="740074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0B494F-CC8E-B747-AD2C-7B3F511E2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706" y="4005566"/>
                <a:ext cx="740074" cy="925190"/>
              </a:xfrm>
              <a:prstGeom prst="rect">
                <a:avLst/>
              </a:prstGeom>
              <a:blipFill>
                <a:blip r:embed="rId5"/>
                <a:stretch>
                  <a:fillRect l="-11864" t="-1351" r="-11864" b="-121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7BB733-CF99-2D4B-8568-E2319DAD71C0}"/>
                  </a:ext>
                </a:extLst>
              </p:cNvPr>
              <p:cNvSpPr txBox="1"/>
              <p:nvPr/>
            </p:nvSpPr>
            <p:spPr>
              <a:xfrm>
                <a:off x="6779040" y="2254980"/>
                <a:ext cx="2939586" cy="996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VN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V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+6</m:t>
                          </m:r>
                        </m:den>
                      </m:f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+6</m:t>
                          </m:r>
                        </m:den>
                      </m:f>
                    </m:oMath>
                  </m:oMathPara>
                </a14:m>
                <a:endPara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7BB733-CF99-2D4B-8568-E2319DAD7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040" y="2254980"/>
                <a:ext cx="2939586" cy="996363"/>
              </a:xfrm>
              <a:prstGeom prst="rect">
                <a:avLst/>
              </a:prstGeom>
              <a:blipFill>
                <a:blip r:embed="rId6"/>
                <a:stretch>
                  <a:fillRect l="-2575" r="-2575" b="-1265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36A52B-02E3-8D4F-9921-5AC988119466}"/>
                  </a:ext>
                </a:extLst>
              </p:cNvPr>
              <p:cNvSpPr txBox="1"/>
              <p:nvPr/>
            </p:nvSpPr>
            <p:spPr>
              <a:xfrm>
                <a:off x="3133310" y="4005566"/>
                <a:ext cx="1454244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VN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36A52B-02E3-8D4F-9921-5AC988119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310" y="4005566"/>
                <a:ext cx="1454244" cy="925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1DC73F-B2BA-1047-B021-CD0E60FFE466}"/>
                  </a:ext>
                </a:extLst>
              </p:cNvPr>
              <p:cNvSpPr txBox="1"/>
              <p:nvPr/>
            </p:nvSpPr>
            <p:spPr>
              <a:xfrm>
                <a:off x="5526981" y="3961901"/>
                <a:ext cx="2000868" cy="1012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3(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+2)</m:t>
                          </m:r>
                        </m:den>
                      </m:f>
                    </m:oMath>
                  </m:oMathPara>
                </a14:m>
                <a:endPara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1DC73F-B2BA-1047-B021-CD0E60FFE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981" y="3961901"/>
                <a:ext cx="2000868" cy="1012521"/>
              </a:xfrm>
              <a:prstGeom prst="rect">
                <a:avLst/>
              </a:prstGeom>
              <a:blipFill>
                <a:blip r:embed="rId8"/>
                <a:stretch>
                  <a:fillRect l="-4430" t="-1250" r="-6962" b="-17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Arrow 14">
            <a:hlinkClick r:id="rId9" action="ppaction://hlinksldjump"/>
            <a:extLst>
              <a:ext uri="{FF2B5EF4-FFF2-40B4-BE49-F238E27FC236}">
                <a16:creationId xmlns:a16="http://schemas.microsoft.com/office/drawing/2014/main" id="{F60782A3-12D3-F74D-AC48-F539BCE31D0F}"/>
              </a:ext>
            </a:extLst>
          </p:cNvPr>
          <p:cNvSpPr/>
          <p:nvPr/>
        </p:nvSpPr>
        <p:spPr>
          <a:xfrm>
            <a:off x="11288684" y="6068291"/>
            <a:ext cx="698269" cy="365760"/>
          </a:xfrm>
          <a:prstGeom prst="leftArrow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710093-925D-C514-B7E0-E30EE51A8A29}"/>
                  </a:ext>
                </a:extLst>
              </p:cNvPr>
              <p:cNvSpPr txBox="1"/>
              <p:nvPr/>
            </p:nvSpPr>
            <p:spPr>
              <a:xfrm>
                <a:off x="3133310" y="4002700"/>
                <a:ext cx="1454244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vi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710093-925D-C514-B7E0-E30EE51A8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310" y="4002700"/>
                <a:ext cx="1454244" cy="9251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510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07407E-6 L 3.33333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/>
      <p:bldP spid="14" grpId="1"/>
      <p:bldP spid="22" grpId="1"/>
      <p:bldP spid="22" grpId="2"/>
      <p:bldP spid="23" grpId="0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42C802-683A-9B49-ABDA-DF6E4E218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488913"/>
            <a:ext cx="6143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AC4A2-5AD3-F744-AAF3-FCC43DFB9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3305" y="2488909"/>
            <a:ext cx="697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0B494F-CC8E-B747-AD2C-7B3F511E2ADB}"/>
                  </a:ext>
                </a:extLst>
              </p:cNvPr>
              <p:cNvSpPr txBox="1"/>
              <p:nvPr/>
            </p:nvSpPr>
            <p:spPr>
              <a:xfrm>
                <a:off x="1188720" y="4221481"/>
                <a:ext cx="642990" cy="50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320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0B494F-CC8E-B747-AD2C-7B3F511E2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" y="4221481"/>
                <a:ext cx="642990" cy="50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36A52B-02E3-8D4F-9921-5AC988119466}"/>
                  </a:ext>
                </a:extLst>
              </p:cNvPr>
              <p:cNvSpPr txBox="1"/>
              <p:nvPr/>
            </p:nvSpPr>
            <p:spPr>
              <a:xfrm>
                <a:off x="3201240" y="4232367"/>
                <a:ext cx="9618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VN" sz="3200" i="1">
                          <a:latin typeface="Cambria Math" panose="02040503050406030204" pitchFamily="18" charset="0"/>
                        </a:rPr>
                        <m:t>𝑥𝑦</m:t>
                      </m:r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36A52B-02E3-8D4F-9921-5AC988119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240" y="4232367"/>
                <a:ext cx="961865" cy="492443"/>
              </a:xfrm>
              <a:prstGeom prst="rect">
                <a:avLst/>
              </a:prstGeom>
              <a:blipFill>
                <a:blip r:embed="rId5"/>
                <a:stretch>
                  <a:fillRect l="-9211" r="-9211" b="-2820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1DC73F-B2BA-1047-B021-CD0E60FFE466}"/>
                  </a:ext>
                </a:extLst>
              </p:cNvPr>
              <p:cNvSpPr txBox="1"/>
              <p:nvPr/>
            </p:nvSpPr>
            <p:spPr>
              <a:xfrm>
                <a:off x="5594911" y="3973738"/>
                <a:ext cx="1020600" cy="1009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𝑥𝑦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1DC73F-B2BA-1047-B021-CD0E60FFE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911" y="3973738"/>
                <a:ext cx="1020600" cy="1009700"/>
              </a:xfrm>
              <a:prstGeom prst="rect">
                <a:avLst/>
              </a:prstGeom>
              <a:blipFill>
                <a:blip r:embed="rId6"/>
                <a:stretch>
                  <a:fillRect l="-8642" r="-8642" b="-1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35B4AE-8CB8-AF4F-AAD9-18343B9F4B5F}"/>
                  </a:ext>
                </a:extLst>
              </p:cNvPr>
              <p:cNvSpPr txBox="1"/>
              <p:nvPr/>
            </p:nvSpPr>
            <p:spPr>
              <a:xfrm>
                <a:off x="6849547" y="2275037"/>
                <a:ext cx="3653629" cy="1012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VN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2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35B4AE-8CB8-AF4F-AAD9-18343B9F4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547" y="2275037"/>
                <a:ext cx="3653629" cy="1012521"/>
              </a:xfrm>
              <a:prstGeom prst="rect">
                <a:avLst/>
              </a:prstGeom>
              <a:blipFill>
                <a:blip r:embed="rId7"/>
                <a:stretch>
                  <a:fillRect l="-2076" t="-1250" r="-3114" b="-17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CBF6E1-6F86-3D42-AAF9-C9B0365AEB21}"/>
                  </a:ext>
                </a:extLst>
              </p:cNvPr>
              <p:cNvSpPr txBox="1"/>
              <p:nvPr/>
            </p:nvSpPr>
            <p:spPr>
              <a:xfrm>
                <a:off x="7848212" y="3973931"/>
                <a:ext cx="981101" cy="10093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𝑥𝑦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CBF6E1-6F86-3D42-AAF9-C9B0365AE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212" y="3973931"/>
                <a:ext cx="981101" cy="10093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Arrow 23">
            <a:hlinkClick r:id="rId9" action="ppaction://hlinksldjump"/>
            <a:extLst>
              <a:ext uri="{FF2B5EF4-FFF2-40B4-BE49-F238E27FC236}">
                <a16:creationId xmlns:a16="http://schemas.microsoft.com/office/drawing/2014/main" id="{196A39A9-38A9-2D41-A6B2-A56AC89702DF}"/>
              </a:ext>
            </a:extLst>
          </p:cNvPr>
          <p:cNvSpPr/>
          <p:nvPr/>
        </p:nvSpPr>
        <p:spPr>
          <a:xfrm>
            <a:off x="11288684" y="6068291"/>
            <a:ext cx="698269" cy="365760"/>
          </a:xfrm>
          <a:prstGeom prst="leftArrow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6574CE-ED63-CBED-354A-D4FA0D2CD14D}"/>
                  </a:ext>
                </a:extLst>
              </p:cNvPr>
              <p:cNvSpPr txBox="1"/>
              <p:nvPr/>
            </p:nvSpPr>
            <p:spPr>
              <a:xfrm>
                <a:off x="7859766" y="3980355"/>
                <a:ext cx="981101" cy="1009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vi-V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VN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6574CE-ED63-CBED-354A-D4FA0D2CD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766" y="3980355"/>
                <a:ext cx="981101" cy="10093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16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42C802-683A-9B49-ABDA-DF6E4E218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488913"/>
            <a:ext cx="6143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AC4A2-5AD3-F744-AAF3-FCC43DFB9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9031" y="2488909"/>
            <a:ext cx="697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0B494F-CC8E-B747-AD2C-7B3F511E2ADB}"/>
                  </a:ext>
                </a:extLst>
              </p:cNvPr>
              <p:cNvSpPr txBox="1"/>
              <p:nvPr/>
            </p:nvSpPr>
            <p:spPr>
              <a:xfrm>
                <a:off x="1091636" y="4187681"/>
                <a:ext cx="1398332" cy="84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0B494F-CC8E-B747-AD2C-7B3F511E2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36" y="4187681"/>
                <a:ext cx="1398332" cy="843244"/>
              </a:xfrm>
              <a:prstGeom prst="rect">
                <a:avLst/>
              </a:prstGeom>
              <a:blipFill>
                <a:blip r:embed="rId5"/>
                <a:stretch>
                  <a:fillRect l="-5405" t="-1493" r="-1802" b="-1641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1DC73F-B2BA-1047-B021-CD0E60FFE466}"/>
                  </a:ext>
                </a:extLst>
              </p:cNvPr>
              <p:cNvSpPr txBox="1"/>
              <p:nvPr/>
            </p:nvSpPr>
            <p:spPr>
              <a:xfrm>
                <a:off x="5663453" y="4115225"/>
                <a:ext cx="1186094" cy="9881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VN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1DC73F-B2BA-1047-B021-CD0E60FFE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53" y="4115225"/>
                <a:ext cx="1186094" cy="988156"/>
              </a:xfrm>
              <a:prstGeom prst="rect">
                <a:avLst/>
              </a:prstGeom>
              <a:blipFill>
                <a:blip r:embed="rId6"/>
                <a:stretch>
                  <a:fillRect l="-5263" r="-5263" b="-1282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35B4AE-8CB8-AF4F-AAD9-18343B9F4B5F}"/>
                  </a:ext>
                </a:extLst>
              </p:cNvPr>
              <p:cNvSpPr txBox="1"/>
              <p:nvPr/>
            </p:nvSpPr>
            <p:spPr>
              <a:xfrm>
                <a:off x="6849547" y="2275037"/>
                <a:ext cx="2714012" cy="1116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VN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 </m:t>
                      </m:r>
                      <m:d>
                        <m:dPr>
                          <m:ctrlPr>
                            <a:rPr lang="vi-V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VN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VN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vi-VN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35B4AE-8CB8-AF4F-AAD9-18343B9F4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547" y="2275037"/>
                <a:ext cx="2714012" cy="1116459"/>
              </a:xfrm>
              <a:prstGeom prst="rect">
                <a:avLst/>
              </a:prstGeom>
              <a:blipFill>
                <a:blip r:embed="rId7"/>
                <a:stretch>
                  <a:fillRect l="-3256" b="-681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Arrow 16">
            <a:hlinkClick r:id="rId8" action="ppaction://hlinksldjump"/>
            <a:extLst>
              <a:ext uri="{FF2B5EF4-FFF2-40B4-BE49-F238E27FC236}">
                <a16:creationId xmlns:a16="http://schemas.microsoft.com/office/drawing/2014/main" id="{5FEBEB0D-57CF-8A45-8250-FA40EF4791F0}"/>
              </a:ext>
            </a:extLst>
          </p:cNvPr>
          <p:cNvSpPr/>
          <p:nvPr/>
        </p:nvSpPr>
        <p:spPr>
          <a:xfrm>
            <a:off x="11288684" y="6068291"/>
            <a:ext cx="698269" cy="365760"/>
          </a:xfrm>
          <a:prstGeom prst="leftArrow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1330D9-B761-0E4B-A5DE-C439C682055B}"/>
                  </a:ext>
                </a:extLst>
              </p:cNvPr>
              <p:cNvSpPr txBox="1"/>
              <p:nvPr/>
            </p:nvSpPr>
            <p:spPr>
              <a:xfrm>
                <a:off x="3363225" y="4187681"/>
                <a:ext cx="1398332" cy="84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1330D9-B761-0E4B-A5DE-C439C682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225" y="4187681"/>
                <a:ext cx="1398332" cy="843244"/>
              </a:xfrm>
              <a:prstGeom prst="rect">
                <a:avLst/>
              </a:prstGeom>
              <a:blipFill>
                <a:blip r:embed="rId9"/>
                <a:stretch>
                  <a:fillRect l="-5405" t="-1493" r="-1802" b="-1641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6C3E26-3EF9-1943-804E-14D60F3CA073}"/>
                  </a:ext>
                </a:extLst>
              </p:cNvPr>
              <p:cNvSpPr txBox="1"/>
              <p:nvPr/>
            </p:nvSpPr>
            <p:spPr>
              <a:xfrm>
                <a:off x="7834598" y="4115225"/>
                <a:ext cx="1499898" cy="9881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VN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6C3E26-3EF9-1943-804E-14D60F3CA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598" y="4115225"/>
                <a:ext cx="1499898" cy="988156"/>
              </a:xfrm>
              <a:prstGeom prst="rect">
                <a:avLst/>
              </a:prstGeom>
              <a:blipFill>
                <a:blip r:embed="rId10"/>
                <a:stretch>
                  <a:fillRect l="-5042" r="-5882" b="-1282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B5235A-286A-73EA-540A-902DB42D1E4A}"/>
                  </a:ext>
                </a:extLst>
              </p:cNvPr>
              <p:cNvSpPr txBox="1"/>
              <p:nvPr/>
            </p:nvSpPr>
            <p:spPr>
              <a:xfrm>
                <a:off x="1092557" y="4187681"/>
                <a:ext cx="1398332" cy="84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vi-V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vi-V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vi-VN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VN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B5235A-286A-73EA-540A-902DB42D1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557" y="4187681"/>
                <a:ext cx="1398332" cy="8432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774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5E-6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0" grpId="0"/>
      <p:bldP spid="2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029" y="7171763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A4733-1D64-0045-A89A-188CC5640B9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AA4BAB47-83A5-5D48-A8A9-5629EE743DCA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D12515-29E1-3344-A40D-8851EB8E3257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799FD-B676-B249-9CCD-6C923F8ADA93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5A6B3-6E28-DE4E-A9F7-F6672D65B994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4A54EB2-6B6D-A14C-B920-48CF15174751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42C802-683A-9B49-ABDA-DF6E4E218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488913"/>
            <a:ext cx="6143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AC4A2-5AD3-F744-AAF3-FCC43DFB9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1933" y="2518789"/>
            <a:ext cx="697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35B4AE-8CB8-AF4F-AAD9-18343B9F4B5F}"/>
                  </a:ext>
                </a:extLst>
              </p:cNvPr>
              <p:cNvSpPr txBox="1"/>
              <p:nvPr/>
            </p:nvSpPr>
            <p:spPr>
              <a:xfrm>
                <a:off x="6849547" y="2275037"/>
                <a:ext cx="1692386" cy="1072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VN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VN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35B4AE-8CB8-AF4F-AAD9-18343B9F4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547" y="2275037"/>
                <a:ext cx="1692386" cy="1072281"/>
              </a:xfrm>
              <a:prstGeom prst="rect">
                <a:avLst/>
              </a:prstGeom>
              <a:blipFill>
                <a:blip r:embed="rId5"/>
                <a:stretch>
                  <a:fillRect l="-4478" r="-1493" b="-1058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Arrow 16">
            <a:hlinkClick r:id="rId6" action="ppaction://hlinksldjump"/>
            <a:extLst>
              <a:ext uri="{FF2B5EF4-FFF2-40B4-BE49-F238E27FC236}">
                <a16:creationId xmlns:a16="http://schemas.microsoft.com/office/drawing/2014/main" id="{5FEBEB0D-57CF-8A45-8250-FA40EF4791F0}"/>
              </a:ext>
            </a:extLst>
          </p:cNvPr>
          <p:cNvSpPr/>
          <p:nvPr/>
        </p:nvSpPr>
        <p:spPr>
          <a:xfrm>
            <a:off x="11288684" y="6068291"/>
            <a:ext cx="698269" cy="365760"/>
          </a:xfrm>
          <a:prstGeom prst="leftArrow">
            <a:avLst/>
          </a:prstGeo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0369DF-B32B-954F-A781-7AAA823CDD4B}"/>
                  </a:ext>
                </a:extLst>
              </p:cNvPr>
              <p:cNvSpPr txBox="1"/>
              <p:nvPr/>
            </p:nvSpPr>
            <p:spPr>
              <a:xfrm>
                <a:off x="1091636" y="4187681"/>
                <a:ext cx="1398332" cy="10702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320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0369DF-B32B-954F-A781-7AAA823CD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36" y="4187681"/>
                <a:ext cx="1398332" cy="1070229"/>
              </a:xfrm>
              <a:prstGeom prst="rect">
                <a:avLst/>
              </a:prstGeom>
              <a:blipFill>
                <a:blip r:embed="rId7"/>
                <a:stretch>
                  <a:fillRect l="-5405" r="-1802" b="-1046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FFF903-A2EA-2A4F-ABD8-D5241081EC31}"/>
                  </a:ext>
                </a:extLst>
              </p:cNvPr>
              <p:cNvSpPr txBox="1"/>
              <p:nvPr/>
            </p:nvSpPr>
            <p:spPr>
              <a:xfrm>
                <a:off x="5663453" y="4115225"/>
                <a:ext cx="1381276" cy="10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FFF903-A2EA-2A4F-ABD8-D5241081E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53" y="4115225"/>
                <a:ext cx="1381276" cy="1019318"/>
              </a:xfrm>
              <a:prstGeom prst="rect">
                <a:avLst/>
              </a:prstGeom>
              <a:blipFill>
                <a:blip r:embed="rId8"/>
                <a:stretch>
                  <a:fillRect l="-5455" t="-1235" r="-5455" b="-1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C44182-F3EF-5145-A998-590E7A953396}"/>
                  </a:ext>
                </a:extLst>
              </p:cNvPr>
              <p:cNvSpPr txBox="1"/>
              <p:nvPr/>
            </p:nvSpPr>
            <p:spPr>
              <a:xfrm>
                <a:off x="3363225" y="4187681"/>
                <a:ext cx="971483" cy="1072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vi-VN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C44182-F3EF-5145-A998-590E7A953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225" y="4187681"/>
                <a:ext cx="971483" cy="1072281"/>
              </a:xfrm>
              <a:prstGeom prst="rect">
                <a:avLst/>
              </a:prstGeom>
              <a:blipFill>
                <a:blip r:embed="rId9"/>
                <a:stretch>
                  <a:fillRect l="-7692" r="-7692" b="-1046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F17EB3-B87C-3C4A-B47F-498CD49E09F3}"/>
                  </a:ext>
                </a:extLst>
              </p:cNvPr>
              <p:cNvSpPr txBox="1"/>
              <p:nvPr/>
            </p:nvSpPr>
            <p:spPr>
              <a:xfrm>
                <a:off x="7834598" y="4115225"/>
                <a:ext cx="1421351" cy="9881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1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VN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V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V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F17EB3-B87C-3C4A-B47F-498CD49E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598" y="4115225"/>
                <a:ext cx="1421351" cy="988156"/>
              </a:xfrm>
              <a:prstGeom prst="rect">
                <a:avLst/>
              </a:prstGeom>
              <a:blipFill>
                <a:blip r:embed="rId10"/>
                <a:stretch>
                  <a:fillRect l="-5310" r="-5310" b="-1410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9252DE-CFCD-2D98-399B-0AB060F79CF7}"/>
                  </a:ext>
                </a:extLst>
              </p:cNvPr>
              <p:cNvSpPr txBox="1"/>
              <p:nvPr/>
            </p:nvSpPr>
            <p:spPr>
              <a:xfrm>
                <a:off x="5660912" y="4122070"/>
                <a:ext cx="1381276" cy="10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32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vi-V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VN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vi-V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9252DE-CFCD-2D98-399B-0AB060F79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912" y="4122070"/>
                <a:ext cx="1381276" cy="10193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874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2.96296E-6 L -3.54167E-6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  <p:bldP spid="2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EF875C-942C-694A-B879-AABDB0ED7A96}"/>
              </a:ext>
            </a:extLst>
          </p:cNvPr>
          <p:cNvSpPr txBox="1"/>
          <p:nvPr/>
        </p:nvSpPr>
        <p:spPr>
          <a:xfrm>
            <a:off x="501136" y="1682253"/>
            <a:ext cx="1126055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 DUNG YÊU CẦU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BF73C3-A06A-184F-B1CB-4D2C1CA03358}"/>
              </a:ext>
            </a:extLst>
          </p:cNvPr>
          <p:cNvSpPr txBox="1"/>
          <p:nvPr/>
        </p:nvSpPr>
        <p:spPr>
          <a:xfrm>
            <a:off x="501135" y="2531604"/>
            <a:ext cx="11260557" cy="40603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pPr algn="just"/>
            <a:r>
              <a:rPr lang="en-US" b="0" dirty="0"/>
              <a:t>- </a:t>
            </a:r>
            <a:r>
              <a:rPr lang="en-US" b="0" dirty="0" err="1"/>
              <a:t>Nội</a:t>
            </a:r>
            <a:r>
              <a:rPr lang="en-US" b="0" dirty="0"/>
              <a:t> dung: </a:t>
            </a:r>
            <a:r>
              <a:rPr lang="en-US" b="0" dirty="0" err="1"/>
              <a:t>Lớp</a:t>
            </a:r>
            <a:r>
              <a:rPr lang="en-US" b="0" dirty="0"/>
              <a:t> </a:t>
            </a:r>
            <a:r>
              <a:rPr lang="en-US" b="0" dirty="0" err="1"/>
              <a:t>được</a:t>
            </a:r>
            <a:r>
              <a:rPr lang="en-US" b="0" dirty="0"/>
              <a:t> chia </a:t>
            </a:r>
            <a:r>
              <a:rPr lang="en-US" b="0" dirty="0" err="1"/>
              <a:t>thành</a:t>
            </a:r>
            <a:r>
              <a:rPr lang="en-US" b="0" dirty="0"/>
              <a:t> 4 </a:t>
            </a:r>
            <a:r>
              <a:rPr lang="en-US" b="0" dirty="0" err="1"/>
              <a:t>nhóm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hiện</a:t>
            </a:r>
            <a:r>
              <a:rPr lang="en-US" b="0" dirty="0"/>
              <a:t> </a:t>
            </a:r>
            <a:r>
              <a:rPr lang="en-US" b="0" dirty="0" err="1"/>
              <a:t>làm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</a:t>
            </a:r>
            <a:r>
              <a:rPr lang="en-US" b="0" dirty="0" err="1"/>
              <a:t>tập</a:t>
            </a:r>
            <a:r>
              <a:rPr lang="en-US" b="0" dirty="0"/>
              <a:t> 1.</a:t>
            </a:r>
          </a:p>
          <a:p>
            <a:pPr marL="579438" indent="-579438" algn="just"/>
            <a:r>
              <a:rPr lang="en-US" b="0" dirty="0"/>
              <a:t>- </a:t>
            </a:r>
            <a:r>
              <a:rPr lang="en-US" b="0" dirty="0" err="1"/>
              <a:t>Thời</a:t>
            </a:r>
            <a:r>
              <a:rPr lang="en-US" b="0" dirty="0"/>
              <a:t> </a:t>
            </a:r>
            <a:r>
              <a:rPr lang="en-US" b="0" dirty="0" err="1"/>
              <a:t>gian</a:t>
            </a:r>
            <a:r>
              <a:rPr lang="en-US" b="0" dirty="0"/>
              <a:t>: 5 </a:t>
            </a:r>
            <a:r>
              <a:rPr lang="en-US" b="0" dirty="0" err="1"/>
              <a:t>phút</a:t>
            </a:r>
            <a:endParaRPr lang="en-US" b="0" dirty="0"/>
          </a:p>
          <a:p>
            <a:pPr marL="60325" indent="-60325" algn="just">
              <a:buFontTx/>
              <a:buChar char="-"/>
            </a:pPr>
            <a:r>
              <a:rPr lang="en-US" b="0" dirty="0"/>
              <a:t> </a:t>
            </a:r>
            <a:r>
              <a:rPr lang="en-US" b="0" dirty="0" err="1"/>
              <a:t>Hết</a:t>
            </a:r>
            <a:r>
              <a:rPr lang="en-US" b="0" dirty="0"/>
              <a:t> </a:t>
            </a:r>
            <a:r>
              <a:rPr lang="en-US" b="0" dirty="0" err="1"/>
              <a:t>thời</a:t>
            </a:r>
            <a:r>
              <a:rPr lang="en-US" b="0" dirty="0"/>
              <a:t> </a:t>
            </a:r>
            <a:r>
              <a:rPr lang="en-US" b="0" dirty="0" err="1"/>
              <a:t>gian</a:t>
            </a:r>
            <a:r>
              <a:rPr lang="en-US" b="0" dirty="0"/>
              <a:t> </a:t>
            </a:r>
            <a:r>
              <a:rPr lang="en-US" b="0" dirty="0" err="1"/>
              <a:t>mỗi</a:t>
            </a:r>
            <a:r>
              <a:rPr lang="en-US" b="0" dirty="0"/>
              <a:t> </a:t>
            </a:r>
            <a:r>
              <a:rPr lang="en-US" b="0" dirty="0" err="1"/>
              <a:t>nhóm</a:t>
            </a:r>
            <a:r>
              <a:rPr lang="en-US" b="0" dirty="0"/>
              <a:t> </a:t>
            </a:r>
            <a:r>
              <a:rPr lang="en-US" b="0" dirty="0" err="1"/>
              <a:t>sẽ</a:t>
            </a:r>
            <a:r>
              <a:rPr lang="en-US" b="0" dirty="0"/>
              <a:t> </a:t>
            </a:r>
            <a:r>
              <a:rPr lang="en-US" b="0" dirty="0" err="1"/>
              <a:t>bốc</a:t>
            </a:r>
            <a:r>
              <a:rPr lang="en-US" b="0" dirty="0"/>
              <a:t> </a:t>
            </a:r>
            <a:r>
              <a:rPr lang="en-US" b="0" dirty="0" err="1"/>
              <a:t>thăm</a:t>
            </a:r>
            <a:r>
              <a:rPr lang="en-US" b="0" dirty="0"/>
              <a:t> </a:t>
            </a:r>
            <a:r>
              <a:rPr lang="en-US" b="0" dirty="0" err="1"/>
              <a:t>ngẫu</a:t>
            </a:r>
            <a:r>
              <a:rPr lang="en-US" b="0" dirty="0"/>
              <a:t> </a:t>
            </a:r>
            <a:r>
              <a:rPr lang="en-US" b="0" dirty="0" err="1"/>
              <a:t>nhiên</a:t>
            </a:r>
            <a:r>
              <a:rPr lang="en-US" b="0" dirty="0"/>
              <a:t> </a:t>
            </a:r>
            <a:r>
              <a:rPr lang="en-US" b="0" dirty="0" err="1"/>
              <a:t>để</a:t>
            </a:r>
            <a:r>
              <a:rPr lang="en-US" b="0" dirty="0"/>
              <a:t> </a:t>
            </a:r>
            <a:r>
              <a:rPr lang="en-US" b="0" dirty="0" err="1"/>
              <a:t>chọn</a:t>
            </a:r>
            <a:r>
              <a:rPr lang="en-US" b="0" dirty="0"/>
              <a:t> 1 ý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trình</a:t>
            </a:r>
            <a:r>
              <a:rPr lang="en-US" b="0" dirty="0"/>
              <a:t> </a:t>
            </a:r>
            <a:r>
              <a:rPr lang="en-US" b="0" dirty="0" err="1"/>
              <a:t>bày</a:t>
            </a:r>
            <a:r>
              <a:rPr lang="en-US" b="0" dirty="0"/>
              <a:t>.</a:t>
            </a:r>
          </a:p>
          <a:p>
            <a:pPr marL="60325" indent="-60325" algn="just">
              <a:buFontTx/>
              <a:buChar char="-"/>
            </a:pPr>
            <a:r>
              <a:rPr lang="en-US" b="0" dirty="0"/>
              <a:t> </a:t>
            </a:r>
            <a:r>
              <a:rPr lang="en-US" b="0" dirty="0" err="1"/>
              <a:t>Nhóm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kết</a:t>
            </a:r>
            <a:r>
              <a:rPr lang="en-US" b="0" dirty="0"/>
              <a:t> </a:t>
            </a:r>
            <a:r>
              <a:rPr lang="en-US" b="0" dirty="0" err="1"/>
              <a:t>quả</a:t>
            </a:r>
            <a:r>
              <a:rPr lang="en-US" b="0" dirty="0"/>
              <a:t> </a:t>
            </a:r>
            <a:r>
              <a:rPr lang="en-US" b="0" dirty="0" err="1"/>
              <a:t>chính</a:t>
            </a:r>
            <a:r>
              <a:rPr lang="en-US" b="0" dirty="0"/>
              <a:t> </a:t>
            </a:r>
            <a:r>
              <a:rPr lang="en-US" b="0" dirty="0" err="1"/>
              <a:t>xác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nhanh</a:t>
            </a:r>
            <a:r>
              <a:rPr lang="en-US" b="0" dirty="0"/>
              <a:t> </a:t>
            </a:r>
            <a:r>
              <a:rPr lang="en-US" b="0" dirty="0" err="1"/>
              <a:t>nhất</a:t>
            </a:r>
            <a:r>
              <a:rPr lang="en-US" b="0" dirty="0"/>
              <a:t> </a:t>
            </a:r>
            <a:r>
              <a:rPr lang="en-US" b="0" dirty="0" err="1"/>
              <a:t>dành</a:t>
            </a:r>
            <a:r>
              <a:rPr lang="en-US" b="0" dirty="0"/>
              <a:t> </a:t>
            </a:r>
            <a:r>
              <a:rPr lang="en-US" b="0" dirty="0" err="1"/>
              <a:t>chiến</a:t>
            </a:r>
            <a:r>
              <a:rPr lang="en-US" b="0" dirty="0"/>
              <a:t> </a:t>
            </a:r>
            <a:r>
              <a:rPr lang="en-US" b="0" dirty="0" err="1"/>
              <a:t>thắng</a:t>
            </a:r>
            <a:r>
              <a:rPr lang="en-US" b="0" dirty="0"/>
              <a:t>.</a:t>
            </a:r>
          </a:p>
          <a:p>
            <a:pPr algn="just"/>
            <a:endParaRPr lang="en-VN" b="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9075A9-AE35-2F41-B01D-6CBC3A2BC8AC}"/>
              </a:ext>
            </a:extLst>
          </p:cNvPr>
          <p:cNvGrpSpPr/>
          <p:nvPr/>
        </p:nvGrpSpPr>
        <p:grpSpPr>
          <a:xfrm>
            <a:off x="0" y="1"/>
            <a:ext cx="12192000" cy="1272094"/>
            <a:chOff x="0" y="0"/>
            <a:chExt cx="12192000" cy="1419225"/>
          </a:xfrm>
          <a:gradFill>
            <a:gsLst>
              <a:gs pos="0">
                <a:schemeClr val="tx1"/>
              </a:gs>
              <a:gs pos="48000">
                <a:schemeClr val="accent2"/>
              </a:gs>
              <a:gs pos="100000">
                <a:srgbClr val="C00000"/>
              </a:gs>
            </a:gsLst>
            <a:lin ang="16200000" scaled="1"/>
          </a:gradFill>
        </p:grpSpPr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47A3FAB4-5015-A843-B775-598530FE13E9}"/>
                </a:ext>
              </a:extLst>
            </p:cNvPr>
            <p:cNvSpPr/>
            <p:nvPr/>
          </p:nvSpPr>
          <p:spPr>
            <a:xfrm>
              <a:off x="1980912" y="0"/>
              <a:ext cx="1879520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6870AC1E-7055-5648-8C66-D35EF072634C}"/>
                </a:ext>
              </a:extLst>
            </p:cNvPr>
            <p:cNvSpPr/>
            <p:nvPr/>
          </p:nvSpPr>
          <p:spPr>
            <a:xfrm>
              <a:off x="1612760" y="0"/>
              <a:ext cx="1461222" cy="1419225"/>
            </a:xfrm>
            <a:prstGeom prst="parallelogram">
              <a:avLst>
                <a:gd name="adj" fmla="val 89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DE5EF08-ABDF-5544-876C-12800C647CCC}"/>
                </a:ext>
              </a:extLst>
            </p:cNvPr>
            <p:cNvSpPr/>
            <p:nvPr/>
          </p:nvSpPr>
          <p:spPr>
            <a:xfrm>
              <a:off x="0" y="1272094"/>
              <a:ext cx="1750828" cy="147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D40D44-1856-FE4A-8960-48E2399BA5F1}"/>
                </a:ext>
              </a:extLst>
            </p:cNvPr>
            <p:cNvSpPr/>
            <p:nvPr/>
          </p:nvSpPr>
          <p:spPr>
            <a:xfrm>
              <a:off x="3558013" y="1"/>
              <a:ext cx="8633987" cy="10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72220C50-B105-0040-B7CF-FC7B08122D85}"/>
              </a:ext>
            </a:extLst>
          </p:cNvPr>
          <p:cNvSpPr/>
          <p:nvPr/>
        </p:nvSpPr>
        <p:spPr>
          <a:xfrm>
            <a:off x="2787118" y="141868"/>
            <a:ext cx="7594020" cy="1130225"/>
          </a:xfrm>
          <a:prstGeom prst="parallelogram">
            <a:avLst>
              <a:gd name="adj" fmla="val 891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7110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2916</TotalTime>
  <Words>1631</Words>
  <Application>Microsoft Office PowerPoint</Application>
  <PresentationFormat>Widescreen</PresentationFormat>
  <Paragraphs>212</Paragraphs>
  <Slides>19</Slides>
  <Notes>17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MathType 6.0 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Nguyễn Thùy Dương</cp:lastModifiedBy>
  <cp:revision>81</cp:revision>
  <dcterms:created xsi:type="dcterms:W3CDTF">2021-06-07T13:44:30Z</dcterms:created>
  <dcterms:modified xsi:type="dcterms:W3CDTF">2023-07-23T14:57:39Z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