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21"/>
  </p:notesMasterIdLst>
  <p:sldIdLst>
    <p:sldId id="291" r:id="rId3"/>
    <p:sldId id="290" r:id="rId4"/>
    <p:sldId id="275" r:id="rId5"/>
    <p:sldId id="277" r:id="rId6"/>
    <p:sldId id="259" r:id="rId7"/>
    <p:sldId id="281" r:id="rId8"/>
    <p:sldId id="283" r:id="rId9"/>
    <p:sldId id="282" r:id="rId10"/>
    <p:sldId id="284" r:id="rId11"/>
    <p:sldId id="279" r:id="rId12"/>
    <p:sldId id="262" r:id="rId13"/>
    <p:sldId id="272" r:id="rId14"/>
    <p:sldId id="273" r:id="rId15"/>
    <p:sldId id="271" r:id="rId16"/>
    <p:sldId id="264" r:id="rId17"/>
    <p:sldId id="287" r:id="rId18"/>
    <p:sldId id="288"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763"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A7BED7-0299-45DE-B0C2-4C6D80050882}" type="datetimeFigureOut">
              <a:rPr lang="en-US" smtClean="0"/>
              <a:t>11/10/2024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7B28A1-838B-4FD3-8DFE-7B9691CDB773}" type="slidenum">
              <a:rPr lang="en-US" smtClean="0"/>
              <a:t>‹#›</a:t>
            </a:fld>
            <a:endParaRPr lang="en-US"/>
          </a:p>
        </p:txBody>
      </p:sp>
    </p:spTree>
    <p:extLst>
      <p:ext uri="{BB962C8B-B14F-4D97-AF65-F5344CB8AC3E}">
        <p14:creationId xmlns:p14="http://schemas.microsoft.com/office/powerpoint/2010/main" val="3830800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3000" y="685800"/>
            <a:ext cx="4572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solidFill>
                  <a:prstClr val="black"/>
                </a:solidFill>
              </a:rPr>
              <a:pPr/>
              <a:t>1</a:t>
            </a:fld>
            <a:endParaRPr lang="zh-CN" altLang="en-US">
              <a:solidFill>
                <a:prstClr val="black"/>
              </a:solidFill>
            </a:endParaRPr>
          </a:p>
        </p:txBody>
      </p:sp>
    </p:spTree>
    <p:extLst>
      <p:ext uri="{BB962C8B-B14F-4D97-AF65-F5344CB8AC3E}">
        <p14:creationId xmlns:p14="http://schemas.microsoft.com/office/powerpoint/2010/main" val="3977207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11/10/2024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7"/>
            <a:ext cx="6858000" cy="165576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8564896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85880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91338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61167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48676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64353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69690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23335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482051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91283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365126"/>
            <a:ext cx="5800725" cy="581183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33D16-1A11-400B-A8CC-34FD56FEFD51}" type="datetimeFigureOut">
              <a:rPr lang="zh-CN" altLang="en-US" smtClean="0">
                <a:solidFill>
                  <a:prstClr val="black">
                    <a:tint val="75000"/>
                  </a:prstClr>
                </a:solidFill>
              </a:rPr>
              <a:pPr/>
              <a:t>2024/11/10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E66AAB8-B394-4FEB-BF69-4B9302AFD4B2}"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8813568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34731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10" name="椭圆 9"/>
          <p:cNvSpPr/>
          <p:nvPr userDrawn="1"/>
        </p:nvSpPr>
        <p:spPr>
          <a:xfrm>
            <a:off x="2145446" y="495301"/>
            <a:ext cx="388205" cy="517607"/>
          </a:xfrm>
          <a:prstGeom prst="ellipse">
            <a:avLst/>
          </a:prstGeom>
          <a:solidFill>
            <a:srgbClr val="FAD194">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1" name="椭圆 10"/>
          <p:cNvSpPr/>
          <p:nvPr userDrawn="1"/>
        </p:nvSpPr>
        <p:spPr>
          <a:xfrm>
            <a:off x="2420603" y="223878"/>
            <a:ext cx="466725" cy="622300"/>
          </a:xfrm>
          <a:prstGeom prst="ellipse">
            <a:avLst/>
          </a:prstGeom>
          <a:solidFill>
            <a:srgbClr val="AFCFBD">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2" name="椭圆 11"/>
          <p:cNvSpPr/>
          <p:nvPr userDrawn="1"/>
        </p:nvSpPr>
        <p:spPr>
          <a:xfrm>
            <a:off x="3697004" y="293646"/>
            <a:ext cx="302480" cy="403307"/>
          </a:xfrm>
          <a:prstGeom prst="ellipse">
            <a:avLst/>
          </a:prstGeom>
          <a:solidFill>
            <a:srgbClr val="FAD1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3" name="椭圆 12"/>
          <p:cNvSpPr/>
          <p:nvPr userDrawn="1"/>
        </p:nvSpPr>
        <p:spPr>
          <a:xfrm>
            <a:off x="5280239" y="495300"/>
            <a:ext cx="219076" cy="292101"/>
          </a:xfrm>
          <a:prstGeom prst="ellipse">
            <a:avLst/>
          </a:prstGeom>
          <a:solidFill>
            <a:srgbClr val="AFCF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4" name="椭圆 13"/>
          <p:cNvSpPr/>
          <p:nvPr userDrawn="1"/>
        </p:nvSpPr>
        <p:spPr>
          <a:xfrm>
            <a:off x="2737568" y="641352"/>
            <a:ext cx="236964" cy="315952"/>
          </a:xfrm>
          <a:prstGeom prst="ellipse">
            <a:avLst/>
          </a:prstGeom>
          <a:solidFill>
            <a:srgbClr val="D2B297">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5" name="椭圆 14"/>
          <p:cNvSpPr/>
          <p:nvPr userDrawn="1"/>
        </p:nvSpPr>
        <p:spPr>
          <a:xfrm>
            <a:off x="5006196" y="477795"/>
            <a:ext cx="388205" cy="517607"/>
          </a:xfrm>
          <a:prstGeom prst="ellipse">
            <a:avLst/>
          </a:prstGeom>
          <a:solidFill>
            <a:srgbClr val="CCE1DE">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6" name="椭圆 15"/>
          <p:cNvSpPr/>
          <p:nvPr userDrawn="1"/>
        </p:nvSpPr>
        <p:spPr>
          <a:xfrm>
            <a:off x="813321" y="696953"/>
            <a:ext cx="223836" cy="298448"/>
          </a:xfrm>
          <a:prstGeom prst="ellipse">
            <a:avLst/>
          </a:prstGeom>
          <a:solidFill>
            <a:srgbClr val="D1C9E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7" name="椭圆 16"/>
          <p:cNvSpPr/>
          <p:nvPr userDrawn="1"/>
        </p:nvSpPr>
        <p:spPr>
          <a:xfrm>
            <a:off x="8184296" y="439697"/>
            <a:ext cx="388205" cy="517607"/>
          </a:xfrm>
          <a:prstGeom prst="ellipse">
            <a:avLst/>
          </a:prstGeom>
          <a:solidFill>
            <a:srgbClr val="FAD1DC">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8" name="椭圆 17"/>
          <p:cNvSpPr/>
          <p:nvPr userDrawn="1"/>
        </p:nvSpPr>
        <p:spPr>
          <a:xfrm>
            <a:off x="6472030" y="477795"/>
            <a:ext cx="164370" cy="219160"/>
          </a:xfrm>
          <a:prstGeom prst="ellipse">
            <a:avLst/>
          </a:prstGeom>
          <a:solidFill>
            <a:srgbClr val="FAD194">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19" name="椭圆 18"/>
          <p:cNvSpPr/>
          <p:nvPr userDrawn="1"/>
        </p:nvSpPr>
        <p:spPr>
          <a:xfrm>
            <a:off x="6634602" y="413522"/>
            <a:ext cx="122667" cy="163556"/>
          </a:xfrm>
          <a:prstGeom prst="ellipse">
            <a:avLst/>
          </a:prstGeom>
          <a:solidFill>
            <a:srgbClr val="FCC6B7">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20" name="椭圆 19"/>
          <p:cNvSpPr/>
          <p:nvPr userDrawn="1"/>
        </p:nvSpPr>
        <p:spPr>
          <a:xfrm>
            <a:off x="6624430" y="680995"/>
            <a:ext cx="164370" cy="219160"/>
          </a:xfrm>
          <a:prstGeom prst="ellipse">
            <a:avLst/>
          </a:prstGeom>
          <a:solidFill>
            <a:srgbClr val="D1C9E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sp>
        <p:nvSpPr>
          <p:cNvPr id="21" name="椭圆 20"/>
          <p:cNvSpPr/>
          <p:nvPr userDrawn="1"/>
        </p:nvSpPr>
        <p:spPr>
          <a:xfrm>
            <a:off x="4170862" y="1216975"/>
            <a:ext cx="401139" cy="534852"/>
          </a:xfrm>
          <a:prstGeom prst="ellipse">
            <a:avLst/>
          </a:prstGeom>
          <a:solidFill>
            <a:srgbClr val="FCC6B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endParaRPr>
          </a:p>
        </p:txBody>
      </p:sp>
      <p:pic>
        <p:nvPicPr>
          <p:cNvPr id="22" name="图片 2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751" b="10439"/>
          <a:stretch>
            <a:fillRect/>
          </a:stretch>
        </p:blipFill>
        <p:spPr>
          <a:xfrm>
            <a:off x="0" y="3314701"/>
            <a:ext cx="9144000" cy="3543300"/>
          </a:xfrm>
          <a:prstGeom prst="rect">
            <a:avLst/>
          </a:prstGeom>
        </p:spPr>
      </p:pic>
    </p:spTree>
    <p:extLst>
      <p:ext uri="{BB962C8B-B14F-4D97-AF65-F5344CB8AC3E}">
        <p14:creationId xmlns:p14="http://schemas.microsoft.com/office/powerpoint/2010/main" val="2639248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11/10/2024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11/10/2024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11/10/2024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35933D16-1A11-400B-A8CC-34FD56FEFD51}" type="datetimeFigureOut">
              <a:rPr lang="zh-CN" altLang="en-US" smtClean="0">
                <a:solidFill>
                  <a:prstClr val="black">
                    <a:tint val="75000"/>
                  </a:prstClr>
                </a:solidFill>
              </a:rPr>
              <a:pPr defTabSz="685800"/>
              <a:t>2024/11/10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7E66AAB8-B394-4FEB-BF69-4B9302AFD4B2}" type="slidenum">
              <a:rPr lang="zh-CN" altLang="en-US" smtClean="0">
                <a:solidFill>
                  <a:prstClr val="black">
                    <a:tint val="75000"/>
                  </a:prstClr>
                </a:solidFill>
              </a:rPr>
              <a:pPr defTabSz="685800"/>
              <a:t>‹#›</a:t>
            </a:fld>
            <a:endParaRPr lang="zh-CN" altLang="en-US">
              <a:solidFill>
                <a:prstClr val="black">
                  <a:tint val="75000"/>
                </a:prstClr>
              </a:solidFill>
            </a:endParaRPr>
          </a:p>
        </p:txBody>
      </p:sp>
    </p:spTree>
    <p:extLst>
      <p:ext uri="{BB962C8B-B14F-4D97-AF65-F5344CB8AC3E}">
        <p14:creationId xmlns:p14="http://schemas.microsoft.com/office/powerpoint/2010/main" val="2127364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xmlns="" id="{58EADE47-76EC-4FF1-8D4C-D2A3F91AB27D}"/>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flipH="1">
            <a:off x="6765237" y="4510777"/>
            <a:ext cx="2377113" cy="2434835"/>
          </a:xfrm>
          <a:prstGeom prst="rect">
            <a:avLst/>
          </a:prstGeom>
        </p:spPr>
      </p:pic>
      <p:pic>
        <p:nvPicPr>
          <p:cNvPr id="8" name="图片 7">
            <a:extLst>
              <a:ext uri="{FF2B5EF4-FFF2-40B4-BE49-F238E27FC236}">
                <a16:creationId xmlns:a16="http://schemas.microsoft.com/office/drawing/2014/main" xmlns="" id="{BE35B2B5-000D-4B6E-8BBF-5E39362126FB}"/>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765234" y="-176458"/>
            <a:ext cx="2441382" cy="2655537"/>
          </a:xfrm>
          <a:prstGeom prst="rect">
            <a:avLst/>
          </a:prstGeom>
        </p:spPr>
      </p:pic>
      <p:pic>
        <p:nvPicPr>
          <p:cNvPr id="10" name="图片 9">
            <a:extLst>
              <a:ext uri="{FF2B5EF4-FFF2-40B4-BE49-F238E27FC236}">
                <a16:creationId xmlns:a16="http://schemas.microsoft.com/office/drawing/2014/main" xmlns="" id="{BEBCD21F-6CBB-4108-9208-DE24762C91E5}"/>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flipH="1">
            <a:off x="186181" y="3731569"/>
            <a:ext cx="1953416" cy="3236177"/>
          </a:xfrm>
          <a:prstGeom prst="rect">
            <a:avLst/>
          </a:prstGeom>
        </p:spPr>
      </p:pic>
      <p:pic>
        <p:nvPicPr>
          <p:cNvPr id="11" name="图片 10">
            <a:extLst>
              <a:ext uri="{FF2B5EF4-FFF2-40B4-BE49-F238E27FC236}">
                <a16:creationId xmlns:a16="http://schemas.microsoft.com/office/drawing/2014/main" xmlns="" id="{4315C9AF-FAF9-43CC-BE9D-226D142B1659}"/>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rot="582822">
            <a:off x="-185358" y="-14209"/>
            <a:ext cx="2696494" cy="2331036"/>
          </a:xfrm>
          <a:prstGeom prst="rect">
            <a:avLst/>
          </a:prstGeom>
        </p:spPr>
      </p:pic>
      <p:grpSp>
        <p:nvGrpSpPr>
          <p:cNvPr id="13" name="组合 350">
            <a:extLst>
              <a:ext uri="{FF2B5EF4-FFF2-40B4-BE49-F238E27FC236}">
                <a16:creationId xmlns:a16="http://schemas.microsoft.com/office/drawing/2014/main" xmlns="" id="{B8B64F4F-99DB-4A48-87A2-4D2D5CBE6585}"/>
              </a:ext>
            </a:extLst>
          </p:cNvPr>
          <p:cNvGrpSpPr/>
          <p:nvPr/>
        </p:nvGrpSpPr>
        <p:grpSpPr>
          <a:xfrm>
            <a:off x="873473" y="2326283"/>
            <a:ext cx="7269041" cy="1285112"/>
            <a:chOff x="1168183" y="2013423"/>
            <a:chExt cx="9694297" cy="1285408"/>
          </a:xfrm>
        </p:grpSpPr>
        <p:sp>
          <p:nvSpPr>
            <p:cNvPr id="15" name="文本框 343">
              <a:extLst>
                <a:ext uri="{FF2B5EF4-FFF2-40B4-BE49-F238E27FC236}">
                  <a16:creationId xmlns:a16="http://schemas.microsoft.com/office/drawing/2014/main" xmlns="" id="{0ACC4EE0-678B-4783-99C3-C2D00D68933D}"/>
                </a:ext>
              </a:extLst>
            </p:cNvPr>
            <p:cNvSpPr txBox="1"/>
            <p:nvPr/>
          </p:nvSpPr>
          <p:spPr>
            <a:xfrm>
              <a:off x="2141834" y="2744833"/>
              <a:ext cx="7908353" cy="553998"/>
            </a:xfrm>
            <a:prstGeom prst="rect">
              <a:avLst/>
            </a:prstGeom>
            <a:noFill/>
          </p:spPr>
          <p:txBody>
            <a:bodyPr wrap="none" rtlCol="0">
              <a:spAutoFit/>
              <a:scene3d>
                <a:camera prst="orthographicFront"/>
                <a:lightRig rig="threePt" dir="t"/>
              </a:scene3d>
              <a:sp3d contourW="12700"/>
            </a:bodyPr>
            <a:lstStyle/>
            <a:p>
              <a:pPr algn="ctr" defTabSz="342809"/>
              <a:r>
                <a:rPr lang="en-US" altLang="zh-CN" sz="2999" b="1" dirty="0" err="1" smtClean="0">
                  <a:solidFill>
                    <a:srgbClr val="FF0000"/>
                  </a:solidFill>
                  <a:latin typeface="Times New Roman" panose="02020603050405020304" pitchFamily="18" charset="0"/>
                  <a:ea typeface="字魂36号-正文宋楷" panose="02000000000000000000" pitchFamily="2" charset="-122"/>
                  <a:cs typeface="Times New Roman" panose="02020603050405020304" pitchFamily="18" charset="0"/>
                </a:rPr>
                <a:t>Tiết</a:t>
              </a:r>
              <a:r>
                <a:rPr lang="en-US" altLang="zh-CN" sz="2999" b="1" dirty="0" smtClean="0">
                  <a:solidFill>
                    <a:srgbClr val="FF0000"/>
                  </a:solidFill>
                  <a:latin typeface="Times New Roman" panose="02020603050405020304" pitchFamily="18" charset="0"/>
                  <a:ea typeface="字魂36号-正文宋楷" panose="02000000000000000000" pitchFamily="2" charset="-122"/>
                  <a:cs typeface="Times New Roman" panose="02020603050405020304" pitchFamily="18" charset="0"/>
                </a:rPr>
                <a:t> 3: </a:t>
              </a:r>
              <a:r>
                <a:rPr lang="en-US" altLang="zh-CN" sz="2999" b="1" dirty="0" err="1" smtClean="0">
                  <a:solidFill>
                    <a:srgbClr val="FF0000"/>
                  </a:solidFill>
                  <a:latin typeface="Times New Roman" panose="02020603050405020304" pitchFamily="18" charset="0"/>
                  <a:ea typeface="字魂36号-正文宋楷" panose="02000000000000000000" pitchFamily="2" charset="-122"/>
                  <a:cs typeface="Times New Roman" panose="02020603050405020304" pitchFamily="18" charset="0"/>
                </a:rPr>
                <a:t>Bài</a:t>
              </a:r>
              <a:r>
                <a:rPr lang="en-US" altLang="zh-CN" sz="2999" b="1" dirty="0" smtClean="0">
                  <a:solidFill>
                    <a:srgbClr val="FF0000"/>
                  </a:solidFill>
                  <a:latin typeface="Times New Roman" panose="02020603050405020304" pitchFamily="18" charset="0"/>
                  <a:ea typeface="字魂36号-正文宋楷" panose="02000000000000000000" pitchFamily="2" charset="-122"/>
                  <a:cs typeface="Times New Roman" panose="02020603050405020304" pitchFamily="18" charset="0"/>
                </a:rPr>
                <a:t> 2: XỬ LÝ THÔNG TIN</a:t>
              </a:r>
              <a:endParaRPr lang="zh-CN" altLang="en-US" sz="2999" b="1" dirty="0">
                <a:solidFill>
                  <a:srgbClr val="FF0000"/>
                </a:solidFill>
                <a:latin typeface="Times New Roman" panose="02020603050405020304" pitchFamily="18" charset="0"/>
                <a:ea typeface="字魂36号-正文宋楷" panose="02000000000000000000" pitchFamily="2" charset="-122"/>
                <a:cs typeface="Times New Roman" panose="02020603050405020304" pitchFamily="18" charset="0"/>
              </a:endParaRPr>
            </a:p>
          </p:txBody>
        </p:sp>
        <p:sp>
          <p:nvSpPr>
            <p:cNvPr id="19" name="文本框 343">
              <a:extLst>
                <a:ext uri="{FF2B5EF4-FFF2-40B4-BE49-F238E27FC236}">
                  <a16:creationId xmlns:a16="http://schemas.microsoft.com/office/drawing/2014/main" xmlns="" id="{0ACC4EE0-678B-4783-99C3-C2D00D68933D}"/>
                </a:ext>
              </a:extLst>
            </p:cNvPr>
            <p:cNvSpPr txBox="1"/>
            <p:nvPr/>
          </p:nvSpPr>
          <p:spPr>
            <a:xfrm>
              <a:off x="1168183" y="2013423"/>
              <a:ext cx="9694297" cy="553998"/>
            </a:xfrm>
            <a:prstGeom prst="rect">
              <a:avLst/>
            </a:prstGeom>
            <a:noFill/>
          </p:spPr>
          <p:txBody>
            <a:bodyPr wrap="none" rtlCol="0">
              <a:spAutoFit/>
              <a:scene3d>
                <a:camera prst="orthographicFront"/>
                <a:lightRig rig="threePt" dir="t"/>
              </a:scene3d>
              <a:sp3d contourW="12700"/>
            </a:bodyPr>
            <a:lstStyle/>
            <a:p>
              <a:pPr algn="ctr" defTabSz="342809"/>
              <a:r>
                <a:rPr lang="en-US" altLang="zh-CN" sz="2999" b="1" dirty="0">
                  <a:solidFill>
                    <a:srgbClr val="0033CC"/>
                  </a:solidFill>
                  <a:latin typeface="Times New Roman" panose="02020603050405020304" pitchFamily="18" charset="0"/>
                  <a:ea typeface="字魂36号-正文宋楷" panose="02000000000000000000" pitchFamily="2" charset="-122"/>
                  <a:cs typeface="Times New Roman" panose="02020603050405020304" pitchFamily="18" charset="0"/>
                </a:rPr>
                <a:t>CHỦ ĐỀ 1. MÁY TÍNH VÀ CỘNG ĐỒNG</a:t>
              </a:r>
              <a:endParaRPr lang="zh-CN" altLang="en-US" sz="2999" b="1" dirty="0">
                <a:solidFill>
                  <a:srgbClr val="0033CC"/>
                </a:solidFill>
                <a:latin typeface="Times New Roman" panose="02020603050405020304" pitchFamily="18" charset="0"/>
                <a:ea typeface="字魂36号-正文宋楷" panose="02000000000000000000" pitchFamily="2" charset="-122"/>
                <a:cs typeface="Times New Roman" panose="02020603050405020304" pitchFamily="18" charset="0"/>
              </a:endParaRPr>
            </a:p>
          </p:txBody>
        </p:sp>
      </p:grpSp>
      <p:grpSp>
        <p:nvGrpSpPr>
          <p:cNvPr id="16" name="组合 349">
            <a:extLst>
              <a:ext uri="{FF2B5EF4-FFF2-40B4-BE49-F238E27FC236}">
                <a16:creationId xmlns:a16="http://schemas.microsoft.com/office/drawing/2014/main" xmlns="" id="{AEE4CA43-87E5-4E28-8166-D3B24E31630B}"/>
              </a:ext>
            </a:extLst>
          </p:cNvPr>
          <p:cNvGrpSpPr/>
          <p:nvPr/>
        </p:nvGrpSpPr>
        <p:grpSpPr>
          <a:xfrm>
            <a:off x="3037073" y="1096734"/>
            <a:ext cx="2941831" cy="801541"/>
            <a:chOff x="4128843" y="748108"/>
            <a:chExt cx="3923350" cy="801726"/>
          </a:xfrm>
        </p:grpSpPr>
        <p:sp>
          <p:nvSpPr>
            <p:cNvPr id="17" name="文本框 344">
              <a:extLst>
                <a:ext uri="{FF2B5EF4-FFF2-40B4-BE49-F238E27FC236}">
                  <a16:creationId xmlns:a16="http://schemas.microsoft.com/office/drawing/2014/main" xmlns="" id="{44CBDE53-190E-41C7-B7EF-AB0D105FC592}"/>
                </a:ext>
              </a:extLst>
            </p:cNvPr>
            <p:cNvSpPr txBox="1"/>
            <p:nvPr/>
          </p:nvSpPr>
          <p:spPr>
            <a:xfrm>
              <a:off x="4128843" y="748108"/>
              <a:ext cx="3923350" cy="784883"/>
            </a:xfrm>
            <a:prstGeom prst="rect">
              <a:avLst/>
            </a:prstGeom>
            <a:noFill/>
            <a:ln>
              <a:noFill/>
            </a:ln>
          </p:spPr>
          <p:txBody>
            <a:bodyPr wrap="none" rtlCol="0">
              <a:spAutoFit/>
              <a:scene3d>
                <a:camera prst="orthographicFront"/>
                <a:lightRig rig="threePt" dir="t"/>
              </a:scene3d>
              <a:sp3d contourW="12700"/>
            </a:bodyPr>
            <a:lstStyle/>
            <a:p>
              <a:pPr algn="ctr" defTabSz="685800"/>
              <a:r>
                <a:rPr lang="en-US" altLang="zh-CN" sz="4499" dirty="0">
                  <a:ln w="63500">
                    <a:solidFill>
                      <a:srgbClr val="FFFFFF"/>
                    </a:solidFill>
                  </a:ln>
                  <a:solidFill>
                    <a:srgbClr val="FF0000"/>
                  </a:solidFill>
                  <a:effectLst>
                    <a:outerShdw blurRad="127000" dist="38100" dir="2700000" algn="tl" rotWithShape="0">
                      <a:prstClr val="black">
                        <a:alpha val="47000"/>
                      </a:prstClr>
                    </a:outerShdw>
                  </a:effectLst>
                  <a:latin typeface="Times New Roman" pitchFamily="18" charset="0"/>
                  <a:ea typeface="字魂36号-正文宋楷" panose="02000000000000000000" pitchFamily="2" charset="-122"/>
                  <a:cs typeface="Times New Roman" pitchFamily="18" charset="0"/>
                </a:rPr>
                <a:t>TIN HỌC 6</a:t>
              </a:r>
              <a:endParaRPr lang="zh-CN" altLang="en-US" sz="4499" dirty="0">
                <a:ln w="63500">
                  <a:solidFill>
                    <a:srgbClr val="FFFFFF"/>
                  </a:solidFill>
                </a:ln>
                <a:solidFill>
                  <a:srgbClr val="FF0000"/>
                </a:solidFill>
                <a:effectLst>
                  <a:outerShdw blurRad="127000" dist="38100" dir="2700000" algn="tl" rotWithShape="0">
                    <a:prstClr val="black">
                      <a:alpha val="47000"/>
                    </a:prstClr>
                  </a:outerShdw>
                </a:effectLst>
                <a:latin typeface="Times New Roman" pitchFamily="18" charset="0"/>
                <a:ea typeface="字魂36号-正文宋楷" panose="02000000000000000000" pitchFamily="2" charset="-122"/>
                <a:cs typeface="Times New Roman" pitchFamily="18" charset="0"/>
              </a:endParaRPr>
            </a:p>
          </p:txBody>
        </p:sp>
        <p:sp>
          <p:nvSpPr>
            <p:cNvPr id="18" name="文本框 342">
              <a:extLst>
                <a:ext uri="{FF2B5EF4-FFF2-40B4-BE49-F238E27FC236}">
                  <a16:creationId xmlns:a16="http://schemas.microsoft.com/office/drawing/2014/main" xmlns="" id="{1715721D-2379-4F88-BDA9-B54B39F99781}"/>
                </a:ext>
              </a:extLst>
            </p:cNvPr>
            <p:cNvSpPr txBox="1"/>
            <p:nvPr/>
          </p:nvSpPr>
          <p:spPr>
            <a:xfrm>
              <a:off x="4128843" y="764951"/>
              <a:ext cx="3923350" cy="784883"/>
            </a:xfrm>
            <a:prstGeom prst="rect">
              <a:avLst/>
            </a:prstGeom>
            <a:noFill/>
          </p:spPr>
          <p:txBody>
            <a:bodyPr wrap="none" rtlCol="0">
              <a:spAutoFit/>
              <a:scene3d>
                <a:camera prst="orthographicFront"/>
                <a:lightRig rig="threePt" dir="t"/>
              </a:scene3d>
              <a:sp3d contourW="12700"/>
            </a:bodyPr>
            <a:lstStyle/>
            <a:p>
              <a:pPr algn="ctr" defTabSz="685800"/>
              <a:r>
                <a:rPr lang="en-US" altLang="zh-CN" sz="4499" dirty="0">
                  <a:solidFill>
                    <a:srgbClr val="FF0000"/>
                  </a:solidFill>
                  <a:latin typeface="Times New Roman" pitchFamily="18" charset="0"/>
                  <a:ea typeface="字魂36号-正文宋楷" panose="02000000000000000000" pitchFamily="2" charset="-122"/>
                  <a:cs typeface="Times New Roman" pitchFamily="18" charset="0"/>
                </a:rPr>
                <a:t>TIN HỌC 6</a:t>
              </a:r>
              <a:endParaRPr lang="zh-CN" altLang="en-US" sz="4499" dirty="0">
                <a:solidFill>
                  <a:srgbClr val="FF0000"/>
                </a:solidFill>
                <a:latin typeface="Times New Roman" pitchFamily="18" charset="0"/>
                <a:ea typeface="字魂36号-正文宋楷" panose="02000000000000000000" pitchFamily="2" charset="-122"/>
                <a:cs typeface="Times New Roman" pitchFamily="18" charset="0"/>
              </a:endParaRPr>
            </a:p>
          </p:txBody>
        </p:sp>
      </p:grpSp>
    </p:spTree>
    <p:extLst>
      <p:ext uri="{BB962C8B-B14F-4D97-AF65-F5344CB8AC3E}">
        <p14:creationId xmlns:p14="http://schemas.microsoft.com/office/powerpoint/2010/main" val="3168565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14:presetBounceEnd="46667">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14:bounceEnd="46667">
                                          <p:cBhvr additive="base">
                                            <p:cTn id="7" dur="750" fill="hold"/>
                                            <p:tgtEl>
                                              <p:spTgt spid="7"/>
                                            </p:tgtEl>
                                            <p:attrNameLst>
                                              <p:attrName>ppt_x</p:attrName>
                                            </p:attrNameLst>
                                          </p:cBhvr>
                                          <p:tavLst>
                                            <p:tav tm="0">
                                              <p:val>
                                                <p:strVal val="0-#ppt_w/2"/>
                                              </p:val>
                                            </p:tav>
                                            <p:tav tm="100000">
                                              <p:val>
                                                <p:strVal val="#ppt_x"/>
                                              </p:val>
                                            </p:tav>
                                          </p:tavLst>
                                        </p:anim>
                                        <p:anim calcmode="lin" valueType="num" p14:bounceEnd="46667">
                                          <p:cBhvr additive="base">
                                            <p:cTn id="8" dur="75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2" presetClass="entr" presetSubtype="6" fill="hold" nodeType="afterEffect" p14:presetBounceEnd="46667">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14:bounceEnd="46667">
                                          <p:cBhvr additive="base">
                                            <p:cTn id="12" dur="750" fill="hold"/>
                                            <p:tgtEl>
                                              <p:spTgt spid="8"/>
                                            </p:tgtEl>
                                            <p:attrNameLst>
                                              <p:attrName>ppt_x</p:attrName>
                                            </p:attrNameLst>
                                          </p:cBhvr>
                                          <p:tavLst>
                                            <p:tav tm="0">
                                              <p:val>
                                                <p:strVal val="1+#ppt_w/2"/>
                                              </p:val>
                                            </p:tav>
                                            <p:tav tm="100000">
                                              <p:val>
                                                <p:strVal val="#ppt_x"/>
                                              </p:val>
                                            </p:tav>
                                          </p:tavLst>
                                        </p:anim>
                                        <p:anim calcmode="lin" valueType="num" p14:bounceEnd="46667">
                                          <p:cBhvr additive="base">
                                            <p:cTn id="13" dur="75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12" fill="hold" nodeType="withEffect" p14:presetBounceEnd="46667">
                                      <p:stCondLst>
                                        <p:cond delay="500"/>
                                      </p:stCondLst>
                                      <p:childTnLst>
                                        <p:set>
                                          <p:cBhvr>
                                            <p:cTn id="15" dur="1" fill="hold">
                                              <p:stCondLst>
                                                <p:cond delay="0"/>
                                              </p:stCondLst>
                                            </p:cTn>
                                            <p:tgtEl>
                                              <p:spTgt spid="11"/>
                                            </p:tgtEl>
                                            <p:attrNameLst>
                                              <p:attrName>style.visibility</p:attrName>
                                            </p:attrNameLst>
                                          </p:cBhvr>
                                          <p:to>
                                            <p:strVal val="visible"/>
                                          </p:to>
                                        </p:set>
                                        <p:anim calcmode="lin" valueType="num" p14:bounceEnd="46667">
                                          <p:cBhvr additive="base">
                                            <p:cTn id="16" dur="750" fill="hold"/>
                                            <p:tgtEl>
                                              <p:spTgt spid="11"/>
                                            </p:tgtEl>
                                            <p:attrNameLst>
                                              <p:attrName>ppt_x</p:attrName>
                                            </p:attrNameLst>
                                          </p:cBhvr>
                                          <p:tavLst>
                                            <p:tav tm="0">
                                              <p:val>
                                                <p:strVal val="0-#ppt_w/2"/>
                                              </p:val>
                                            </p:tav>
                                            <p:tav tm="100000">
                                              <p:val>
                                                <p:strVal val="#ppt_x"/>
                                              </p:val>
                                            </p:tav>
                                          </p:tavLst>
                                        </p:anim>
                                        <p:anim calcmode="lin" valueType="num" p14:bounceEnd="46667">
                                          <p:cBhvr additive="base">
                                            <p:cTn id="17" dur="750" fill="hold"/>
                                            <p:tgtEl>
                                              <p:spTgt spid="11"/>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14:presetBounceEnd="46667">
                                      <p:stCondLst>
                                        <p:cond delay="250"/>
                                      </p:stCondLst>
                                      <p:childTnLst>
                                        <p:set>
                                          <p:cBhvr>
                                            <p:cTn id="19" dur="1" fill="hold">
                                              <p:stCondLst>
                                                <p:cond delay="0"/>
                                              </p:stCondLst>
                                            </p:cTn>
                                            <p:tgtEl>
                                              <p:spTgt spid="10"/>
                                            </p:tgtEl>
                                            <p:attrNameLst>
                                              <p:attrName>style.visibility</p:attrName>
                                            </p:attrNameLst>
                                          </p:cBhvr>
                                          <p:to>
                                            <p:strVal val="visible"/>
                                          </p:to>
                                        </p:set>
                                        <p:anim calcmode="lin" valueType="num" p14:bounceEnd="46667">
                                          <p:cBhvr additive="base">
                                            <p:cTn id="20" dur="750" fill="hold"/>
                                            <p:tgtEl>
                                              <p:spTgt spid="10"/>
                                            </p:tgtEl>
                                            <p:attrNameLst>
                                              <p:attrName>ppt_x</p:attrName>
                                            </p:attrNameLst>
                                          </p:cBhvr>
                                          <p:tavLst>
                                            <p:tav tm="0">
                                              <p:val>
                                                <p:strVal val="#ppt_x"/>
                                              </p:val>
                                            </p:tav>
                                            <p:tav tm="100000">
                                              <p:val>
                                                <p:strVal val="#ppt_x"/>
                                              </p:val>
                                            </p:tav>
                                          </p:tavLst>
                                        </p:anim>
                                        <p:anim calcmode="lin" valueType="num" p14:bounceEnd="46667">
                                          <p:cBhvr additive="base">
                                            <p:cTn id="21" dur="750" fill="hold"/>
                                            <p:tgtEl>
                                              <p:spTgt spid="10"/>
                                            </p:tgtEl>
                                            <p:attrNameLst>
                                              <p:attrName>ppt_y</p:attrName>
                                            </p:attrNameLst>
                                          </p:cBhvr>
                                          <p:tavLst>
                                            <p:tav tm="0">
                                              <p:val>
                                                <p:strVal val="1+#ppt_h/2"/>
                                              </p:val>
                                            </p:tav>
                                            <p:tav tm="100000">
                                              <p:val>
                                                <p:strVal val="#ppt_y"/>
                                              </p:val>
                                            </p:tav>
                                          </p:tavLst>
                                        </p:anim>
                                      </p:childTnLst>
                                    </p:cTn>
                                  </p:par>
                                </p:childTnLst>
                              </p:cTn>
                            </p:par>
                            <p:par>
                              <p:cTn id="22" fill="hold">
                                <p:stCondLst>
                                  <p:cond delay="2750"/>
                                </p:stCondLst>
                                <p:childTnLst>
                                  <p:par>
                                    <p:cTn id="23" presetID="22" presetClass="entr" presetSubtype="8" fill="hold" nodeType="after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left)">
                                          <p:cBhvr>
                                            <p:cTn id="25" dur="500"/>
                                            <p:tgtEl>
                                              <p:spTgt spid="13"/>
                                            </p:tgtEl>
                                          </p:cBhvr>
                                        </p:animEffect>
                                      </p:childTnLst>
                                    </p:cTn>
                                  </p:par>
                                </p:childTnLst>
                              </p:cTn>
                            </p:par>
                            <p:par>
                              <p:cTn id="26" fill="hold">
                                <p:stCondLst>
                                  <p:cond delay="3250"/>
                                </p:stCondLst>
                                <p:childTnLst>
                                  <p:par>
                                    <p:cTn id="27" presetID="53" presetClass="entr" presetSubtype="16" fill="hold" nodeType="after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50" fill="hold"/>
                                            <p:tgtEl>
                                              <p:spTgt spid="7"/>
                                            </p:tgtEl>
                                            <p:attrNameLst>
                                              <p:attrName>ppt_x</p:attrName>
                                            </p:attrNameLst>
                                          </p:cBhvr>
                                          <p:tavLst>
                                            <p:tav tm="0">
                                              <p:val>
                                                <p:strVal val="0-#ppt_w/2"/>
                                              </p:val>
                                            </p:tav>
                                            <p:tav tm="100000">
                                              <p:val>
                                                <p:strVal val="#ppt_x"/>
                                              </p:val>
                                            </p:tav>
                                          </p:tavLst>
                                        </p:anim>
                                        <p:anim calcmode="lin" valueType="num">
                                          <p:cBhvr additive="base">
                                            <p:cTn id="8" dur="75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2" presetClass="entr" presetSubtype="6"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750" fill="hold"/>
                                            <p:tgtEl>
                                              <p:spTgt spid="8"/>
                                            </p:tgtEl>
                                            <p:attrNameLst>
                                              <p:attrName>ppt_x</p:attrName>
                                            </p:attrNameLst>
                                          </p:cBhvr>
                                          <p:tavLst>
                                            <p:tav tm="0">
                                              <p:val>
                                                <p:strVal val="1+#ppt_w/2"/>
                                              </p:val>
                                            </p:tav>
                                            <p:tav tm="100000">
                                              <p:val>
                                                <p:strVal val="#ppt_x"/>
                                              </p:val>
                                            </p:tav>
                                          </p:tavLst>
                                        </p:anim>
                                        <p:anim calcmode="lin" valueType="num">
                                          <p:cBhvr additive="base">
                                            <p:cTn id="13" dur="75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12" fill="hold" nodeType="withEffect">
                                      <p:stCondLst>
                                        <p:cond delay="50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750" fill="hold"/>
                                            <p:tgtEl>
                                              <p:spTgt spid="11"/>
                                            </p:tgtEl>
                                            <p:attrNameLst>
                                              <p:attrName>ppt_x</p:attrName>
                                            </p:attrNameLst>
                                          </p:cBhvr>
                                          <p:tavLst>
                                            <p:tav tm="0">
                                              <p:val>
                                                <p:strVal val="0-#ppt_w/2"/>
                                              </p:val>
                                            </p:tav>
                                            <p:tav tm="100000">
                                              <p:val>
                                                <p:strVal val="#ppt_x"/>
                                              </p:val>
                                            </p:tav>
                                          </p:tavLst>
                                        </p:anim>
                                        <p:anim calcmode="lin" valueType="num">
                                          <p:cBhvr additive="base">
                                            <p:cTn id="17" dur="750" fill="hold"/>
                                            <p:tgtEl>
                                              <p:spTgt spid="11"/>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25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750" fill="hold"/>
                                            <p:tgtEl>
                                              <p:spTgt spid="10"/>
                                            </p:tgtEl>
                                            <p:attrNameLst>
                                              <p:attrName>ppt_x</p:attrName>
                                            </p:attrNameLst>
                                          </p:cBhvr>
                                          <p:tavLst>
                                            <p:tav tm="0">
                                              <p:val>
                                                <p:strVal val="#ppt_x"/>
                                              </p:val>
                                            </p:tav>
                                            <p:tav tm="100000">
                                              <p:val>
                                                <p:strVal val="#ppt_x"/>
                                              </p:val>
                                            </p:tav>
                                          </p:tavLst>
                                        </p:anim>
                                        <p:anim calcmode="lin" valueType="num">
                                          <p:cBhvr additive="base">
                                            <p:cTn id="21" dur="750" fill="hold"/>
                                            <p:tgtEl>
                                              <p:spTgt spid="10"/>
                                            </p:tgtEl>
                                            <p:attrNameLst>
                                              <p:attrName>ppt_y</p:attrName>
                                            </p:attrNameLst>
                                          </p:cBhvr>
                                          <p:tavLst>
                                            <p:tav tm="0">
                                              <p:val>
                                                <p:strVal val="1+#ppt_h/2"/>
                                              </p:val>
                                            </p:tav>
                                            <p:tav tm="100000">
                                              <p:val>
                                                <p:strVal val="#ppt_y"/>
                                              </p:val>
                                            </p:tav>
                                          </p:tavLst>
                                        </p:anim>
                                      </p:childTnLst>
                                    </p:cTn>
                                  </p:par>
                                </p:childTnLst>
                              </p:cTn>
                            </p:par>
                            <p:par>
                              <p:cTn id="22" fill="hold">
                                <p:stCondLst>
                                  <p:cond delay="2750"/>
                                </p:stCondLst>
                                <p:childTnLst>
                                  <p:par>
                                    <p:cTn id="23" presetID="22" presetClass="entr" presetSubtype="8" fill="hold" nodeType="after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left)">
                                          <p:cBhvr>
                                            <p:cTn id="25" dur="500"/>
                                            <p:tgtEl>
                                              <p:spTgt spid="13"/>
                                            </p:tgtEl>
                                          </p:cBhvr>
                                        </p:animEffect>
                                      </p:childTnLst>
                                    </p:cTn>
                                  </p:par>
                                </p:childTnLst>
                              </p:cTn>
                            </p:par>
                            <p:par>
                              <p:cTn id="26" fill="hold">
                                <p:stCondLst>
                                  <p:cond delay="3250"/>
                                </p:stCondLst>
                                <p:childTnLst>
                                  <p:par>
                                    <p:cTn id="27" presetID="53" presetClass="entr" presetSubtype="16" fill="hold" nodeType="after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703</TotalTime>
  <Words>1052</Words>
  <Application>Microsoft Office PowerPoint</Application>
  <PresentationFormat>On-screen Show (4:3)</PresentationFormat>
  <Paragraphs>101</Paragraphs>
  <Slides>18</Slides>
  <Notes>1</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Equity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ASUS</cp:lastModifiedBy>
  <cp:revision>113</cp:revision>
  <dcterms:created xsi:type="dcterms:W3CDTF">2021-07-05T09:11:44Z</dcterms:created>
  <dcterms:modified xsi:type="dcterms:W3CDTF">2024-11-10T06:28:27Z</dcterms:modified>
</cp:coreProperties>
</file>