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VNI-Times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宋体" pitchFamily="2" charset="-122"/>
      <p:regular r:id="rId36"/>
    </p:embeddedFont>
    <p:embeddedFont>
      <p:font typeface="Open Sans" charset="0"/>
      <p:regular r:id="rId37"/>
      <p:bold r:id="rId38"/>
      <p:italic r:id="rId39"/>
      <p:boldItalic r:id="rId40"/>
    </p:embeddedFont>
    <p:embeddedFont>
      <p:font typeface="微软雅黑" pitchFamily="34" charset="-122"/>
      <p:regular r:id="rId41"/>
      <p:bold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58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2024/11/10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20" name="文本框 343">
            <a:extLst>
              <a:ext uri="{FF2B5EF4-FFF2-40B4-BE49-F238E27FC236}">
                <a16:creationId xmlns=""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2926812" y="3383082"/>
            <a:ext cx="3467167" cy="11541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09">
              <a:lnSpc>
                <a:spcPct val="150000"/>
              </a:lnSpc>
            </a:pP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GV: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Vũ</a:t>
            </a: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Thủy</a:t>
            </a: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Tiên</a:t>
            </a:r>
            <a:endParaRPr lang="en-US" altLang="zh-CN" sz="2300" b="1" dirty="0" smtClean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algn="ctr" defTabSz="342809">
              <a:lnSpc>
                <a:spcPct val="150000"/>
              </a:lnSpc>
            </a:pP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</a:t>
            </a: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THCS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Ngọc</a:t>
            </a:r>
            <a:r>
              <a:rPr lang="en-US" altLang="zh-CN" sz="23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Thụy</a:t>
            </a:r>
            <a:endParaRPr lang="zh-CN" altLang="en-US" sz="23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1245</Words>
  <Application>Microsoft Office PowerPoint</Application>
  <PresentationFormat>On-screen Show (16:9)</PresentationFormat>
  <Paragraphs>133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等线</vt:lpstr>
      <vt:lpstr>Wingdings</vt:lpstr>
      <vt:lpstr>VNI-Times</vt:lpstr>
      <vt:lpstr>Calibri Light</vt:lpstr>
      <vt:lpstr>Times New Roman</vt:lpstr>
      <vt:lpstr>Calibri</vt:lpstr>
      <vt:lpstr>宋体</vt:lpstr>
      <vt:lpstr>Open Sans</vt:lpstr>
      <vt:lpstr>字魂36号-正文宋楷</vt:lpstr>
      <vt:lpstr>微软雅黑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ASUS</cp:lastModifiedBy>
  <cp:revision>107</cp:revision>
  <dcterms:created xsi:type="dcterms:W3CDTF">2015-12-05T09:26:00Z</dcterms:created>
  <dcterms:modified xsi:type="dcterms:W3CDTF">2024-11-10T06:22:48Z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