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4" r:id="rId1"/>
    <p:sldMasterId id="2147483700" r:id="rId2"/>
  </p:sldMasterIdLst>
  <p:notesMasterIdLst>
    <p:notesMasterId r:id="rId22"/>
  </p:notesMasterIdLst>
  <p:sldIdLst>
    <p:sldId id="256" r:id="rId3"/>
    <p:sldId id="261" r:id="rId4"/>
    <p:sldId id="321" r:id="rId5"/>
    <p:sldId id="260" r:id="rId6"/>
    <p:sldId id="322" r:id="rId7"/>
    <p:sldId id="257" r:id="rId8"/>
    <p:sldId id="324" r:id="rId9"/>
    <p:sldId id="325" r:id="rId10"/>
    <p:sldId id="326" r:id="rId11"/>
    <p:sldId id="328" r:id="rId12"/>
    <p:sldId id="329" r:id="rId13"/>
    <p:sldId id="330" r:id="rId14"/>
    <p:sldId id="337" r:id="rId15"/>
    <p:sldId id="331" r:id="rId16"/>
    <p:sldId id="335" r:id="rId17"/>
    <p:sldId id="327" r:id="rId18"/>
    <p:sldId id="336" r:id="rId19"/>
    <p:sldId id="258" r:id="rId20"/>
    <p:sldId id="338" r:id="rId21"/>
  </p:sldIdLst>
  <p:sldSz cx="9144000" cy="5143500" type="screen16x9"/>
  <p:notesSz cx="6858000" cy="9144000"/>
  <p:embeddedFontLst>
    <p:embeddedFont>
      <p:font typeface="Albert Sans" panose="020B0604020202020204" charset="0"/>
      <p:regular r:id="rId23"/>
      <p:bold r:id="rId24"/>
      <p:italic r:id="rId25"/>
      <p:boldItalic r:id="rId26"/>
    </p:embeddedFont>
    <p:embeddedFont>
      <p:font typeface="Albert Sans Medium" panose="020B0604020202020204" charset="0"/>
      <p:regular r:id="rId27"/>
      <p:bold r:id="rId28"/>
      <p:italic r:id="rId29"/>
      <p:boldItalic r:id="rId30"/>
    </p:embeddedFont>
    <p:embeddedFont>
      <p:font typeface="Albert Sans SemiBold" panose="020B0604020202020204" charset="0"/>
      <p:regular r:id="rId31"/>
      <p:bold r:id="rId32"/>
      <p:italic r:id="rId33"/>
      <p:boldItalic r:id="rId34"/>
    </p:embeddedFont>
    <p:embeddedFont>
      <p:font typeface="Bebas Neue" panose="020B0606020202050201" pitchFamily="34" charset="0"/>
      <p:regular r:id="rId35"/>
    </p:embeddedFont>
    <p:embeddedFont>
      <p:font typeface="Quicksand" panose="020B0604020202020204" charset="0"/>
      <p:regular r:id="rId36"/>
      <p:bold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B471134-74D6-410C-A033-E34C8BFA5866}">
  <a:tblStyle styleId="{8B471134-74D6-410C-A033-E34C8BFA586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0" d="100"/>
          <a:sy n="90" d="100"/>
        </p:scale>
        <p:origin x="816" y="84"/>
      </p:cViewPr>
      <p:guideLst/>
    </p:cSldViewPr>
  </p:slideViewPr>
  <p:notesTextViewPr>
    <p:cViewPr>
      <p:scale>
        <a:sx n="1" d="1"/>
        <a:sy n="1" d="1"/>
      </p:scale>
      <p:origin x="0" y="0"/>
    </p:cViewPr>
  </p:notesTextViewPr>
  <p:sorterViewPr>
    <p:cViewPr>
      <p:scale>
        <a:sx n="170" d="100"/>
        <a:sy n="17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4.fntdata"/><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font" Target="fonts/font12.fnt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7.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9.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67110540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6714377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13db4142793_1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13db4142793_1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7578084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13db4142793_1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13db4142793_1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 </a:t>
            </a:r>
            <a:endParaRPr dirty="0"/>
          </a:p>
        </p:txBody>
      </p:sp>
    </p:spTree>
    <p:extLst>
      <p:ext uri="{BB962C8B-B14F-4D97-AF65-F5344CB8AC3E}">
        <p14:creationId xmlns:p14="http://schemas.microsoft.com/office/powerpoint/2010/main" val="4032347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13db4142793_1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13db4142793_1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 </a:t>
            </a:r>
            <a:endParaRPr dirty="0"/>
          </a:p>
        </p:txBody>
      </p:sp>
    </p:spTree>
    <p:extLst>
      <p:ext uri="{BB962C8B-B14F-4D97-AF65-F5344CB8AC3E}">
        <p14:creationId xmlns:p14="http://schemas.microsoft.com/office/powerpoint/2010/main" val="10791566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13db4142793_1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13db4142793_1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 </a:t>
            </a:r>
            <a:endParaRPr dirty="0"/>
          </a:p>
        </p:txBody>
      </p:sp>
    </p:spTree>
    <p:extLst>
      <p:ext uri="{BB962C8B-B14F-4D97-AF65-F5344CB8AC3E}">
        <p14:creationId xmlns:p14="http://schemas.microsoft.com/office/powerpoint/2010/main" val="22825400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13db4142793_1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13db4142793_1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 </a:t>
            </a:r>
            <a:endParaRPr dirty="0"/>
          </a:p>
        </p:txBody>
      </p:sp>
    </p:spTree>
    <p:extLst>
      <p:ext uri="{BB962C8B-B14F-4D97-AF65-F5344CB8AC3E}">
        <p14:creationId xmlns:p14="http://schemas.microsoft.com/office/powerpoint/2010/main" val="39372267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13db4142793_1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13db4142793_1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 </a:t>
            </a:r>
            <a:endParaRPr dirty="0"/>
          </a:p>
        </p:txBody>
      </p:sp>
    </p:spTree>
    <p:extLst>
      <p:ext uri="{BB962C8B-B14F-4D97-AF65-F5344CB8AC3E}">
        <p14:creationId xmlns:p14="http://schemas.microsoft.com/office/powerpoint/2010/main" val="37232485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13db4142793_1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13db4142793_1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 </a:t>
            </a:r>
            <a:endParaRPr dirty="0"/>
          </a:p>
        </p:txBody>
      </p:sp>
    </p:spTree>
    <p:extLst>
      <p:ext uri="{BB962C8B-B14F-4D97-AF65-F5344CB8AC3E}">
        <p14:creationId xmlns:p14="http://schemas.microsoft.com/office/powerpoint/2010/main" val="28742102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13db4142793_1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13db4142793_1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 </a:t>
            </a:r>
            <a:endParaRPr dirty="0"/>
          </a:p>
        </p:txBody>
      </p:sp>
    </p:spTree>
    <p:extLst>
      <p:ext uri="{BB962C8B-B14F-4D97-AF65-F5344CB8AC3E}">
        <p14:creationId xmlns:p14="http://schemas.microsoft.com/office/powerpoint/2010/main" val="21177039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13db0444bb5_0_2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13db0444bb5_0_2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 </a:t>
            </a:r>
            <a:endParaRPr dirty="0"/>
          </a:p>
        </p:txBody>
      </p:sp>
    </p:spTree>
    <p:extLst>
      <p:ext uri="{BB962C8B-B14F-4D97-AF65-F5344CB8AC3E}">
        <p14:creationId xmlns:p14="http://schemas.microsoft.com/office/powerpoint/2010/main" val="12191646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13db0444bb5_0_2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13db0444bb5_0_2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92014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13db4142793_1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 name="Google Shape;288;g13db4142793_1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 </a:t>
            </a:r>
            <a:endParaRPr dirty="0"/>
          </a:p>
        </p:txBody>
      </p:sp>
    </p:spTree>
    <p:extLst>
      <p:ext uri="{BB962C8B-B14F-4D97-AF65-F5344CB8AC3E}">
        <p14:creationId xmlns:p14="http://schemas.microsoft.com/office/powerpoint/2010/main" val="36675859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13db4142793_1_3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9" name="Google Shape;369;g13db4142793_1_3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 </a:t>
            </a:r>
            <a:endParaRPr dirty="0"/>
          </a:p>
        </p:txBody>
      </p:sp>
    </p:spTree>
    <p:extLst>
      <p:ext uri="{BB962C8B-B14F-4D97-AF65-F5344CB8AC3E}">
        <p14:creationId xmlns:p14="http://schemas.microsoft.com/office/powerpoint/2010/main" val="40724816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13db0444bb5_0_6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13db0444bb5_0_6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0756876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13db4142793_1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 name="Google Shape;288;g13db4142793_1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 </a:t>
            </a:r>
            <a:endParaRPr dirty="0"/>
          </a:p>
        </p:txBody>
      </p:sp>
    </p:spTree>
    <p:extLst>
      <p:ext uri="{BB962C8B-B14F-4D97-AF65-F5344CB8AC3E}">
        <p14:creationId xmlns:p14="http://schemas.microsoft.com/office/powerpoint/2010/main" val="29821120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13db4142793_1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13db4142793_1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 </a:t>
            </a:r>
            <a:endParaRPr dirty="0"/>
          </a:p>
        </p:txBody>
      </p:sp>
    </p:spTree>
    <p:extLst>
      <p:ext uri="{BB962C8B-B14F-4D97-AF65-F5344CB8AC3E}">
        <p14:creationId xmlns:p14="http://schemas.microsoft.com/office/powerpoint/2010/main" val="41951153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13db4142793_1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13db4142793_1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 </a:t>
            </a:r>
            <a:endParaRPr dirty="0"/>
          </a:p>
        </p:txBody>
      </p:sp>
    </p:spTree>
    <p:extLst>
      <p:ext uri="{BB962C8B-B14F-4D97-AF65-F5344CB8AC3E}">
        <p14:creationId xmlns:p14="http://schemas.microsoft.com/office/powerpoint/2010/main" val="19588755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13db4142793_1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 name="Google Shape;288;g13db4142793_1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 </a:t>
            </a:r>
            <a:endParaRPr dirty="0"/>
          </a:p>
        </p:txBody>
      </p:sp>
    </p:spTree>
    <p:extLst>
      <p:ext uri="{BB962C8B-B14F-4D97-AF65-F5344CB8AC3E}">
        <p14:creationId xmlns:p14="http://schemas.microsoft.com/office/powerpoint/2010/main" val="37264063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g13db4142793_1_5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9" name="Google Shape;439;g13db4142793_1_5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 </a:t>
            </a:r>
            <a:endParaRPr dirty="0"/>
          </a:p>
        </p:txBody>
      </p:sp>
    </p:spTree>
    <p:extLst>
      <p:ext uri="{BB962C8B-B14F-4D97-AF65-F5344CB8AC3E}">
        <p14:creationId xmlns:p14="http://schemas.microsoft.com/office/powerpoint/2010/main" val="17854323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blip>
          <a:stretch>
            <a:fillRect/>
          </a:stretch>
        </p:blipFill>
        <p:spPr>
          <a:xfrm>
            <a:off x="0" y="0"/>
            <a:ext cx="9144000" cy="5143500"/>
          </a:xfrm>
          <a:prstGeom prst="rect">
            <a:avLst/>
          </a:prstGeom>
          <a:noFill/>
          <a:ln>
            <a:noFill/>
          </a:ln>
        </p:spPr>
      </p:pic>
      <p:sp>
        <p:nvSpPr>
          <p:cNvPr id="10" name="Google Shape;10;p2"/>
          <p:cNvSpPr txBox="1">
            <a:spLocks noGrp="1"/>
          </p:cNvSpPr>
          <p:nvPr>
            <p:ph type="ctrTitle"/>
          </p:nvPr>
        </p:nvSpPr>
        <p:spPr>
          <a:xfrm>
            <a:off x="1801500" y="1171050"/>
            <a:ext cx="5541000" cy="2391900"/>
          </a:xfrm>
          <a:prstGeom prst="rect">
            <a:avLst/>
          </a:prstGeom>
        </p:spPr>
        <p:txBody>
          <a:bodyPr spcFirstLastPara="1" wrap="square" lIns="91425" tIns="91425" rIns="91425" bIns="91425" anchor="b" anchorCtr="0">
            <a:noAutofit/>
          </a:bodyPr>
          <a:lstStyle>
            <a:lvl1pPr lvl="0" algn="ctr">
              <a:lnSpc>
                <a:spcPct val="90000"/>
              </a:lnSpc>
              <a:spcBef>
                <a:spcPts val="0"/>
              </a:spcBef>
              <a:spcAft>
                <a:spcPts val="0"/>
              </a:spcAft>
              <a:buSzPts val="5200"/>
              <a:buNone/>
              <a:defRPr sz="4000" b="1">
                <a:latin typeface="Albert Sans"/>
                <a:ea typeface="Albert Sans"/>
                <a:cs typeface="Albert Sans"/>
                <a:sym typeface="Albert Sans"/>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1801500" y="3562950"/>
            <a:ext cx="5541000" cy="409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600">
                <a:highlight>
                  <a:schemeClr val="dk1"/>
                </a:highlight>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2" name="Google Shape;12;p2"/>
          <p:cNvSpPr/>
          <p:nvPr/>
        </p:nvSpPr>
        <p:spPr>
          <a:xfrm>
            <a:off x="255300" y="236250"/>
            <a:ext cx="8633400" cy="46710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pic>
        <p:nvPicPr>
          <p:cNvPr id="14" name="Google Shape;14;p3"/>
          <p:cNvPicPr preferRelativeResize="0"/>
          <p:nvPr/>
        </p:nvPicPr>
        <p:blipFill>
          <a:blip r:embed="rId2">
            <a:alphaModFix/>
          </a:blip>
          <a:stretch>
            <a:fillRect/>
          </a:stretch>
        </p:blipFill>
        <p:spPr>
          <a:xfrm rot="10800000">
            <a:off x="0" y="0"/>
            <a:ext cx="9144000" cy="5143500"/>
          </a:xfrm>
          <a:prstGeom prst="rect">
            <a:avLst/>
          </a:prstGeom>
          <a:noFill/>
          <a:ln>
            <a:noFill/>
          </a:ln>
        </p:spPr>
      </p:pic>
      <p:sp>
        <p:nvSpPr>
          <p:cNvPr id="15" name="Google Shape;15;p3"/>
          <p:cNvSpPr txBox="1">
            <a:spLocks noGrp="1"/>
          </p:cNvSpPr>
          <p:nvPr>
            <p:ph type="title"/>
          </p:nvPr>
        </p:nvSpPr>
        <p:spPr>
          <a:xfrm>
            <a:off x="1667550" y="2264850"/>
            <a:ext cx="5808900" cy="952200"/>
          </a:xfrm>
          <a:prstGeom prst="rect">
            <a:avLst/>
          </a:prstGeom>
        </p:spPr>
        <p:txBody>
          <a:bodyPr spcFirstLastPara="1" wrap="square" lIns="91425" tIns="91425" rIns="91425" bIns="91425" anchor="t" anchorCtr="0">
            <a:noAutofit/>
          </a:bodyPr>
          <a:lstStyle>
            <a:lvl1pPr lvl="0" algn="ctr">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6" name="Google Shape;16;p3"/>
          <p:cNvSpPr txBox="1">
            <a:spLocks noGrp="1"/>
          </p:cNvSpPr>
          <p:nvPr>
            <p:ph type="title" idx="2" hasCustomPrompt="1"/>
          </p:nvPr>
        </p:nvSpPr>
        <p:spPr>
          <a:xfrm>
            <a:off x="2391900" y="1316550"/>
            <a:ext cx="4360200" cy="1100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6000"/>
              <a:buNone/>
              <a:defRPr sz="6000" b="1">
                <a:solidFill>
                  <a:schemeClr val="lt1"/>
                </a:solidFill>
                <a:latin typeface="Albert Sans"/>
                <a:ea typeface="Albert Sans"/>
                <a:cs typeface="Albert Sans"/>
                <a:sym typeface="Albert Sans"/>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7" name="Google Shape;17;p3"/>
          <p:cNvSpPr txBox="1">
            <a:spLocks noGrp="1"/>
          </p:cNvSpPr>
          <p:nvPr>
            <p:ph type="subTitle" idx="1"/>
          </p:nvPr>
        </p:nvSpPr>
        <p:spPr>
          <a:xfrm>
            <a:off x="2391900" y="3217050"/>
            <a:ext cx="4360200" cy="419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highlight>
                  <a:schemeClr val="dk1"/>
                </a:highlight>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 name="Google Shape;18;p3"/>
          <p:cNvSpPr/>
          <p:nvPr/>
        </p:nvSpPr>
        <p:spPr>
          <a:xfrm>
            <a:off x="255300" y="236250"/>
            <a:ext cx="8633400" cy="46710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1996631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4"/>
        <p:cNvGrpSpPr/>
        <p:nvPr/>
      </p:nvGrpSpPr>
      <p:grpSpPr>
        <a:xfrm>
          <a:off x="0" y="0"/>
          <a:ext cx="0" cy="0"/>
          <a:chOff x="0" y="0"/>
          <a:chExt cx="0" cy="0"/>
        </a:xfrm>
      </p:grpSpPr>
      <p:sp>
        <p:nvSpPr>
          <p:cNvPr id="25" name="Google Shape;25;p5"/>
          <p:cNvSpPr/>
          <p:nvPr/>
        </p:nvSpPr>
        <p:spPr>
          <a:xfrm>
            <a:off x="255300" y="236250"/>
            <a:ext cx="8633400" cy="46710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pic>
        <p:nvPicPr>
          <p:cNvPr id="26" name="Google Shape;26;p5"/>
          <p:cNvPicPr preferRelativeResize="0"/>
          <p:nvPr/>
        </p:nvPicPr>
        <p:blipFill>
          <a:blip r:embed="rId2">
            <a:alphaModFix/>
          </a:blip>
          <a:stretch>
            <a:fillRect/>
          </a:stretch>
        </p:blipFill>
        <p:spPr>
          <a:xfrm>
            <a:off x="0" y="0"/>
            <a:ext cx="9144000" cy="5143500"/>
          </a:xfrm>
          <a:prstGeom prst="rect">
            <a:avLst/>
          </a:prstGeom>
          <a:noFill/>
          <a:ln>
            <a:noFill/>
          </a:ln>
        </p:spPr>
      </p:pic>
      <p:sp>
        <p:nvSpPr>
          <p:cNvPr id="27" name="Google Shape;27;p5"/>
          <p:cNvSpPr txBox="1">
            <a:spLocks noGrp="1"/>
          </p:cNvSpPr>
          <p:nvPr>
            <p:ph type="title"/>
          </p:nvPr>
        </p:nvSpPr>
        <p:spPr>
          <a:xfrm>
            <a:off x="715100" y="535000"/>
            <a:ext cx="7713900" cy="5478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Clr>
                <a:schemeClr val="accent1"/>
              </a:buClr>
              <a:buSzPts val="3500"/>
              <a:buFont typeface="Albert Sans Medium"/>
              <a:buNone/>
              <a:defRPr>
                <a:solidFill>
                  <a:schemeClr val="accent1"/>
                </a:solidFill>
              </a:defRPr>
            </a:lvl1pPr>
            <a:lvl2pPr lvl="1" rtl="0">
              <a:spcBef>
                <a:spcPts val="0"/>
              </a:spcBef>
              <a:spcAft>
                <a:spcPts val="0"/>
              </a:spcAft>
              <a:buClr>
                <a:schemeClr val="accent1"/>
              </a:buClr>
              <a:buSzPts val="3500"/>
              <a:buFont typeface="Albert Sans Medium"/>
              <a:buNone/>
              <a:defRPr sz="3500">
                <a:solidFill>
                  <a:schemeClr val="accent1"/>
                </a:solidFill>
                <a:latin typeface="Albert Sans Medium"/>
                <a:ea typeface="Albert Sans Medium"/>
                <a:cs typeface="Albert Sans Medium"/>
                <a:sym typeface="Albert Sans Medium"/>
              </a:defRPr>
            </a:lvl2pPr>
            <a:lvl3pPr lvl="2" rtl="0">
              <a:spcBef>
                <a:spcPts val="0"/>
              </a:spcBef>
              <a:spcAft>
                <a:spcPts val="0"/>
              </a:spcAft>
              <a:buClr>
                <a:schemeClr val="accent1"/>
              </a:buClr>
              <a:buSzPts val="3500"/>
              <a:buFont typeface="Albert Sans Medium"/>
              <a:buNone/>
              <a:defRPr sz="3500">
                <a:solidFill>
                  <a:schemeClr val="accent1"/>
                </a:solidFill>
                <a:latin typeface="Albert Sans Medium"/>
                <a:ea typeface="Albert Sans Medium"/>
                <a:cs typeface="Albert Sans Medium"/>
                <a:sym typeface="Albert Sans Medium"/>
              </a:defRPr>
            </a:lvl3pPr>
            <a:lvl4pPr lvl="3" rtl="0">
              <a:spcBef>
                <a:spcPts val="0"/>
              </a:spcBef>
              <a:spcAft>
                <a:spcPts val="0"/>
              </a:spcAft>
              <a:buClr>
                <a:schemeClr val="accent1"/>
              </a:buClr>
              <a:buSzPts val="3500"/>
              <a:buFont typeface="Albert Sans Medium"/>
              <a:buNone/>
              <a:defRPr sz="3500">
                <a:solidFill>
                  <a:schemeClr val="accent1"/>
                </a:solidFill>
                <a:latin typeface="Albert Sans Medium"/>
                <a:ea typeface="Albert Sans Medium"/>
                <a:cs typeface="Albert Sans Medium"/>
                <a:sym typeface="Albert Sans Medium"/>
              </a:defRPr>
            </a:lvl4pPr>
            <a:lvl5pPr lvl="4" rtl="0">
              <a:spcBef>
                <a:spcPts val="0"/>
              </a:spcBef>
              <a:spcAft>
                <a:spcPts val="0"/>
              </a:spcAft>
              <a:buClr>
                <a:schemeClr val="accent1"/>
              </a:buClr>
              <a:buSzPts val="3500"/>
              <a:buFont typeface="Albert Sans Medium"/>
              <a:buNone/>
              <a:defRPr sz="3500">
                <a:solidFill>
                  <a:schemeClr val="accent1"/>
                </a:solidFill>
                <a:latin typeface="Albert Sans Medium"/>
                <a:ea typeface="Albert Sans Medium"/>
                <a:cs typeface="Albert Sans Medium"/>
                <a:sym typeface="Albert Sans Medium"/>
              </a:defRPr>
            </a:lvl5pPr>
            <a:lvl6pPr lvl="5" rtl="0">
              <a:spcBef>
                <a:spcPts val="0"/>
              </a:spcBef>
              <a:spcAft>
                <a:spcPts val="0"/>
              </a:spcAft>
              <a:buClr>
                <a:schemeClr val="accent1"/>
              </a:buClr>
              <a:buSzPts val="3500"/>
              <a:buFont typeface="Albert Sans Medium"/>
              <a:buNone/>
              <a:defRPr sz="3500">
                <a:solidFill>
                  <a:schemeClr val="accent1"/>
                </a:solidFill>
                <a:latin typeface="Albert Sans Medium"/>
                <a:ea typeface="Albert Sans Medium"/>
                <a:cs typeface="Albert Sans Medium"/>
                <a:sym typeface="Albert Sans Medium"/>
              </a:defRPr>
            </a:lvl6pPr>
            <a:lvl7pPr lvl="6" rtl="0">
              <a:spcBef>
                <a:spcPts val="0"/>
              </a:spcBef>
              <a:spcAft>
                <a:spcPts val="0"/>
              </a:spcAft>
              <a:buClr>
                <a:schemeClr val="accent1"/>
              </a:buClr>
              <a:buSzPts val="3500"/>
              <a:buFont typeface="Albert Sans Medium"/>
              <a:buNone/>
              <a:defRPr sz="3500">
                <a:solidFill>
                  <a:schemeClr val="accent1"/>
                </a:solidFill>
                <a:latin typeface="Albert Sans Medium"/>
                <a:ea typeface="Albert Sans Medium"/>
                <a:cs typeface="Albert Sans Medium"/>
                <a:sym typeface="Albert Sans Medium"/>
              </a:defRPr>
            </a:lvl7pPr>
            <a:lvl8pPr lvl="7" rtl="0">
              <a:spcBef>
                <a:spcPts val="0"/>
              </a:spcBef>
              <a:spcAft>
                <a:spcPts val="0"/>
              </a:spcAft>
              <a:buClr>
                <a:schemeClr val="accent1"/>
              </a:buClr>
              <a:buSzPts val="3500"/>
              <a:buFont typeface="Albert Sans Medium"/>
              <a:buNone/>
              <a:defRPr sz="3500">
                <a:solidFill>
                  <a:schemeClr val="accent1"/>
                </a:solidFill>
                <a:latin typeface="Albert Sans Medium"/>
                <a:ea typeface="Albert Sans Medium"/>
                <a:cs typeface="Albert Sans Medium"/>
                <a:sym typeface="Albert Sans Medium"/>
              </a:defRPr>
            </a:lvl8pPr>
            <a:lvl9pPr lvl="8" rtl="0">
              <a:spcBef>
                <a:spcPts val="0"/>
              </a:spcBef>
              <a:spcAft>
                <a:spcPts val="0"/>
              </a:spcAft>
              <a:buClr>
                <a:schemeClr val="accent1"/>
              </a:buClr>
              <a:buSzPts val="3500"/>
              <a:buFont typeface="Albert Sans Medium"/>
              <a:buNone/>
              <a:defRPr sz="3500">
                <a:solidFill>
                  <a:schemeClr val="accent1"/>
                </a:solidFill>
                <a:latin typeface="Albert Sans Medium"/>
                <a:ea typeface="Albert Sans Medium"/>
                <a:cs typeface="Albert Sans Medium"/>
                <a:sym typeface="Albert Sans Medium"/>
              </a:defRPr>
            </a:lvl9pPr>
          </a:lstStyle>
          <a:p>
            <a:endParaRPr/>
          </a:p>
        </p:txBody>
      </p:sp>
      <p:sp>
        <p:nvSpPr>
          <p:cNvPr id="28" name="Google Shape;28;p5"/>
          <p:cNvSpPr txBox="1">
            <a:spLocks noGrp="1"/>
          </p:cNvSpPr>
          <p:nvPr>
            <p:ph type="subTitle" idx="1"/>
          </p:nvPr>
        </p:nvSpPr>
        <p:spPr>
          <a:xfrm>
            <a:off x="1525398" y="2100025"/>
            <a:ext cx="2751300" cy="1028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highlight>
                  <a:schemeClr val="dk1"/>
                </a:highlight>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9" name="Google Shape;29;p5"/>
          <p:cNvSpPr txBox="1">
            <a:spLocks noGrp="1"/>
          </p:cNvSpPr>
          <p:nvPr>
            <p:ph type="subTitle" idx="2"/>
          </p:nvPr>
        </p:nvSpPr>
        <p:spPr>
          <a:xfrm>
            <a:off x="1525405" y="1676425"/>
            <a:ext cx="2751300" cy="5760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Bebas Neue"/>
              <a:buNone/>
              <a:defRPr sz="2200" b="1"/>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30" name="Google Shape;30;p5"/>
          <p:cNvSpPr txBox="1">
            <a:spLocks noGrp="1"/>
          </p:cNvSpPr>
          <p:nvPr>
            <p:ph type="subTitle" idx="3"/>
          </p:nvPr>
        </p:nvSpPr>
        <p:spPr>
          <a:xfrm>
            <a:off x="4867295" y="2995350"/>
            <a:ext cx="2751300" cy="1028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highlight>
                  <a:schemeClr val="dk1"/>
                </a:highlight>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31" name="Google Shape;31;p5"/>
          <p:cNvSpPr txBox="1">
            <a:spLocks noGrp="1"/>
          </p:cNvSpPr>
          <p:nvPr>
            <p:ph type="subTitle" idx="4"/>
          </p:nvPr>
        </p:nvSpPr>
        <p:spPr>
          <a:xfrm>
            <a:off x="4867302" y="2571750"/>
            <a:ext cx="2751300" cy="5760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Bebas Neue"/>
              <a:buNone/>
              <a:defRPr sz="2200" b="1"/>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32" name="Google Shape;32;p5"/>
          <p:cNvSpPr/>
          <p:nvPr/>
        </p:nvSpPr>
        <p:spPr>
          <a:xfrm>
            <a:off x="255300" y="236250"/>
            <a:ext cx="8633400" cy="46710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11272246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3"/>
        <p:cNvGrpSpPr/>
        <p:nvPr/>
      </p:nvGrpSpPr>
      <p:grpSpPr>
        <a:xfrm>
          <a:off x="0" y="0"/>
          <a:ext cx="0" cy="0"/>
          <a:chOff x="0" y="0"/>
          <a:chExt cx="0" cy="0"/>
        </a:xfrm>
      </p:grpSpPr>
      <p:pic>
        <p:nvPicPr>
          <p:cNvPr id="34" name="Google Shape;34;p6"/>
          <p:cNvPicPr preferRelativeResize="0"/>
          <p:nvPr/>
        </p:nvPicPr>
        <p:blipFill>
          <a:blip r:embed="rId2">
            <a:alphaModFix/>
          </a:blip>
          <a:stretch>
            <a:fillRect/>
          </a:stretch>
        </p:blipFill>
        <p:spPr>
          <a:xfrm rot="10800000">
            <a:off x="0" y="0"/>
            <a:ext cx="9144000" cy="5143500"/>
          </a:xfrm>
          <a:prstGeom prst="rect">
            <a:avLst/>
          </a:prstGeom>
          <a:noFill/>
          <a:ln>
            <a:noFill/>
          </a:ln>
        </p:spPr>
      </p:pic>
      <p:sp>
        <p:nvSpPr>
          <p:cNvPr id="35" name="Google Shape;35;p6"/>
          <p:cNvSpPr txBox="1">
            <a:spLocks noGrp="1"/>
          </p:cNvSpPr>
          <p:nvPr>
            <p:ph type="title"/>
          </p:nvPr>
        </p:nvSpPr>
        <p:spPr>
          <a:xfrm>
            <a:off x="715100" y="535000"/>
            <a:ext cx="7713900" cy="5478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Clr>
                <a:schemeClr val="accent1"/>
              </a:buClr>
              <a:buSzPts val="3500"/>
              <a:buFont typeface="Albert Sans Medium"/>
              <a:buNone/>
              <a:defRPr>
                <a:solidFill>
                  <a:schemeClr val="accent1"/>
                </a:solidFill>
              </a:defRPr>
            </a:lvl1pPr>
            <a:lvl2pPr lvl="1" rtl="0">
              <a:spcBef>
                <a:spcPts val="0"/>
              </a:spcBef>
              <a:spcAft>
                <a:spcPts val="0"/>
              </a:spcAft>
              <a:buClr>
                <a:schemeClr val="accent1"/>
              </a:buClr>
              <a:buSzPts val="3500"/>
              <a:buFont typeface="Albert Sans Medium"/>
              <a:buNone/>
              <a:defRPr sz="3500">
                <a:solidFill>
                  <a:schemeClr val="accent1"/>
                </a:solidFill>
                <a:latin typeface="Albert Sans Medium"/>
                <a:ea typeface="Albert Sans Medium"/>
                <a:cs typeface="Albert Sans Medium"/>
                <a:sym typeface="Albert Sans Medium"/>
              </a:defRPr>
            </a:lvl2pPr>
            <a:lvl3pPr lvl="2" rtl="0">
              <a:spcBef>
                <a:spcPts val="0"/>
              </a:spcBef>
              <a:spcAft>
                <a:spcPts val="0"/>
              </a:spcAft>
              <a:buClr>
                <a:schemeClr val="accent1"/>
              </a:buClr>
              <a:buSzPts val="3500"/>
              <a:buFont typeface="Albert Sans Medium"/>
              <a:buNone/>
              <a:defRPr sz="3500">
                <a:solidFill>
                  <a:schemeClr val="accent1"/>
                </a:solidFill>
                <a:latin typeface="Albert Sans Medium"/>
                <a:ea typeface="Albert Sans Medium"/>
                <a:cs typeface="Albert Sans Medium"/>
                <a:sym typeface="Albert Sans Medium"/>
              </a:defRPr>
            </a:lvl3pPr>
            <a:lvl4pPr lvl="3" rtl="0">
              <a:spcBef>
                <a:spcPts val="0"/>
              </a:spcBef>
              <a:spcAft>
                <a:spcPts val="0"/>
              </a:spcAft>
              <a:buClr>
                <a:schemeClr val="accent1"/>
              </a:buClr>
              <a:buSzPts val="3500"/>
              <a:buFont typeface="Albert Sans Medium"/>
              <a:buNone/>
              <a:defRPr sz="3500">
                <a:solidFill>
                  <a:schemeClr val="accent1"/>
                </a:solidFill>
                <a:latin typeface="Albert Sans Medium"/>
                <a:ea typeface="Albert Sans Medium"/>
                <a:cs typeface="Albert Sans Medium"/>
                <a:sym typeface="Albert Sans Medium"/>
              </a:defRPr>
            </a:lvl4pPr>
            <a:lvl5pPr lvl="4" rtl="0">
              <a:spcBef>
                <a:spcPts val="0"/>
              </a:spcBef>
              <a:spcAft>
                <a:spcPts val="0"/>
              </a:spcAft>
              <a:buClr>
                <a:schemeClr val="accent1"/>
              </a:buClr>
              <a:buSzPts val="3500"/>
              <a:buFont typeface="Albert Sans Medium"/>
              <a:buNone/>
              <a:defRPr sz="3500">
                <a:solidFill>
                  <a:schemeClr val="accent1"/>
                </a:solidFill>
                <a:latin typeface="Albert Sans Medium"/>
                <a:ea typeface="Albert Sans Medium"/>
                <a:cs typeface="Albert Sans Medium"/>
                <a:sym typeface="Albert Sans Medium"/>
              </a:defRPr>
            </a:lvl5pPr>
            <a:lvl6pPr lvl="5" rtl="0">
              <a:spcBef>
                <a:spcPts val="0"/>
              </a:spcBef>
              <a:spcAft>
                <a:spcPts val="0"/>
              </a:spcAft>
              <a:buClr>
                <a:schemeClr val="accent1"/>
              </a:buClr>
              <a:buSzPts val="3500"/>
              <a:buFont typeface="Albert Sans Medium"/>
              <a:buNone/>
              <a:defRPr sz="3500">
                <a:solidFill>
                  <a:schemeClr val="accent1"/>
                </a:solidFill>
                <a:latin typeface="Albert Sans Medium"/>
                <a:ea typeface="Albert Sans Medium"/>
                <a:cs typeface="Albert Sans Medium"/>
                <a:sym typeface="Albert Sans Medium"/>
              </a:defRPr>
            </a:lvl6pPr>
            <a:lvl7pPr lvl="6" rtl="0">
              <a:spcBef>
                <a:spcPts val="0"/>
              </a:spcBef>
              <a:spcAft>
                <a:spcPts val="0"/>
              </a:spcAft>
              <a:buClr>
                <a:schemeClr val="accent1"/>
              </a:buClr>
              <a:buSzPts val="3500"/>
              <a:buFont typeface="Albert Sans Medium"/>
              <a:buNone/>
              <a:defRPr sz="3500">
                <a:solidFill>
                  <a:schemeClr val="accent1"/>
                </a:solidFill>
                <a:latin typeface="Albert Sans Medium"/>
                <a:ea typeface="Albert Sans Medium"/>
                <a:cs typeface="Albert Sans Medium"/>
                <a:sym typeface="Albert Sans Medium"/>
              </a:defRPr>
            </a:lvl7pPr>
            <a:lvl8pPr lvl="7" rtl="0">
              <a:spcBef>
                <a:spcPts val="0"/>
              </a:spcBef>
              <a:spcAft>
                <a:spcPts val="0"/>
              </a:spcAft>
              <a:buClr>
                <a:schemeClr val="accent1"/>
              </a:buClr>
              <a:buSzPts val="3500"/>
              <a:buFont typeface="Albert Sans Medium"/>
              <a:buNone/>
              <a:defRPr sz="3500">
                <a:solidFill>
                  <a:schemeClr val="accent1"/>
                </a:solidFill>
                <a:latin typeface="Albert Sans Medium"/>
                <a:ea typeface="Albert Sans Medium"/>
                <a:cs typeface="Albert Sans Medium"/>
                <a:sym typeface="Albert Sans Medium"/>
              </a:defRPr>
            </a:lvl8pPr>
            <a:lvl9pPr lvl="8" rtl="0">
              <a:spcBef>
                <a:spcPts val="0"/>
              </a:spcBef>
              <a:spcAft>
                <a:spcPts val="0"/>
              </a:spcAft>
              <a:buClr>
                <a:schemeClr val="accent1"/>
              </a:buClr>
              <a:buSzPts val="3500"/>
              <a:buFont typeface="Albert Sans Medium"/>
              <a:buNone/>
              <a:defRPr sz="3500">
                <a:solidFill>
                  <a:schemeClr val="accent1"/>
                </a:solidFill>
                <a:latin typeface="Albert Sans Medium"/>
                <a:ea typeface="Albert Sans Medium"/>
                <a:cs typeface="Albert Sans Medium"/>
                <a:sym typeface="Albert Sans Medium"/>
              </a:defRPr>
            </a:lvl9pPr>
          </a:lstStyle>
          <a:p>
            <a:endParaRPr/>
          </a:p>
        </p:txBody>
      </p:sp>
      <p:sp>
        <p:nvSpPr>
          <p:cNvPr id="36" name="Google Shape;36;p6"/>
          <p:cNvSpPr/>
          <p:nvPr/>
        </p:nvSpPr>
        <p:spPr>
          <a:xfrm>
            <a:off x="255300" y="236250"/>
            <a:ext cx="8633400" cy="46710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41625969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7"/>
        <p:cNvGrpSpPr/>
        <p:nvPr/>
      </p:nvGrpSpPr>
      <p:grpSpPr>
        <a:xfrm>
          <a:off x="0" y="0"/>
          <a:ext cx="0" cy="0"/>
          <a:chOff x="0" y="0"/>
          <a:chExt cx="0" cy="0"/>
        </a:xfrm>
      </p:grpSpPr>
      <p:pic>
        <p:nvPicPr>
          <p:cNvPr id="38" name="Google Shape;38;p7"/>
          <p:cNvPicPr preferRelativeResize="0"/>
          <p:nvPr/>
        </p:nvPicPr>
        <p:blipFill>
          <a:blip r:embed="rId2">
            <a:alphaModFix/>
          </a:blip>
          <a:stretch>
            <a:fillRect/>
          </a:stretch>
        </p:blipFill>
        <p:spPr>
          <a:xfrm rot="10800000">
            <a:off x="0" y="0"/>
            <a:ext cx="9144000" cy="5143500"/>
          </a:xfrm>
          <a:prstGeom prst="rect">
            <a:avLst/>
          </a:prstGeom>
          <a:noFill/>
          <a:ln>
            <a:noFill/>
          </a:ln>
        </p:spPr>
      </p:pic>
      <p:sp>
        <p:nvSpPr>
          <p:cNvPr id="39" name="Google Shape;39;p7"/>
          <p:cNvSpPr/>
          <p:nvPr/>
        </p:nvSpPr>
        <p:spPr>
          <a:xfrm>
            <a:off x="255300" y="236250"/>
            <a:ext cx="8633400" cy="46710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40" name="Google Shape;40;p7"/>
          <p:cNvSpPr txBox="1">
            <a:spLocks noGrp="1"/>
          </p:cNvSpPr>
          <p:nvPr>
            <p:ph type="title"/>
          </p:nvPr>
        </p:nvSpPr>
        <p:spPr>
          <a:xfrm>
            <a:off x="1248425" y="1182450"/>
            <a:ext cx="5883900" cy="547800"/>
          </a:xfrm>
          <a:prstGeom prst="rect">
            <a:avLst/>
          </a:prstGeom>
          <a:ln>
            <a:noFill/>
          </a:ln>
        </p:spPr>
        <p:txBody>
          <a:bodyPr spcFirstLastPara="1" wrap="square" lIns="91425" tIns="91425" rIns="91425" bIns="91425" anchor="t" anchorCtr="0">
            <a:noAutofit/>
          </a:bodyPr>
          <a:lstStyle>
            <a:lvl1pPr lvl="0" algn="l" rtl="0">
              <a:spcBef>
                <a:spcPts val="0"/>
              </a:spcBef>
              <a:spcAft>
                <a:spcPts val="0"/>
              </a:spcAft>
              <a:buClr>
                <a:schemeClr val="accent1"/>
              </a:buClr>
              <a:buSzPts val="3500"/>
              <a:buFont typeface="Albert Sans Medium"/>
              <a:buNone/>
              <a:defRPr>
                <a:solidFill>
                  <a:schemeClr val="accent1"/>
                </a:solidFill>
              </a:defRPr>
            </a:lvl1pPr>
            <a:lvl2pPr lvl="1" rtl="0">
              <a:spcBef>
                <a:spcPts val="0"/>
              </a:spcBef>
              <a:spcAft>
                <a:spcPts val="0"/>
              </a:spcAft>
              <a:buClr>
                <a:schemeClr val="accent1"/>
              </a:buClr>
              <a:buSzPts val="3500"/>
              <a:buFont typeface="Albert Sans Medium"/>
              <a:buNone/>
              <a:defRPr sz="3500">
                <a:solidFill>
                  <a:schemeClr val="accent1"/>
                </a:solidFill>
                <a:latin typeface="Albert Sans Medium"/>
                <a:ea typeface="Albert Sans Medium"/>
                <a:cs typeface="Albert Sans Medium"/>
                <a:sym typeface="Albert Sans Medium"/>
              </a:defRPr>
            </a:lvl2pPr>
            <a:lvl3pPr lvl="2" rtl="0">
              <a:spcBef>
                <a:spcPts val="0"/>
              </a:spcBef>
              <a:spcAft>
                <a:spcPts val="0"/>
              </a:spcAft>
              <a:buClr>
                <a:schemeClr val="accent1"/>
              </a:buClr>
              <a:buSzPts val="3500"/>
              <a:buFont typeface="Albert Sans Medium"/>
              <a:buNone/>
              <a:defRPr sz="3500">
                <a:solidFill>
                  <a:schemeClr val="accent1"/>
                </a:solidFill>
                <a:latin typeface="Albert Sans Medium"/>
                <a:ea typeface="Albert Sans Medium"/>
                <a:cs typeface="Albert Sans Medium"/>
                <a:sym typeface="Albert Sans Medium"/>
              </a:defRPr>
            </a:lvl3pPr>
            <a:lvl4pPr lvl="3" rtl="0">
              <a:spcBef>
                <a:spcPts val="0"/>
              </a:spcBef>
              <a:spcAft>
                <a:spcPts val="0"/>
              </a:spcAft>
              <a:buClr>
                <a:schemeClr val="accent1"/>
              </a:buClr>
              <a:buSzPts val="3500"/>
              <a:buFont typeface="Albert Sans Medium"/>
              <a:buNone/>
              <a:defRPr sz="3500">
                <a:solidFill>
                  <a:schemeClr val="accent1"/>
                </a:solidFill>
                <a:latin typeface="Albert Sans Medium"/>
                <a:ea typeface="Albert Sans Medium"/>
                <a:cs typeface="Albert Sans Medium"/>
                <a:sym typeface="Albert Sans Medium"/>
              </a:defRPr>
            </a:lvl4pPr>
            <a:lvl5pPr lvl="4" rtl="0">
              <a:spcBef>
                <a:spcPts val="0"/>
              </a:spcBef>
              <a:spcAft>
                <a:spcPts val="0"/>
              </a:spcAft>
              <a:buClr>
                <a:schemeClr val="accent1"/>
              </a:buClr>
              <a:buSzPts val="3500"/>
              <a:buFont typeface="Albert Sans Medium"/>
              <a:buNone/>
              <a:defRPr sz="3500">
                <a:solidFill>
                  <a:schemeClr val="accent1"/>
                </a:solidFill>
                <a:latin typeface="Albert Sans Medium"/>
                <a:ea typeface="Albert Sans Medium"/>
                <a:cs typeface="Albert Sans Medium"/>
                <a:sym typeface="Albert Sans Medium"/>
              </a:defRPr>
            </a:lvl5pPr>
            <a:lvl6pPr lvl="5" rtl="0">
              <a:spcBef>
                <a:spcPts val="0"/>
              </a:spcBef>
              <a:spcAft>
                <a:spcPts val="0"/>
              </a:spcAft>
              <a:buClr>
                <a:schemeClr val="accent1"/>
              </a:buClr>
              <a:buSzPts val="3500"/>
              <a:buFont typeface="Albert Sans Medium"/>
              <a:buNone/>
              <a:defRPr sz="3500">
                <a:solidFill>
                  <a:schemeClr val="accent1"/>
                </a:solidFill>
                <a:latin typeface="Albert Sans Medium"/>
                <a:ea typeface="Albert Sans Medium"/>
                <a:cs typeface="Albert Sans Medium"/>
                <a:sym typeface="Albert Sans Medium"/>
              </a:defRPr>
            </a:lvl6pPr>
            <a:lvl7pPr lvl="6" rtl="0">
              <a:spcBef>
                <a:spcPts val="0"/>
              </a:spcBef>
              <a:spcAft>
                <a:spcPts val="0"/>
              </a:spcAft>
              <a:buClr>
                <a:schemeClr val="accent1"/>
              </a:buClr>
              <a:buSzPts val="3500"/>
              <a:buFont typeface="Albert Sans Medium"/>
              <a:buNone/>
              <a:defRPr sz="3500">
                <a:solidFill>
                  <a:schemeClr val="accent1"/>
                </a:solidFill>
                <a:latin typeface="Albert Sans Medium"/>
                <a:ea typeface="Albert Sans Medium"/>
                <a:cs typeface="Albert Sans Medium"/>
                <a:sym typeface="Albert Sans Medium"/>
              </a:defRPr>
            </a:lvl7pPr>
            <a:lvl8pPr lvl="7" rtl="0">
              <a:spcBef>
                <a:spcPts val="0"/>
              </a:spcBef>
              <a:spcAft>
                <a:spcPts val="0"/>
              </a:spcAft>
              <a:buClr>
                <a:schemeClr val="accent1"/>
              </a:buClr>
              <a:buSzPts val="3500"/>
              <a:buFont typeface="Albert Sans Medium"/>
              <a:buNone/>
              <a:defRPr sz="3500">
                <a:solidFill>
                  <a:schemeClr val="accent1"/>
                </a:solidFill>
                <a:latin typeface="Albert Sans Medium"/>
                <a:ea typeface="Albert Sans Medium"/>
                <a:cs typeface="Albert Sans Medium"/>
                <a:sym typeface="Albert Sans Medium"/>
              </a:defRPr>
            </a:lvl8pPr>
            <a:lvl9pPr lvl="8" rtl="0">
              <a:spcBef>
                <a:spcPts val="0"/>
              </a:spcBef>
              <a:spcAft>
                <a:spcPts val="0"/>
              </a:spcAft>
              <a:buClr>
                <a:schemeClr val="accent1"/>
              </a:buClr>
              <a:buSzPts val="3500"/>
              <a:buFont typeface="Albert Sans Medium"/>
              <a:buNone/>
              <a:defRPr sz="3500">
                <a:solidFill>
                  <a:schemeClr val="accent1"/>
                </a:solidFill>
                <a:latin typeface="Albert Sans Medium"/>
                <a:ea typeface="Albert Sans Medium"/>
                <a:cs typeface="Albert Sans Medium"/>
                <a:sym typeface="Albert Sans Medium"/>
              </a:defRPr>
            </a:lvl9pPr>
          </a:lstStyle>
          <a:p>
            <a:endParaRPr/>
          </a:p>
        </p:txBody>
      </p:sp>
      <p:sp>
        <p:nvSpPr>
          <p:cNvPr id="41" name="Google Shape;41;p7"/>
          <p:cNvSpPr txBox="1">
            <a:spLocks noGrp="1"/>
          </p:cNvSpPr>
          <p:nvPr>
            <p:ph type="body" idx="1"/>
          </p:nvPr>
        </p:nvSpPr>
        <p:spPr>
          <a:xfrm>
            <a:off x="1248425" y="1882650"/>
            <a:ext cx="4454100" cy="2078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chemeClr val="lt1"/>
              </a:buClr>
              <a:buSzPts val="1400"/>
              <a:buChar char="●"/>
              <a:defRPr sz="1400"/>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0"/>
              </a:spcBef>
              <a:spcAft>
                <a:spcPts val="0"/>
              </a:spcAft>
              <a:buSzPts val="1400"/>
              <a:buChar char="■"/>
              <a:defRPr/>
            </a:lvl3pPr>
            <a:lvl4pPr marL="1828800" lvl="3" indent="-317500" rtl="0">
              <a:lnSpc>
                <a:spcPct val="115000"/>
              </a:lnSpc>
              <a:spcBef>
                <a:spcPts val="0"/>
              </a:spcBef>
              <a:spcAft>
                <a:spcPts val="0"/>
              </a:spcAft>
              <a:buSzPts val="1400"/>
              <a:buChar char="●"/>
              <a:defRPr/>
            </a:lvl4pPr>
            <a:lvl5pPr marL="2286000" lvl="4" indent="-317500" rtl="0">
              <a:lnSpc>
                <a:spcPct val="115000"/>
              </a:lnSpc>
              <a:spcBef>
                <a:spcPts val="0"/>
              </a:spcBef>
              <a:spcAft>
                <a:spcPts val="0"/>
              </a:spcAft>
              <a:buSzPts val="1400"/>
              <a:buChar char="○"/>
              <a:defRPr/>
            </a:lvl5pPr>
            <a:lvl6pPr marL="2743200" lvl="5" indent="-317500" rtl="0">
              <a:lnSpc>
                <a:spcPct val="115000"/>
              </a:lnSpc>
              <a:spcBef>
                <a:spcPts val="0"/>
              </a:spcBef>
              <a:spcAft>
                <a:spcPts val="0"/>
              </a:spcAft>
              <a:buSzPts val="1400"/>
              <a:buChar char="■"/>
              <a:defRPr/>
            </a:lvl6pPr>
            <a:lvl7pPr marL="3200400" lvl="6" indent="-317500" rtl="0">
              <a:lnSpc>
                <a:spcPct val="115000"/>
              </a:lnSpc>
              <a:spcBef>
                <a:spcPts val="0"/>
              </a:spcBef>
              <a:spcAft>
                <a:spcPts val="0"/>
              </a:spcAft>
              <a:buSzPts val="1400"/>
              <a:buChar char="●"/>
              <a:defRPr/>
            </a:lvl7pPr>
            <a:lvl8pPr marL="3657600" lvl="7" indent="-317500" rtl="0">
              <a:lnSpc>
                <a:spcPct val="115000"/>
              </a:lnSpc>
              <a:spcBef>
                <a:spcPts val="0"/>
              </a:spcBef>
              <a:spcAft>
                <a:spcPts val="0"/>
              </a:spcAft>
              <a:buSzPts val="1400"/>
              <a:buChar char="○"/>
              <a:defRPr/>
            </a:lvl8pPr>
            <a:lvl9pPr marL="4114800" lvl="8" indent="-317500" rtl="0">
              <a:lnSpc>
                <a:spcPct val="115000"/>
              </a:lnSpc>
              <a:spcBef>
                <a:spcPts val="0"/>
              </a:spcBef>
              <a:spcAft>
                <a:spcPts val="0"/>
              </a:spcAft>
              <a:buSzPts val="1400"/>
              <a:buChar char="■"/>
              <a:defRPr/>
            </a:lvl9pPr>
          </a:lstStyle>
          <a:p>
            <a:endParaRPr/>
          </a:p>
        </p:txBody>
      </p:sp>
    </p:spTree>
    <p:extLst>
      <p:ext uri="{BB962C8B-B14F-4D97-AF65-F5344CB8AC3E}">
        <p14:creationId xmlns:p14="http://schemas.microsoft.com/office/powerpoint/2010/main" val="32521884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42"/>
        <p:cNvGrpSpPr/>
        <p:nvPr/>
      </p:nvGrpSpPr>
      <p:grpSpPr>
        <a:xfrm>
          <a:off x="0" y="0"/>
          <a:ext cx="0" cy="0"/>
          <a:chOff x="0" y="0"/>
          <a:chExt cx="0" cy="0"/>
        </a:xfrm>
      </p:grpSpPr>
      <p:pic>
        <p:nvPicPr>
          <p:cNvPr id="43" name="Google Shape;43;p8"/>
          <p:cNvPicPr preferRelativeResize="0"/>
          <p:nvPr/>
        </p:nvPicPr>
        <p:blipFill>
          <a:blip r:embed="rId2">
            <a:alphaModFix/>
          </a:blip>
          <a:stretch>
            <a:fillRect/>
          </a:stretch>
        </p:blipFill>
        <p:spPr>
          <a:xfrm rot="10800000">
            <a:off x="0" y="0"/>
            <a:ext cx="9144000" cy="5143500"/>
          </a:xfrm>
          <a:prstGeom prst="rect">
            <a:avLst/>
          </a:prstGeom>
          <a:noFill/>
          <a:ln>
            <a:noFill/>
          </a:ln>
        </p:spPr>
      </p:pic>
      <p:sp>
        <p:nvSpPr>
          <p:cNvPr id="44" name="Google Shape;44;p8"/>
          <p:cNvSpPr/>
          <p:nvPr/>
        </p:nvSpPr>
        <p:spPr>
          <a:xfrm>
            <a:off x="255300" y="236250"/>
            <a:ext cx="8633400" cy="46710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45" name="Google Shape;45;p8"/>
          <p:cNvSpPr txBox="1">
            <a:spLocks noGrp="1"/>
          </p:cNvSpPr>
          <p:nvPr>
            <p:ph type="title"/>
          </p:nvPr>
        </p:nvSpPr>
        <p:spPr>
          <a:xfrm>
            <a:off x="1757100" y="1408800"/>
            <a:ext cx="5629800" cy="2325900"/>
          </a:xfrm>
          <a:prstGeom prst="rect">
            <a:avLst/>
          </a:prstGeom>
        </p:spPr>
        <p:txBody>
          <a:bodyPr spcFirstLastPara="1" wrap="square" lIns="91425" tIns="91425" rIns="91425" bIns="91425" anchor="t" anchorCtr="0">
            <a:noAutofit/>
          </a:bodyPr>
          <a:lstStyle>
            <a:lvl1pPr lvl="0" algn="ctr">
              <a:spcBef>
                <a:spcPts val="0"/>
              </a:spcBef>
              <a:spcAft>
                <a:spcPts val="0"/>
              </a:spcAft>
              <a:buSzPts val="6000"/>
              <a:buNone/>
              <a:defRPr sz="7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Tree>
    <p:extLst>
      <p:ext uri="{BB962C8B-B14F-4D97-AF65-F5344CB8AC3E}">
        <p14:creationId xmlns:p14="http://schemas.microsoft.com/office/powerpoint/2010/main" val="41567970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6"/>
        <p:cNvGrpSpPr/>
        <p:nvPr/>
      </p:nvGrpSpPr>
      <p:grpSpPr>
        <a:xfrm>
          <a:off x="0" y="0"/>
          <a:ext cx="0" cy="0"/>
          <a:chOff x="0" y="0"/>
          <a:chExt cx="0" cy="0"/>
        </a:xfrm>
      </p:grpSpPr>
      <p:pic>
        <p:nvPicPr>
          <p:cNvPr id="47" name="Google Shape;47;p9"/>
          <p:cNvPicPr preferRelativeResize="0"/>
          <p:nvPr/>
        </p:nvPicPr>
        <p:blipFill>
          <a:blip r:embed="rId2">
            <a:alphaModFix/>
          </a:blip>
          <a:stretch>
            <a:fillRect/>
          </a:stretch>
        </p:blipFill>
        <p:spPr>
          <a:xfrm>
            <a:off x="0" y="0"/>
            <a:ext cx="9144000" cy="5143500"/>
          </a:xfrm>
          <a:prstGeom prst="rect">
            <a:avLst/>
          </a:prstGeom>
          <a:noFill/>
          <a:ln>
            <a:noFill/>
          </a:ln>
        </p:spPr>
      </p:pic>
      <p:sp>
        <p:nvSpPr>
          <p:cNvPr id="48" name="Google Shape;48;p9"/>
          <p:cNvSpPr txBox="1">
            <a:spLocks noGrp="1"/>
          </p:cNvSpPr>
          <p:nvPr>
            <p:ph type="title"/>
          </p:nvPr>
        </p:nvSpPr>
        <p:spPr>
          <a:xfrm>
            <a:off x="3672850" y="1582500"/>
            <a:ext cx="4756200" cy="7860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600"/>
              <a:buNone/>
              <a:defRPr sz="4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49" name="Google Shape;49;p9"/>
          <p:cNvSpPr txBox="1">
            <a:spLocks noGrp="1"/>
          </p:cNvSpPr>
          <p:nvPr>
            <p:ph type="subTitle" idx="1"/>
          </p:nvPr>
        </p:nvSpPr>
        <p:spPr>
          <a:xfrm>
            <a:off x="3672850" y="2368500"/>
            <a:ext cx="4756200" cy="11925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600">
                <a:highlight>
                  <a:schemeClr val="dk1"/>
                </a:highlight>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0" name="Google Shape;50;p9"/>
          <p:cNvSpPr/>
          <p:nvPr/>
        </p:nvSpPr>
        <p:spPr>
          <a:xfrm>
            <a:off x="255300" y="236250"/>
            <a:ext cx="8633400" cy="46710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21233673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54"/>
        <p:cNvGrpSpPr/>
        <p:nvPr/>
      </p:nvGrpSpPr>
      <p:grpSpPr>
        <a:xfrm>
          <a:off x="0" y="0"/>
          <a:ext cx="0" cy="0"/>
          <a:chOff x="0" y="0"/>
          <a:chExt cx="0" cy="0"/>
        </a:xfrm>
      </p:grpSpPr>
      <p:pic>
        <p:nvPicPr>
          <p:cNvPr id="55" name="Google Shape;55;p11"/>
          <p:cNvPicPr preferRelativeResize="0"/>
          <p:nvPr/>
        </p:nvPicPr>
        <p:blipFill>
          <a:blip r:embed="rId2">
            <a:alphaModFix/>
          </a:blip>
          <a:stretch>
            <a:fillRect/>
          </a:stretch>
        </p:blipFill>
        <p:spPr>
          <a:xfrm rot="10800000">
            <a:off x="0" y="0"/>
            <a:ext cx="9144000" cy="5143500"/>
          </a:xfrm>
          <a:prstGeom prst="rect">
            <a:avLst/>
          </a:prstGeom>
          <a:noFill/>
          <a:ln>
            <a:noFill/>
          </a:ln>
        </p:spPr>
      </p:pic>
      <p:sp>
        <p:nvSpPr>
          <p:cNvPr id="56" name="Google Shape;56;p11"/>
          <p:cNvSpPr/>
          <p:nvPr/>
        </p:nvSpPr>
        <p:spPr>
          <a:xfrm rot="10800000">
            <a:off x="255300" y="236250"/>
            <a:ext cx="8633400" cy="46710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7" name="Google Shape;57;p11"/>
          <p:cNvSpPr txBox="1">
            <a:spLocks noGrp="1"/>
          </p:cNvSpPr>
          <p:nvPr>
            <p:ph type="title" hasCustomPrompt="1"/>
          </p:nvPr>
        </p:nvSpPr>
        <p:spPr>
          <a:xfrm>
            <a:off x="1832550" y="1417300"/>
            <a:ext cx="5478900" cy="1637100"/>
          </a:xfrm>
          <a:prstGeom prst="rect">
            <a:avLst/>
          </a:prstGeom>
        </p:spPr>
        <p:txBody>
          <a:bodyPr spcFirstLastPara="1" wrap="square" lIns="91425" tIns="91425" rIns="91425" bIns="91425" anchor="t" anchorCtr="0">
            <a:noAutofit/>
          </a:bodyPr>
          <a:lstStyle>
            <a:lvl1pPr lvl="0" algn="ctr">
              <a:spcBef>
                <a:spcPts val="0"/>
              </a:spcBef>
              <a:spcAft>
                <a:spcPts val="0"/>
              </a:spcAft>
              <a:buSzPts val="9600"/>
              <a:buNone/>
              <a:defRPr sz="9600">
                <a:solidFill>
                  <a:schemeClr val="lt1"/>
                </a:solidFill>
              </a:defRPr>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58" name="Google Shape;58;p11"/>
          <p:cNvSpPr txBox="1">
            <a:spLocks noGrp="1"/>
          </p:cNvSpPr>
          <p:nvPr>
            <p:ph type="subTitle" idx="1"/>
          </p:nvPr>
        </p:nvSpPr>
        <p:spPr>
          <a:xfrm>
            <a:off x="1832550" y="2978175"/>
            <a:ext cx="5478900" cy="450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highlight>
                  <a:schemeClr val="dk1"/>
                </a:highlight>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extLst>
      <p:ext uri="{BB962C8B-B14F-4D97-AF65-F5344CB8AC3E}">
        <p14:creationId xmlns:p14="http://schemas.microsoft.com/office/powerpoint/2010/main" val="18868915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9"/>
        <p:cNvGrpSpPr/>
        <p:nvPr/>
      </p:nvGrpSpPr>
      <p:grpSpPr>
        <a:xfrm>
          <a:off x="0" y="0"/>
          <a:ext cx="0" cy="0"/>
          <a:chOff x="0" y="0"/>
          <a:chExt cx="0" cy="0"/>
        </a:xfrm>
      </p:grpSpPr>
    </p:spTree>
    <p:extLst>
      <p:ext uri="{BB962C8B-B14F-4D97-AF65-F5344CB8AC3E}">
        <p14:creationId xmlns:p14="http://schemas.microsoft.com/office/powerpoint/2010/main" val="25313055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60"/>
        <p:cNvGrpSpPr/>
        <p:nvPr/>
      </p:nvGrpSpPr>
      <p:grpSpPr>
        <a:xfrm>
          <a:off x="0" y="0"/>
          <a:ext cx="0" cy="0"/>
          <a:chOff x="0" y="0"/>
          <a:chExt cx="0" cy="0"/>
        </a:xfrm>
      </p:grpSpPr>
      <p:pic>
        <p:nvPicPr>
          <p:cNvPr id="61" name="Google Shape;61;p13"/>
          <p:cNvPicPr preferRelativeResize="0"/>
          <p:nvPr/>
        </p:nvPicPr>
        <p:blipFill>
          <a:blip r:embed="rId2">
            <a:alphaModFix/>
          </a:blip>
          <a:stretch>
            <a:fillRect/>
          </a:stretch>
        </p:blipFill>
        <p:spPr>
          <a:xfrm>
            <a:off x="0" y="0"/>
            <a:ext cx="9144000" cy="5143500"/>
          </a:xfrm>
          <a:prstGeom prst="rect">
            <a:avLst/>
          </a:prstGeom>
          <a:noFill/>
          <a:ln>
            <a:noFill/>
          </a:ln>
        </p:spPr>
      </p:pic>
      <p:sp>
        <p:nvSpPr>
          <p:cNvPr id="62" name="Google Shape;62;p13"/>
          <p:cNvSpPr/>
          <p:nvPr/>
        </p:nvSpPr>
        <p:spPr>
          <a:xfrm>
            <a:off x="255300" y="236250"/>
            <a:ext cx="8633400" cy="46710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63" name="Google Shape;63;p13"/>
          <p:cNvSpPr txBox="1">
            <a:spLocks noGrp="1"/>
          </p:cNvSpPr>
          <p:nvPr>
            <p:ph type="title" hasCustomPrompt="1"/>
          </p:nvPr>
        </p:nvSpPr>
        <p:spPr>
          <a:xfrm>
            <a:off x="944850" y="1556475"/>
            <a:ext cx="712800" cy="5796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3000"/>
              <a:buNone/>
              <a:defRPr sz="2500" b="1">
                <a:solidFill>
                  <a:schemeClr val="lt1"/>
                </a:solidFill>
                <a:latin typeface="Albert Sans"/>
                <a:ea typeface="Albert Sans"/>
                <a:cs typeface="Albert Sans"/>
                <a:sym typeface="Albert Sans"/>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4" name="Google Shape;64;p13"/>
          <p:cNvSpPr txBox="1">
            <a:spLocks noGrp="1"/>
          </p:cNvSpPr>
          <p:nvPr>
            <p:ph type="subTitle" idx="1"/>
          </p:nvPr>
        </p:nvSpPr>
        <p:spPr>
          <a:xfrm>
            <a:off x="1657493" y="1983675"/>
            <a:ext cx="2285400" cy="5934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highlight>
                  <a:schemeClr val="dk1"/>
                </a:highlight>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5" name="Google Shape;65;p13"/>
          <p:cNvSpPr txBox="1">
            <a:spLocks noGrp="1"/>
          </p:cNvSpPr>
          <p:nvPr>
            <p:ph type="subTitle" idx="2"/>
          </p:nvPr>
        </p:nvSpPr>
        <p:spPr>
          <a:xfrm>
            <a:off x="1657500" y="1556475"/>
            <a:ext cx="2914500" cy="5796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2400"/>
              <a:buFont typeface="Bebas Neue"/>
              <a:buNone/>
              <a:defRPr sz="2200" b="1"/>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66" name="Google Shape;66;p13"/>
          <p:cNvSpPr txBox="1">
            <a:spLocks noGrp="1"/>
          </p:cNvSpPr>
          <p:nvPr>
            <p:ph type="title" idx="3"/>
          </p:nvPr>
        </p:nvSpPr>
        <p:spPr>
          <a:xfrm>
            <a:off x="715100" y="535000"/>
            <a:ext cx="7713900" cy="5478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Clr>
                <a:schemeClr val="accent1"/>
              </a:buClr>
              <a:buSzPts val="3500"/>
              <a:buFont typeface="Albert Sans Medium"/>
              <a:buNone/>
              <a:defRPr>
                <a:solidFill>
                  <a:schemeClr val="accent1"/>
                </a:solidFill>
                <a:latin typeface="Albert Sans SemiBold"/>
                <a:ea typeface="Albert Sans SemiBold"/>
                <a:cs typeface="Albert Sans SemiBold"/>
                <a:sym typeface="Albert Sans SemiBold"/>
              </a:defRPr>
            </a:lvl1pPr>
            <a:lvl2pPr lvl="1" rtl="0">
              <a:spcBef>
                <a:spcPts val="0"/>
              </a:spcBef>
              <a:spcAft>
                <a:spcPts val="0"/>
              </a:spcAft>
              <a:buClr>
                <a:schemeClr val="accent1"/>
              </a:buClr>
              <a:buSzPts val="3500"/>
              <a:buFont typeface="Albert Sans Medium"/>
              <a:buNone/>
              <a:defRPr sz="3500">
                <a:solidFill>
                  <a:schemeClr val="accent1"/>
                </a:solidFill>
                <a:latin typeface="Albert Sans Medium"/>
                <a:ea typeface="Albert Sans Medium"/>
                <a:cs typeface="Albert Sans Medium"/>
                <a:sym typeface="Albert Sans Medium"/>
              </a:defRPr>
            </a:lvl2pPr>
            <a:lvl3pPr lvl="2" rtl="0">
              <a:spcBef>
                <a:spcPts val="0"/>
              </a:spcBef>
              <a:spcAft>
                <a:spcPts val="0"/>
              </a:spcAft>
              <a:buClr>
                <a:schemeClr val="accent1"/>
              </a:buClr>
              <a:buSzPts val="3500"/>
              <a:buFont typeface="Albert Sans Medium"/>
              <a:buNone/>
              <a:defRPr sz="3500">
                <a:solidFill>
                  <a:schemeClr val="accent1"/>
                </a:solidFill>
                <a:latin typeface="Albert Sans Medium"/>
                <a:ea typeface="Albert Sans Medium"/>
                <a:cs typeface="Albert Sans Medium"/>
                <a:sym typeface="Albert Sans Medium"/>
              </a:defRPr>
            </a:lvl3pPr>
            <a:lvl4pPr lvl="3" rtl="0">
              <a:spcBef>
                <a:spcPts val="0"/>
              </a:spcBef>
              <a:spcAft>
                <a:spcPts val="0"/>
              </a:spcAft>
              <a:buClr>
                <a:schemeClr val="accent1"/>
              </a:buClr>
              <a:buSzPts val="3500"/>
              <a:buFont typeface="Albert Sans Medium"/>
              <a:buNone/>
              <a:defRPr sz="3500">
                <a:solidFill>
                  <a:schemeClr val="accent1"/>
                </a:solidFill>
                <a:latin typeface="Albert Sans Medium"/>
                <a:ea typeface="Albert Sans Medium"/>
                <a:cs typeface="Albert Sans Medium"/>
                <a:sym typeface="Albert Sans Medium"/>
              </a:defRPr>
            </a:lvl4pPr>
            <a:lvl5pPr lvl="4" rtl="0">
              <a:spcBef>
                <a:spcPts val="0"/>
              </a:spcBef>
              <a:spcAft>
                <a:spcPts val="0"/>
              </a:spcAft>
              <a:buClr>
                <a:schemeClr val="accent1"/>
              </a:buClr>
              <a:buSzPts val="3500"/>
              <a:buFont typeface="Albert Sans Medium"/>
              <a:buNone/>
              <a:defRPr sz="3500">
                <a:solidFill>
                  <a:schemeClr val="accent1"/>
                </a:solidFill>
                <a:latin typeface="Albert Sans Medium"/>
                <a:ea typeface="Albert Sans Medium"/>
                <a:cs typeface="Albert Sans Medium"/>
                <a:sym typeface="Albert Sans Medium"/>
              </a:defRPr>
            </a:lvl5pPr>
            <a:lvl6pPr lvl="5" rtl="0">
              <a:spcBef>
                <a:spcPts val="0"/>
              </a:spcBef>
              <a:spcAft>
                <a:spcPts val="0"/>
              </a:spcAft>
              <a:buClr>
                <a:schemeClr val="accent1"/>
              </a:buClr>
              <a:buSzPts val="3500"/>
              <a:buFont typeface="Albert Sans Medium"/>
              <a:buNone/>
              <a:defRPr sz="3500">
                <a:solidFill>
                  <a:schemeClr val="accent1"/>
                </a:solidFill>
                <a:latin typeface="Albert Sans Medium"/>
                <a:ea typeface="Albert Sans Medium"/>
                <a:cs typeface="Albert Sans Medium"/>
                <a:sym typeface="Albert Sans Medium"/>
              </a:defRPr>
            </a:lvl6pPr>
            <a:lvl7pPr lvl="6" rtl="0">
              <a:spcBef>
                <a:spcPts val="0"/>
              </a:spcBef>
              <a:spcAft>
                <a:spcPts val="0"/>
              </a:spcAft>
              <a:buClr>
                <a:schemeClr val="accent1"/>
              </a:buClr>
              <a:buSzPts val="3500"/>
              <a:buFont typeface="Albert Sans Medium"/>
              <a:buNone/>
              <a:defRPr sz="3500">
                <a:solidFill>
                  <a:schemeClr val="accent1"/>
                </a:solidFill>
                <a:latin typeface="Albert Sans Medium"/>
                <a:ea typeface="Albert Sans Medium"/>
                <a:cs typeface="Albert Sans Medium"/>
                <a:sym typeface="Albert Sans Medium"/>
              </a:defRPr>
            </a:lvl7pPr>
            <a:lvl8pPr lvl="7" rtl="0">
              <a:spcBef>
                <a:spcPts val="0"/>
              </a:spcBef>
              <a:spcAft>
                <a:spcPts val="0"/>
              </a:spcAft>
              <a:buClr>
                <a:schemeClr val="accent1"/>
              </a:buClr>
              <a:buSzPts val="3500"/>
              <a:buFont typeface="Albert Sans Medium"/>
              <a:buNone/>
              <a:defRPr sz="3500">
                <a:solidFill>
                  <a:schemeClr val="accent1"/>
                </a:solidFill>
                <a:latin typeface="Albert Sans Medium"/>
                <a:ea typeface="Albert Sans Medium"/>
                <a:cs typeface="Albert Sans Medium"/>
                <a:sym typeface="Albert Sans Medium"/>
              </a:defRPr>
            </a:lvl8pPr>
            <a:lvl9pPr lvl="8" rtl="0">
              <a:spcBef>
                <a:spcPts val="0"/>
              </a:spcBef>
              <a:spcAft>
                <a:spcPts val="0"/>
              </a:spcAft>
              <a:buClr>
                <a:schemeClr val="accent1"/>
              </a:buClr>
              <a:buSzPts val="3500"/>
              <a:buFont typeface="Albert Sans Medium"/>
              <a:buNone/>
              <a:defRPr sz="3500">
                <a:solidFill>
                  <a:schemeClr val="accent1"/>
                </a:solidFill>
                <a:latin typeface="Albert Sans Medium"/>
                <a:ea typeface="Albert Sans Medium"/>
                <a:cs typeface="Albert Sans Medium"/>
                <a:sym typeface="Albert Sans Medium"/>
              </a:defRPr>
            </a:lvl9pPr>
          </a:lstStyle>
          <a:p>
            <a:endParaRPr/>
          </a:p>
        </p:txBody>
      </p:sp>
      <p:sp>
        <p:nvSpPr>
          <p:cNvPr id="67" name="Google Shape;67;p13"/>
          <p:cNvSpPr txBox="1">
            <a:spLocks noGrp="1"/>
          </p:cNvSpPr>
          <p:nvPr>
            <p:ph type="title" idx="4" hasCustomPrompt="1"/>
          </p:nvPr>
        </p:nvSpPr>
        <p:spPr>
          <a:xfrm>
            <a:off x="4572025" y="1556475"/>
            <a:ext cx="712800" cy="5796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3000"/>
              <a:buNone/>
              <a:defRPr sz="2500" b="1">
                <a:solidFill>
                  <a:schemeClr val="lt1"/>
                </a:solidFill>
                <a:latin typeface="Albert Sans"/>
                <a:ea typeface="Albert Sans"/>
                <a:cs typeface="Albert Sans"/>
                <a:sym typeface="Albert Sans"/>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8" name="Google Shape;68;p13"/>
          <p:cNvSpPr txBox="1">
            <a:spLocks noGrp="1"/>
          </p:cNvSpPr>
          <p:nvPr>
            <p:ph type="subTitle" idx="5"/>
          </p:nvPr>
        </p:nvSpPr>
        <p:spPr>
          <a:xfrm>
            <a:off x="5284643" y="1983675"/>
            <a:ext cx="2285400" cy="5934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highlight>
                  <a:schemeClr val="dk1"/>
                </a:highlight>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9" name="Google Shape;69;p13"/>
          <p:cNvSpPr txBox="1">
            <a:spLocks noGrp="1"/>
          </p:cNvSpPr>
          <p:nvPr>
            <p:ph type="subTitle" idx="6"/>
          </p:nvPr>
        </p:nvSpPr>
        <p:spPr>
          <a:xfrm>
            <a:off x="5284650" y="1556475"/>
            <a:ext cx="2914500" cy="5796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2400"/>
              <a:buFont typeface="Bebas Neue"/>
              <a:buNone/>
              <a:defRPr sz="2200" b="1"/>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70" name="Google Shape;70;p13"/>
          <p:cNvSpPr txBox="1">
            <a:spLocks noGrp="1"/>
          </p:cNvSpPr>
          <p:nvPr>
            <p:ph type="title" idx="7" hasCustomPrompt="1"/>
          </p:nvPr>
        </p:nvSpPr>
        <p:spPr>
          <a:xfrm>
            <a:off x="944850" y="3024425"/>
            <a:ext cx="712800" cy="5796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3000"/>
              <a:buNone/>
              <a:defRPr sz="2500" b="1">
                <a:solidFill>
                  <a:schemeClr val="lt1"/>
                </a:solidFill>
                <a:latin typeface="Albert Sans"/>
                <a:ea typeface="Albert Sans"/>
                <a:cs typeface="Albert Sans"/>
                <a:sym typeface="Albert Sans"/>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1" name="Google Shape;71;p13"/>
          <p:cNvSpPr txBox="1">
            <a:spLocks noGrp="1"/>
          </p:cNvSpPr>
          <p:nvPr>
            <p:ph type="subTitle" idx="8"/>
          </p:nvPr>
        </p:nvSpPr>
        <p:spPr>
          <a:xfrm>
            <a:off x="1657493" y="3451625"/>
            <a:ext cx="2285400" cy="5934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highlight>
                  <a:schemeClr val="dk1"/>
                </a:highlight>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72" name="Google Shape;72;p13"/>
          <p:cNvSpPr txBox="1">
            <a:spLocks noGrp="1"/>
          </p:cNvSpPr>
          <p:nvPr>
            <p:ph type="subTitle" idx="9"/>
          </p:nvPr>
        </p:nvSpPr>
        <p:spPr>
          <a:xfrm>
            <a:off x="1657500" y="3024425"/>
            <a:ext cx="2914500" cy="5796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2400"/>
              <a:buFont typeface="Bebas Neue"/>
              <a:buNone/>
              <a:defRPr sz="2200" b="1"/>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73" name="Google Shape;73;p13"/>
          <p:cNvSpPr txBox="1">
            <a:spLocks noGrp="1"/>
          </p:cNvSpPr>
          <p:nvPr>
            <p:ph type="title" idx="13" hasCustomPrompt="1"/>
          </p:nvPr>
        </p:nvSpPr>
        <p:spPr>
          <a:xfrm>
            <a:off x="4572025" y="3024425"/>
            <a:ext cx="712800" cy="5796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3000"/>
              <a:buNone/>
              <a:defRPr sz="2500" b="1">
                <a:solidFill>
                  <a:schemeClr val="lt1"/>
                </a:solidFill>
                <a:latin typeface="Albert Sans"/>
                <a:ea typeface="Albert Sans"/>
                <a:cs typeface="Albert Sans"/>
                <a:sym typeface="Albert Sans"/>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4" name="Google Shape;74;p13"/>
          <p:cNvSpPr txBox="1">
            <a:spLocks noGrp="1"/>
          </p:cNvSpPr>
          <p:nvPr>
            <p:ph type="subTitle" idx="14"/>
          </p:nvPr>
        </p:nvSpPr>
        <p:spPr>
          <a:xfrm>
            <a:off x="5284643" y="3451625"/>
            <a:ext cx="2285400" cy="5934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highlight>
                  <a:schemeClr val="dk1"/>
                </a:highlight>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75" name="Google Shape;75;p13"/>
          <p:cNvSpPr txBox="1">
            <a:spLocks noGrp="1"/>
          </p:cNvSpPr>
          <p:nvPr>
            <p:ph type="subTitle" idx="15"/>
          </p:nvPr>
        </p:nvSpPr>
        <p:spPr>
          <a:xfrm>
            <a:off x="5284650" y="3024425"/>
            <a:ext cx="2914500" cy="5796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2400"/>
              <a:buFont typeface="Bebas Neue"/>
              <a:buNone/>
              <a:defRPr sz="2200" b="1"/>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Tree>
    <p:extLst>
      <p:ext uri="{BB962C8B-B14F-4D97-AF65-F5344CB8AC3E}">
        <p14:creationId xmlns:p14="http://schemas.microsoft.com/office/powerpoint/2010/main" val="20979778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76"/>
        <p:cNvGrpSpPr/>
        <p:nvPr/>
      </p:nvGrpSpPr>
      <p:grpSpPr>
        <a:xfrm>
          <a:off x="0" y="0"/>
          <a:ext cx="0" cy="0"/>
          <a:chOff x="0" y="0"/>
          <a:chExt cx="0" cy="0"/>
        </a:xfrm>
      </p:grpSpPr>
      <p:pic>
        <p:nvPicPr>
          <p:cNvPr id="77" name="Google Shape;77;p14"/>
          <p:cNvPicPr preferRelativeResize="0"/>
          <p:nvPr/>
        </p:nvPicPr>
        <p:blipFill>
          <a:blip r:embed="rId2">
            <a:alphaModFix/>
          </a:blip>
          <a:stretch>
            <a:fillRect/>
          </a:stretch>
        </p:blipFill>
        <p:spPr>
          <a:xfrm rot="10800000">
            <a:off x="0" y="0"/>
            <a:ext cx="9144000" cy="5143500"/>
          </a:xfrm>
          <a:prstGeom prst="rect">
            <a:avLst/>
          </a:prstGeom>
          <a:noFill/>
          <a:ln>
            <a:noFill/>
          </a:ln>
        </p:spPr>
      </p:pic>
      <p:sp>
        <p:nvSpPr>
          <p:cNvPr id="78" name="Google Shape;78;p14"/>
          <p:cNvSpPr/>
          <p:nvPr/>
        </p:nvSpPr>
        <p:spPr>
          <a:xfrm rot="10800000">
            <a:off x="255300" y="236250"/>
            <a:ext cx="8633400" cy="46710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79" name="Google Shape;79;p14"/>
          <p:cNvSpPr txBox="1">
            <a:spLocks noGrp="1"/>
          </p:cNvSpPr>
          <p:nvPr>
            <p:ph type="title"/>
          </p:nvPr>
        </p:nvSpPr>
        <p:spPr>
          <a:xfrm>
            <a:off x="2556450" y="3020700"/>
            <a:ext cx="4031100" cy="520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22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80" name="Google Shape;80;p14"/>
          <p:cNvSpPr txBox="1">
            <a:spLocks noGrp="1"/>
          </p:cNvSpPr>
          <p:nvPr>
            <p:ph type="subTitle" idx="1"/>
          </p:nvPr>
        </p:nvSpPr>
        <p:spPr>
          <a:xfrm>
            <a:off x="1458150" y="1678800"/>
            <a:ext cx="6227700" cy="1341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500"/>
              <a:buNone/>
              <a:defRPr sz="2500">
                <a:highlight>
                  <a:schemeClr val="dk1"/>
                </a:highlight>
              </a:defRPr>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a:p>
        </p:txBody>
      </p:sp>
    </p:spTree>
    <p:extLst>
      <p:ext uri="{BB962C8B-B14F-4D97-AF65-F5344CB8AC3E}">
        <p14:creationId xmlns:p14="http://schemas.microsoft.com/office/powerpoint/2010/main" val="15627227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pic>
        <p:nvPicPr>
          <p:cNvPr id="14" name="Google Shape;14;p3"/>
          <p:cNvPicPr preferRelativeResize="0"/>
          <p:nvPr/>
        </p:nvPicPr>
        <p:blipFill>
          <a:blip r:embed="rId2">
            <a:alphaModFix/>
          </a:blip>
          <a:stretch>
            <a:fillRect/>
          </a:stretch>
        </p:blipFill>
        <p:spPr>
          <a:xfrm rot="10800000">
            <a:off x="0" y="0"/>
            <a:ext cx="9144000" cy="5143500"/>
          </a:xfrm>
          <a:prstGeom prst="rect">
            <a:avLst/>
          </a:prstGeom>
          <a:noFill/>
          <a:ln>
            <a:noFill/>
          </a:ln>
        </p:spPr>
      </p:pic>
      <p:sp>
        <p:nvSpPr>
          <p:cNvPr id="15" name="Google Shape;15;p3"/>
          <p:cNvSpPr txBox="1">
            <a:spLocks noGrp="1"/>
          </p:cNvSpPr>
          <p:nvPr>
            <p:ph type="title"/>
          </p:nvPr>
        </p:nvSpPr>
        <p:spPr>
          <a:xfrm>
            <a:off x="1667550" y="2264850"/>
            <a:ext cx="5808900" cy="952200"/>
          </a:xfrm>
          <a:prstGeom prst="rect">
            <a:avLst/>
          </a:prstGeom>
        </p:spPr>
        <p:txBody>
          <a:bodyPr spcFirstLastPara="1" wrap="square" lIns="91425" tIns="91425" rIns="91425" bIns="91425" anchor="t" anchorCtr="0">
            <a:noAutofit/>
          </a:bodyPr>
          <a:lstStyle>
            <a:lvl1pPr lvl="0" algn="ctr">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6" name="Google Shape;16;p3"/>
          <p:cNvSpPr txBox="1">
            <a:spLocks noGrp="1"/>
          </p:cNvSpPr>
          <p:nvPr>
            <p:ph type="title" idx="2" hasCustomPrompt="1"/>
          </p:nvPr>
        </p:nvSpPr>
        <p:spPr>
          <a:xfrm>
            <a:off x="2391900" y="1316550"/>
            <a:ext cx="4360200" cy="1100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6000"/>
              <a:buNone/>
              <a:defRPr sz="6000" b="1">
                <a:solidFill>
                  <a:schemeClr val="lt1"/>
                </a:solidFill>
                <a:latin typeface="Albert Sans"/>
                <a:ea typeface="Albert Sans"/>
                <a:cs typeface="Albert Sans"/>
                <a:sym typeface="Albert Sans"/>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7" name="Google Shape;17;p3"/>
          <p:cNvSpPr txBox="1">
            <a:spLocks noGrp="1"/>
          </p:cNvSpPr>
          <p:nvPr>
            <p:ph type="subTitle" idx="1"/>
          </p:nvPr>
        </p:nvSpPr>
        <p:spPr>
          <a:xfrm>
            <a:off x="2391900" y="3217050"/>
            <a:ext cx="4360200" cy="419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highlight>
                  <a:schemeClr val="dk1"/>
                </a:highlight>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 name="Google Shape;18;p3"/>
          <p:cNvSpPr/>
          <p:nvPr/>
        </p:nvSpPr>
        <p:spPr>
          <a:xfrm>
            <a:off x="255300" y="236250"/>
            <a:ext cx="8633400" cy="46710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81"/>
        <p:cNvGrpSpPr/>
        <p:nvPr/>
      </p:nvGrpSpPr>
      <p:grpSpPr>
        <a:xfrm>
          <a:off x="0" y="0"/>
          <a:ext cx="0" cy="0"/>
          <a:chOff x="0" y="0"/>
          <a:chExt cx="0" cy="0"/>
        </a:xfrm>
      </p:grpSpPr>
      <p:pic>
        <p:nvPicPr>
          <p:cNvPr id="82" name="Google Shape;82;p15"/>
          <p:cNvPicPr preferRelativeResize="0"/>
          <p:nvPr/>
        </p:nvPicPr>
        <p:blipFill>
          <a:blip r:embed="rId2">
            <a:alphaModFix/>
          </a:blip>
          <a:stretch>
            <a:fillRect/>
          </a:stretch>
        </p:blipFill>
        <p:spPr>
          <a:xfrm rot="10800000">
            <a:off x="0" y="0"/>
            <a:ext cx="9144000" cy="5143500"/>
          </a:xfrm>
          <a:prstGeom prst="rect">
            <a:avLst/>
          </a:prstGeom>
          <a:noFill/>
          <a:ln>
            <a:noFill/>
          </a:ln>
        </p:spPr>
      </p:pic>
      <p:sp>
        <p:nvSpPr>
          <p:cNvPr id="83" name="Google Shape;83;p15"/>
          <p:cNvSpPr/>
          <p:nvPr/>
        </p:nvSpPr>
        <p:spPr>
          <a:xfrm>
            <a:off x="255300" y="236250"/>
            <a:ext cx="8633400" cy="46710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84" name="Google Shape;84;p15"/>
          <p:cNvSpPr txBox="1">
            <a:spLocks noGrp="1"/>
          </p:cNvSpPr>
          <p:nvPr>
            <p:ph type="title"/>
          </p:nvPr>
        </p:nvSpPr>
        <p:spPr>
          <a:xfrm>
            <a:off x="4733913" y="1231350"/>
            <a:ext cx="3216900" cy="16218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Clr>
                <a:schemeClr val="accent1"/>
              </a:buClr>
              <a:buSzPts val="3500"/>
              <a:buFont typeface="Albert Sans Medium"/>
              <a:buNone/>
              <a:defRPr>
                <a:solidFill>
                  <a:schemeClr val="accent1"/>
                </a:solidFill>
              </a:defRPr>
            </a:lvl1pPr>
            <a:lvl2pPr lvl="1" rtl="0">
              <a:spcBef>
                <a:spcPts val="0"/>
              </a:spcBef>
              <a:spcAft>
                <a:spcPts val="0"/>
              </a:spcAft>
              <a:buClr>
                <a:schemeClr val="accent1"/>
              </a:buClr>
              <a:buSzPts val="3500"/>
              <a:buFont typeface="Albert Sans Medium"/>
              <a:buNone/>
              <a:defRPr sz="3500">
                <a:solidFill>
                  <a:schemeClr val="accent1"/>
                </a:solidFill>
                <a:latin typeface="Albert Sans Medium"/>
                <a:ea typeface="Albert Sans Medium"/>
                <a:cs typeface="Albert Sans Medium"/>
                <a:sym typeface="Albert Sans Medium"/>
              </a:defRPr>
            </a:lvl2pPr>
            <a:lvl3pPr lvl="2" rtl="0">
              <a:spcBef>
                <a:spcPts val="0"/>
              </a:spcBef>
              <a:spcAft>
                <a:spcPts val="0"/>
              </a:spcAft>
              <a:buClr>
                <a:schemeClr val="accent1"/>
              </a:buClr>
              <a:buSzPts val="3500"/>
              <a:buFont typeface="Albert Sans Medium"/>
              <a:buNone/>
              <a:defRPr sz="3500">
                <a:solidFill>
                  <a:schemeClr val="accent1"/>
                </a:solidFill>
                <a:latin typeface="Albert Sans Medium"/>
                <a:ea typeface="Albert Sans Medium"/>
                <a:cs typeface="Albert Sans Medium"/>
                <a:sym typeface="Albert Sans Medium"/>
              </a:defRPr>
            </a:lvl3pPr>
            <a:lvl4pPr lvl="3" rtl="0">
              <a:spcBef>
                <a:spcPts val="0"/>
              </a:spcBef>
              <a:spcAft>
                <a:spcPts val="0"/>
              </a:spcAft>
              <a:buClr>
                <a:schemeClr val="accent1"/>
              </a:buClr>
              <a:buSzPts val="3500"/>
              <a:buFont typeface="Albert Sans Medium"/>
              <a:buNone/>
              <a:defRPr sz="3500">
                <a:solidFill>
                  <a:schemeClr val="accent1"/>
                </a:solidFill>
                <a:latin typeface="Albert Sans Medium"/>
                <a:ea typeface="Albert Sans Medium"/>
                <a:cs typeface="Albert Sans Medium"/>
                <a:sym typeface="Albert Sans Medium"/>
              </a:defRPr>
            </a:lvl4pPr>
            <a:lvl5pPr lvl="4" rtl="0">
              <a:spcBef>
                <a:spcPts val="0"/>
              </a:spcBef>
              <a:spcAft>
                <a:spcPts val="0"/>
              </a:spcAft>
              <a:buClr>
                <a:schemeClr val="accent1"/>
              </a:buClr>
              <a:buSzPts val="3500"/>
              <a:buFont typeface="Albert Sans Medium"/>
              <a:buNone/>
              <a:defRPr sz="3500">
                <a:solidFill>
                  <a:schemeClr val="accent1"/>
                </a:solidFill>
                <a:latin typeface="Albert Sans Medium"/>
                <a:ea typeface="Albert Sans Medium"/>
                <a:cs typeface="Albert Sans Medium"/>
                <a:sym typeface="Albert Sans Medium"/>
              </a:defRPr>
            </a:lvl5pPr>
            <a:lvl6pPr lvl="5" rtl="0">
              <a:spcBef>
                <a:spcPts val="0"/>
              </a:spcBef>
              <a:spcAft>
                <a:spcPts val="0"/>
              </a:spcAft>
              <a:buClr>
                <a:schemeClr val="accent1"/>
              </a:buClr>
              <a:buSzPts val="3500"/>
              <a:buFont typeface="Albert Sans Medium"/>
              <a:buNone/>
              <a:defRPr sz="3500">
                <a:solidFill>
                  <a:schemeClr val="accent1"/>
                </a:solidFill>
                <a:latin typeface="Albert Sans Medium"/>
                <a:ea typeface="Albert Sans Medium"/>
                <a:cs typeface="Albert Sans Medium"/>
                <a:sym typeface="Albert Sans Medium"/>
              </a:defRPr>
            </a:lvl6pPr>
            <a:lvl7pPr lvl="6" rtl="0">
              <a:spcBef>
                <a:spcPts val="0"/>
              </a:spcBef>
              <a:spcAft>
                <a:spcPts val="0"/>
              </a:spcAft>
              <a:buClr>
                <a:schemeClr val="accent1"/>
              </a:buClr>
              <a:buSzPts val="3500"/>
              <a:buFont typeface="Albert Sans Medium"/>
              <a:buNone/>
              <a:defRPr sz="3500">
                <a:solidFill>
                  <a:schemeClr val="accent1"/>
                </a:solidFill>
                <a:latin typeface="Albert Sans Medium"/>
                <a:ea typeface="Albert Sans Medium"/>
                <a:cs typeface="Albert Sans Medium"/>
                <a:sym typeface="Albert Sans Medium"/>
              </a:defRPr>
            </a:lvl7pPr>
            <a:lvl8pPr lvl="7" rtl="0">
              <a:spcBef>
                <a:spcPts val="0"/>
              </a:spcBef>
              <a:spcAft>
                <a:spcPts val="0"/>
              </a:spcAft>
              <a:buClr>
                <a:schemeClr val="accent1"/>
              </a:buClr>
              <a:buSzPts val="3500"/>
              <a:buFont typeface="Albert Sans Medium"/>
              <a:buNone/>
              <a:defRPr sz="3500">
                <a:solidFill>
                  <a:schemeClr val="accent1"/>
                </a:solidFill>
                <a:latin typeface="Albert Sans Medium"/>
                <a:ea typeface="Albert Sans Medium"/>
                <a:cs typeface="Albert Sans Medium"/>
                <a:sym typeface="Albert Sans Medium"/>
              </a:defRPr>
            </a:lvl8pPr>
            <a:lvl9pPr lvl="8" rtl="0">
              <a:spcBef>
                <a:spcPts val="0"/>
              </a:spcBef>
              <a:spcAft>
                <a:spcPts val="0"/>
              </a:spcAft>
              <a:buClr>
                <a:schemeClr val="accent1"/>
              </a:buClr>
              <a:buSzPts val="3500"/>
              <a:buFont typeface="Albert Sans Medium"/>
              <a:buNone/>
              <a:defRPr sz="3500">
                <a:solidFill>
                  <a:schemeClr val="accent1"/>
                </a:solidFill>
                <a:latin typeface="Albert Sans Medium"/>
                <a:ea typeface="Albert Sans Medium"/>
                <a:cs typeface="Albert Sans Medium"/>
                <a:sym typeface="Albert Sans Medium"/>
              </a:defRPr>
            </a:lvl9pPr>
          </a:lstStyle>
          <a:p>
            <a:endParaRPr/>
          </a:p>
        </p:txBody>
      </p:sp>
      <p:sp>
        <p:nvSpPr>
          <p:cNvPr id="85" name="Google Shape;85;p15"/>
          <p:cNvSpPr txBox="1">
            <a:spLocks noGrp="1"/>
          </p:cNvSpPr>
          <p:nvPr>
            <p:ph type="body" idx="1"/>
          </p:nvPr>
        </p:nvSpPr>
        <p:spPr>
          <a:xfrm>
            <a:off x="4733913" y="2853150"/>
            <a:ext cx="3216900" cy="1059000"/>
          </a:xfrm>
          <a:prstGeom prst="rect">
            <a:avLst/>
          </a:prstGeom>
        </p:spPr>
        <p:txBody>
          <a:bodyPr spcFirstLastPara="1" wrap="square" lIns="91425" tIns="91425" rIns="91425" bIns="91425" anchor="t" anchorCtr="0">
            <a:noAutofit/>
          </a:bodyPr>
          <a:lstStyle>
            <a:lvl1pPr marL="457200" lvl="0" indent="-317500" algn="ctr" rtl="0">
              <a:spcBef>
                <a:spcPts val="0"/>
              </a:spcBef>
              <a:spcAft>
                <a:spcPts val="0"/>
              </a:spcAft>
              <a:buSzPts val="1400"/>
              <a:buChar char="●"/>
              <a:defRPr sz="1400">
                <a:highlight>
                  <a:schemeClr val="dk1"/>
                </a:highlight>
              </a:defRPr>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0"/>
              </a:spcBef>
              <a:spcAft>
                <a:spcPts val="0"/>
              </a:spcAft>
              <a:buSzPts val="1400"/>
              <a:buChar char="■"/>
              <a:defRPr/>
            </a:lvl3pPr>
            <a:lvl4pPr marL="1828800" lvl="3" indent="-317500" rtl="0">
              <a:lnSpc>
                <a:spcPct val="115000"/>
              </a:lnSpc>
              <a:spcBef>
                <a:spcPts val="0"/>
              </a:spcBef>
              <a:spcAft>
                <a:spcPts val="0"/>
              </a:spcAft>
              <a:buSzPts val="1400"/>
              <a:buChar char="●"/>
              <a:defRPr/>
            </a:lvl4pPr>
            <a:lvl5pPr marL="2286000" lvl="4" indent="-317500" rtl="0">
              <a:lnSpc>
                <a:spcPct val="115000"/>
              </a:lnSpc>
              <a:spcBef>
                <a:spcPts val="0"/>
              </a:spcBef>
              <a:spcAft>
                <a:spcPts val="0"/>
              </a:spcAft>
              <a:buSzPts val="1400"/>
              <a:buChar char="○"/>
              <a:defRPr/>
            </a:lvl5pPr>
            <a:lvl6pPr marL="2743200" lvl="5" indent="-317500" rtl="0">
              <a:lnSpc>
                <a:spcPct val="115000"/>
              </a:lnSpc>
              <a:spcBef>
                <a:spcPts val="0"/>
              </a:spcBef>
              <a:spcAft>
                <a:spcPts val="0"/>
              </a:spcAft>
              <a:buSzPts val="1400"/>
              <a:buChar char="■"/>
              <a:defRPr/>
            </a:lvl6pPr>
            <a:lvl7pPr marL="3200400" lvl="6" indent="-317500" rtl="0">
              <a:lnSpc>
                <a:spcPct val="115000"/>
              </a:lnSpc>
              <a:spcBef>
                <a:spcPts val="0"/>
              </a:spcBef>
              <a:spcAft>
                <a:spcPts val="0"/>
              </a:spcAft>
              <a:buSzPts val="1400"/>
              <a:buChar char="●"/>
              <a:defRPr/>
            </a:lvl7pPr>
            <a:lvl8pPr marL="3657600" lvl="7" indent="-317500" rtl="0">
              <a:lnSpc>
                <a:spcPct val="115000"/>
              </a:lnSpc>
              <a:spcBef>
                <a:spcPts val="0"/>
              </a:spcBef>
              <a:spcAft>
                <a:spcPts val="0"/>
              </a:spcAft>
              <a:buSzPts val="1400"/>
              <a:buChar char="○"/>
              <a:defRPr/>
            </a:lvl8pPr>
            <a:lvl9pPr marL="4114800" lvl="8" indent="-317500" rtl="0">
              <a:lnSpc>
                <a:spcPct val="115000"/>
              </a:lnSpc>
              <a:spcBef>
                <a:spcPts val="0"/>
              </a:spcBef>
              <a:spcAft>
                <a:spcPts val="0"/>
              </a:spcAft>
              <a:buSzPts val="1400"/>
              <a:buChar char="■"/>
              <a:defRPr/>
            </a:lvl9pPr>
          </a:lstStyle>
          <a:p>
            <a:endParaRPr/>
          </a:p>
        </p:txBody>
      </p:sp>
    </p:spTree>
    <p:extLst>
      <p:ext uri="{BB962C8B-B14F-4D97-AF65-F5344CB8AC3E}">
        <p14:creationId xmlns:p14="http://schemas.microsoft.com/office/powerpoint/2010/main" val="40995944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86"/>
        <p:cNvGrpSpPr/>
        <p:nvPr/>
      </p:nvGrpSpPr>
      <p:grpSpPr>
        <a:xfrm>
          <a:off x="0" y="0"/>
          <a:ext cx="0" cy="0"/>
          <a:chOff x="0" y="0"/>
          <a:chExt cx="0" cy="0"/>
        </a:xfrm>
      </p:grpSpPr>
      <p:pic>
        <p:nvPicPr>
          <p:cNvPr id="87" name="Google Shape;87;p16"/>
          <p:cNvPicPr preferRelativeResize="0"/>
          <p:nvPr/>
        </p:nvPicPr>
        <p:blipFill>
          <a:blip r:embed="rId2">
            <a:alphaModFix/>
          </a:blip>
          <a:stretch>
            <a:fillRect/>
          </a:stretch>
        </p:blipFill>
        <p:spPr>
          <a:xfrm rot="10800000">
            <a:off x="0" y="0"/>
            <a:ext cx="9144000" cy="5143500"/>
          </a:xfrm>
          <a:prstGeom prst="rect">
            <a:avLst/>
          </a:prstGeom>
          <a:noFill/>
          <a:ln>
            <a:noFill/>
          </a:ln>
        </p:spPr>
      </p:pic>
      <p:sp>
        <p:nvSpPr>
          <p:cNvPr id="88" name="Google Shape;88;p16"/>
          <p:cNvSpPr/>
          <p:nvPr/>
        </p:nvSpPr>
        <p:spPr>
          <a:xfrm>
            <a:off x="255300" y="236250"/>
            <a:ext cx="8633400" cy="46710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89" name="Google Shape;89;p16"/>
          <p:cNvSpPr txBox="1">
            <a:spLocks noGrp="1"/>
          </p:cNvSpPr>
          <p:nvPr>
            <p:ph type="title"/>
          </p:nvPr>
        </p:nvSpPr>
        <p:spPr>
          <a:xfrm>
            <a:off x="5253267" y="1751850"/>
            <a:ext cx="2720400" cy="6570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Clr>
                <a:schemeClr val="accent1"/>
              </a:buClr>
              <a:buSzPts val="3500"/>
              <a:buFont typeface="Albert Sans Medium"/>
              <a:buNone/>
              <a:defRPr>
                <a:solidFill>
                  <a:schemeClr val="accent1"/>
                </a:solidFill>
              </a:defRPr>
            </a:lvl1pPr>
            <a:lvl2pPr lvl="1" rtl="0">
              <a:spcBef>
                <a:spcPts val="0"/>
              </a:spcBef>
              <a:spcAft>
                <a:spcPts val="0"/>
              </a:spcAft>
              <a:buClr>
                <a:schemeClr val="accent1"/>
              </a:buClr>
              <a:buSzPts val="3500"/>
              <a:buFont typeface="Albert Sans Medium"/>
              <a:buNone/>
              <a:defRPr sz="3500">
                <a:solidFill>
                  <a:schemeClr val="accent1"/>
                </a:solidFill>
                <a:latin typeface="Albert Sans Medium"/>
                <a:ea typeface="Albert Sans Medium"/>
                <a:cs typeface="Albert Sans Medium"/>
                <a:sym typeface="Albert Sans Medium"/>
              </a:defRPr>
            </a:lvl2pPr>
            <a:lvl3pPr lvl="2" rtl="0">
              <a:spcBef>
                <a:spcPts val="0"/>
              </a:spcBef>
              <a:spcAft>
                <a:spcPts val="0"/>
              </a:spcAft>
              <a:buClr>
                <a:schemeClr val="accent1"/>
              </a:buClr>
              <a:buSzPts val="3500"/>
              <a:buFont typeface="Albert Sans Medium"/>
              <a:buNone/>
              <a:defRPr sz="3500">
                <a:solidFill>
                  <a:schemeClr val="accent1"/>
                </a:solidFill>
                <a:latin typeface="Albert Sans Medium"/>
                <a:ea typeface="Albert Sans Medium"/>
                <a:cs typeface="Albert Sans Medium"/>
                <a:sym typeface="Albert Sans Medium"/>
              </a:defRPr>
            </a:lvl3pPr>
            <a:lvl4pPr lvl="3" rtl="0">
              <a:spcBef>
                <a:spcPts val="0"/>
              </a:spcBef>
              <a:spcAft>
                <a:spcPts val="0"/>
              </a:spcAft>
              <a:buClr>
                <a:schemeClr val="accent1"/>
              </a:buClr>
              <a:buSzPts val="3500"/>
              <a:buFont typeface="Albert Sans Medium"/>
              <a:buNone/>
              <a:defRPr sz="3500">
                <a:solidFill>
                  <a:schemeClr val="accent1"/>
                </a:solidFill>
                <a:latin typeface="Albert Sans Medium"/>
                <a:ea typeface="Albert Sans Medium"/>
                <a:cs typeface="Albert Sans Medium"/>
                <a:sym typeface="Albert Sans Medium"/>
              </a:defRPr>
            </a:lvl4pPr>
            <a:lvl5pPr lvl="4" rtl="0">
              <a:spcBef>
                <a:spcPts val="0"/>
              </a:spcBef>
              <a:spcAft>
                <a:spcPts val="0"/>
              </a:spcAft>
              <a:buClr>
                <a:schemeClr val="accent1"/>
              </a:buClr>
              <a:buSzPts val="3500"/>
              <a:buFont typeface="Albert Sans Medium"/>
              <a:buNone/>
              <a:defRPr sz="3500">
                <a:solidFill>
                  <a:schemeClr val="accent1"/>
                </a:solidFill>
                <a:latin typeface="Albert Sans Medium"/>
                <a:ea typeface="Albert Sans Medium"/>
                <a:cs typeface="Albert Sans Medium"/>
                <a:sym typeface="Albert Sans Medium"/>
              </a:defRPr>
            </a:lvl5pPr>
            <a:lvl6pPr lvl="5" rtl="0">
              <a:spcBef>
                <a:spcPts val="0"/>
              </a:spcBef>
              <a:spcAft>
                <a:spcPts val="0"/>
              </a:spcAft>
              <a:buClr>
                <a:schemeClr val="accent1"/>
              </a:buClr>
              <a:buSzPts val="3500"/>
              <a:buFont typeface="Albert Sans Medium"/>
              <a:buNone/>
              <a:defRPr sz="3500">
                <a:solidFill>
                  <a:schemeClr val="accent1"/>
                </a:solidFill>
                <a:latin typeface="Albert Sans Medium"/>
                <a:ea typeface="Albert Sans Medium"/>
                <a:cs typeface="Albert Sans Medium"/>
                <a:sym typeface="Albert Sans Medium"/>
              </a:defRPr>
            </a:lvl6pPr>
            <a:lvl7pPr lvl="6" rtl="0">
              <a:spcBef>
                <a:spcPts val="0"/>
              </a:spcBef>
              <a:spcAft>
                <a:spcPts val="0"/>
              </a:spcAft>
              <a:buClr>
                <a:schemeClr val="accent1"/>
              </a:buClr>
              <a:buSzPts val="3500"/>
              <a:buFont typeface="Albert Sans Medium"/>
              <a:buNone/>
              <a:defRPr sz="3500">
                <a:solidFill>
                  <a:schemeClr val="accent1"/>
                </a:solidFill>
                <a:latin typeface="Albert Sans Medium"/>
                <a:ea typeface="Albert Sans Medium"/>
                <a:cs typeface="Albert Sans Medium"/>
                <a:sym typeface="Albert Sans Medium"/>
              </a:defRPr>
            </a:lvl7pPr>
            <a:lvl8pPr lvl="7" rtl="0">
              <a:spcBef>
                <a:spcPts val="0"/>
              </a:spcBef>
              <a:spcAft>
                <a:spcPts val="0"/>
              </a:spcAft>
              <a:buClr>
                <a:schemeClr val="accent1"/>
              </a:buClr>
              <a:buSzPts val="3500"/>
              <a:buFont typeface="Albert Sans Medium"/>
              <a:buNone/>
              <a:defRPr sz="3500">
                <a:solidFill>
                  <a:schemeClr val="accent1"/>
                </a:solidFill>
                <a:latin typeface="Albert Sans Medium"/>
                <a:ea typeface="Albert Sans Medium"/>
                <a:cs typeface="Albert Sans Medium"/>
                <a:sym typeface="Albert Sans Medium"/>
              </a:defRPr>
            </a:lvl8pPr>
            <a:lvl9pPr lvl="8" rtl="0">
              <a:spcBef>
                <a:spcPts val="0"/>
              </a:spcBef>
              <a:spcAft>
                <a:spcPts val="0"/>
              </a:spcAft>
              <a:buClr>
                <a:schemeClr val="accent1"/>
              </a:buClr>
              <a:buSzPts val="3500"/>
              <a:buFont typeface="Albert Sans Medium"/>
              <a:buNone/>
              <a:defRPr sz="3500">
                <a:solidFill>
                  <a:schemeClr val="accent1"/>
                </a:solidFill>
                <a:latin typeface="Albert Sans Medium"/>
                <a:ea typeface="Albert Sans Medium"/>
                <a:cs typeface="Albert Sans Medium"/>
                <a:sym typeface="Albert Sans Medium"/>
              </a:defRPr>
            </a:lvl9pPr>
          </a:lstStyle>
          <a:p>
            <a:endParaRPr/>
          </a:p>
        </p:txBody>
      </p:sp>
      <p:sp>
        <p:nvSpPr>
          <p:cNvPr id="90" name="Google Shape;90;p16"/>
          <p:cNvSpPr txBox="1">
            <a:spLocks noGrp="1"/>
          </p:cNvSpPr>
          <p:nvPr>
            <p:ph type="body" idx="1"/>
          </p:nvPr>
        </p:nvSpPr>
        <p:spPr>
          <a:xfrm>
            <a:off x="5253257" y="2332650"/>
            <a:ext cx="2720400" cy="1059000"/>
          </a:xfrm>
          <a:prstGeom prst="rect">
            <a:avLst/>
          </a:prstGeom>
        </p:spPr>
        <p:txBody>
          <a:bodyPr spcFirstLastPara="1" wrap="square" lIns="91425" tIns="91425" rIns="91425" bIns="91425" anchor="t" anchorCtr="0">
            <a:noAutofit/>
          </a:bodyPr>
          <a:lstStyle>
            <a:lvl1pPr marL="457200" lvl="0" indent="-317500" algn="ctr" rtl="0">
              <a:spcBef>
                <a:spcPts val="0"/>
              </a:spcBef>
              <a:spcAft>
                <a:spcPts val="0"/>
              </a:spcAft>
              <a:buSzPts val="1400"/>
              <a:buChar char="●"/>
              <a:defRPr sz="1400">
                <a:highlight>
                  <a:schemeClr val="dk1"/>
                </a:highlight>
              </a:defRPr>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0"/>
              </a:spcBef>
              <a:spcAft>
                <a:spcPts val="0"/>
              </a:spcAft>
              <a:buSzPts val="1400"/>
              <a:buChar char="■"/>
              <a:defRPr/>
            </a:lvl3pPr>
            <a:lvl4pPr marL="1828800" lvl="3" indent="-317500" rtl="0">
              <a:lnSpc>
                <a:spcPct val="115000"/>
              </a:lnSpc>
              <a:spcBef>
                <a:spcPts val="0"/>
              </a:spcBef>
              <a:spcAft>
                <a:spcPts val="0"/>
              </a:spcAft>
              <a:buSzPts val="1400"/>
              <a:buChar char="●"/>
              <a:defRPr/>
            </a:lvl4pPr>
            <a:lvl5pPr marL="2286000" lvl="4" indent="-317500" rtl="0">
              <a:lnSpc>
                <a:spcPct val="115000"/>
              </a:lnSpc>
              <a:spcBef>
                <a:spcPts val="0"/>
              </a:spcBef>
              <a:spcAft>
                <a:spcPts val="0"/>
              </a:spcAft>
              <a:buSzPts val="1400"/>
              <a:buChar char="○"/>
              <a:defRPr/>
            </a:lvl5pPr>
            <a:lvl6pPr marL="2743200" lvl="5" indent="-317500" rtl="0">
              <a:lnSpc>
                <a:spcPct val="115000"/>
              </a:lnSpc>
              <a:spcBef>
                <a:spcPts val="0"/>
              </a:spcBef>
              <a:spcAft>
                <a:spcPts val="0"/>
              </a:spcAft>
              <a:buSzPts val="1400"/>
              <a:buChar char="■"/>
              <a:defRPr/>
            </a:lvl6pPr>
            <a:lvl7pPr marL="3200400" lvl="6" indent="-317500" rtl="0">
              <a:lnSpc>
                <a:spcPct val="115000"/>
              </a:lnSpc>
              <a:spcBef>
                <a:spcPts val="0"/>
              </a:spcBef>
              <a:spcAft>
                <a:spcPts val="0"/>
              </a:spcAft>
              <a:buSzPts val="1400"/>
              <a:buChar char="●"/>
              <a:defRPr/>
            </a:lvl7pPr>
            <a:lvl8pPr marL="3657600" lvl="7" indent="-317500" rtl="0">
              <a:lnSpc>
                <a:spcPct val="115000"/>
              </a:lnSpc>
              <a:spcBef>
                <a:spcPts val="0"/>
              </a:spcBef>
              <a:spcAft>
                <a:spcPts val="0"/>
              </a:spcAft>
              <a:buSzPts val="1400"/>
              <a:buChar char="○"/>
              <a:defRPr/>
            </a:lvl8pPr>
            <a:lvl9pPr marL="4114800" lvl="8" indent="-317500" rtl="0">
              <a:lnSpc>
                <a:spcPct val="115000"/>
              </a:lnSpc>
              <a:spcBef>
                <a:spcPts val="0"/>
              </a:spcBef>
              <a:spcAft>
                <a:spcPts val="0"/>
              </a:spcAft>
              <a:buSzPts val="1400"/>
              <a:buChar char="■"/>
              <a:defRPr/>
            </a:lvl9pPr>
          </a:lstStyle>
          <a:p>
            <a:endParaRPr/>
          </a:p>
        </p:txBody>
      </p:sp>
    </p:spTree>
    <p:extLst>
      <p:ext uri="{BB962C8B-B14F-4D97-AF65-F5344CB8AC3E}">
        <p14:creationId xmlns:p14="http://schemas.microsoft.com/office/powerpoint/2010/main" val="17286110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91"/>
        <p:cNvGrpSpPr/>
        <p:nvPr/>
      </p:nvGrpSpPr>
      <p:grpSpPr>
        <a:xfrm>
          <a:off x="0" y="0"/>
          <a:ext cx="0" cy="0"/>
          <a:chOff x="0" y="0"/>
          <a:chExt cx="0" cy="0"/>
        </a:xfrm>
      </p:grpSpPr>
      <p:sp>
        <p:nvSpPr>
          <p:cNvPr id="92" name="Google Shape;92;p17"/>
          <p:cNvSpPr/>
          <p:nvPr/>
        </p:nvSpPr>
        <p:spPr>
          <a:xfrm>
            <a:off x="255300" y="236250"/>
            <a:ext cx="8633400" cy="46710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pic>
        <p:nvPicPr>
          <p:cNvPr id="93" name="Google Shape;93;p17"/>
          <p:cNvPicPr preferRelativeResize="0"/>
          <p:nvPr/>
        </p:nvPicPr>
        <p:blipFill>
          <a:blip r:embed="rId2">
            <a:alphaModFix/>
          </a:blip>
          <a:stretch>
            <a:fillRect/>
          </a:stretch>
        </p:blipFill>
        <p:spPr>
          <a:xfrm>
            <a:off x="0" y="0"/>
            <a:ext cx="9144000" cy="5143500"/>
          </a:xfrm>
          <a:prstGeom prst="rect">
            <a:avLst/>
          </a:prstGeom>
          <a:noFill/>
          <a:ln>
            <a:noFill/>
          </a:ln>
        </p:spPr>
      </p:pic>
      <p:sp>
        <p:nvSpPr>
          <p:cNvPr id="94" name="Google Shape;94;p17"/>
          <p:cNvSpPr/>
          <p:nvPr/>
        </p:nvSpPr>
        <p:spPr>
          <a:xfrm>
            <a:off x="255300" y="236250"/>
            <a:ext cx="8633400" cy="46710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95" name="Google Shape;95;p17"/>
          <p:cNvSpPr txBox="1">
            <a:spLocks noGrp="1"/>
          </p:cNvSpPr>
          <p:nvPr>
            <p:ph type="title"/>
          </p:nvPr>
        </p:nvSpPr>
        <p:spPr>
          <a:xfrm>
            <a:off x="715050" y="535000"/>
            <a:ext cx="7713900" cy="5478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Clr>
                <a:schemeClr val="accent1"/>
              </a:buClr>
              <a:buSzPts val="3500"/>
              <a:buFont typeface="Albert Sans Medium"/>
              <a:buNone/>
              <a:defRPr>
                <a:solidFill>
                  <a:schemeClr val="accent1"/>
                </a:solidFill>
              </a:defRPr>
            </a:lvl1pPr>
            <a:lvl2pPr lvl="1" rtl="0">
              <a:spcBef>
                <a:spcPts val="0"/>
              </a:spcBef>
              <a:spcAft>
                <a:spcPts val="0"/>
              </a:spcAft>
              <a:buClr>
                <a:schemeClr val="accent1"/>
              </a:buClr>
              <a:buSzPts val="3500"/>
              <a:buFont typeface="Albert Sans Medium"/>
              <a:buNone/>
              <a:defRPr sz="3500">
                <a:solidFill>
                  <a:schemeClr val="accent1"/>
                </a:solidFill>
                <a:latin typeface="Albert Sans Medium"/>
                <a:ea typeface="Albert Sans Medium"/>
                <a:cs typeface="Albert Sans Medium"/>
                <a:sym typeface="Albert Sans Medium"/>
              </a:defRPr>
            </a:lvl2pPr>
            <a:lvl3pPr lvl="2" rtl="0">
              <a:spcBef>
                <a:spcPts val="0"/>
              </a:spcBef>
              <a:spcAft>
                <a:spcPts val="0"/>
              </a:spcAft>
              <a:buClr>
                <a:schemeClr val="accent1"/>
              </a:buClr>
              <a:buSzPts val="3500"/>
              <a:buFont typeface="Albert Sans Medium"/>
              <a:buNone/>
              <a:defRPr sz="3500">
                <a:solidFill>
                  <a:schemeClr val="accent1"/>
                </a:solidFill>
                <a:latin typeface="Albert Sans Medium"/>
                <a:ea typeface="Albert Sans Medium"/>
                <a:cs typeface="Albert Sans Medium"/>
                <a:sym typeface="Albert Sans Medium"/>
              </a:defRPr>
            </a:lvl3pPr>
            <a:lvl4pPr lvl="3" rtl="0">
              <a:spcBef>
                <a:spcPts val="0"/>
              </a:spcBef>
              <a:spcAft>
                <a:spcPts val="0"/>
              </a:spcAft>
              <a:buClr>
                <a:schemeClr val="accent1"/>
              </a:buClr>
              <a:buSzPts val="3500"/>
              <a:buFont typeface="Albert Sans Medium"/>
              <a:buNone/>
              <a:defRPr sz="3500">
                <a:solidFill>
                  <a:schemeClr val="accent1"/>
                </a:solidFill>
                <a:latin typeface="Albert Sans Medium"/>
                <a:ea typeface="Albert Sans Medium"/>
                <a:cs typeface="Albert Sans Medium"/>
                <a:sym typeface="Albert Sans Medium"/>
              </a:defRPr>
            </a:lvl4pPr>
            <a:lvl5pPr lvl="4" rtl="0">
              <a:spcBef>
                <a:spcPts val="0"/>
              </a:spcBef>
              <a:spcAft>
                <a:spcPts val="0"/>
              </a:spcAft>
              <a:buClr>
                <a:schemeClr val="accent1"/>
              </a:buClr>
              <a:buSzPts val="3500"/>
              <a:buFont typeface="Albert Sans Medium"/>
              <a:buNone/>
              <a:defRPr sz="3500">
                <a:solidFill>
                  <a:schemeClr val="accent1"/>
                </a:solidFill>
                <a:latin typeface="Albert Sans Medium"/>
                <a:ea typeface="Albert Sans Medium"/>
                <a:cs typeface="Albert Sans Medium"/>
                <a:sym typeface="Albert Sans Medium"/>
              </a:defRPr>
            </a:lvl5pPr>
            <a:lvl6pPr lvl="5" rtl="0">
              <a:spcBef>
                <a:spcPts val="0"/>
              </a:spcBef>
              <a:spcAft>
                <a:spcPts val="0"/>
              </a:spcAft>
              <a:buClr>
                <a:schemeClr val="accent1"/>
              </a:buClr>
              <a:buSzPts val="3500"/>
              <a:buFont typeface="Albert Sans Medium"/>
              <a:buNone/>
              <a:defRPr sz="3500">
                <a:solidFill>
                  <a:schemeClr val="accent1"/>
                </a:solidFill>
                <a:latin typeface="Albert Sans Medium"/>
                <a:ea typeface="Albert Sans Medium"/>
                <a:cs typeface="Albert Sans Medium"/>
                <a:sym typeface="Albert Sans Medium"/>
              </a:defRPr>
            </a:lvl6pPr>
            <a:lvl7pPr lvl="6" rtl="0">
              <a:spcBef>
                <a:spcPts val="0"/>
              </a:spcBef>
              <a:spcAft>
                <a:spcPts val="0"/>
              </a:spcAft>
              <a:buClr>
                <a:schemeClr val="accent1"/>
              </a:buClr>
              <a:buSzPts val="3500"/>
              <a:buFont typeface="Albert Sans Medium"/>
              <a:buNone/>
              <a:defRPr sz="3500">
                <a:solidFill>
                  <a:schemeClr val="accent1"/>
                </a:solidFill>
                <a:latin typeface="Albert Sans Medium"/>
                <a:ea typeface="Albert Sans Medium"/>
                <a:cs typeface="Albert Sans Medium"/>
                <a:sym typeface="Albert Sans Medium"/>
              </a:defRPr>
            </a:lvl7pPr>
            <a:lvl8pPr lvl="7" rtl="0">
              <a:spcBef>
                <a:spcPts val="0"/>
              </a:spcBef>
              <a:spcAft>
                <a:spcPts val="0"/>
              </a:spcAft>
              <a:buClr>
                <a:schemeClr val="accent1"/>
              </a:buClr>
              <a:buSzPts val="3500"/>
              <a:buFont typeface="Albert Sans Medium"/>
              <a:buNone/>
              <a:defRPr sz="3500">
                <a:solidFill>
                  <a:schemeClr val="accent1"/>
                </a:solidFill>
                <a:latin typeface="Albert Sans Medium"/>
                <a:ea typeface="Albert Sans Medium"/>
                <a:cs typeface="Albert Sans Medium"/>
                <a:sym typeface="Albert Sans Medium"/>
              </a:defRPr>
            </a:lvl8pPr>
            <a:lvl9pPr lvl="8" rtl="0">
              <a:spcBef>
                <a:spcPts val="0"/>
              </a:spcBef>
              <a:spcAft>
                <a:spcPts val="0"/>
              </a:spcAft>
              <a:buClr>
                <a:schemeClr val="accent1"/>
              </a:buClr>
              <a:buSzPts val="3500"/>
              <a:buFont typeface="Albert Sans Medium"/>
              <a:buNone/>
              <a:defRPr sz="3500">
                <a:solidFill>
                  <a:schemeClr val="accent1"/>
                </a:solidFill>
                <a:latin typeface="Albert Sans Medium"/>
                <a:ea typeface="Albert Sans Medium"/>
                <a:cs typeface="Albert Sans Medium"/>
                <a:sym typeface="Albert Sans Medium"/>
              </a:defRPr>
            </a:lvl9pPr>
          </a:lstStyle>
          <a:p>
            <a:endParaRPr/>
          </a:p>
        </p:txBody>
      </p:sp>
      <p:sp>
        <p:nvSpPr>
          <p:cNvPr id="96" name="Google Shape;96;p17"/>
          <p:cNvSpPr txBox="1">
            <a:spLocks noGrp="1"/>
          </p:cNvSpPr>
          <p:nvPr>
            <p:ph type="subTitle" idx="1"/>
          </p:nvPr>
        </p:nvSpPr>
        <p:spPr>
          <a:xfrm>
            <a:off x="2657694" y="1859550"/>
            <a:ext cx="3828600" cy="8151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highlight>
                  <a:schemeClr val="dk1"/>
                </a:highlight>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97" name="Google Shape;97;p17"/>
          <p:cNvSpPr txBox="1">
            <a:spLocks noGrp="1"/>
          </p:cNvSpPr>
          <p:nvPr>
            <p:ph type="subTitle" idx="2"/>
          </p:nvPr>
        </p:nvSpPr>
        <p:spPr>
          <a:xfrm>
            <a:off x="2657706" y="1435950"/>
            <a:ext cx="3828600" cy="5760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Bebas Neue"/>
              <a:buNone/>
              <a:defRPr sz="2200" b="1"/>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98" name="Google Shape;98;p17"/>
          <p:cNvSpPr txBox="1">
            <a:spLocks noGrp="1"/>
          </p:cNvSpPr>
          <p:nvPr>
            <p:ph type="subTitle" idx="3"/>
          </p:nvPr>
        </p:nvSpPr>
        <p:spPr>
          <a:xfrm>
            <a:off x="2657694" y="3373275"/>
            <a:ext cx="3828600" cy="8151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highlight>
                  <a:schemeClr val="dk1"/>
                </a:highlight>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99" name="Google Shape;99;p17"/>
          <p:cNvSpPr txBox="1">
            <a:spLocks noGrp="1"/>
          </p:cNvSpPr>
          <p:nvPr>
            <p:ph type="subTitle" idx="4"/>
          </p:nvPr>
        </p:nvSpPr>
        <p:spPr>
          <a:xfrm>
            <a:off x="2657706" y="2949675"/>
            <a:ext cx="3828600" cy="5760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Bebas Neue"/>
              <a:buNone/>
              <a:defRPr sz="2200" b="1"/>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Tree>
    <p:extLst>
      <p:ext uri="{BB962C8B-B14F-4D97-AF65-F5344CB8AC3E}">
        <p14:creationId xmlns:p14="http://schemas.microsoft.com/office/powerpoint/2010/main" val="32927125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100"/>
        <p:cNvGrpSpPr/>
        <p:nvPr/>
      </p:nvGrpSpPr>
      <p:grpSpPr>
        <a:xfrm>
          <a:off x="0" y="0"/>
          <a:ext cx="0" cy="0"/>
          <a:chOff x="0" y="0"/>
          <a:chExt cx="0" cy="0"/>
        </a:xfrm>
      </p:grpSpPr>
      <p:pic>
        <p:nvPicPr>
          <p:cNvPr id="101" name="Google Shape;101;p18"/>
          <p:cNvPicPr preferRelativeResize="0"/>
          <p:nvPr/>
        </p:nvPicPr>
        <p:blipFill>
          <a:blip r:embed="rId2">
            <a:alphaModFix/>
          </a:blip>
          <a:stretch>
            <a:fillRect/>
          </a:stretch>
        </p:blipFill>
        <p:spPr>
          <a:xfrm rot="10800000">
            <a:off x="0" y="0"/>
            <a:ext cx="9144000" cy="5143500"/>
          </a:xfrm>
          <a:prstGeom prst="rect">
            <a:avLst/>
          </a:prstGeom>
          <a:noFill/>
          <a:ln>
            <a:noFill/>
          </a:ln>
        </p:spPr>
      </p:pic>
      <p:sp>
        <p:nvSpPr>
          <p:cNvPr id="102" name="Google Shape;102;p18"/>
          <p:cNvSpPr/>
          <p:nvPr/>
        </p:nvSpPr>
        <p:spPr>
          <a:xfrm>
            <a:off x="255300" y="236250"/>
            <a:ext cx="8633400" cy="46710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03" name="Google Shape;103;p18"/>
          <p:cNvSpPr txBox="1">
            <a:spLocks noGrp="1"/>
          </p:cNvSpPr>
          <p:nvPr>
            <p:ph type="title"/>
          </p:nvPr>
        </p:nvSpPr>
        <p:spPr>
          <a:xfrm>
            <a:off x="715100" y="535000"/>
            <a:ext cx="7713900" cy="5478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Clr>
                <a:schemeClr val="accent1"/>
              </a:buClr>
              <a:buSzPts val="3500"/>
              <a:buFont typeface="Albert Sans Medium"/>
              <a:buNone/>
              <a:defRPr>
                <a:solidFill>
                  <a:schemeClr val="accent1"/>
                </a:solidFill>
              </a:defRPr>
            </a:lvl1pPr>
            <a:lvl2pPr lvl="1" rtl="0">
              <a:spcBef>
                <a:spcPts val="0"/>
              </a:spcBef>
              <a:spcAft>
                <a:spcPts val="0"/>
              </a:spcAft>
              <a:buClr>
                <a:schemeClr val="accent1"/>
              </a:buClr>
              <a:buSzPts val="3500"/>
              <a:buFont typeface="Albert Sans Medium"/>
              <a:buNone/>
              <a:defRPr sz="3500">
                <a:solidFill>
                  <a:schemeClr val="accent1"/>
                </a:solidFill>
                <a:latin typeface="Albert Sans Medium"/>
                <a:ea typeface="Albert Sans Medium"/>
                <a:cs typeface="Albert Sans Medium"/>
                <a:sym typeface="Albert Sans Medium"/>
              </a:defRPr>
            </a:lvl2pPr>
            <a:lvl3pPr lvl="2" rtl="0">
              <a:spcBef>
                <a:spcPts val="0"/>
              </a:spcBef>
              <a:spcAft>
                <a:spcPts val="0"/>
              </a:spcAft>
              <a:buClr>
                <a:schemeClr val="accent1"/>
              </a:buClr>
              <a:buSzPts val="3500"/>
              <a:buFont typeface="Albert Sans Medium"/>
              <a:buNone/>
              <a:defRPr sz="3500">
                <a:solidFill>
                  <a:schemeClr val="accent1"/>
                </a:solidFill>
                <a:latin typeface="Albert Sans Medium"/>
                <a:ea typeface="Albert Sans Medium"/>
                <a:cs typeface="Albert Sans Medium"/>
                <a:sym typeface="Albert Sans Medium"/>
              </a:defRPr>
            </a:lvl3pPr>
            <a:lvl4pPr lvl="3" rtl="0">
              <a:spcBef>
                <a:spcPts val="0"/>
              </a:spcBef>
              <a:spcAft>
                <a:spcPts val="0"/>
              </a:spcAft>
              <a:buClr>
                <a:schemeClr val="accent1"/>
              </a:buClr>
              <a:buSzPts val="3500"/>
              <a:buFont typeface="Albert Sans Medium"/>
              <a:buNone/>
              <a:defRPr sz="3500">
                <a:solidFill>
                  <a:schemeClr val="accent1"/>
                </a:solidFill>
                <a:latin typeface="Albert Sans Medium"/>
                <a:ea typeface="Albert Sans Medium"/>
                <a:cs typeface="Albert Sans Medium"/>
                <a:sym typeface="Albert Sans Medium"/>
              </a:defRPr>
            </a:lvl4pPr>
            <a:lvl5pPr lvl="4" rtl="0">
              <a:spcBef>
                <a:spcPts val="0"/>
              </a:spcBef>
              <a:spcAft>
                <a:spcPts val="0"/>
              </a:spcAft>
              <a:buClr>
                <a:schemeClr val="accent1"/>
              </a:buClr>
              <a:buSzPts val="3500"/>
              <a:buFont typeface="Albert Sans Medium"/>
              <a:buNone/>
              <a:defRPr sz="3500">
                <a:solidFill>
                  <a:schemeClr val="accent1"/>
                </a:solidFill>
                <a:latin typeface="Albert Sans Medium"/>
                <a:ea typeface="Albert Sans Medium"/>
                <a:cs typeface="Albert Sans Medium"/>
                <a:sym typeface="Albert Sans Medium"/>
              </a:defRPr>
            </a:lvl5pPr>
            <a:lvl6pPr lvl="5" rtl="0">
              <a:spcBef>
                <a:spcPts val="0"/>
              </a:spcBef>
              <a:spcAft>
                <a:spcPts val="0"/>
              </a:spcAft>
              <a:buClr>
                <a:schemeClr val="accent1"/>
              </a:buClr>
              <a:buSzPts val="3500"/>
              <a:buFont typeface="Albert Sans Medium"/>
              <a:buNone/>
              <a:defRPr sz="3500">
                <a:solidFill>
                  <a:schemeClr val="accent1"/>
                </a:solidFill>
                <a:latin typeface="Albert Sans Medium"/>
                <a:ea typeface="Albert Sans Medium"/>
                <a:cs typeface="Albert Sans Medium"/>
                <a:sym typeface="Albert Sans Medium"/>
              </a:defRPr>
            </a:lvl6pPr>
            <a:lvl7pPr lvl="6" rtl="0">
              <a:spcBef>
                <a:spcPts val="0"/>
              </a:spcBef>
              <a:spcAft>
                <a:spcPts val="0"/>
              </a:spcAft>
              <a:buClr>
                <a:schemeClr val="accent1"/>
              </a:buClr>
              <a:buSzPts val="3500"/>
              <a:buFont typeface="Albert Sans Medium"/>
              <a:buNone/>
              <a:defRPr sz="3500">
                <a:solidFill>
                  <a:schemeClr val="accent1"/>
                </a:solidFill>
                <a:latin typeface="Albert Sans Medium"/>
                <a:ea typeface="Albert Sans Medium"/>
                <a:cs typeface="Albert Sans Medium"/>
                <a:sym typeface="Albert Sans Medium"/>
              </a:defRPr>
            </a:lvl7pPr>
            <a:lvl8pPr lvl="7" rtl="0">
              <a:spcBef>
                <a:spcPts val="0"/>
              </a:spcBef>
              <a:spcAft>
                <a:spcPts val="0"/>
              </a:spcAft>
              <a:buClr>
                <a:schemeClr val="accent1"/>
              </a:buClr>
              <a:buSzPts val="3500"/>
              <a:buFont typeface="Albert Sans Medium"/>
              <a:buNone/>
              <a:defRPr sz="3500">
                <a:solidFill>
                  <a:schemeClr val="accent1"/>
                </a:solidFill>
                <a:latin typeface="Albert Sans Medium"/>
                <a:ea typeface="Albert Sans Medium"/>
                <a:cs typeface="Albert Sans Medium"/>
                <a:sym typeface="Albert Sans Medium"/>
              </a:defRPr>
            </a:lvl8pPr>
            <a:lvl9pPr lvl="8" rtl="0">
              <a:spcBef>
                <a:spcPts val="0"/>
              </a:spcBef>
              <a:spcAft>
                <a:spcPts val="0"/>
              </a:spcAft>
              <a:buClr>
                <a:schemeClr val="accent1"/>
              </a:buClr>
              <a:buSzPts val="3500"/>
              <a:buFont typeface="Albert Sans Medium"/>
              <a:buNone/>
              <a:defRPr sz="3500">
                <a:solidFill>
                  <a:schemeClr val="accent1"/>
                </a:solidFill>
                <a:latin typeface="Albert Sans Medium"/>
                <a:ea typeface="Albert Sans Medium"/>
                <a:cs typeface="Albert Sans Medium"/>
                <a:sym typeface="Albert Sans Medium"/>
              </a:defRPr>
            </a:lvl9pPr>
          </a:lstStyle>
          <a:p>
            <a:endParaRPr/>
          </a:p>
        </p:txBody>
      </p:sp>
      <p:sp>
        <p:nvSpPr>
          <p:cNvPr id="104" name="Google Shape;104;p18"/>
          <p:cNvSpPr txBox="1">
            <a:spLocks noGrp="1"/>
          </p:cNvSpPr>
          <p:nvPr>
            <p:ph type="subTitle" idx="1"/>
          </p:nvPr>
        </p:nvSpPr>
        <p:spPr>
          <a:xfrm>
            <a:off x="1968746" y="1782000"/>
            <a:ext cx="2253300" cy="8283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highlight>
                  <a:schemeClr val="dk1"/>
                </a:highlight>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05" name="Google Shape;105;p18"/>
          <p:cNvSpPr txBox="1">
            <a:spLocks noGrp="1"/>
          </p:cNvSpPr>
          <p:nvPr>
            <p:ph type="subTitle" idx="2"/>
          </p:nvPr>
        </p:nvSpPr>
        <p:spPr>
          <a:xfrm>
            <a:off x="1968752" y="1358400"/>
            <a:ext cx="2253300" cy="5760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Bebas Neue"/>
              <a:buNone/>
              <a:defRPr sz="2200" b="1"/>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06" name="Google Shape;106;p18"/>
          <p:cNvSpPr txBox="1">
            <a:spLocks noGrp="1"/>
          </p:cNvSpPr>
          <p:nvPr>
            <p:ph type="subTitle" idx="3"/>
          </p:nvPr>
        </p:nvSpPr>
        <p:spPr>
          <a:xfrm>
            <a:off x="3445400" y="3355225"/>
            <a:ext cx="2253300" cy="8283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highlight>
                  <a:schemeClr val="dk1"/>
                </a:highlight>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07" name="Google Shape;107;p18"/>
          <p:cNvSpPr txBox="1">
            <a:spLocks noGrp="1"/>
          </p:cNvSpPr>
          <p:nvPr>
            <p:ph type="subTitle" idx="4"/>
          </p:nvPr>
        </p:nvSpPr>
        <p:spPr>
          <a:xfrm>
            <a:off x="3445407" y="2931625"/>
            <a:ext cx="2253300" cy="5760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Bebas Neue"/>
              <a:buNone/>
              <a:defRPr sz="2200" b="1"/>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08" name="Google Shape;108;p18"/>
          <p:cNvSpPr txBox="1">
            <a:spLocks noGrp="1"/>
          </p:cNvSpPr>
          <p:nvPr>
            <p:ph type="subTitle" idx="5"/>
          </p:nvPr>
        </p:nvSpPr>
        <p:spPr>
          <a:xfrm>
            <a:off x="4921946" y="1782000"/>
            <a:ext cx="2253300" cy="8283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highlight>
                  <a:schemeClr val="dk1"/>
                </a:highlight>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09" name="Google Shape;109;p18"/>
          <p:cNvSpPr txBox="1">
            <a:spLocks noGrp="1"/>
          </p:cNvSpPr>
          <p:nvPr>
            <p:ph type="subTitle" idx="6"/>
          </p:nvPr>
        </p:nvSpPr>
        <p:spPr>
          <a:xfrm>
            <a:off x="4921954" y="1358400"/>
            <a:ext cx="2253300" cy="5760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Bebas Neue"/>
              <a:buNone/>
              <a:defRPr sz="2200" b="1"/>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Tree>
    <p:extLst>
      <p:ext uri="{BB962C8B-B14F-4D97-AF65-F5344CB8AC3E}">
        <p14:creationId xmlns:p14="http://schemas.microsoft.com/office/powerpoint/2010/main" val="11056156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spTree>
      <p:nvGrpSpPr>
        <p:cNvPr id="1" name="Shape 110"/>
        <p:cNvGrpSpPr/>
        <p:nvPr/>
      </p:nvGrpSpPr>
      <p:grpSpPr>
        <a:xfrm>
          <a:off x="0" y="0"/>
          <a:ext cx="0" cy="0"/>
          <a:chOff x="0" y="0"/>
          <a:chExt cx="0" cy="0"/>
        </a:xfrm>
      </p:grpSpPr>
      <p:pic>
        <p:nvPicPr>
          <p:cNvPr id="111" name="Google Shape;111;p19"/>
          <p:cNvPicPr preferRelativeResize="0"/>
          <p:nvPr/>
        </p:nvPicPr>
        <p:blipFill>
          <a:blip r:embed="rId2">
            <a:alphaModFix/>
          </a:blip>
          <a:stretch>
            <a:fillRect/>
          </a:stretch>
        </p:blipFill>
        <p:spPr>
          <a:xfrm>
            <a:off x="0" y="0"/>
            <a:ext cx="9144000" cy="5143500"/>
          </a:xfrm>
          <a:prstGeom prst="rect">
            <a:avLst/>
          </a:prstGeom>
          <a:noFill/>
          <a:ln>
            <a:noFill/>
          </a:ln>
        </p:spPr>
      </p:pic>
      <p:sp>
        <p:nvSpPr>
          <p:cNvPr id="112" name="Google Shape;112;p19"/>
          <p:cNvSpPr/>
          <p:nvPr/>
        </p:nvSpPr>
        <p:spPr>
          <a:xfrm>
            <a:off x="255300" y="236250"/>
            <a:ext cx="8633400" cy="46710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13" name="Google Shape;113;p19"/>
          <p:cNvSpPr txBox="1">
            <a:spLocks noGrp="1"/>
          </p:cNvSpPr>
          <p:nvPr>
            <p:ph type="title"/>
          </p:nvPr>
        </p:nvSpPr>
        <p:spPr>
          <a:xfrm>
            <a:off x="715100" y="535000"/>
            <a:ext cx="7713900" cy="5478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Clr>
                <a:schemeClr val="accent1"/>
              </a:buClr>
              <a:buSzPts val="3500"/>
              <a:buFont typeface="Albert Sans Medium"/>
              <a:buNone/>
              <a:defRPr>
                <a:solidFill>
                  <a:schemeClr val="accent1"/>
                </a:solidFill>
              </a:defRPr>
            </a:lvl1pPr>
            <a:lvl2pPr lvl="1" rtl="0">
              <a:spcBef>
                <a:spcPts val="0"/>
              </a:spcBef>
              <a:spcAft>
                <a:spcPts val="0"/>
              </a:spcAft>
              <a:buClr>
                <a:schemeClr val="accent1"/>
              </a:buClr>
              <a:buSzPts val="3500"/>
              <a:buFont typeface="Albert Sans Medium"/>
              <a:buNone/>
              <a:defRPr sz="3500">
                <a:solidFill>
                  <a:schemeClr val="accent1"/>
                </a:solidFill>
                <a:latin typeface="Albert Sans Medium"/>
                <a:ea typeface="Albert Sans Medium"/>
                <a:cs typeface="Albert Sans Medium"/>
                <a:sym typeface="Albert Sans Medium"/>
              </a:defRPr>
            </a:lvl2pPr>
            <a:lvl3pPr lvl="2" rtl="0">
              <a:spcBef>
                <a:spcPts val="0"/>
              </a:spcBef>
              <a:spcAft>
                <a:spcPts val="0"/>
              </a:spcAft>
              <a:buClr>
                <a:schemeClr val="accent1"/>
              </a:buClr>
              <a:buSzPts val="3500"/>
              <a:buFont typeface="Albert Sans Medium"/>
              <a:buNone/>
              <a:defRPr sz="3500">
                <a:solidFill>
                  <a:schemeClr val="accent1"/>
                </a:solidFill>
                <a:latin typeface="Albert Sans Medium"/>
                <a:ea typeface="Albert Sans Medium"/>
                <a:cs typeface="Albert Sans Medium"/>
                <a:sym typeface="Albert Sans Medium"/>
              </a:defRPr>
            </a:lvl3pPr>
            <a:lvl4pPr lvl="3" rtl="0">
              <a:spcBef>
                <a:spcPts val="0"/>
              </a:spcBef>
              <a:spcAft>
                <a:spcPts val="0"/>
              </a:spcAft>
              <a:buClr>
                <a:schemeClr val="accent1"/>
              </a:buClr>
              <a:buSzPts val="3500"/>
              <a:buFont typeface="Albert Sans Medium"/>
              <a:buNone/>
              <a:defRPr sz="3500">
                <a:solidFill>
                  <a:schemeClr val="accent1"/>
                </a:solidFill>
                <a:latin typeface="Albert Sans Medium"/>
                <a:ea typeface="Albert Sans Medium"/>
                <a:cs typeface="Albert Sans Medium"/>
                <a:sym typeface="Albert Sans Medium"/>
              </a:defRPr>
            </a:lvl4pPr>
            <a:lvl5pPr lvl="4" rtl="0">
              <a:spcBef>
                <a:spcPts val="0"/>
              </a:spcBef>
              <a:spcAft>
                <a:spcPts val="0"/>
              </a:spcAft>
              <a:buClr>
                <a:schemeClr val="accent1"/>
              </a:buClr>
              <a:buSzPts val="3500"/>
              <a:buFont typeface="Albert Sans Medium"/>
              <a:buNone/>
              <a:defRPr sz="3500">
                <a:solidFill>
                  <a:schemeClr val="accent1"/>
                </a:solidFill>
                <a:latin typeface="Albert Sans Medium"/>
                <a:ea typeface="Albert Sans Medium"/>
                <a:cs typeface="Albert Sans Medium"/>
                <a:sym typeface="Albert Sans Medium"/>
              </a:defRPr>
            </a:lvl5pPr>
            <a:lvl6pPr lvl="5" rtl="0">
              <a:spcBef>
                <a:spcPts val="0"/>
              </a:spcBef>
              <a:spcAft>
                <a:spcPts val="0"/>
              </a:spcAft>
              <a:buClr>
                <a:schemeClr val="accent1"/>
              </a:buClr>
              <a:buSzPts val="3500"/>
              <a:buFont typeface="Albert Sans Medium"/>
              <a:buNone/>
              <a:defRPr sz="3500">
                <a:solidFill>
                  <a:schemeClr val="accent1"/>
                </a:solidFill>
                <a:latin typeface="Albert Sans Medium"/>
                <a:ea typeface="Albert Sans Medium"/>
                <a:cs typeface="Albert Sans Medium"/>
                <a:sym typeface="Albert Sans Medium"/>
              </a:defRPr>
            </a:lvl6pPr>
            <a:lvl7pPr lvl="6" rtl="0">
              <a:spcBef>
                <a:spcPts val="0"/>
              </a:spcBef>
              <a:spcAft>
                <a:spcPts val="0"/>
              </a:spcAft>
              <a:buClr>
                <a:schemeClr val="accent1"/>
              </a:buClr>
              <a:buSzPts val="3500"/>
              <a:buFont typeface="Albert Sans Medium"/>
              <a:buNone/>
              <a:defRPr sz="3500">
                <a:solidFill>
                  <a:schemeClr val="accent1"/>
                </a:solidFill>
                <a:latin typeface="Albert Sans Medium"/>
                <a:ea typeface="Albert Sans Medium"/>
                <a:cs typeface="Albert Sans Medium"/>
                <a:sym typeface="Albert Sans Medium"/>
              </a:defRPr>
            </a:lvl7pPr>
            <a:lvl8pPr lvl="7" rtl="0">
              <a:spcBef>
                <a:spcPts val="0"/>
              </a:spcBef>
              <a:spcAft>
                <a:spcPts val="0"/>
              </a:spcAft>
              <a:buClr>
                <a:schemeClr val="accent1"/>
              </a:buClr>
              <a:buSzPts val="3500"/>
              <a:buFont typeface="Albert Sans Medium"/>
              <a:buNone/>
              <a:defRPr sz="3500">
                <a:solidFill>
                  <a:schemeClr val="accent1"/>
                </a:solidFill>
                <a:latin typeface="Albert Sans Medium"/>
                <a:ea typeface="Albert Sans Medium"/>
                <a:cs typeface="Albert Sans Medium"/>
                <a:sym typeface="Albert Sans Medium"/>
              </a:defRPr>
            </a:lvl8pPr>
            <a:lvl9pPr lvl="8" rtl="0">
              <a:spcBef>
                <a:spcPts val="0"/>
              </a:spcBef>
              <a:spcAft>
                <a:spcPts val="0"/>
              </a:spcAft>
              <a:buClr>
                <a:schemeClr val="accent1"/>
              </a:buClr>
              <a:buSzPts val="3500"/>
              <a:buFont typeface="Albert Sans Medium"/>
              <a:buNone/>
              <a:defRPr sz="3500">
                <a:solidFill>
                  <a:schemeClr val="accent1"/>
                </a:solidFill>
                <a:latin typeface="Albert Sans Medium"/>
                <a:ea typeface="Albert Sans Medium"/>
                <a:cs typeface="Albert Sans Medium"/>
                <a:sym typeface="Albert Sans Medium"/>
              </a:defRPr>
            </a:lvl9pPr>
          </a:lstStyle>
          <a:p>
            <a:endParaRPr/>
          </a:p>
        </p:txBody>
      </p:sp>
      <p:sp>
        <p:nvSpPr>
          <p:cNvPr id="114" name="Google Shape;114;p19"/>
          <p:cNvSpPr txBox="1">
            <a:spLocks noGrp="1"/>
          </p:cNvSpPr>
          <p:nvPr>
            <p:ph type="subTitle" idx="1"/>
          </p:nvPr>
        </p:nvSpPr>
        <p:spPr>
          <a:xfrm>
            <a:off x="1039654" y="3609750"/>
            <a:ext cx="2253300" cy="8283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highlight>
                  <a:schemeClr val="dk1"/>
                </a:highlight>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15" name="Google Shape;115;p19"/>
          <p:cNvSpPr txBox="1">
            <a:spLocks noGrp="1"/>
          </p:cNvSpPr>
          <p:nvPr>
            <p:ph type="subTitle" idx="2"/>
          </p:nvPr>
        </p:nvSpPr>
        <p:spPr>
          <a:xfrm>
            <a:off x="1039654" y="3186150"/>
            <a:ext cx="2253300" cy="5760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Bebas Neue"/>
              <a:buNone/>
              <a:defRPr sz="2200" b="1"/>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16" name="Google Shape;116;p19"/>
          <p:cNvSpPr txBox="1">
            <a:spLocks noGrp="1"/>
          </p:cNvSpPr>
          <p:nvPr>
            <p:ph type="subTitle" idx="3"/>
          </p:nvPr>
        </p:nvSpPr>
        <p:spPr>
          <a:xfrm>
            <a:off x="3445358" y="3609750"/>
            <a:ext cx="2253300" cy="8283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highlight>
                  <a:schemeClr val="dk1"/>
                </a:highlight>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17" name="Google Shape;117;p19"/>
          <p:cNvSpPr txBox="1">
            <a:spLocks noGrp="1"/>
          </p:cNvSpPr>
          <p:nvPr>
            <p:ph type="subTitle" idx="4"/>
          </p:nvPr>
        </p:nvSpPr>
        <p:spPr>
          <a:xfrm>
            <a:off x="3445358" y="3186150"/>
            <a:ext cx="2253300" cy="5760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Bebas Neue"/>
              <a:buNone/>
              <a:defRPr sz="2200" b="1"/>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18" name="Google Shape;118;p19"/>
          <p:cNvSpPr txBox="1">
            <a:spLocks noGrp="1"/>
          </p:cNvSpPr>
          <p:nvPr>
            <p:ph type="subTitle" idx="5"/>
          </p:nvPr>
        </p:nvSpPr>
        <p:spPr>
          <a:xfrm>
            <a:off x="5851046" y="3609750"/>
            <a:ext cx="2253300" cy="8283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highlight>
                  <a:schemeClr val="dk1"/>
                </a:highlight>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19" name="Google Shape;119;p19"/>
          <p:cNvSpPr txBox="1">
            <a:spLocks noGrp="1"/>
          </p:cNvSpPr>
          <p:nvPr>
            <p:ph type="subTitle" idx="6"/>
          </p:nvPr>
        </p:nvSpPr>
        <p:spPr>
          <a:xfrm>
            <a:off x="5851046" y="3186150"/>
            <a:ext cx="2253300" cy="5760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Bebas Neue"/>
              <a:buNone/>
              <a:defRPr sz="2200" b="1"/>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Tree>
    <p:extLst>
      <p:ext uri="{BB962C8B-B14F-4D97-AF65-F5344CB8AC3E}">
        <p14:creationId xmlns:p14="http://schemas.microsoft.com/office/powerpoint/2010/main" val="9471466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120"/>
        <p:cNvGrpSpPr/>
        <p:nvPr/>
      </p:nvGrpSpPr>
      <p:grpSpPr>
        <a:xfrm>
          <a:off x="0" y="0"/>
          <a:ext cx="0" cy="0"/>
          <a:chOff x="0" y="0"/>
          <a:chExt cx="0" cy="0"/>
        </a:xfrm>
      </p:grpSpPr>
      <p:pic>
        <p:nvPicPr>
          <p:cNvPr id="121" name="Google Shape;121;p20"/>
          <p:cNvPicPr preferRelativeResize="0"/>
          <p:nvPr/>
        </p:nvPicPr>
        <p:blipFill>
          <a:blip r:embed="rId2">
            <a:alphaModFix/>
          </a:blip>
          <a:stretch>
            <a:fillRect/>
          </a:stretch>
        </p:blipFill>
        <p:spPr>
          <a:xfrm>
            <a:off x="0" y="0"/>
            <a:ext cx="9144000" cy="5143500"/>
          </a:xfrm>
          <a:prstGeom prst="rect">
            <a:avLst/>
          </a:prstGeom>
          <a:noFill/>
          <a:ln>
            <a:noFill/>
          </a:ln>
        </p:spPr>
      </p:pic>
      <p:sp>
        <p:nvSpPr>
          <p:cNvPr id="122" name="Google Shape;122;p20"/>
          <p:cNvSpPr/>
          <p:nvPr/>
        </p:nvSpPr>
        <p:spPr>
          <a:xfrm>
            <a:off x="255300" y="236250"/>
            <a:ext cx="8633400" cy="46710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23" name="Google Shape;123;p20"/>
          <p:cNvSpPr txBox="1">
            <a:spLocks noGrp="1"/>
          </p:cNvSpPr>
          <p:nvPr>
            <p:ph type="title"/>
          </p:nvPr>
        </p:nvSpPr>
        <p:spPr>
          <a:xfrm>
            <a:off x="715100" y="535000"/>
            <a:ext cx="7713900" cy="5478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Clr>
                <a:schemeClr val="accent1"/>
              </a:buClr>
              <a:buSzPts val="3500"/>
              <a:buFont typeface="Albert Sans Medium"/>
              <a:buNone/>
              <a:defRPr>
                <a:solidFill>
                  <a:schemeClr val="accent1"/>
                </a:solidFill>
              </a:defRPr>
            </a:lvl1pPr>
            <a:lvl2pPr lvl="1" rtl="0">
              <a:spcBef>
                <a:spcPts val="0"/>
              </a:spcBef>
              <a:spcAft>
                <a:spcPts val="0"/>
              </a:spcAft>
              <a:buClr>
                <a:schemeClr val="accent1"/>
              </a:buClr>
              <a:buSzPts val="3500"/>
              <a:buFont typeface="Albert Sans Medium"/>
              <a:buNone/>
              <a:defRPr sz="3500">
                <a:solidFill>
                  <a:schemeClr val="accent1"/>
                </a:solidFill>
                <a:latin typeface="Albert Sans Medium"/>
                <a:ea typeface="Albert Sans Medium"/>
                <a:cs typeface="Albert Sans Medium"/>
                <a:sym typeface="Albert Sans Medium"/>
              </a:defRPr>
            </a:lvl2pPr>
            <a:lvl3pPr lvl="2" rtl="0">
              <a:spcBef>
                <a:spcPts val="0"/>
              </a:spcBef>
              <a:spcAft>
                <a:spcPts val="0"/>
              </a:spcAft>
              <a:buClr>
                <a:schemeClr val="accent1"/>
              </a:buClr>
              <a:buSzPts val="3500"/>
              <a:buFont typeface="Albert Sans Medium"/>
              <a:buNone/>
              <a:defRPr sz="3500">
                <a:solidFill>
                  <a:schemeClr val="accent1"/>
                </a:solidFill>
                <a:latin typeface="Albert Sans Medium"/>
                <a:ea typeface="Albert Sans Medium"/>
                <a:cs typeface="Albert Sans Medium"/>
                <a:sym typeface="Albert Sans Medium"/>
              </a:defRPr>
            </a:lvl3pPr>
            <a:lvl4pPr lvl="3" rtl="0">
              <a:spcBef>
                <a:spcPts val="0"/>
              </a:spcBef>
              <a:spcAft>
                <a:spcPts val="0"/>
              </a:spcAft>
              <a:buClr>
                <a:schemeClr val="accent1"/>
              </a:buClr>
              <a:buSzPts val="3500"/>
              <a:buFont typeface="Albert Sans Medium"/>
              <a:buNone/>
              <a:defRPr sz="3500">
                <a:solidFill>
                  <a:schemeClr val="accent1"/>
                </a:solidFill>
                <a:latin typeface="Albert Sans Medium"/>
                <a:ea typeface="Albert Sans Medium"/>
                <a:cs typeface="Albert Sans Medium"/>
                <a:sym typeface="Albert Sans Medium"/>
              </a:defRPr>
            </a:lvl4pPr>
            <a:lvl5pPr lvl="4" rtl="0">
              <a:spcBef>
                <a:spcPts val="0"/>
              </a:spcBef>
              <a:spcAft>
                <a:spcPts val="0"/>
              </a:spcAft>
              <a:buClr>
                <a:schemeClr val="accent1"/>
              </a:buClr>
              <a:buSzPts val="3500"/>
              <a:buFont typeface="Albert Sans Medium"/>
              <a:buNone/>
              <a:defRPr sz="3500">
                <a:solidFill>
                  <a:schemeClr val="accent1"/>
                </a:solidFill>
                <a:latin typeface="Albert Sans Medium"/>
                <a:ea typeface="Albert Sans Medium"/>
                <a:cs typeface="Albert Sans Medium"/>
                <a:sym typeface="Albert Sans Medium"/>
              </a:defRPr>
            </a:lvl5pPr>
            <a:lvl6pPr lvl="5" rtl="0">
              <a:spcBef>
                <a:spcPts val="0"/>
              </a:spcBef>
              <a:spcAft>
                <a:spcPts val="0"/>
              </a:spcAft>
              <a:buClr>
                <a:schemeClr val="accent1"/>
              </a:buClr>
              <a:buSzPts val="3500"/>
              <a:buFont typeface="Albert Sans Medium"/>
              <a:buNone/>
              <a:defRPr sz="3500">
                <a:solidFill>
                  <a:schemeClr val="accent1"/>
                </a:solidFill>
                <a:latin typeface="Albert Sans Medium"/>
                <a:ea typeface="Albert Sans Medium"/>
                <a:cs typeface="Albert Sans Medium"/>
                <a:sym typeface="Albert Sans Medium"/>
              </a:defRPr>
            </a:lvl6pPr>
            <a:lvl7pPr lvl="6" rtl="0">
              <a:spcBef>
                <a:spcPts val="0"/>
              </a:spcBef>
              <a:spcAft>
                <a:spcPts val="0"/>
              </a:spcAft>
              <a:buClr>
                <a:schemeClr val="accent1"/>
              </a:buClr>
              <a:buSzPts val="3500"/>
              <a:buFont typeface="Albert Sans Medium"/>
              <a:buNone/>
              <a:defRPr sz="3500">
                <a:solidFill>
                  <a:schemeClr val="accent1"/>
                </a:solidFill>
                <a:latin typeface="Albert Sans Medium"/>
                <a:ea typeface="Albert Sans Medium"/>
                <a:cs typeface="Albert Sans Medium"/>
                <a:sym typeface="Albert Sans Medium"/>
              </a:defRPr>
            </a:lvl7pPr>
            <a:lvl8pPr lvl="7" rtl="0">
              <a:spcBef>
                <a:spcPts val="0"/>
              </a:spcBef>
              <a:spcAft>
                <a:spcPts val="0"/>
              </a:spcAft>
              <a:buClr>
                <a:schemeClr val="accent1"/>
              </a:buClr>
              <a:buSzPts val="3500"/>
              <a:buFont typeface="Albert Sans Medium"/>
              <a:buNone/>
              <a:defRPr sz="3500">
                <a:solidFill>
                  <a:schemeClr val="accent1"/>
                </a:solidFill>
                <a:latin typeface="Albert Sans Medium"/>
                <a:ea typeface="Albert Sans Medium"/>
                <a:cs typeface="Albert Sans Medium"/>
                <a:sym typeface="Albert Sans Medium"/>
              </a:defRPr>
            </a:lvl8pPr>
            <a:lvl9pPr lvl="8" rtl="0">
              <a:spcBef>
                <a:spcPts val="0"/>
              </a:spcBef>
              <a:spcAft>
                <a:spcPts val="0"/>
              </a:spcAft>
              <a:buClr>
                <a:schemeClr val="accent1"/>
              </a:buClr>
              <a:buSzPts val="3500"/>
              <a:buFont typeface="Albert Sans Medium"/>
              <a:buNone/>
              <a:defRPr sz="3500">
                <a:solidFill>
                  <a:schemeClr val="accent1"/>
                </a:solidFill>
                <a:latin typeface="Albert Sans Medium"/>
                <a:ea typeface="Albert Sans Medium"/>
                <a:cs typeface="Albert Sans Medium"/>
                <a:sym typeface="Albert Sans Medium"/>
              </a:defRPr>
            </a:lvl9pPr>
          </a:lstStyle>
          <a:p>
            <a:endParaRPr/>
          </a:p>
        </p:txBody>
      </p:sp>
      <p:sp>
        <p:nvSpPr>
          <p:cNvPr id="124" name="Google Shape;124;p20"/>
          <p:cNvSpPr txBox="1">
            <a:spLocks noGrp="1"/>
          </p:cNvSpPr>
          <p:nvPr>
            <p:ph type="subTitle" idx="1"/>
          </p:nvPr>
        </p:nvSpPr>
        <p:spPr>
          <a:xfrm>
            <a:off x="2339933" y="1926800"/>
            <a:ext cx="1997400" cy="6258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highlight>
                  <a:schemeClr val="dk1"/>
                </a:highlight>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25" name="Google Shape;125;p20"/>
          <p:cNvSpPr txBox="1">
            <a:spLocks noGrp="1"/>
          </p:cNvSpPr>
          <p:nvPr>
            <p:ph type="subTitle" idx="2"/>
          </p:nvPr>
        </p:nvSpPr>
        <p:spPr>
          <a:xfrm>
            <a:off x="2339939" y="1503200"/>
            <a:ext cx="1997400" cy="5760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Bebas Neue"/>
              <a:buNone/>
              <a:defRPr sz="2200" b="1"/>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26" name="Google Shape;126;p20"/>
          <p:cNvSpPr txBox="1">
            <a:spLocks noGrp="1"/>
          </p:cNvSpPr>
          <p:nvPr>
            <p:ph type="subTitle" idx="3"/>
          </p:nvPr>
        </p:nvSpPr>
        <p:spPr>
          <a:xfrm>
            <a:off x="4806666" y="1926800"/>
            <a:ext cx="1997400" cy="6258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highlight>
                  <a:schemeClr val="dk1"/>
                </a:highlight>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27" name="Google Shape;127;p20"/>
          <p:cNvSpPr txBox="1">
            <a:spLocks noGrp="1"/>
          </p:cNvSpPr>
          <p:nvPr>
            <p:ph type="subTitle" idx="4"/>
          </p:nvPr>
        </p:nvSpPr>
        <p:spPr>
          <a:xfrm>
            <a:off x="4806667" y="1503200"/>
            <a:ext cx="1997400" cy="5760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Bebas Neue"/>
              <a:buNone/>
              <a:defRPr sz="2200" b="1"/>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28" name="Google Shape;128;p20"/>
          <p:cNvSpPr txBox="1">
            <a:spLocks noGrp="1"/>
          </p:cNvSpPr>
          <p:nvPr>
            <p:ph type="subTitle" idx="5"/>
          </p:nvPr>
        </p:nvSpPr>
        <p:spPr>
          <a:xfrm>
            <a:off x="2339933" y="3454300"/>
            <a:ext cx="1997400" cy="6258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highlight>
                  <a:schemeClr val="dk1"/>
                </a:highlight>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29" name="Google Shape;129;p20"/>
          <p:cNvSpPr txBox="1">
            <a:spLocks noGrp="1"/>
          </p:cNvSpPr>
          <p:nvPr>
            <p:ph type="subTitle" idx="6"/>
          </p:nvPr>
        </p:nvSpPr>
        <p:spPr>
          <a:xfrm>
            <a:off x="2339939" y="3030700"/>
            <a:ext cx="1997400" cy="5760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Bebas Neue"/>
              <a:buNone/>
              <a:defRPr sz="2200" b="1"/>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30" name="Google Shape;130;p20"/>
          <p:cNvSpPr txBox="1">
            <a:spLocks noGrp="1"/>
          </p:cNvSpPr>
          <p:nvPr>
            <p:ph type="subTitle" idx="7"/>
          </p:nvPr>
        </p:nvSpPr>
        <p:spPr>
          <a:xfrm>
            <a:off x="4806666" y="3454300"/>
            <a:ext cx="1997400" cy="6258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highlight>
                  <a:schemeClr val="dk1"/>
                </a:highlight>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31" name="Google Shape;131;p20"/>
          <p:cNvSpPr txBox="1">
            <a:spLocks noGrp="1"/>
          </p:cNvSpPr>
          <p:nvPr>
            <p:ph type="subTitle" idx="8"/>
          </p:nvPr>
        </p:nvSpPr>
        <p:spPr>
          <a:xfrm>
            <a:off x="4806667" y="3030700"/>
            <a:ext cx="1997400" cy="5760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Bebas Neue"/>
              <a:buNone/>
              <a:defRPr sz="2200" b="1"/>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Tree>
    <p:extLst>
      <p:ext uri="{BB962C8B-B14F-4D97-AF65-F5344CB8AC3E}">
        <p14:creationId xmlns:p14="http://schemas.microsoft.com/office/powerpoint/2010/main" val="21587134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132"/>
        <p:cNvGrpSpPr/>
        <p:nvPr/>
      </p:nvGrpSpPr>
      <p:grpSpPr>
        <a:xfrm>
          <a:off x="0" y="0"/>
          <a:ext cx="0" cy="0"/>
          <a:chOff x="0" y="0"/>
          <a:chExt cx="0" cy="0"/>
        </a:xfrm>
      </p:grpSpPr>
      <p:pic>
        <p:nvPicPr>
          <p:cNvPr id="133" name="Google Shape;133;p21"/>
          <p:cNvPicPr preferRelativeResize="0"/>
          <p:nvPr/>
        </p:nvPicPr>
        <p:blipFill>
          <a:blip r:embed="rId2">
            <a:alphaModFix/>
          </a:blip>
          <a:stretch>
            <a:fillRect/>
          </a:stretch>
        </p:blipFill>
        <p:spPr>
          <a:xfrm rot="10800000">
            <a:off x="0" y="-1"/>
            <a:ext cx="9144000" cy="5143500"/>
          </a:xfrm>
          <a:prstGeom prst="rect">
            <a:avLst/>
          </a:prstGeom>
          <a:noFill/>
          <a:ln>
            <a:noFill/>
          </a:ln>
        </p:spPr>
      </p:pic>
      <p:sp>
        <p:nvSpPr>
          <p:cNvPr id="134" name="Google Shape;134;p21"/>
          <p:cNvSpPr/>
          <p:nvPr/>
        </p:nvSpPr>
        <p:spPr>
          <a:xfrm>
            <a:off x="255300" y="236250"/>
            <a:ext cx="8633400" cy="46710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35" name="Google Shape;135;p21"/>
          <p:cNvSpPr txBox="1">
            <a:spLocks noGrp="1"/>
          </p:cNvSpPr>
          <p:nvPr>
            <p:ph type="title"/>
          </p:nvPr>
        </p:nvSpPr>
        <p:spPr>
          <a:xfrm>
            <a:off x="715100" y="535000"/>
            <a:ext cx="7713900" cy="5478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Clr>
                <a:schemeClr val="accent1"/>
              </a:buClr>
              <a:buSzPts val="3500"/>
              <a:buFont typeface="Albert Sans Medium"/>
              <a:buNone/>
              <a:defRPr>
                <a:solidFill>
                  <a:schemeClr val="accent1"/>
                </a:solidFill>
              </a:defRPr>
            </a:lvl1pPr>
            <a:lvl2pPr lvl="1" rtl="0">
              <a:spcBef>
                <a:spcPts val="0"/>
              </a:spcBef>
              <a:spcAft>
                <a:spcPts val="0"/>
              </a:spcAft>
              <a:buClr>
                <a:schemeClr val="accent1"/>
              </a:buClr>
              <a:buSzPts val="3500"/>
              <a:buFont typeface="Albert Sans Medium"/>
              <a:buNone/>
              <a:defRPr sz="3500">
                <a:solidFill>
                  <a:schemeClr val="accent1"/>
                </a:solidFill>
                <a:latin typeface="Albert Sans Medium"/>
                <a:ea typeface="Albert Sans Medium"/>
                <a:cs typeface="Albert Sans Medium"/>
                <a:sym typeface="Albert Sans Medium"/>
              </a:defRPr>
            </a:lvl2pPr>
            <a:lvl3pPr lvl="2" rtl="0">
              <a:spcBef>
                <a:spcPts val="0"/>
              </a:spcBef>
              <a:spcAft>
                <a:spcPts val="0"/>
              </a:spcAft>
              <a:buClr>
                <a:schemeClr val="accent1"/>
              </a:buClr>
              <a:buSzPts val="3500"/>
              <a:buFont typeface="Albert Sans Medium"/>
              <a:buNone/>
              <a:defRPr sz="3500">
                <a:solidFill>
                  <a:schemeClr val="accent1"/>
                </a:solidFill>
                <a:latin typeface="Albert Sans Medium"/>
                <a:ea typeface="Albert Sans Medium"/>
                <a:cs typeface="Albert Sans Medium"/>
                <a:sym typeface="Albert Sans Medium"/>
              </a:defRPr>
            </a:lvl3pPr>
            <a:lvl4pPr lvl="3" rtl="0">
              <a:spcBef>
                <a:spcPts val="0"/>
              </a:spcBef>
              <a:spcAft>
                <a:spcPts val="0"/>
              </a:spcAft>
              <a:buClr>
                <a:schemeClr val="accent1"/>
              </a:buClr>
              <a:buSzPts val="3500"/>
              <a:buFont typeface="Albert Sans Medium"/>
              <a:buNone/>
              <a:defRPr sz="3500">
                <a:solidFill>
                  <a:schemeClr val="accent1"/>
                </a:solidFill>
                <a:latin typeface="Albert Sans Medium"/>
                <a:ea typeface="Albert Sans Medium"/>
                <a:cs typeface="Albert Sans Medium"/>
                <a:sym typeface="Albert Sans Medium"/>
              </a:defRPr>
            </a:lvl4pPr>
            <a:lvl5pPr lvl="4" rtl="0">
              <a:spcBef>
                <a:spcPts val="0"/>
              </a:spcBef>
              <a:spcAft>
                <a:spcPts val="0"/>
              </a:spcAft>
              <a:buClr>
                <a:schemeClr val="accent1"/>
              </a:buClr>
              <a:buSzPts val="3500"/>
              <a:buFont typeface="Albert Sans Medium"/>
              <a:buNone/>
              <a:defRPr sz="3500">
                <a:solidFill>
                  <a:schemeClr val="accent1"/>
                </a:solidFill>
                <a:latin typeface="Albert Sans Medium"/>
                <a:ea typeface="Albert Sans Medium"/>
                <a:cs typeface="Albert Sans Medium"/>
                <a:sym typeface="Albert Sans Medium"/>
              </a:defRPr>
            </a:lvl5pPr>
            <a:lvl6pPr lvl="5" rtl="0">
              <a:spcBef>
                <a:spcPts val="0"/>
              </a:spcBef>
              <a:spcAft>
                <a:spcPts val="0"/>
              </a:spcAft>
              <a:buClr>
                <a:schemeClr val="accent1"/>
              </a:buClr>
              <a:buSzPts val="3500"/>
              <a:buFont typeface="Albert Sans Medium"/>
              <a:buNone/>
              <a:defRPr sz="3500">
                <a:solidFill>
                  <a:schemeClr val="accent1"/>
                </a:solidFill>
                <a:latin typeface="Albert Sans Medium"/>
                <a:ea typeface="Albert Sans Medium"/>
                <a:cs typeface="Albert Sans Medium"/>
                <a:sym typeface="Albert Sans Medium"/>
              </a:defRPr>
            </a:lvl6pPr>
            <a:lvl7pPr lvl="6" rtl="0">
              <a:spcBef>
                <a:spcPts val="0"/>
              </a:spcBef>
              <a:spcAft>
                <a:spcPts val="0"/>
              </a:spcAft>
              <a:buClr>
                <a:schemeClr val="accent1"/>
              </a:buClr>
              <a:buSzPts val="3500"/>
              <a:buFont typeface="Albert Sans Medium"/>
              <a:buNone/>
              <a:defRPr sz="3500">
                <a:solidFill>
                  <a:schemeClr val="accent1"/>
                </a:solidFill>
                <a:latin typeface="Albert Sans Medium"/>
                <a:ea typeface="Albert Sans Medium"/>
                <a:cs typeface="Albert Sans Medium"/>
                <a:sym typeface="Albert Sans Medium"/>
              </a:defRPr>
            </a:lvl7pPr>
            <a:lvl8pPr lvl="7" rtl="0">
              <a:spcBef>
                <a:spcPts val="0"/>
              </a:spcBef>
              <a:spcAft>
                <a:spcPts val="0"/>
              </a:spcAft>
              <a:buClr>
                <a:schemeClr val="accent1"/>
              </a:buClr>
              <a:buSzPts val="3500"/>
              <a:buFont typeface="Albert Sans Medium"/>
              <a:buNone/>
              <a:defRPr sz="3500">
                <a:solidFill>
                  <a:schemeClr val="accent1"/>
                </a:solidFill>
                <a:latin typeface="Albert Sans Medium"/>
                <a:ea typeface="Albert Sans Medium"/>
                <a:cs typeface="Albert Sans Medium"/>
                <a:sym typeface="Albert Sans Medium"/>
              </a:defRPr>
            </a:lvl8pPr>
            <a:lvl9pPr lvl="8" rtl="0">
              <a:spcBef>
                <a:spcPts val="0"/>
              </a:spcBef>
              <a:spcAft>
                <a:spcPts val="0"/>
              </a:spcAft>
              <a:buClr>
                <a:schemeClr val="accent1"/>
              </a:buClr>
              <a:buSzPts val="3500"/>
              <a:buFont typeface="Albert Sans Medium"/>
              <a:buNone/>
              <a:defRPr sz="3500">
                <a:solidFill>
                  <a:schemeClr val="accent1"/>
                </a:solidFill>
                <a:latin typeface="Albert Sans Medium"/>
                <a:ea typeface="Albert Sans Medium"/>
                <a:cs typeface="Albert Sans Medium"/>
                <a:sym typeface="Albert Sans Medium"/>
              </a:defRPr>
            </a:lvl9pPr>
          </a:lstStyle>
          <a:p>
            <a:endParaRPr/>
          </a:p>
        </p:txBody>
      </p:sp>
      <p:sp>
        <p:nvSpPr>
          <p:cNvPr id="136" name="Google Shape;136;p21"/>
          <p:cNvSpPr txBox="1">
            <a:spLocks noGrp="1"/>
          </p:cNvSpPr>
          <p:nvPr>
            <p:ph type="subTitle" idx="1"/>
          </p:nvPr>
        </p:nvSpPr>
        <p:spPr>
          <a:xfrm>
            <a:off x="1165720" y="2167550"/>
            <a:ext cx="1963200" cy="6258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highlight>
                  <a:schemeClr val="dk1"/>
                </a:highlight>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37" name="Google Shape;137;p21"/>
          <p:cNvSpPr txBox="1">
            <a:spLocks noGrp="1"/>
          </p:cNvSpPr>
          <p:nvPr>
            <p:ph type="subTitle" idx="2"/>
          </p:nvPr>
        </p:nvSpPr>
        <p:spPr>
          <a:xfrm>
            <a:off x="1165726" y="1743950"/>
            <a:ext cx="1963200" cy="5760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Bebas Neue"/>
              <a:buNone/>
              <a:defRPr sz="2200" b="1"/>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38" name="Google Shape;138;p21"/>
          <p:cNvSpPr txBox="1">
            <a:spLocks noGrp="1"/>
          </p:cNvSpPr>
          <p:nvPr>
            <p:ph type="subTitle" idx="3"/>
          </p:nvPr>
        </p:nvSpPr>
        <p:spPr>
          <a:xfrm>
            <a:off x="3590391" y="2167550"/>
            <a:ext cx="1963200" cy="6258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highlight>
                  <a:schemeClr val="dk1"/>
                </a:highlight>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39" name="Google Shape;139;p21"/>
          <p:cNvSpPr txBox="1">
            <a:spLocks noGrp="1"/>
          </p:cNvSpPr>
          <p:nvPr>
            <p:ph type="subTitle" idx="4"/>
          </p:nvPr>
        </p:nvSpPr>
        <p:spPr>
          <a:xfrm>
            <a:off x="3590392" y="1743950"/>
            <a:ext cx="1963200" cy="5760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Bebas Neue"/>
              <a:buNone/>
              <a:defRPr sz="2200" b="1"/>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40" name="Google Shape;140;p21"/>
          <p:cNvSpPr txBox="1">
            <a:spLocks noGrp="1"/>
          </p:cNvSpPr>
          <p:nvPr>
            <p:ph type="subTitle" idx="5"/>
          </p:nvPr>
        </p:nvSpPr>
        <p:spPr>
          <a:xfrm>
            <a:off x="1165720" y="3906500"/>
            <a:ext cx="1963200" cy="6258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highlight>
                  <a:schemeClr val="dk1"/>
                </a:highlight>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41" name="Google Shape;141;p21"/>
          <p:cNvSpPr txBox="1">
            <a:spLocks noGrp="1"/>
          </p:cNvSpPr>
          <p:nvPr>
            <p:ph type="subTitle" idx="6"/>
          </p:nvPr>
        </p:nvSpPr>
        <p:spPr>
          <a:xfrm>
            <a:off x="1165726" y="3482900"/>
            <a:ext cx="1963200" cy="5760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Bebas Neue"/>
              <a:buNone/>
              <a:defRPr sz="2200" b="1"/>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42" name="Google Shape;142;p21"/>
          <p:cNvSpPr txBox="1">
            <a:spLocks noGrp="1"/>
          </p:cNvSpPr>
          <p:nvPr>
            <p:ph type="subTitle" idx="7"/>
          </p:nvPr>
        </p:nvSpPr>
        <p:spPr>
          <a:xfrm>
            <a:off x="3590391" y="3906500"/>
            <a:ext cx="1963200" cy="6258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highlight>
                  <a:schemeClr val="dk1"/>
                </a:highlight>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43" name="Google Shape;143;p21"/>
          <p:cNvSpPr txBox="1">
            <a:spLocks noGrp="1"/>
          </p:cNvSpPr>
          <p:nvPr>
            <p:ph type="subTitle" idx="8"/>
          </p:nvPr>
        </p:nvSpPr>
        <p:spPr>
          <a:xfrm>
            <a:off x="3590392" y="3482900"/>
            <a:ext cx="1963200" cy="5760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Bebas Neue"/>
              <a:buNone/>
              <a:defRPr sz="2200" b="1"/>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44" name="Google Shape;144;p21"/>
          <p:cNvSpPr txBox="1">
            <a:spLocks noGrp="1"/>
          </p:cNvSpPr>
          <p:nvPr>
            <p:ph type="subTitle" idx="9"/>
          </p:nvPr>
        </p:nvSpPr>
        <p:spPr>
          <a:xfrm>
            <a:off x="6015054" y="2167550"/>
            <a:ext cx="1963200" cy="6258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highlight>
                  <a:schemeClr val="dk1"/>
                </a:highlight>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45" name="Google Shape;145;p21"/>
          <p:cNvSpPr txBox="1">
            <a:spLocks noGrp="1"/>
          </p:cNvSpPr>
          <p:nvPr>
            <p:ph type="subTitle" idx="13"/>
          </p:nvPr>
        </p:nvSpPr>
        <p:spPr>
          <a:xfrm>
            <a:off x="6015055" y="1743950"/>
            <a:ext cx="1963200" cy="5760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Bebas Neue"/>
              <a:buNone/>
              <a:defRPr sz="2200" b="1"/>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46" name="Google Shape;146;p21"/>
          <p:cNvSpPr txBox="1">
            <a:spLocks noGrp="1"/>
          </p:cNvSpPr>
          <p:nvPr>
            <p:ph type="subTitle" idx="14"/>
          </p:nvPr>
        </p:nvSpPr>
        <p:spPr>
          <a:xfrm>
            <a:off x="6015054" y="3906500"/>
            <a:ext cx="1963200" cy="6258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highlight>
                  <a:schemeClr val="dk1"/>
                </a:highlight>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47" name="Google Shape;147;p21"/>
          <p:cNvSpPr txBox="1">
            <a:spLocks noGrp="1"/>
          </p:cNvSpPr>
          <p:nvPr>
            <p:ph type="subTitle" idx="15"/>
          </p:nvPr>
        </p:nvSpPr>
        <p:spPr>
          <a:xfrm>
            <a:off x="6015055" y="3482900"/>
            <a:ext cx="1963200" cy="5760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Bebas Neue"/>
              <a:buNone/>
              <a:defRPr sz="2200" b="1"/>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48" name="Google Shape;148;p21"/>
          <p:cNvSpPr txBox="1">
            <a:spLocks noGrp="1"/>
          </p:cNvSpPr>
          <p:nvPr>
            <p:ph type="title" idx="16" hasCustomPrompt="1"/>
          </p:nvPr>
        </p:nvSpPr>
        <p:spPr>
          <a:xfrm>
            <a:off x="1165738" y="1316750"/>
            <a:ext cx="1963200" cy="5796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3000"/>
              <a:buNone/>
              <a:defRPr sz="2500" b="1">
                <a:solidFill>
                  <a:schemeClr val="lt1"/>
                </a:solidFill>
                <a:latin typeface="Albert Sans"/>
                <a:ea typeface="Albert Sans"/>
                <a:cs typeface="Albert Sans"/>
                <a:sym typeface="Albert Sans"/>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49" name="Google Shape;149;p21"/>
          <p:cNvSpPr txBox="1">
            <a:spLocks noGrp="1"/>
          </p:cNvSpPr>
          <p:nvPr>
            <p:ph type="title" idx="17" hasCustomPrompt="1"/>
          </p:nvPr>
        </p:nvSpPr>
        <p:spPr>
          <a:xfrm>
            <a:off x="3590400" y="1316750"/>
            <a:ext cx="1963200" cy="5796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3000"/>
              <a:buNone/>
              <a:defRPr sz="2500" b="1">
                <a:solidFill>
                  <a:schemeClr val="lt1"/>
                </a:solidFill>
                <a:latin typeface="Albert Sans"/>
                <a:ea typeface="Albert Sans"/>
                <a:cs typeface="Albert Sans"/>
                <a:sym typeface="Albert Sans"/>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50" name="Google Shape;150;p21"/>
          <p:cNvSpPr txBox="1">
            <a:spLocks noGrp="1"/>
          </p:cNvSpPr>
          <p:nvPr>
            <p:ph type="title" idx="18" hasCustomPrompt="1"/>
          </p:nvPr>
        </p:nvSpPr>
        <p:spPr>
          <a:xfrm>
            <a:off x="6015075" y="1316750"/>
            <a:ext cx="1963200" cy="5796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3000"/>
              <a:buNone/>
              <a:defRPr sz="2500" b="1">
                <a:solidFill>
                  <a:schemeClr val="lt1"/>
                </a:solidFill>
                <a:latin typeface="Albert Sans"/>
                <a:ea typeface="Albert Sans"/>
                <a:cs typeface="Albert Sans"/>
                <a:sym typeface="Albert Sans"/>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51" name="Google Shape;151;p21"/>
          <p:cNvSpPr txBox="1">
            <a:spLocks noGrp="1"/>
          </p:cNvSpPr>
          <p:nvPr>
            <p:ph type="title" idx="19" hasCustomPrompt="1"/>
          </p:nvPr>
        </p:nvSpPr>
        <p:spPr>
          <a:xfrm>
            <a:off x="1165738" y="3055700"/>
            <a:ext cx="1963200" cy="5796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3000"/>
              <a:buNone/>
              <a:defRPr sz="2500" b="1">
                <a:solidFill>
                  <a:schemeClr val="lt1"/>
                </a:solidFill>
                <a:latin typeface="Albert Sans"/>
                <a:ea typeface="Albert Sans"/>
                <a:cs typeface="Albert Sans"/>
                <a:sym typeface="Albert Sans"/>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52" name="Google Shape;152;p21"/>
          <p:cNvSpPr txBox="1">
            <a:spLocks noGrp="1"/>
          </p:cNvSpPr>
          <p:nvPr>
            <p:ph type="title" idx="20" hasCustomPrompt="1"/>
          </p:nvPr>
        </p:nvSpPr>
        <p:spPr>
          <a:xfrm>
            <a:off x="3590400" y="3055700"/>
            <a:ext cx="1963200" cy="5796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3000"/>
              <a:buNone/>
              <a:defRPr sz="2500" b="1">
                <a:solidFill>
                  <a:schemeClr val="lt1"/>
                </a:solidFill>
                <a:latin typeface="Albert Sans"/>
                <a:ea typeface="Albert Sans"/>
                <a:cs typeface="Albert Sans"/>
                <a:sym typeface="Albert Sans"/>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53" name="Google Shape;153;p21"/>
          <p:cNvSpPr txBox="1">
            <a:spLocks noGrp="1"/>
          </p:cNvSpPr>
          <p:nvPr>
            <p:ph type="title" idx="21" hasCustomPrompt="1"/>
          </p:nvPr>
        </p:nvSpPr>
        <p:spPr>
          <a:xfrm>
            <a:off x="6015075" y="3055700"/>
            <a:ext cx="1963200" cy="5796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3000"/>
              <a:buNone/>
              <a:defRPr sz="2500" b="1">
                <a:solidFill>
                  <a:schemeClr val="lt1"/>
                </a:solidFill>
                <a:latin typeface="Albert Sans"/>
                <a:ea typeface="Albert Sans"/>
                <a:cs typeface="Albert Sans"/>
                <a:sym typeface="Albert Sans"/>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Tree>
    <p:extLst>
      <p:ext uri="{BB962C8B-B14F-4D97-AF65-F5344CB8AC3E}">
        <p14:creationId xmlns:p14="http://schemas.microsoft.com/office/powerpoint/2010/main" val="24883726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154"/>
        <p:cNvGrpSpPr/>
        <p:nvPr/>
      </p:nvGrpSpPr>
      <p:grpSpPr>
        <a:xfrm>
          <a:off x="0" y="0"/>
          <a:ext cx="0" cy="0"/>
          <a:chOff x="0" y="0"/>
          <a:chExt cx="0" cy="0"/>
        </a:xfrm>
      </p:grpSpPr>
      <p:pic>
        <p:nvPicPr>
          <p:cNvPr id="155" name="Google Shape;155;p22"/>
          <p:cNvPicPr preferRelativeResize="0"/>
          <p:nvPr/>
        </p:nvPicPr>
        <p:blipFill>
          <a:blip r:embed="rId2">
            <a:alphaModFix/>
          </a:blip>
          <a:stretch>
            <a:fillRect/>
          </a:stretch>
        </p:blipFill>
        <p:spPr>
          <a:xfrm>
            <a:off x="0" y="0"/>
            <a:ext cx="9144000" cy="5143500"/>
          </a:xfrm>
          <a:prstGeom prst="rect">
            <a:avLst/>
          </a:prstGeom>
          <a:noFill/>
          <a:ln>
            <a:noFill/>
          </a:ln>
        </p:spPr>
      </p:pic>
      <p:sp>
        <p:nvSpPr>
          <p:cNvPr id="156" name="Google Shape;156;p22"/>
          <p:cNvSpPr/>
          <p:nvPr/>
        </p:nvSpPr>
        <p:spPr>
          <a:xfrm>
            <a:off x="255300" y="236250"/>
            <a:ext cx="8633400" cy="46710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57" name="Google Shape;157;p22"/>
          <p:cNvSpPr txBox="1">
            <a:spLocks noGrp="1"/>
          </p:cNvSpPr>
          <p:nvPr>
            <p:ph type="title" hasCustomPrompt="1"/>
          </p:nvPr>
        </p:nvSpPr>
        <p:spPr>
          <a:xfrm>
            <a:off x="715100" y="1165600"/>
            <a:ext cx="3856800" cy="8925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6200"/>
              <a:buNone/>
              <a:defRPr sz="4500">
                <a:solidFill>
                  <a:schemeClr val="lt1"/>
                </a:solidFill>
              </a:defRPr>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58" name="Google Shape;158;p22"/>
          <p:cNvSpPr txBox="1">
            <a:spLocks noGrp="1"/>
          </p:cNvSpPr>
          <p:nvPr>
            <p:ph type="subTitle" idx="1"/>
          </p:nvPr>
        </p:nvSpPr>
        <p:spPr>
          <a:xfrm>
            <a:off x="715100" y="1981900"/>
            <a:ext cx="3856800" cy="3936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highlight>
                  <a:schemeClr val="dk1"/>
                </a:highlight>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9" name="Google Shape;159;p22"/>
          <p:cNvSpPr txBox="1">
            <a:spLocks noGrp="1"/>
          </p:cNvSpPr>
          <p:nvPr>
            <p:ph type="title" idx="2" hasCustomPrompt="1"/>
          </p:nvPr>
        </p:nvSpPr>
        <p:spPr>
          <a:xfrm>
            <a:off x="4572000" y="2615600"/>
            <a:ext cx="3856800" cy="8925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6200"/>
              <a:buNone/>
              <a:defRPr sz="4500">
                <a:solidFill>
                  <a:schemeClr val="lt1"/>
                </a:solidFill>
              </a:defRPr>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60" name="Google Shape;160;p22"/>
          <p:cNvSpPr txBox="1">
            <a:spLocks noGrp="1"/>
          </p:cNvSpPr>
          <p:nvPr>
            <p:ph type="subTitle" idx="3"/>
          </p:nvPr>
        </p:nvSpPr>
        <p:spPr>
          <a:xfrm>
            <a:off x="4572000" y="3431900"/>
            <a:ext cx="3856800" cy="3936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highlight>
                  <a:schemeClr val="dk1"/>
                </a:highlight>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3416822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67"/>
        <p:cNvGrpSpPr/>
        <p:nvPr/>
      </p:nvGrpSpPr>
      <p:grpSpPr>
        <a:xfrm>
          <a:off x="0" y="0"/>
          <a:ext cx="0" cy="0"/>
          <a:chOff x="0" y="0"/>
          <a:chExt cx="0" cy="0"/>
        </a:xfrm>
      </p:grpSpPr>
      <p:pic>
        <p:nvPicPr>
          <p:cNvPr id="168" name="Google Shape;168;p24"/>
          <p:cNvPicPr preferRelativeResize="0"/>
          <p:nvPr/>
        </p:nvPicPr>
        <p:blipFill rotWithShape="1">
          <a:blip r:embed="rId2">
            <a:alphaModFix/>
          </a:blip>
          <a:srcRect l="9395" b="9395"/>
          <a:stretch/>
        </p:blipFill>
        <p:spPr>
          <a:xfrm rot="10800000">
            <a:off x="0" y="0"/>
            <a:ext cx="9144000" cy="5143500"/>
          </a:xfrm>
          <a:prstGeom prst="rect">
            <a:avLst/>
          </a:prstGeom>
          <a:noFill/>
          <a:ln>
            <a:noFill/>
          </a:ln>
        </p:spPr>
      </p:pic>
      <p:sp>
        <p:nvSpPr>
          <p:cNvPr id="169" name="Google Shape;169;p24"/>
          <p:cNvSpPr/>
          <p:nvPr/>
        </p:nvSpPr>
        <p:spPr>
          <a:xfrm rot="10800000">
            <a:off x="255300" y="236250"/>
            <a:ext cx="8633400" cy="46710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39842444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70"/>
        <p:cNvGrpSpPr/>
        <p:nvPr/>
      </p:nvGrpSpPr>
      <p:grpSpPr>
        <a:xfrm>
          <a:off x="0" y="0"/>
          <a:ext cx="0" cy="0"/>
          <a:chOff x="0" y="0"/>
          <a:chExt cx="0" cy="0"/>
        </a:xfrm>
      </p:grpSpPr>
      <p:pic>
        <p:nvPicPr>
          <p:cNvPr id="171" name="Google Shape;171;p25"/>
          <p:cNvPicPr preferRelativeResize="0"/>
          <p:nvPr/>
        </p:nvPicPr>
        <p:blipFill rotWithShape="1">
          <a:blip r:embed="rId2">
            <a:alphaModFix/>
          </a:blip>
          <a:srcRect l="9395" b="9395"/>
          <a:stretch/>
        </p:blipFill>
        <p:spPr>
          <a:xfrm>
            <a:off x="0" y="0"/>
            <a:ext cx="9144000" cy="5143500"/>
          </a:xfrm>
          <a:prstGeom prst="rect">
            <a:avLst/>
          </a:prstGeom>
          <a:noFill/>
          <a:ln>
            <a:noFill/>
          </a:ln>
        </p:spPr>
      </p:pic>
      <p:sp>
        <p:nvSpPr>
          <p:cNvPr id="172" name="Google Shape;172;p25"/>
          <p:cNvSpPr/>
          <p:nvPr/>
        </p:nvSpPr>
        <p:spPr>
          <a:xfrm>
            <a:off x="255300" y="236250"/>
            <a:ext cx="8633400" cy="46710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1318743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3"/>
        <p:cNvGrpSpPr/>
        <p:nvPr/>
      </p:nvGrpSpPr>
      <p:grpSpPr>
        <a:xfrm>
          <a:off x="0" y="0"/>
          <a:ext cx="0" cy="0"/>
          <a:chOff x="0" y="0"/>
          <a:chExt cx="0" cy="0"/>
        </a:xfrm>
      </p:grpSpPr>
      <p:pic>
        <p:nvPicPr>
          <p:cNvPr id="34" name="Google Shape;34;p6"/>
          <p:cNvPicPr preferRelativeResize="0"/>
          <p:nvPr/>
        </p:nvPicPr>
        <p:blipFill>
          <a:blip r:embed="rId2">
            <a:alphaModFix/>
          </a:blip>
          <a:stretch>
            <a:fillRect/>
          </a:stretch>
        </p:blipFill>
        <p:spPr>
          <a:xfrm rot="10800000">
            <a:off x="0" y="0"/>
            <a:ext cx="9144000" cy="5143500"/>
          </a:xfrm>
          <a:prstGeom prst="rect">
            <a:avLst/>
          </a:prstGeom>
          <a:noFill/>
          <a:ln>
            <a:noFill/>
          </a:ln>
        </p:spPr>
      </p:pic>
      <p:sp>
        <p:nvSpPr>
          <p:cNvPr id="35" name="Google Shape;35;p6"/>
          <p:cNvSpPr txBox="1">
            <a:spLocks noGrp="1"/>
          </p:cNvSpPr>
          <p:nvPr>
            <p:ph type="title"/>
          </p:nvPr>
        </p:nvSpPr>
        <p:spPr>
          <a:xfrm>
            <a:off x="715100" y="535000"/>
            <a:ext cx="7713900" cy="5478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Clr>
                <a:schemeClr val="accent1"/>
              </a:buClr>
              <a:buSzPts val="3500"/>
              <a:buFont typeface="Albert Sans Medium"/>
              <a:buNone/>
              <a:defRPr>
                <a:solidFill>
                  <a:schemeClr val="accent1"/>
                </a:solidFill>
              </a:defRPr>
            </a:lvl1pPr>
            <a:lvl2pPr lvl="1" rtl="0">
              <a:spcBef>
                <a:spcPts val="0"/>
              </a:spcBef>
              <a:spcAft>
                <a:spcPts val="0"/>
              </a:spcAft>
              <a:buClr>
                <a:schemeClr val="accent1"/>
              </a:buClr>
              <a:buSzPts val="3500"/>
              <a:buFont typeface="Albert Sans Medium"/>
              <a:buNone/>
              <a:defRPr sz="3500">
                <a:solidFill>
                  <a:schemeClr val="accent1"/>
                </a:solidFill>
                <a:latin typeface="Albert Sans Medium"/>
                <a:ea typeface="Albert Sans Medium"/>
                <a:cs typeface="Albert Sans Medium"/>
                <a:sym typeface="Albert Sans Medium"/>
              </a:defRPr>
            </a:lvl2pPr>
            <a:lvl3pPr lvl="2" rtl="0">
              <a:spcBef>
                <a:spcPts val="0"/>
              </a:spcBef>
              <a:spcAft>
                <a:spcPts val="0"/>
              </a:spcAft>
              <a:buClr>
                <a:schemeClr val="accent1"/>
              </a:buClr>
              <a:buSzPts val="3500"/>
              <a:buFont typeface="Albert Sans Medium"/>
              <a:buNone/>
              <a:defRPr sz="3500">
                <a:solidFill>
                  <a:schemeClr val="accent1"/>
                </a:solidFill>
                <a:latin typeface="Albert Sans Medium"/>
                <a:ea typeface="Albert Sans Medium"/>
                <a:cs typeface="Albert Sans Medium"/>
                <a:sym typeface="Albert Sans Medium"/>
              </a:defRPr>
            </a:lvl3pPr>
            <a:lvl4pPr lvl="3" rtl="0">
              <a:spcBef>
                <a:spcPts val="0"/>
              </a:spcBef>
              <a:spcAft>
                <a:spcPts val="0"/>
              </a:spcAft>
              <a:buClr>
                <a:schemeClr val="accent1"/>
              </a:buClr>
              <a:buSzPts val="3500"/>
              <a:buFont typeface="Albert Sans Medium"/>
              <a:buNone/>
              <a:defRPr sz="3500">
                <a:solidFill>
                  <a:schemeClr val="accent1"/>
                </a:solidFill>
                <a:latin typeface="Albert Sans Medium"/>
                <a:ea typeface="Albert Sans Medium"/>
                <a:cs typeface="Albert Sans Medium"/>
                <a:sym typeface="Albert Sans Medium"/>
              </a:defRPr>
            </a:lvl4pPr>
            <a:lvl5pPr lvl="4" rtl="0">
              <a:spcBef>
                <a:spcPts val="0"/>
              </a:spcBef>
              <a:spcAft>
                <a:spcPts val="0"/>
              </a:spcAft>
              <a:buClr>
                <a:schemeClr val="accent1"/>
              </a:buClr>
              <a:buSzPts val="3500"/>
              <a:buFont typeface="Albert Sans Medium"/>
              <a:buNone/>
              <a:defRPr sz="3500">
                <a:solidFill>
                  <a:schemeClr val="accent1"/>
                </a:solidFill>
                <a:latin typeface="Albert Sans Medium"/>
                <a:ea typeface="Albert Sans Medium"/>
                <a:cs typeface="Albert Sans Medium"/>
                <a:sym typeface="Albert Sans Medium"/>
              </a:defRPr>
            </a:lvl5pPr>
            <a:lvl6pPr lvl="5" rtl="0">
              <a:spcBef>
                <a:spcPts val="0"/>
              </a:spcBef>
              <a:spcAft>
                <a:spcPts val="0"/>
              </a:spcAft>
              <a:buClr>
                <a:schemeClr val="accent1"/>
              </a:buClr>
              <a:buSzPts val="3500"/>
              <a:buFont typeface="Albert Sans Medium"/>
              <a:buNone/>
              <a:defRPr sz="3500">
                <a:solidFill>
                  <a:schemeClr val="accent1"/>
                </a:solidFill>
                <a:latin typeface="Albert Sans Medium"/>
                <a:ea typeface="Albert Sans Medium"/>
                <a:cs typeface="Albert Sans Medium"/>
                <a:sym typeface="Albert Sans Medium"/>
              </a:defRPr>
            </a:lvl6pPr>
            <a:lvl7pPr lvl="6" rtl="0">
              <a:spcBef>
                <a:spcPts val="0"/>
              </a:spcBef>
              <a:spcAft>
                <a:spcPts val="0"/>
              </a:spcAft>
              <a:buClr>
                <a:schemeClr val="accent1"/>
              </a:buClr>
              <a:buSzPts val="3500"/>
              <a:buFont typeface="Albert Sans Medium"/>
              <a:buNone/>
              <a:defRPr sz="3500">
                <a:solidFill>
                  <a:schemeClr val="accent1"/>
                </a:solidFill>
                <a:latin typeface="Albert Sans Medium"/>
                <a:ea typeface="Albert Sans Medium"/>
                <a:cs typeface="Albert Sans Medium"/>
                <a:sym typeface="Albert Sans Medium"/>
              </a:defRPr>
            </a:lvl7pPr>
            <a:lvl8pPr lvl="7" rtl="0">
              <a:spcBef>
                <a:spcPts val="0"/>
              </a:spcBef>
              <a:spcAft>
                <a:spcPts val="0"/>
              </a:spcAft>
              <a:buClr>
                <a:schemeClr val="accent1"/>
              </a:buClr>
              <a:buSzPts val="3500"/>
              <a:buFont typeface="Albert Sans Medium"/>
              <a:buNone/>
              <a:defRPr sz="3500">
                <a:solidFill>
                  <a:schemeClr val="accent1"/>
                </a:solidFill>
                <a:latin typeface="Albert Sans Medium"/>
                <a:ea typeface="Albert Sans Medium"/>
                <a:cs typeface="Albert Sans Medium"/>
                <a:sym typeface="Albert Sans Medium"/>
              </a:defRPr>
            </a:lvl8pPr>
            <a:lvl9pPr lvl="8" rtl="0">
              <a:spcBef>
                <a:spcPts val="0"/>
              </a:spcBef>
              <a:spcAft>
                <a:spcPts val="0"/>
              </a:spcAft>
              <a:buClr>
                <a:schemeClr val="accent1"/>
              </a:buClr>
              <a:buSzPts val="3500"/>
              <a:buFont typeface="Albert Sans Medium"/>
              <a:buNone/>
              <a:defRPr sz="3500">
                <a:solidFill>
                  <a:schemeClr val="accent1"/>
                </a:solidFill>
                <a:latin typeface="Albert Sans Medium"/>
                <a:ea typeface="Albert Sans Medium"/>
                <a:cs typeface="Albert Sans Medium"/>
                <a:sym typeface="Albert Sans Medium"/>
              </a:defRPr>
            </a:lvl9pPr>
          </a:lstStyle>
          <a:p>
            <a:endParaRPr/>
          </a:p>
        </p:txBody>
      </p:sp>
      <p:sp>
        <p:nvSpPr>
          <p:cNvPr id="36" name="Google Shape;36;p6"/>
          <p:cNvSpPr/>
          <p:nvPr/>
        </p:nvSpPr>
        <p:spPr>
          <a:xfrm>
            <a:off x="255300" y="236250"/>
            <a:ext cx="8633400" cy="46710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6"/>
        <p:cNvGrpSpPr/>
        <p:nvPr/>
      </p:nvGrpSpPr>
      <p:grpSpPr>
        <a:xfrm>
          <a:off x="0" y="0"/>
          <a:ext cx="0" cy="0"/>
          <a:chOff x="0" y="0"/>
          <a:chExt cx="0" cy="0"/>
        </a:xfrm>
      </p:grpSpPr>
      <p:pic>
        <p:nvPicPr>
          <p:cNvPr id="47" name="Google Shape;47;p9"/>
          <p:cNvPicPr preferRelativeResize="0"/>
          <p:nvPr/>
        </p:nvPicPr>
        <p:blipFill>
          <a:blip r:embed="rId2">
            <a:alphaModFix/>
          </a:blip>
          <a:stretch>
            <a:fillRect/>
          </a:stretch>
        </p:blipFill>
        <p:spPr>
          <a:xfrm>
            <a:off x="0" y="0"/>
            <a:ext cx="9144000" cy="5143500"/>
          </a:xfrm>
          <a:prstGeom prst="rect">
            <a:avLst/>
          </a:prstGeom>
          <a:noFill/>
          <a:ln>
            <a:noFill/>
          </a:ln>
        </p:spPr>
      </p:pic>
      <p:sp>
        <p:nvSpPr>
          <p:cNvPr id="48" name="Google Shape;48;p9"/>
          <p:cNvSpPr txBox="1">
            <a:spLocks noGrp="1"/>
          </p:cNvSpPr>
          <p:nvPr>
            <p:ph type="title"/>
          </p:nvPr>
        </p:nvSpPr>
        <p:spPr>
          <a:xfrm>
            <a:off x="3672850" y="1582500"/>
            <a:ext cx="4756200" cy="7860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600"/>
              <a:buNone/>
              <a:defRPr sz="4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49" name="Google Shape;49;p9"/>
          <p:cNvSpPr txBox="1">
            <a:spLocks noGrp="1"/>
          </p:cNvSpPr>
          <p:nvPr>
            <p:ph type="subTitle" idx="1"/>
          </p:nvPr>
        </p:nvSpPr>
        <p:spPr>
          <a:xfrm>
            <a:off x="3672850" y="2368500"/>
            <a:ext cx="4756200" cy="11925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600">
                <a:highlight>
                  <a:schemeClr val="dk1"/>
                </a:highlight>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0" name="Google Shape;50;p9"/>
          <p:cNvSpPr/>
          <p:nvPr/>
        </p:nvSpPr>
        <p:spPr>
          <a:xfrm>
            <a:off x="255300" y="236250"/>
            <a:ext cx="8633400" cy="46710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9"/>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60"/>
        <p:cNvGrpSpPr/>
        <p:nvPr/>
      </p:nvGrpSpPr>
      <p:grpSpPr>
        <a:xfrm>
          <a:off x="0" y="0"/>
          <a:ext cx="0" cy="0"/>
          <a:chOff x="0" y="0"/>
          <a:chExt cx="0" cy="0"/>
        </a:xfrm>
      </p:grpSpPr>
      <p:pic>
        <p:nvPicPr>
          <p:cNvPr id="61" name="Google Shape;61;p13"/>
          <p:cNvPicPr preferRelativeResize="0"/>
          <p:nvPr/>
        </p:nvPicPr>
        <p:blipFill>
          <a:blip r:embed="rId2">
            <a:alphaModFix/>
          </a:blip>
          <a:stretch>
            <a:fillRect/>
          </a:stretch>
        </p:blipFill>
        <p:spPr>
          <a:xfrm>
            <a:off x="0" y="0"/>
            <a:ext cx="9144000" cy="5143500"/>
          </a:xfrm>
          <a:prstGeom prst="rect">
            <a:avLst/>
          </a:prstGeom>
          <a:noFill/>
          <a:ln>
            <a:noFill/>
          </a:ln>
        </p:spPr>
      </p:pic>
      <p:sp>
        <p:nvSpPr>
          <p:cNvPr id="62" name="Google Shape;62;p13"/>
          <p:cNvSpPr/>
          <p:nvPr/>
        </p:nvSpPr>
        <p:spPr>
          <a:xfrm>
            <a:off x="255300" y="236250"/>
            <a:ext cx="8633400" cy="46710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3"/>
          <p:cNvSpPr txBox="1">
            <a:spLocks noGrp="1"/>
          </p:cNvSpPr>
          <p:nvPr>
            <p:ph type="title" hasCustomPrompt="1"/>
          </p:nvPr>
        </p:nvSpPr>
        <p:spPr>
          <a:xfrm>
            <a:off x="944850" y="1556475"/>
            <a:ext cx="712800" cy="5796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3000"/>
              <a:buNone/>
              <a:defRPr sz="2500" b="1">
                <a:solidFill>
                  <a:schemeClr val="lt1"/>
                </a:solidFill>
                <a:latin typeface="Albert Sans"/>
                <a:ea typeface="Albert Sans"/>
                <a:cs typeface="Albert Sans"/>
                <a:sym typeface="Albert Sans"/>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4" name="Google Shape;64;p13"/>
          <p:cNvSpPr txBox="1">
            <a:spLocks noGrp="1"/>
          </p:cNvSpPr>
          <p:nvPr>
            <p:ph type="subTitle" idx="1"/>
          </p:nvPr>
        </p:nvSpPr>
        <p:spPr>
          <a:xfrm>
            <a:off x="1657493" y="1983675"/>
            <a:ext cx="2285400" cy="5934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highlight>
                  <a:schemeClr val="dk1"/>
                </a:highlight>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5" name="Google Shape;65;p13"/>
          <p:cNvSpPr txBox="1">
            <a:spLocks noGrp="1"/>
          </p:cNvSpPr>
          <p:nvPr>
            <p:ph type="subTitle" idx="2"/>
          </p:nvPr>
        </p:nvSpPr>
        <p:spPr>
          <a:xfrm>
            <a:off x="1657500" y="1556475"/>
            <a:ext cx="2914500" cy="5796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2400"/>
              <a:buFont typeface="Bebas Neue"/>
              <a:buNone/>
              <a:defRPr sz="2200" b="1"/>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66" name="Google Shape;66;p13"/>
          <p:cNvSpPr txBox="1">
            <a:spLocks noGrp="1"/>
          </p:cNvSpPr>
          <p:nvPr>
            <p:ph type="title" idx="3"/>
          </p:nvPr>
        </p:nvSpPr>
        <p:spPr>
          <a:xfrm>
            <a:off x="715100" y="535000"/>
            <a:ext cx="7713900" cy="5478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Clr>
                <a:schemeClr val="accent1"/>
              </a:buClr>
              <a:buSzPts val="3500"/>
              <a:buFont typeface="Albert Sans Medium"/>
              <a:buNone/>
              <a:defRPr>
                <a:solidFill>
                  <a:schemeClr val="accent1"/>
                </a:solidFill>
                <a:latin typeface="Albert Sans SemiBold"/>
                <a:ea typeface="Albert Sans SemiBold"/>
                <a:cs typeface="Albert Sans SemiBold"/>
                <a:sym typeface="Albert Sans SemiBold"/>
              </a:defRPr>
            </a:lvl1pPr>
            <a:lvl2pPr lvl="1" rtl="0">
              <a:spcBef>
                <a:spcPts val="0"/>
              </a:spcBef>
              <a:spcAft>
                <a:spcPts val="0"/>
              </a:spcAft>
              <a:buClr>
                <a:schemeClr val="accent1"/>
              </a:buClr>
              <a:buSzPts val="3500"/>
              <a:buFont typeface="Albert Sans Medium"/>
              <a:buNone/>
              <a:defRPr sz="3500">
                <a:solidFill>
                  <a:schemeClr val="accent1"/>
                </a:solidFill>
                <a:latin typeface="Albert Sans Medium"/>
                <a:ea typeface="Albert Sans Medium"/>
                <a:cs typeface="Albert Sans Medium"/>
                <a:sym typeface="Albert Sans Medium"/>
              </a:defRPr>
            </a:lvl2pPr>
            <a:lvl3pPr lvl="2" rtl="0">
              <a:spcBef>
                <a:spcPts val="0"/>
              </a:spcBef>
              <a:spcAft>
                <a:spcPts val="0"/>
              </a:spcAft>
              <a:buClr>
                <a:schemeClr val="accent1"/>
              </a:buClr>
              <a:buSzPts val="3500"/>
              <a:buFont typeface="Albert Sans Medium"/>
              <a:buNone/>
              <a:defRPr sz="3500">
                <a:solidFill>
                  <a:schemeClr val="accent1"/>
                </a:solidFill>
                <a:latin typeface="Albert Sans Medium"/>
                <a:ea typeface="Albert Sans Medium"/>
                <a:cs typeface="Albert Sans Medium"/>
                <a:sym typeface="Albert Sans Medium"/>
              </a:defRPr>
            </a:lvl3pPr>
            <a:lvl4pPr lvl="3" rtl="0">
              <a:spcBef>
                <a:spcPts val="0"/>
              </a:spcBef>
              <a:spcAft>
                <a:spcPts val="0"/>
              </a:spcAft>
              <a:buClr>
                <a:schemeClr val="accent1"/>
              </a:buClr>
              <a:buSzPts val="3500"/>
              <a:buFont typeface="Albert Sans Medium"/>
              <a:buNone/>
              <a:defRPr sz="3500">
                <a:solidFill>
                  <a:schemeClr val="accent1"/>
                </a:solidFill>
                <a:latin typeface="Albert Sans Medium"/>
                <a:ea typeface="Albert Sans Medium"/>
                <a:cs typeface="Albert Sans Medium"/>
                <a:sym typeface="Albert Sans Medium"/>
              </a:defRPr>
            </a:lvl4pPr>
            <a:lvl5pPr lvl="4" rtl="0">
              <a:spcBef>
                <a:spcPts val="0"/>
              </a:spcBef>
              <a:spcAft>
                <a:spcPts val="0"/>
              </a:spcAft>
              <a:buClr>
                <a:schemeClr val="accent1"/>
              </a:buClr>
              <a:buSzPts val="3500"/>
              <a:buFont typeface="Albert Sans Medium"/>
              <a:buNone/>
              <a:defRPr sz="3500">
                <a:solidFill>
                  <a:schemeClr val="accent1"/>
                </a:solidFill>
                <a:latin typeface="Albert Sans Medium"/>
                <a:ea typeface="Albert Sans Medium"/>
                <a:cs typeface="Albert Sans Medium"/>
                <a:sym typeface="Albert Sans Medium"/>
              </a:defRPr>
            </a:lvl5pPr>
            <a:lvl6pPr lvl="5" rtl="0">
              <a:spcBef>
                <a:spcPts val="0"/>
              </a:spcBef>
              <a:spcAft>
                <a:spcPts val="0"/>
              </a:spcAft>
              <a:buClr>
                <a:schemeClr val="accent1"/>
              </a:buClr>
              <a:buSzPts val="3500"/>
              <a:buFont typeface="Albert Sans Medium"/>
              <a:buNone/>
              <a:defRPr sz="3500">
                <a:solidFill>
                  <a:schemeClr val="accent1"/>
                </a:solidFill>
                <a:latin typeface="Albert Sans Medium"/>
                <a:ea typeface="Albert Sans Medium"/>
                <a:cs typeface="Albert Sans Medium"/>
                <a:sym typeface="Albert Sans Medium"/>
              </a:defRPr>
            </a:lvl6pPr>
            <a:lvl7pPr lvl="6" rtl="0">
              <a:spcBef>
                <a:spcPts val="0"/>
              </a:spcBef>
              <a:spcAft>
                <a:spcPts val="0"/>
              </a:spcAft>
              <a:buClr>
                <a:schemeClr val="accent1"/>
              </a:buClr>
              <a:buSzPts val="3500"/>
              <a:buFont typeface="Albert Sans Medium"/>
              <a:buNone/>
              <a:defRPr sz="3500">
                <a:solidFill>
                  <a:schemeClr val="accent1"/>
                </a:solidFill>
                <a:latin typeface="Albert Sans Medium"/>
                <a:ea typeface="Albert Sans Medium"/>
                <a:cs typeface="Albert Sans Medium"/>
                <a:sym typeface="Albert Sans Medium"/>
              </a:defRPr>
            </a:lvl7pPr>
            <a:lvl8pPr lvl="7" rtl="0">
              <a:spcBef>
                <a:spcPts val="0"/>
              </a:spcBef>
              <a:spcAft>
                <a:spcPts val="0"/>
              </a:spcAft>
              <a:buClr>
                <a:schemeClr val="accent1"/>
              </a:buClr>
              <a:buSzPts val="3500"/>
              <a:buFont typeface="Albert Sans Medium"/>
              <a:buNone/>
              <a:defRPr sz="3500">
                <a:solidFill>
                  <a:schemeClr val="accent1"/>
                </a:solidFill>
                <a:latin typeface="Albert Sans Medium"/>
                <a:ea typeface="Albert Sans Medium"/>
                <a:cs typeface="Albert Sans Medium"/>
                <a:sym typeface="Albert Sans Medium"/>
              </a:defRPr>
            </a:lvl8pPr>
            <a:lvl9pPr lvl="8" rtl="0">
              <a:spcBef>
                <a:spcPts val="0"/>
              </a:spcBef>
              <a:spcAft>
                <a:spcPts val="0"/>
              </a:spcAft>
              <a:buClr>
                <a:schemeClr val="accent1"/>
              </a:buClr>
              <a:buSzPts val="3500"/>
              <a:buFont typeface="Albert Sans Medium"/>
              <a:buNone/>
              <a:defRPr sz="3500">
                <a:solidFill>
                  <a:schemeClr val="accent1"/>
                </a:solidFill>
                <a:latin typeface="Albert Sans Medium"/>
                <a:ea typeface="Albert Sans Medium"/>
                <a:cs typeface="Albert Sans Medium"/>
                <a:sym typeface="Albert Sans Medium"/>
              </a:defRPr>
            </a:lvl9pPr>
          </a:lstStyle>
          <a:p>
            <a:endParaRPr/>
          </a:p>
        </p:txBody>
      </p:sp>
      <p:sp>
        <p:nvSpPr>
          <p:cNvPr id="67" name="Google Shape;67;p13"/>
          <p:cNvSpPr txBox="1">
            <a:spLocks noGrp="1"/>
          </p:cNvSpPr>
          <p:nvPr>
            <p:ph type="title" idx="4" hasCustomPrompt="1"/>
          </p:nvPr>
        </p:nvSpPr>
        <p:spPr>
          <a:xfrm>
            <a:off x="4572025" y="1556475"/>
            <a:ext cx="712800" cy="5796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3000"/>
              <a:buNone/>
              <a:defRPr sz="2500" b="1">
                <a:solidFill>
                  <a:schemeClr val="lt1"/>
                </a:solidFill>
                <a:latin typeface="Albert Sans"/>
                <a:ea typeface="Albert Sans"/>
                <a:cs typeface="Albert Sans"/>
                <a:sym typeface="Albert Sans"/>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8" name="Google Shape;68;p13"/>
          <p:cNvSpPr txBox="1">
            <a:spLocks noGrp="1"/>
          </p:cNvSpPr>
          <p:nvPr>
            <p:ph type="subTitle" idx="5"/>
          </p:nvPr>
        </p:nvSpPr>
        <p:spPr>
          <a:xfrm>
            <a:off x="5284643" y="1983675"/>
            <a:ext cx="2285400" cy="5934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highlight>
                  <a:schemeClr val="dk1"/>
                </a:highlight>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9" name="Google Shape;69;p13"/>
          <p:cNvSpPr txBox="1">
            <a:spLocks noGrp="1"/>
          </p:cNvSpPr>
          <p:nvPr>
            <p:ph type="subTitle" idx="6"/>
          </p:nvPr>
        </p:nvSpPr>
        <p:spPr>
          <a:xfrm>
            <a:off x="5284650" y="1556475"/>
            <a:ext cx="2914500" cy="5796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2400"/>
              <a:buFont typeface="Bebas Neue"/>
              <a:buNone/>
              <a:defRPr sz="2200" b="1"/>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70" name="Google Shape;70;p13"/>
          <p:cNvSpPr txBox="1">
            <a:spLocks noGrp="1"/>
          </p:cNvSpPr>
          <p:nvPr>
            <p:ph type="title" idx="7" hasCustomPrompt="1"/>
          </p:nvPr>
        </p:nvSpPr>
        <p:spPr>
          <a:xfrm>
            <a:off x="944850" y="3024425"/>
            <a:ext cx="712800" cy="5796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3000"/>
              <a:buNone/>
              <a:defRPr sz="2500" b="1">
                <a:solidFill>
                  <a:schemeClr val="lt1"/>
                </a:solidFill>
                <a:latin typeface="Albert Sans"/>
                <a:ea typeface="Albert Sans"/>
                <a:cs typeface="Albert Sans"/>
                <a:sym typeface="Albert Sans"/>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1" name="Google Shape;71;p13"/>
          <p:cNvSpPr txBox="1">
            <a:spLocks noGrp="1"/>
          </p:cNvSpPr>
          <p:nvPr>
            <p:ph type="subTitle" idx="8"/>
          </p:nvPr>
        </p:nvSpPr>
        <p:spPr>
          <a:xfrm>
            <a:off x="1657493" y="3451625"/>
            <a:ext cx="2285400" cy="5934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highlight>
                  <a:schemeClr val="dk1"/>
                </a:highlight>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72" name="Google Shape;72;p13"/>
          <p:cNvSpPr txBox="1">
            <a:spLocks noGrp="1"/>
          </p:cNvSpPr>
          <p:nvPr>
            <p:ph type="subTitle" idx="9"/>
          </p:nvPr>
        </p:nvSpPr>
        <p:spPr>
          <a:xfrm>
            <a:off x="1657500" y="3024425"/>
            <a:ext cx="2914500" cy="5796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2400"/>
              <a:buFont typeface="Bebas Neue"/>
              <a:buNone/>
              <a:defRPr sz="2200" b="1"/>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73" name="Google Shape;73;p13"/>
          <p:cNvSpPr txBox="1">
            <a:spLocks noGrp="1"/>
          </p:cNvSpPr>
          <p:nvPr>
            <p:ph type="title" idx="13" hasCustomPrompt="1"/>
          </p:nvPr>
        </p:nvSpPr>
        <p:spPr>
          <a:xfrm>
            <a:off x="4572025" y="3024425"/>
            <a:ext cx="712800" cy="5796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3000"/>
              <a:buNone/>
              <a:defRPr sz="2500" b="1">
                <a:solidFill>
                  <a:schemeClr val="lt1"/>
                </a:solidFill>
                <a:latin typeface="Albert Sans"/>
                <a:ea typeface="Albert Sans"/>
                <a:cs typeface="Albert Sans"/>
                <a:sym typeface="Albert Sans"/>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4" name="Google Shape;74;p13"/>
          <p:cNvSpPr txBox="1">
            <a:spLocks noGrp="1"/>
          </p:cNvSpPr>
          <p:nvPr>
            <p:ph type="subTitle" idx="14"/>
          </p:nvPr>
        </p:nvSpPr>
        <p:spPr>
          <a:xfrm>
            <a:off x="5284643" y="3451625"/>
            <a:ext cx="2285400" cy="5934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highlight>
                  <a:schemeClr val="dk1"/>
                </a:highlight>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75" name="Google Shape;75;p13"/>
          <p:cNvSpPr txBox="1">
            <a:spLocks noGrp="1"/>
          </p:cNvSpPr>
          <p:nvPr>
            <p:ph type="subTitle" idx="15"/>
          </p:nvPr>
        </p:nvSpPr>
        <p:spPr>
          <a:xfrm>
            <a:off x="5284650" y="3024425"/>
            <a:ext cx="2914500" cy="5796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2400"/>
              <a:buFont typeface="Bebas Neue"/>
              <a:buNone/>
              <a:defRPr sz="2200" b="1"/>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167"/>
        <p:cNvGrpSpPr/>
        <p:nvPr/>
      </p:nvGrpSpPr>
      <p:grpSpPr>
        <a:xfrm>
          <a:off x="0" y="0"/>
          <a:ext cx="0" cy="0"/>
          <a:chOff x="0" y="0"/>
          <a:chExt cx="0" cy="0"/>
        </a:xfrm>
      </p:grpSpPr>
      <p:pic>
        <p:nvPicPr>
          <p:cNvPr id="168" name="Google Shape;168;p24"/>
          <p:cNvPicPr preferRelativeResize="0"/>
          <p:nvPr/>
        </p:nvPicPr>
        <p:blipFill rotWithShape="1">
          <a:blip r:embed="rId2">
            <a:alphaModFix/>
          </a:blip>
          <a:srcRect l="9395" b="9395"/>
          <a:stretch/>
        </p:blipFill>
        <p:spPr>
          <a:xfrm rot="10800000">
            <a:off x="0" y="0"/>
            <a:ext cx="9144000" cy="5143500"/>
          </a:xfrm>
          <a:prstGeom prst="rect">
            <a:avLst/>
          </a:prstGeom>
          <a:noFill/>
          <a:ln>
            <a:noFill/>
          </a:ln>
        </p:spPr>
      </p:pic>
      <p:sp>
        <p:nvSpPr>
          <p:cNvPr id="169" name="Google Shape;169;p24"/>
          <p:cNvSpPr/>
          <p:nvPr/>
        </p:nvSpPr>
        <p:spPr>
          <a:xfrm rot="10800000">
            <a:off x="255300" y="236250"/>
            <a:ext cx="8633400" cy="46710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170"/>
        <p:cNvGrpSpPr/>
        <p:nvPr/>
      </p:nvGrpSpPr>
      <p:grpSpPr>
        <a:xfrm>
          <a:off x="0" y="0"/>
          <a:ext cx="0" cy="0"/>
          <a:chOff x="0" y="0"/>
          <a:chExt cx="0" cy="0"/>
        </a:xfrm>
      </p:grpSpPr>
      <p:pic>
        <p:nvPicPr>
          <p:cNvPr id="171" name="Google Shape;171;p25"/>
          <p:cNvPicPr preferRelativeResize="0"/>
          <p:nvPr/>
        </p:nvPicPr>
        <p:blipFill rotWithShape="1">
          <a:blip r:embed="rId2">
            <a:alphaModFix/>
          </a:blip>
          <a:srcRect l="9395" b="9395"/>
          <a:stretch/>
        </p:blipFill>
        <p:spPr>
          <a:xfrm>
            <a:off x="0" y="0"/>
            <a:ext cx="9144000" cy="5143500"/>
          </a:xfrm>
          <a:prstGeom prst="rect">
            <a:avLst/>
          </a:prstGeom>
          <a:noFill/>
          <a:ln>
            <a:noFill/>
          </a:ln>
        </p:spPr>
      </p:pic>
      <p:sp>
        <p:nvSpPr>
          <p:cNvPr id="172" name="Google Shape;172;p25"/>
          <p:cNvSpPr/>
          <p:nvPr/>
        </p:nvSpPr>
        <p:spPr>
          <a:xfrm>
            <a:off x="255300" y="236250"/>
            <a:ext cx="8633400" cy="46710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blip>
          <a:stretch>
            <a:fillRect/>
          </a:stretch>
        </p:blipFill>
        <p:spPr>
          <a:xfrm>
            <a:off x="0" y="0"/>
            <a:ext cx="9144000" cy="5143500"/>
          </a:xfrm>
          <a:prstGeom prst="rect">
            <a:avLst/>
          </a:prstGeom>
          <a:noFill/>
          <a:ln>
            <a:noFill/>
          </a:ln>
        </p:spPr>
      </p:pic>
      <p:sp>
        <p:nvSpPr>
          <p:cNvPr id="10" name="Google Shape;10;p2"/>
          <p:cNvSpPr txBox="1">
            <a:spLocks noGrp="1"/>
          </p:cNvSpPr>
          <p:nvPr>
            <p:ph type="ctrTitle"/>
          </p:nvPr>
        </p:nvSpPr>
        <p:spPr>
          <a:xfrm>
            <a:off x="1801500" y="1171050"/>
            <a:ext cx="5541000" cy="2391900"/>
          </a:xfrm>
          <a:prstGeom prst="rect">
            <a:avLst/>
          </a:prstGeom>
        </p:spPr>
        <p:txBody>
          <a:bodyPr spcFirstLastPara="1" wrap="square" lIns="91425" tIns="91425" rIns="91425" bIns="91425" anchor="b" anchorCtr="0">
            <a:noAutofit/>
          </a:bodyPr>
          <a:lstStyle>
            <a:lvl1pPr lvl="0" algn="ctr">
              <a:lnSpc>
                <a:spcPct val="90000"/>
              </a:lnSpc>
              <a:spcBef>
                <a:spcPts val="0"/>
              </a:spcBef>
              <a:spcAft>
                <a:spcPts val="0"/>
              </a:spcAft>
              <a:buSzPts val="5200"/>
              <a:buNone/>
              <a:defRPr sz="4000" b="1">
                <a:latin typeface="Albert Sans"/>
                <a:ea typeface="Albert Sans"/>
                <a:cs typeface="Albert Sans"/>
                <a:sym typeface="Albert Sans"/>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1801500" y="3562950"/>
            <a:ext cx="5541000" cy="409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600">
                <a:highlight>
                  <a:schemeClr val="dk1"/>
                </a:highlight>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2" name="Google Shape;12;p2"/>
          <p:cNvSpPr/>
          <p:nvPr/>
        </p:nvSpPr>
        <p:spPr>
          <a:xfrm>
            <a:off x="255300" y="236250"/>
            <a:ext cx="8633400" cy="46710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13706191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18" Type="http://schemas.openxmlformats.org/officeDocument/2006/relationships/slideLayout" Target="../slideLayouts/slideLayout26.xml"/><Relationship Id="rId3" Type="http://schemas.openxmlformats.org/officeDocument/2006/relationships/slideLayout" Target="../slideLayouts/slideLayout11.xml"/><Relationship Id="rId21" Type="http://schemas.openxmlformats.org/officeDocument/2006/relationships/slideLayout" Target="../slideLayouts/slideLayout29.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slideLayout" Target="../slideLayouts/slideLayout25.xml"/><Relationship Id="rId2" Type="http://schemas.openxmlformats.org/officeDocument/2006/relationships/slideLayout" Target="../slideLayouts/slideLayout10.xml"/><Relationship Id="rId16" Type="http://schemas.openxmlformats.org/officeDocument/2006/relationships/slideLayout" Target="../slideLayouts/slideLayout24.xml"/><Relationship Id="rId20" Type="http://schemas.openxmlformats.org/officeDocument/2006/relationships/slideLayout" Target="../slideLayouts/slideLayout28.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10" Type="http://schemas.openxmlformats.org/officeDocument/2006/relationships/slideLayout" Target="../slideLayouts/slideLayout18.xml"/><Relationship Id="rId19" Type="http://schemas.openxmlformats.org/officeDocument/2006/relationships/slideLayout" Target="../slideLayouts/slideLayout27.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5100" y="535000"/>
            <a:ext cx="7713900" cy="547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accent1"/>
              </a:buClr>
              <a:buSzPts val="3100"/>
              <a:buFont typeface="Albert Sans"/>
              <a:buNone/>
              <a:defRPr sz="3100" b="1">
                <a:solidFill>
                  <a:schemeClr val="accent1"/>
                </a:solidFill>
                <a:latin typeface="Albert Sans"/>
                <a:ea typeface="Albert Sans"/>
                <a:cs typeface="Albert Sans"/>
                <a:sym typeface="Albert Sans"/>
              </a:defRPr>
            </a:lvl1pPr>
            <a:lvl2pPr lvl="1" algn="ctr" rtl="0">
              <a:spcBef>
                <a:spcPts val="0"/>
              </a:spcBef>
              <a:spcAft>
                <a:spcPts val="0"/>
              </a:spcAft>
              <a:buClr>
                <a:schemeClr val="accent1"/>
              </a:buClr>
              <a:buSzPts val="3100"/>
              <a:buFont typeface="Albert Sans"/>
              <a:buNone/>
              <a:defRPr sz="3100" b="1">
                <a:solidFill>
                  <a:schemeClr val="accent1"/>
                </a:solidFill>
                <a:latin typeface="Albert Sans"/>
                <a:ea typeface="Albert Sans"/>
                <a:cs typeface="Albert Sans"/>
                <a:sym typeface="Albert Sans"/>
              </a:defRPr>
            </a:lvl2pPr>
            <a:lvl3pPr lvl="2" algn="ctr" rtl="0">
              <a:spcBef>
                <a:spcPts val="0"/>
              </a:spcBef>
              <a:spcAft>
                <a:spcPts val="0"/>
              </a:spcAft>
              <a:buClr>
                <a:schemeClr val="accent1"/>
              </a:buClr>
              <a:buSzPts val="3100"/>
              <a:buFont typeface="Albert Sans"/>
              <a:buNone/>
              <a:defRPr sz="3100" b="1">
                <a:solidFill>
                  <a:schemeClr val="accent1"/>
                </a:solidFill>
                <a:latin typeface="Albert Sans"/>
                <a:ea typeface="Albert Sans"/>
                <a:cs typeface="Albert Sans"/>
                <a:sym typeface="Albert Sans"/>
              </a:defRPr>
            </a:lvl3pPr>
            <a:lvl4pPr lvl="3" algn="ctr" rtl="0">
              <a:spcBef>
                <a:spcPts val="0"/>
              </a:spcBef>
              <a:spcAft>
                <a:spcPts val="0"/>
              </a:spcAft>
              <a:buClr>
                <a:schemeClr val="accent1"/>
              </a:buClr>
              <a:buSzPts val="3100"/>
              <a:buFont typeface="Albert Sans"/>
              <a:buNone/>
              <a:defRPr sz="3100" b="1">
                <a:solidFill>
                  <a:schemeClr val="accent1"/>
                </a:solidFill>
                <a:latin typeface="Albert Sans"/>
                <a:ea typeface="Albert Sans"/>
                <a:cs typeface="Albert Sans"/>
                <a:sym typeface="Albert Sans"/>
              </a:defRPr>
            </a:lvl4pPr>
            <a:lvl5pPr lvl="4" algn="ctr" rtl="0">
              <a:spcBef>
                <a:spcPts val="0"/>
              </a:spcBef>
              <a:spcAft>
                <a:spcPts val="0"/>
              </a:spcAft>
              <a:buClr>
                <a:schemeClr val="accent1"/>
              </a:buClr>
              <a:buSzPts val="3100"/>
              <a:buFont typeface="Albert Sans"/>
              <a:buNone/>
              <a:defRPr sz="3100" b="1">
                <a:solidFill>
                  <a:schemeClr val="accent1"/>
                </a:solidFill>
                <a:latin typeface="Albert Sans"/>
                <a:ea typeface="Albert Sans"/>
                <a:cs typeface="Albert Sans"/>
                <a:sym typeface="Albert Sans"/>
              </a:defRPr>
            </a:lvl5pPr>
            <a:lvl6pPr lvl="5" algn="ctr" rtl="0">
              <a:spcBef>
                <a:spcPts val="0"/>
              </a:spcBef>
              <a:spcAft>
                <a:spcPts val="0"/>
              </a:spcAft>
              <a:buClr>
                <a:schemeClr val="accent1"/>
              </a:buClr>
              <a:buSzPts val="3100"/>
              <a:buFont typeface="Albert Sans"/>
              <a:buNone/>
              <a:defRPr sz="3100" b="1">
                <a:solidFill>
                  <a:schemeClr val="accent1"/>
                </a:solidFill>
                <a:latin typeface="Albert Sans"/>
                <a:ea typeface="Albert Sans"/>
                <a:cs typeface="Albert Sans"/>
                <a:sym typeface="Albert Sans"/>
              </a:defRPr>
            </a:lvl6pPr>
            <a:lvl7pPr lvl="6" algn="ctr" rtl="0">
              <a:spcBef>
                <a:spcPts val="0"/>
              </a:spcBef>
              <a:spcAft>
                <a:spcPts val="0"/>
              </a:spcAft>
              <a:buClr>
                <a:schemeClr val="accent1"/>
              </a:buClr>
              <a:buSzPts val="3100"/>
              <a:buFont typeface="Albert Sans"/>
              <a:buNone/>
              <a:defRPr sz="3100" b="1">
                <a:solidFill>
                  <a:schemeClr val="accent1"/>
                </a:solidFill>
                <a:latin typeface="Albert Sans"/>
                <a:ea typeface="Albert Sans"/>
                <a:cs typeface="Albert Sans"/>
                <a:sym typeface="Albert Sans"/>
              </a:defRPr>
            </a:lvl7pPr>
            <a:lvl8pPr lvl="7" algn="ctr" rtl="0">
              <a:spcBef>
                <a:spcPts val="0"/>
              </a:spcBef>
              <a:spcAft>
                <a:spcPts val="0"/>
              </a:spcAft>
              <a:buClr>
                <a:schemeClr val="accent1"/>
              </a:buClr>
              <a:buSzPts val="3100"/>
              <a:buFont typeface="Albert Sans"/>
              <a:buNone/>
              <a:defRPr sz="3100" b="1">
                <a:solidFill>
                  <a:schemeClr val="accent1"/>
                </a:solidFill>
                <a:latin typeface="Albert Sans"/>
                <a:ea typeface="Albert Sans"/>
                <a:cs typeface="Albert Sans"/>
                <a:sym typeface="Albert Sans"/>
              </a:defRPr>
            </a:lvl8pPr>
            <a:lvl9pPr lvl="8" algn="ctr" rtl="0">
              <a:spcBef>
                <a:spcPts val="0"/>
              </a:spcBef>
              <a:spcAft>
                <a:spcPts val="0"/>
              </a:spcAft>
              <a:buClr>
                <a:schemeClr val="accent1"/>
              </a:buClr>
              <a:buSzPts val="3100"/>
              <a:buFont typeface="Albert Sans"/>
              <a:buNone/>
              <a:defRPr sz="3100" b="1">
                <a:solidFill>
                  <a:schemeClr val="accent1"/>
                </a:solidFill>
                <a:latin typeface="Albert Sans"/>
                <a:ea typeface="Albert Sans"/>
                <a:cs typeface="Albert Sans"/>
                <a:sym typeface="Albert Sans"/>
              </a:defRPr>
            </a:lvl9pPr>
          </a:lstStyle>
          <a:p>
            <a:endParaRPr/>
          </a:p>
        </p:txBody>
      </p:sp>
      <p:sp>
        <p:nvSpPr>
          <p:cNvPr id="7" name="Google Shape;7;p1"/>
          <p:cNvSpPr txBox="1">
            <a:spLocks noGrp="1"/>
          </p:cNvSpPr>
          <p:nvPr>
            <p:ph type="body" idx="1"/>
          </p:nvPr>
        </p:nvSpPr>
        <p:spPr>
          <a:xfrm>
            <a:off x="715100" y="1152475"/>
            <a:ext cx="7713900" cy="34560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accent1"/>
              </a:buClr>
              <a:buSzPts val="1400"/>
              <a:buFont typeface="Albert Sans"/>
              <a:buChar char="●"/>
              <a:defRPr>
                <a:solidFill>
                  <a:schemeClr val="accent1"/>
                </a:solidFill>
                <a:latin typeface="Albert Sans"/>
                <a:ea typeface="Albert Sans"/>
                <a:cs typeface="Albert Sans"/>
                <a:sym typeface="Albert Sans"/>
              </a:defRPr>
            </a:lvl1pPr>
            <a:lvl2pPr marL="914400" lvl="1" indent="-317500">
              <a:lnSpc>
                <a:spcPct val="100000"/>
              </a:lnSpc>
              <a:spcBef>
                <a:spcPts val="0"/>
              </a:spcBef>
              <a:spcAft>
                <a:spcPts val="0"/>
              </a:spcAft>
              <a:buClr>
                <a:schemeClr val="accent1"/>
              </a:buClr>
              <a:buSzPts val="1400"/>
              <a:buFont typeface="Albert Sans"/>
              <a:buChar char="○"/>
              <a:defRPr>
                <a:solidFill>
                  <a:schemeClr val="accent1"/>
                </a:solidFill>
                <a:latin typeface="Albert Sans"/>
                <a:ea typeface="Albert Sans"/>
                <a:cs typeface="Albert Sans"/>
                <a:sym typeface="Albert Sans"/>
              </a:defRPr>
            </a:lvl2pPr>
            <a:lvl3pPr marL="1371600" lvl="2" indent="-317500">
              <a:lnSpc>
                <a:spcPct val="100000"/>
              </a:lnSpc>
              <a:spcBef>
                <a:spcPts val="0"/>
              </a:spcBef>
              <a:spcAft>
                <a:spcPts val="0"/>
              </a:spcAft>
              <a:buClr>
                <a:schemeClr val="accent1"/>
              </a:buClr>
              <a:buSzPts val="1400"/>
              <a:buFont typeface="Albert Sans"/>
              <a:buChar char="■"/>
              <a:defRPr>
                <a:solidFill>
                  <a:schemeClr val="accent1"/>
                </a:solidFill>
                <a:latin typeface="Albert Sans"/>
                <a:ea typeface="Albert Sans"/>
                <a:cs typeface="Albert Sans"/>
                <a:sym typeface="Albert Sans"/>
              </a:defRPr>
            </a:lvl3pPr>
            <a:lvl4pPr marL="1828800" lvl="3" indent="-317500">
              <a:lnSpc>
                <a:spcPct val="100000"/>
              </a:lnSpc>
              <a:spcBef>
                <a:spcPts val="0"/>
              </a:spcBef>
              <a:spcAft>
                <a:spcPts val="0"/>
              </a:spcAft>
              <a:buClr>
                <a:schemeClr val="accent1"/>
              </a:buClr>
              <a:buSzPts val="1400"/>
              <a:buFont typeface="Albert Sans"/>
              <a:buChar char="●"/>
              <a:defRPr>
                <a:solidFill>
                  <a:schemeClr val="accent1"/>
                </a:solidFill>
                <a:latin typeface="Albert Sans"/>
                <a:ea typeface="Albert Sans"/>
                <a:cs typeface="Albert Sans"/>
                <a:sym typeface="Albert Sans"/>
              </a:defRPr>
            </a:lvl4pPr>
            <a:lvl5pPr marL="2286000" lvl="4" indent="-317500">
              <a:lnSpc>
                <a:spcPct val="100000"/>
              </a:lnSpc>
              <a:spcBef>
                <a:spcPts val="0"/>
              </a:spcBef>
              <a:spcAft>
                <a:spcPts val="0"/>
              </a:spcAft>
              <a:buClr>
                <a:schemeClr val="accent1"/>
              </a:buClr>
              <a:buSzPts val="1400"/>
              <a:buFont typeface="Albert Sans"/>
              <a:buChar char="○"/>
              <a:defRPr>
                <a:solidFill>
                  <a:schemeClr val="accent1"/>
                </a:solidFill>
                <a:latin typeface="Albert Sans"/>
                <a:ea typeface="Albert Sans"/>
                <a:cs typeface="Albert Sans"/>
                <a:sym typeface="Albert Sans"/>
              </a:defRPr>
            </a:lvl5pPr>
            <a:lvl6pPr marL="2743200" lvl="5" indent="-317500">
              <a:lnSpc>
                <a:spcPct val="100000"/>
              </a:lnSpc>
              <a:spcBef>
                <a:spcPts val="0"/>
              </a:spcBef>
              <a:spcAft>
                <a:spcPts val="0"/>
              </a:spcAft>
              <a:buClr>
                <a:schemeClr val="accent1"/>
              </a:buClr>
              <a:buSzPts val="1400"/>
              <a:buFont typeface="Albert Sans"/>
              <a:buChar char="■"/>
              <a:defRPr>
                <a:solidFill>
                  <a:schemeClr val="accent1"/>
                </a:solidFill>
                <a:latin typeface="Albert Sans"/>
                <a:ea typeface="Albert Sans"/>
                <a:cs typeface="Albert Sans"/>
                <a:sym typeface="Albert Sans"/>
              </a:defRPr>
            </a:lvl6pPr>
            <a:lvl7pPr marL="3200400" lvl="6" indent="-317500">
              <a:lnSpc>
                <a:spcPct val="100000"/>
              </a:lnSpc>
              <a:spcBef>
                <a:spcPts val="0"/>
              </a:spcBef>
              <a:spcAft>
                <a:spcPts val="0"/>
              </a:spcAft>
              <a:buClr>
                <a:schemeClr val="accent1"/>
              </a:buClr>
              <a:buSzPts val="1400"/>
              <a:buFont typeface="Albert Sans"/>
              <a:buChar char="●"/>
              <a:defRPr>
                <a:solidFill>
                  <a:schemeClr val="accent1"/>
                </a:solidFill>
                <a:latin typeface="Albert Sans"/>
                <a:ea typeface="Albert Sans"/>
                <a:cs typeface="Albert Sans"/>
                <a:sym typeface="Albert Sans"/>
              </a:defRPr>
            </a:lvl7pPr>
            <a:lvl8pPr marL="3657600" lvl="7" indent="-317500">
              <a:lnSpc>
                <a:spcPct val="100000"/>
              </a:lnSpc>
              <a:spcBef>
                <a:spcPts val="0"/>
              </a:spcBef>
              <a:spcAft>
                <a:spcPts val="0"/>
              </a:spcAft>
              <a:buClr>
                <a:schemeClr val="accent1"/>
              </a:buClr>
              <a:buSzPts val="1400"/>
              <a:buFont typeface="Albert Sans"/>
              <a:buChar char="○"/>
              <a:defRPr>
                <a:solidFill>
                  <a:schemeClr val="accent1"/>
                </a:solidFill>
                <a:latin typeface="Albert Sans"/>
                <a:ea typeface="Albert Sans"/>
                <a:cs typeface="Albert Sans"/>
                <a:sym typeface="Albert Sans"/>
              </a:defRPr>
            </a:lvl8pPr>
            <a:lvl9pPr marL="4114800" lvl="8" indent="-317500">
              <a:lnSpc>
                <a:spcPct val="100000"/>
              </a:lnSpc>
              <a:spcBef>
                <a:spcPts val="0"/>
              </a:spcBef>
              <a:spcAft>
                <a:spcPts val="0"/>
              </a:spcAft>
              <a:buClr>
                <a:schemeClr val="accent1"/>
              </a:buClr>
              <a:buSzPts val="1400"/>
              <a:buFont typeface="Albert Sans"/>
              <a:buChar char="■"/>
              <a:defRPr>
                <a:solidFill>
                  <a:schemeClr val="accent1"/>
                </a:solidFill>
                <a:latin typeface="Albert Sans"/>
                <a:ea typeface="Albert Sans"/>
                <a:cs typeface="Albert Sans"/>
                <a:sym typeface="Albert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5" r:id="rId4"/>
    <p:sldLayoutId id="2147483658" r:id="rId5"/>
    <p:sldLayoutId id="2147483659" r:id="rId6"/>
    <p:sldLayoutId id="2147483670" r:id="rId7"/>
    <p:sldLayoutId id="2147483671"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5100" y="535000"/>
            <a:ext cx="7713900" cy="547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accent1"/>
              </a:buClr>
              <a:buSzPts val="3100"/>
              <a:buFont typeface="Albert Sans"/>
              <a:buNone/>
              <a:defRPr sz="3100" b="1">
                <a:solidFill>
                  <a:schemeClr val="accent1"/>
                </a:solidFill>
                <a:latin typeface="Albert Sans"/>
                <a:ea typeface="Albert Sans"/>
                <a:cs typeface="Albert Sans"/>
                <a:sym typeface="Albert Sans"/>
              </a:defRPr>
            </a:lvl1pPr>
            <a:lvl2pPr lvl="1" algn="ctr" rtl="0">
              <a:spcBef>
                <a:spcPts val="0"/>
              </a:spcBef>
              <a:spcAft>
                <a:spcPts val="0"/>
              </a:spcAft>
              <a:buClr>
                <a:schemeClr val="accent1"/>
              </a:buClr>
              <a:buSzPts val="3100"/>
              <a:buFont typeface="Albert Sans"/>
              <a:buNone/>
              <a:defRPr sz="3100" b="1">
                <a:solidFill>
                  <a:schemeClr val="accent1"/>
                </a:solidFill>
                <a:latin typeface="Albert Sans"/>
                <a:ea typeface="Albert Sans"/>
                <a:cs typeface="Albert Sans"/>
                <a:sym typeface="Albert Sans"/>
              </a:defRPr>
            </a:lvl2pPr>
            <a:lvl3pPr lvl="2" algn="ctr" rtl="0">
              <a:spcBef>
                <a:spcPts val="0"/>
              </a:spcBef>
              <a:spcAft>
                <a:spcPts val="0"/>
              </a:spcAft>
              <a:buClr>
                <a:schemeClr val="accent1"/>
              </a:buClr>
              <a:buSzPts val="3100"/>
              <a:buFont typeface="Albert Sans"/>
              <a:buNone/>
              <a:defRPr sz="3100" b="1">
                <a:solidFill>
                  <a:schemeClr val="accent1"/>
                </a:solidFill>
                <a:latin typeface="Albert Sans"/>
                <a:ea typeface="Albert Sans"/>
                <a:cs typeface="Albert Sans"/>
                <a:sym typeface="Albert Sans"/>
              </a:defRPr>
            </a:lvl3pPr>
            <a:lvl4pPr lvl="3" algn="ctr" rtl="0">
              <a:spcBef>
                <a:spcPts val="0"/>
              </a:spcBef>
              <a:spcAft>
                <a:spcPts val="0"/>
              </a:spcAft>
              <a:buClr>
                <a:schemeClr val="accent1"/>
              </a:buClr>
              <a:buSzPts val="3100"/>
              <a:buFont typeface="Albert Sans"/>
              <a:buNone/>
              <a:defRPr sz="3100" b="1">
                <a:solidFill>
                  <a:schemeClr val="accent1"/>
                </a:solidFill>
                <a:latin typeface="Albert Sans"/>
                <a:ea typeface="Albert Sans"/>
                <a:cs typeface="Albert Sans"/>
                <a:sym typeface="Albert Sans"/>
              </a:defRPr>
            </a:lvl4pPr>
            <a:lvl5pPr lvl="4" algn="ctr" rtl="0">
              <a:spcBef>
                <a:spcPts val="0"/>
              </a:spcBef>
              <a:spcAft>
                <a:spcPts val="0"/>
              </a:spcAft>
              <a:buClr>
                <a:schemeClr val="accent1"/>
              </a:buClr>
              <a:buSzPts val="3100"/>
              <a:buFont typeface="Albert Sans"/>
              <a:buNone/>
              <a:defRPr sz="3100" b="1">
                <a:solidFill>
                  <a:schemeClr val="accent1"/>
                </a:solidFill>
                <a:latin typeface="Albert Sans"/>
                <a:ea typeface="Albert Sans"/>
                <a:cs typeface="Albert Sans"/>
                <a:sym typeface="Albert Sans"/>
              </a:defRPr>
            </a:lvl5pPr>
            <a:lvl6pPr lvl="5" algn="ctr" rtl="0">
              <a:spcBef>
                <a:spcPts val="0"/>
              </a:spcBef>
              <a:spcAft>
                <a:spcPts val="0"/>
              </a:spcAft>
              <a:buClr>
                <a:schemeClr val="accent1"/>
              </a:buClr>
              <a:buSzPts val="3100"/>
              <a:buFont typeface="Albert Sans"/>
              <a:buNone/>
              <a:defRPr sz="3100" b="1">
                <a:solidFill>
                  <a:schemeClr val="accent1"/>
                </a:solidFill>
                <a:latin typeface="Albert Sans"/>
                <a:ea typeface="Albert Sans"/>
                <a:cs typeface="Albert Sans"/>
                <a:sym typeface="Albert Sans"/>
              </a:defRPr>
            </a:lvl6pPr>
            <a:lvl7pPr lvl="6" algn="ctr" rtl="0">
              <a:spcBef>
                <a:spcPts val="0"/>
              </a:spcBef>
              <a:spcAft>
                <a:spcPts val="0"/>
              </a:spcAft>
              <a:buClr>
                <a:schemeClr val="accent1"/>
              </a:buClr>
              <a:buSzPts val="3100"/>
              <a:buFont typeface="Albert Sans"/>
              <a:buNone/>
              <a:defRPr sz="3100" b="1">
                <a:solidFill>
                  <a:schemeClr val="accent1"/>
                </a:solidFill>
                <a:latin typeface="Albert Sans"/>
                <a:ea typeface="Albert Sans"/>
                <a:cs typeface="Albert Sans"/>
                <a:sym typeface="Albert Sans"/>
              </a:defRPr>
            </a:lvl7pPr>
            <a:lvl8pPr lvl="7" algn="ctr" rtl="0">
              <a:spcBef>
                <a:spcPts val="0"/>
              </a:spcBef>
              <a:spcAft>
                <a:spcPts val="0"/>
              </a:spcAft>
              <a:buClr>
                <a:schemeClr val="accent1"/>
              </a:buClr>
              <a:buSzPts val="3100"/>
              <a:buFont typeface="Albert Sans"/>
              <a:buNone/>
              <a:defRPr sz="3100" b="1">
                <a:solidFill>
                  <a:schemeClr val="accent1"/>
                </a:solidFill>
                <a:latin typeface="Albert Sans"/>
                <a:ea typeface="Albert Sans"/>
                <a:cs typeface="Albert Sans"/>
                <a:sym typeface="Albert Sans"/>
              </a:defRPr>
            </a:lvl8pPr>
            <a:lvl9pPr lvl="8" algn="ctr" rtl="0">
              <a:spcBef>
                <a:spcPts val="0"/>
              </a:spcBef>
              <a:spcAft>
                <a:spcPts val="0"/>
              </a:spcAft>
              <a:buClr>
                <a:schemeClr val="accent1"/>
              </a:buClr>
              <a:buSzPts val="3100"/>
              <a:buFont typeface="Albert Sans"/>
              <a:buNone/>
              <a:defRPr sz="3100" b="1">
                <a:solidFill>
                  <a:schemeClr val="accent1"/>
                </a:solidFill>
                <a:latin typeface="Albert Sans"/>
                <a:ea typeface="Albert Sans"/>
                <a:cs typeface="Albert Sans"/>
                <a:sym typeface="Albert Sans"/>
              </a:defRPr>
            </a:lvl9pPr>
          </a:lstStyle>
          <a:p>
            <a:endParaRPr/>
          </a:p>
        </p:txBody>
      </p:sp>
      <p:sp>
        <p:nvSpPr>
          <p:cNvPr id="7" name="Google Shape;7;p1"/>
          <p:cNvSpPr txBox="1">
            <a:spLocks noGrp="1"/>
          </p:cNvSpPr>
          <p:nvPr>
            <p:ph type="body" idx="1"/>
          </p:nvPr>
        </p:nvSpPr>
        <p:spPr>
          <a:xfrm>
            <a:off x="715100" y="1152475"/>
            <a:ext cx="7713900" cy="34560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accent1"/>
              </a:buClr>
              <a:buSzPts val="1400"/>
              <a:buFont typeface="Albert Sans"/>
              <a:buChar char="●"/>
              <a:defRPr>
                <a:solidFill>
                  <a:schemeClr val="accent1"/>
                </a:solidFill>
                <a:latin typeface="Albert Sans"/>
                <a:ea typeface="Albert Sans"/>
                <a:cs typeface="Albert Sans"/>
                <a:sym typeface="Albert Sans"/>
              </a:defRPr>
            </a:lvl1pPr>
            <a:lvl2pPr marL="914400" lvl="1" indent="-317500">
              <a:lnSpc>
                <a:spcPct val="100000"/>
              </a:lnSpc>
              <a:spcBef>
                <a:spcPts val="0"/>
              </a:spcBef>
              <a:spcAft>
                <a:spcPts val="0"/>
              </a:spcAft>
              <a:buClr>
                <a:schemeClr val="accent1"/>
              </a:buClr>
              <a:buSzPts val="1400"/>
              <a:buFont typeface="Albert Sans"/>
              <a:buChar char="○"/>
              <a:defRPr>
                <a:solidFill>
                  <a:schemeClr val="accent1"/>
                </a:solidFill>
                <a:latin typeface="Albert Sans"/>
                <a:ea typeface="Albert Sans"/>
                <a:cs typeface="Albert Sans"/>
                <a:sym typeface="Albert Sans"/>
              </a:defRPr>
            </a:lvl2pPr>
            <a:lvl3pPr marL="1371600" lvl="2" indent="-317500">
              <a:lnSpc>
                <a:spcPct val="100000"/>
              </a:lnSpc>
              <a:spcBef>
                <a:spcPts val="0"/>
              </a:spcBef>
              <a:spcAft>
                <a:spcPts val="0"/>
              </a:spcAft>
              <a:buClr>
                <a:schemeClr val="accent1"/>
              </a:buClr>
              <a:buSzPts val="1400"/>
              <a:buFont typeface="Albert Sans"/>
              <a:buChar char="■"/>
              <a:defRPr>
                <a:solidFill>
                  <a:schemeClr val="accent1"/>
                </a:solidFill>
                <a:latin typeface="Albert Sans"/>
                <a:ea typeface="Albert Sans"/>
                <a:cs typeface="Albert Sans"/>
                <a:sym typeface="Albert Sans"/>
              </a:defRPr>
            </a:lvl3pPr>
            <a:lvl4pPr marL="1828800" lvl="3" indent="-317500">
              <a:lnSpc>
                <a:spcPct val="100000"/>
              </a:lnSpc>
              <a:spcBef>
                <a:spcPts val="0"/>
              </a:spcBef>
              <a:spcAft>
                <a:spcPts val="0"/>
              </a:spcAft>
              <a:buClr>
                <a:schemeClr val="accent1"/>
              </a:buClr>
              <a:buSzPts val="1400"/>
              <a:buFont typeface="Albert Sans"/>
              <a:buChar char="●"/>
              <a:defRPr>
                <a:solidFill>
                  <a:schemeClr val="accent1"/>
                </a:solidFill>
                <a:latin typeface="Albert Sans"/>
                <a:ea typeface="Albert Sans"/>
                <a:cs typeface="Albert Sans"/>
                <a:sym typeface="Albert Sans"/>
              </a:defRPr>
            </a:lvl4pPr>
            <a:lvl5pPr marL="2286000" lvl="4" indent="-317500">
              <a:lnSpc>
                <a:spcPct val="100000"/>
              </a:lnSpc>
              <a:spcBef>
                <a:spcPts val="0"/>
              </a:spcBef>
              <a:spcAft>
                <a:spcPts val="0"/>
              </a:spcAft>
              <a:buClr>
                <a:schemeClr val="accent1"/>
              </a:buClr>
              <a:buSzPts val="1400"/>
              <a:buFont typeface="Albert Sans"/>
              <a:buChar char="○"/>
              <a:defRPr>
                <a:solidFill>
                  <a:schemeClr val="accent1"/>
                </a:solidFill>
                <a:latin typeface="Albert Sans"/>
                <a:ea typeface="Albert Sans"/>
                <a:cs typeface="Albert Sans"/>
                <a:sym typeface="Albert Sans"/>
              </a:defRPr>
            </a:lvl5pPr>
            <a:lvl6pPr marL="2743200" lvl="5" indent="-317500">
              <a:lnSpc>
                <a:spcPct val="100000"/>
              </a:lnSpc>
              <a:spcBef>
                <a:spcPts val="0"/>
              </a:spcBef>
              <a:spcAft>
                <a:spcPts val="0"/>
              </a:spcAft>
              <a:buClr>
                <a:schemeClr val="accent1"/>
              </a:buClr>
              <a:buSzPts val="1400"/>
              <a:buFont typeface="Albert Sans"/>
              <a:buChar char="■"/>
              <a:defRPr>
                <a:solidFill>
                  <a:schemeClr val="accent1"/>
                </a:solidFill>
                <a:latin typeface="Albert Sans"/>
                <a:ea typeface="Albert Sans"/>
                <a:cs typeface="Albert Sans"/>
                <a:sym typeface="Albert Sans"/>
              </a:defRPr>
            </a:lvl6pPr>
            <a:lvl7pPr marL="3200400" lvl="6" indent="-317500">
              <a:lnSpc>
                <a:spcPct val="100000"/>
              </a:lnSpc>
              <a:spcBef>
                <a:spcPts val="0"/>
              </a:spcBef>
              <a:spcAft>
                <a:spcPts val="0"/>
              </a:spcAft>
              <a:buClr>
                <a:schemeClr val="accent1"/>
              </a:buClr>
              <a:buSzPts val="1400"/>
              <a:buFont typeface="Albert Sans"/>
              <a:buChar char="●"/>
              <a:defRPr>
                <a:solidFill>
                  <a:schemeClr val="accent1"/>
                </a:solidFill>
                <a:latin typeface="Albert Sans"/>
                <a:ea typeface="Albert Sans"/>
                <a:cs typeface="Albert Sans"/>
                <a:sym typeface="Albert Sans"/>
              </a:defRPr>
            </a:lvl7pPr>
            <a:lvl8pPr marL="3657600" lvl="7" indent="-317500">
              <a:lnSpc>
                <a:spcPct val="100000"/>
              </a:lnSpc>
              <a:spcBef>
                <a:spcPts val="0"/>
              </a:spcBef>
              <a:spcAft>
                <a:spcPts val="0"/>
              </a:spcAft>
              <a:buClr>
                <a:schemeClr val="accent1"/>
              </a:buClr>
              <a:buSzPts val="1400"/>
              <a:buFont typeface="Albert Sans"/>
              <a:buChar char="○"/>
              <a:defRPr>
                <a:solidFill>
                  <a:schemeClr val="accent1"/>
                </a:solidFill>
                <a:latin typeface="Albert Sans"/>
                <a:ea typeface="Albert Sans"/>
                <a:cs typeface="Albert Sans"/>
                <a:sym typeface="Albert Sans"/>
              </a:defRPr>
            </a:lvl8pPr>
            <a:lvl9pPr marL="4114800" lvl="8" indent="-317500">
              <a:lnSpc>
                <a:spcPct val="100000"/>
              </a:lnSpc>
              <a:spcBef>
                <a:spcPts val="0"/>
              </a:spcBef>
              <a:spcAft>
                <a:spcPts val="0"/>
              </a:spcAft>
              <a:buClr>
                <a:schemeClr val="accent1"/>
              </a:buClr>
              <a:buSzPts val="1400"/>
              <a:buFont typeface="Albert Sans"/>
              <a:buChar char="■"/>
              <a:defRPr>
                <a:solidFill>
                  <a:schemeClr val="accent1"/>
                </a:solidFill>
                <a:latin typeface="Albert Sans"/>
                <a:ea typeface="Albert Sans"/>
                <a:cs typeface="Albert Sans"/>
                <a:sym typeface="Albert Sans"/>
              </a:defRPr>
            </a:lvl9pPr>
          </a:lstStyle>
          <a:p>
            <a:endParaRPr/>
          </a:p>
        </p:txBody>
      </p:sp>
    </p:spTree>
    <p:extLst>
      <p:ext uri="{BB962C8B-B14F-4D97-AF65-F5344CB8AC3E}">
        <p14:creationId xmlns:p14="http://schemas.microsoft.com/office/powerpoint/2010/main" val="307458131"/>
      </p:ext>
    </p:extLst>
  </p:cSld>
  <p:clrMap bg1="lt1" tx1="dk1" bg2="dk2" tx2="lt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 id="2147483716" r:id="rId16"/>
    <p:sldLayoutId id="2147483717" r:id="rId17"/>
    <p:sldLayoutId id="2147483718" r:id="rId18"/>
    <p:sldLayoutId id="2147483719" r:id="rId19"/>
    <p:sldLayoutId id="2147483720" r:id="rId20"/>
    <p:sldLayoutId id="2147483721" r:id="rId2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image" Target="../media/image8.png"/><Relationship Id="rId4" Type="http://schemas.microsoft.com/office/2007/relationships/hdphoto" Target="../media/hdphoto2.wdp"/></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4" name="Google Shape;184;p29"/>
          <p:cNvSpPr txBox="1">
            <a:spLocks noGrp="1"/>
          </p:cNvSpPr>
          <p:nvPr>
            <p:ph type="subTitle" idx="1"/>
          </p:nvPr>
        </p:nvSpPr>
        <p:spPr>
          <a:xfrm>
            <a:off x="772100" y="459914"/>
            <a:ext cx="7806399" cy="409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6000" b="1" dirty="0" err="1">
                <a:solidFill>
                  <a:srgbClr val="FF0000"/>
                </a:solidFill>
                <a:latin typeface="Times New Roman" panose="02020603050405020304" pitchFamily="18" charset="0"/>
                <a:cs typeface="Times New Roman" panose="02020603050405020304" pitchFamily="18" charset="0"/>
              </a:rPr>
              <a:t>Viết</a:t>
            </a:r>
            <a:endParaRPr lang="en-US" sz="6000" b="1" dirty="0">
              <a:solidFill>
                <a:srgbClr val="FF0000"/>
              </a:solidFill>
              <a:latin typeface="Times New Roman" panose="02020603050405020304" pitchFamily="18" charset="0"/>
              <a:cs typeface="Times New Roman" panose="02020603050405020304" pitchFamily="18" charset="0"/>
            </a:endParaRPr>
          </a:p>
          <a:p>
            <a:pPr marL="0" lvl="0" indent="0" algn="ctr" rtl="0">
              <a:spcBef>
                <a:spcPts val="0"/>
              </a:spcBef>
              <a:spcAft>
                <a:spcPts val="0"/>
              </a:spcAft>
              <a:buNone/>
            </a:pPr>
            <a:r>
              <a:rPr lang="en-US" sz="4400" b="1" dirty="0" err="1">
                <a:solidFill>
                  <a:srgbClr val="FF0000"/>
                </a:solidFill>
                <a:latin typeface="Times New Roman" panose="02020603050405020304" pitchFamily="18" charset="0"/>
                <a:cs typeface="Times New Roman" panose="02020603050405020304" pitchFamily="18" charset="0"/>
              </a:rPr>
              <a:t>Viết</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bài</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văn</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nghị</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luận</a:t>
            </a:r>
            <a:r>
              <a:rPr lang="en-US" sz="4400" b="1" dirty="0">
                <a:solidFill>
                  <a:srgbClr val="FF0000"/>
                </a:solidFill>
                <a:latin typeface="Times New Roman" panose="02020603050405020304" pitchFamily="18" charset="0"/>
                <a:cs typeface="Times New Roman" panose="02020603050405020304" pitchFamily="18" charset="0"/>
              </a:rPr>
              <a:t> </a:t>
            </a:r>
          </a:p>
          <a:p>
            <a:pPr marL="0" lvl="0" indent="0" algn="ctr" rtl="0">
              <a:spcBef>
                <a:spcPts val="0"/>
              </a:spcBef>
              <a:spcAft>
                <a:spcPts val="0"/>
              </a:spcAft>
              <a:buNone/>
            </a:pPr>
            <a:r>
              <a:rPr lang="en-US" sz="4400" b="1" dirty="0" err="1">
                <a:solidFill>
                  <a:srgbClr val="FF0000"/>
                </a:solidFill>
                <a:latin typeface="Times New Roman" panose="02020603050405020304" pitchFamily="18" charset="0"/>
                <a:cs typeface="Times New Roman" panose="02020603050405020304" pitchFamily="18" charset="0"/>
              </a:rPr>
              <a:t>về</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một</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vấn</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đề</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trong</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đời</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sống</a:t>
            </a:r>
            <a:r>
              <a:rPr lang="en-US" sz="6000" b="1" dirty="0">
                <a:solidFill>
                  <a:srgbClr val="FF0000"/>
                </a:solidFill>
                <a:latin typeface="Times New Roman" panose="02020603050405020304" pitchFamily="18" charset="0"/>
                <a:cs typeface="Times New Roman" panose="02020603050405020304" pitchFamily="18" charset="0"/>
              </a:rPr>
              <a:t>.</a:t>
            </a:r>
          </a:p>
          <a:p>
            <a:pPr marL="0" lvl="0" indent="0" algn="ctr" rtl="0">
              <a:spcBef>
                <a:spcPts val="0"/>
              </a:spcBef>
              <a:spcAft>
                <a:spcPts val="0"/>
              </a:spcAft>
              <a:buNone/>
            </a:pPr>
            <a:r>
              <a:rPr lang="en-US" sz="4000" b="1" i="1" dirty="0">
                <a:solidFill>
                  <a:srgbClr val="0070C0"/>
                </a:solidFill>
                <a:latin typeface="Times New Roman" panose="02020603050405020304" pitchFamily="18" charset="0"/>
                <a:cs typeface="Times New Roman" panose="02020603050405020304" pitchFamily="18" charset="0"/>
              </a:rPr>
              <a:t>(</a:t>
            </a:r>
            <a:r>
              <a:rPr lang="en-US" sz="4000" b="1" i="1" dirty="0" err="1">
                <a:solidFill>
                  <a:srgbClr val="0070C0"/>
                </a:solidFill>
                <a:latin typeface="Times New Roman" panose="02020603050405020304" pitchFamily="18" charset="0"/>
                <a:cs typeface="Times New Roman" panose="02020603050405020304" pitchFamily="18" charset="0"/>
              </a:rPr>
              <a:t>Trình</a:t>
            </a:r>
            <a:r>
              <a:rPr lang="en-US" sz="4000" b="1" i="1" dirty="0">
                <a:solidFill>
                  <a:srgbClr val="0070C0"/>
                </a:solidFill>
                <a:latin typeface="Times New Roman" panose="02020603050405020304" pitchFamily="18" charset="0"/>
                <a:cs typeface="Times New Roman" panose="02020603050405020304" pitchFamily="18" charset="0"/>
              </a:rPr>
              <a:t> </a:t>
            </a:r>
            <a:r>
              <a:rPr lang="en-US" sz="4000" b="1" i="1" dirty="0" err="1">
                <a:solidFill>
                  <a:srgbClr val="0070C0"/>
                </a:solidFill>
                <a:latin typeface="Times New Roman" panose="02020603050405020304" pitchFamily="18" charset="0"/>
                <a:cs typeface="Times New Roman" panose="02020603050405020304" pitchFamily="18" charset="0"/>
              </a:rPr>
              <a:t>bày</a:t>
            </a:r>
            <a:r>
              <a:rPr lang="en-US" sz="4000" b="1" i="1" dirty="0">
                <a:solidFill>
                  <a:srgbClr val="0070C0"/>
                </a:solidFill>
                <a:latin typeface="Times New Roman" panose="02020603050405020304" pitchFamily="18" charset="0"/>
                <a:cs typeface="Times New Roman" panose="02020603050405020304" pitchFamily="18" charset="0"/>
              </a:rPr>
              <a:t> ý </a:t>
            </a:r>
            <a:r>
              <a:rPr lang="en-US" sz="4000" b="1" i="1" dirty="0" err="1">
                <a:solidFill>
                  <a:srgbClr val="0070C0"/>
                </a:solidFill>
                <a:latin typeface="Times New Roman" panose="02020603050405020304" pitchFamily="18" charset="0"/>
                <a:cs typeface="Times New Roman" panose="02020603050405020304" pitchFamily="18" charset="0"/>
              </a:rPr>
              <a:t>kiến</a:t>
            </a:r>
            <a:r>
              <a:rPr lang="en-US" sz="4000" b="1" i="1" dirty="0">
                <a:solidFill>
                  <a:srgbClr val="0070C0"/>
                </a:solidFill>
                <a:latin typeface="Times New Roman" panose="02020603050405020304" pitchFamily="18" charset="0"/>
                <a:cs typeface="Times New Roman" panose="02020603050405020304" pitchFamily="18" charset="0"/>
              </a:rPr>
              <a:t> </a:t>
            </a:r>
            <a:r>
              <a:rPr lang="en-US" sz="4000" b="1" i="1" dirty="0" err="1">
                <a:solidFill>
                  <a:srgbClr val="0070C0"/>
                </a:solidFill>
                <a:latin typeface="Times New Roman" panose="02020603050405020304" pitchFamily="18" charset="0"/>
                <a:cs typeface="Times New Roman" panose="02020603050405020304" pitchFamily="18" charset="0"/>
              </a:rPr>
              <a:t>tán</a:t>
            </a:r>
            <a:r>
              <a:rPr lang="en-US" sz="4000" b="1" i="1" dirty="0">
                <a:solidFill>
                  <a:srgbClr val="0070C0"/>
                </a:solidFill>
                <a:latin typeface="Times New Roman" panose="02020603050405020304" pitchFamily="18" charset="0"/>
                <a:cs typeface="Times New Roman" panose="02020603050405020304" pitchFamily="18" charset="0"/>
              </a:rPr>
              <a:t> </a:t>
            </a:r>
            <a:r>
              <a:rPr lang="en-US" sz="4000" b="1" i="1" dirty="0" err="1">
                <a:solidFill>
                  <a:srgbClr val="0070C0"/>
                </a:solidFill>
                <a:latin typeface="Times New Roman" panose="02020603050405020304" pitchFamily="18" charset="0"/>
                <a:cs typeface="Times New Roman" panose="02020603050405020304" pitchFamily="18" charset="0"/>
              </a:rPr>
              <a:t>thành</a:t>
            </a:r>
            <a:r>
              <a:rPr lang="en-US" sz="4000" b="1" i="1" dirty="0">
                <a:solidFill>
                  <a:srgbClr val="0070C0"/>
                </a:solidFill>
                <a:latin typeface="Times New Roman" panose="02020603050405020304" pitchFamily="18" charset="0"/>
                <a:cs typeface="Times New Roman" panose="02020603050405020304" pitchFamily="18" charset="0"/>
              </a:rPr>
              <a:t>)</a:t>
            </a:r>
            <a:endParaRPr sz="4000" b="1" i="1" dirty="0">
              <a:solidFill>
                <a:srgbClr val="0070C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08646" y="264153"/>
            <a:ext cx="4499238" cy="1071488"/>
          </a:xfrm>
          <a:prstGeom prst="rect">
            <a:avLst/>
          </a:prstGeom>
        </p:spPr>
      </p:pic>
      <p:sp>
        <p:nvSpPr>
          <p:cNvPr id="6" name="Google Shape;423;p21"/>
          <p:cNvSpPr/>
          <p:nvPr/>
        </p:nvSpPr>
        <p:spPr>
          <a:xfrm>
            <a:off x="390391" y="1160980"/>
            <a:ext cx="8311819" cy="3023874"/>
          </a:xfrm>
          <a:prstGeom prst="rect">
            <a:avLst/>
          </a:prstGeom>
          <a:solidFill>
            <a:schemeClr val="tx1"/>
          </a:solidFill>
          <a:ln>
            <a:noFill/>
          </a:ln>
        </p:spPr>
        <p:txBody>
          <a:bodyPr spcFirstLastPara="1" wrap="square" lIns="68569" tIns="34275" rIns="68569" bIns="34275" anchor="t" anchorCtr="0">
            <a:spAutoFit/>
          </a:bodyPr>
          <a:lstStyle/>
          <a:p>
            <a:pPr algn="just">
              <a:buSzPts val="2800"/>
            </a:pPr>
            <a:r>
              <a:rPr lang="en-US" sz="2400" b="1" dirty="0">
                <a:solidFill>
                  <a:srgbClr val="002060"/>
                </a:solidFill>
                <a:latin typeface="Times New Roman" panose="02020603050405020304" pitchFamily="18" charset="0"/>
                <a:ea typeface="Cambria"/>
                <a:cs typeface="Times New Roman" panose="02020603050405020304" pitchFamily="18" charset="0"/>
                <a:sym typeface="Cambria"/>
              </a:rPr>
              <a:t>a. </a:t>
            </a:r>
            <a:r>
              <a:rPr lang="en-US" sz="2400" b="1" dirty="0" err="1">
                <a:solidFill>
                  <a:srgbClr val="002060"/>
                </a:solidFill>
                <a:latin typeface="Times New Roman" panose="02020603050405020304" pitchFamily="18" charset="0"/>
                <a:ea typeface="Cambria"/>
                <a:cs typeface="Times New Roman" panose="02020603050405020304" pitchFamily="18" charset="0"/>
                <a:sym typeface="Cambria"/>
              </a:rPr>
              <a:t>Lựa</a:t>
            </a:r>
            <a:r>
              <a:rPr lang="en-US" sz="2400" b="1" dirty="0">
                <a:solidFill>
                  <a:srgbClr val="002060"/>
                </a:solidFill>
                <a:latin typeface="Times New Roman" panose="02020603050405020304" pitchFamily="18" charset="0"/>
                <a:ea typeface="Cambria"/>
                <a:cs typeface="Times New Roman" panose="02020603050405020304" pitchFamily="18" charset="0"/>
                <a:sym typeface="Cambria"/>
              </a:rPr>
              <a:t> </a:t>
            </a:r>
            <a:r>
              <a:rPr lang="en-US" sz="2400" b="1" dirty="0" err="1">
                <a:solidFill>
                  <a:srgbClr val="002060"/>
                </a:solidFill>
                <a:latin typeface="Times New Roman" panose="02020603050405020304" pitchFamily="18" charset="0"/>
                <a:ea typeface="Cambria"/>
                <a:cs typeface="Times New Roman" panose="02020603050405020304" pitchFamily="18" charset="0"/>
                <a:sym typeface="Cambria"/>
              </a:rPr>
              <a:t>chọn</a:t>
            </a:r>
            <a:r>
              <a:rPr lang="en-US" sz="2400" b="1" dirty="0">
                <a:solidFill>
                  <a:srgbClr val="002060"/>
                </a:solidFill>
                <a:latin typeface="Times New Roman" panose="02020603050405020304" pitchFamily="18" charset="0"/>
                <a:ea typeface="Cambria"/>
                <a:cs typeface="Times New Roman" panose="02020603050405020304" pitchFamily="18" charset="0"/>
                <a:sym typeface="Cambria"/>
              </a:rPr>
              <a:t> </a:t>
            </a:r>
            <a:r>
              <a:rPr lang="en-US" sz="2400" b="1" dirty="0" err="1">
                <a:solidFill>
                  <a:srgbClr val="002060"/>
                </a:solidFill>
                <a:latin typeface="Times New Roman" panose="02020603050405020304" pitchFamily="18" charset="0"/>
                <a:ea typeface="Cambria"/>
                <a:cs typeface="Times New Roman" panose="02020603050405020304" pitchFamily="18" charset="0"/>
                <a:sym typeface="Cambria"/>
              </a:rPr>
              <a:t>đề</a:t>
            </a:r>
            <a:r>
              <a:rPr lang="en-US" sz="2400" b="1" dirty="0">
                <a:solidFill>
                  <a:srgbClr val="002060"/>
                </a:solidFill>
                <a:latin typeface="Times New Roman" panose="02020603050405020304" pitchFamily="18" charset="0"/>
                <a:ea typeface="Cambria"/>
                <a:cs typeface="Times New Roman" panose="02020603050405020304" pitchFamily="18" charset="0"/>
                <a:sym typeface="Cambria"/>
              </a:rPr>
              <a:t> </a:t>
            </a:r>
            <a:r>
              <a:rPr lang="en-US" sz="2400" b="1" dirty="0" err="1">
                <a:solidFill>
                  <a:srgbClr val="002060"/>
                </a:solidFill>
                <a:latin typeface="Times New Roman" panose="02020603050405020304" pitchFamily="18" charset="0"/>
                <a:ea typeface="Cambria"/>
                <a:cs typeface="Times New Roman" panose="02020603050405020304" pitchFamily="18" charset="0"/>
                <a:sym typeface="Cambria"/>
              </a:rPr>
              <a:t>tài</a:t>
            </a:r>
            <a:endParaRPr sz="1100" dirty="0">
              <a:solidFill>
                <a:srgbClr val="002060"/>
              </a:solidFill>
              <a:latin typeface="Times New Roman" panose="02020603050405020304" pitchFamily="18" charset="0"/>
              <a:cs typeface="Times New Roman" panose="02020603050405020304" pitchFamily="18" charset="0"/>
            </a:endParaRPr>
          </a:p>
          <a:p>
            <a:pPr algn="just">
              <a:buSzPts val="2800"/>
            </a:pPr>
            <a:r>
              <a:rPr lang="en-US" sz="2400" b="1" i="1" dirty="0" err="1">
                <a:solidFill>
                  <a:srgbClr val="002060"/>
                </a:solidFill>
                <a:latin typeface="Times New Roman" panose="02020603050405020304" pitchFamily="18" charset="0"/>
                <a:ea typeface="Cambria"/>
                <a:cs typeface="Times New Roman" panose="02020603050405020304" pitchFamily="18" charset="0"/>
                <a:sym typeface="Cambria"/>
              </a:rPr>
              <a:t>Gợi</a:t>
            </a:r>
            <a:r>
              <a:rPr lang="en-US" sz="2400" b="1" i="1" dirty="0">
                <a:solidFill>
                  <a:srgbClr val="002060"/>
                </a:solidFill>
                <a:latin typeface="Times New Roman" panose="02020603050405020304" pitchFamily="18" charset="0"/>
                <a:ea typeface="Cambria"/>
                <a:cs typeface="Times New Roman" panose="02020603050405020304" pitchFamily="18" charset="0"/>
                <a:sym typeface="Cambria"/>
              </a:rPr>
              <a:t> ý </a:t>
            </a:r>
            <a:r>
              <a:rPr lang="en-US" sz="2400" b="1" i="1" dirty="0" err="1">
                <a:solidFill>
                  <a:srgbClr val="002060"/>
                </a:solidFill>
                <a:latin typeface="Times New Roman" panose="02020603050405020304" pitchFamily="18" charset="0"/>
                <a:ea typeface="Cambria"/>
                <a:cs typeface="Times New Roman" panose="02020603050405020304" pitchFamily="18" charset="0"/>
                <a:sym typeface="Cambria"/>
              </a:rPr>
              <a:t>một</a:t>
            </a:r>
            <a:r>
              <a:rPr lang="en-US" sz="2400" b="1" i="1" dirty="0">
                <a:solidFill>
                  <a:srgbClr val="002060"/>
                </a:solidFill>
                <a:latin typeface="Times New Roman" panose="02020603050405020304" pitchFamily="18" charset="0"/>
                <a:ea typeface="Cambria"/>
                <a:cs typeface="Times New Roman" panose="02020603050405020304" pitchFamily="18" charset="0"/>
                <a:sym typeface="Cambria"/>
              </a:rPr>
              <a:t> </a:t>
            </a:r>
            <a:r>
              <a:rPr lang="en-US" sz="2400" b="1" i="1" dirty="0" err="1">
                <a:solidFill>
                  <a:srgbClr val="002060"/>
                </a:solidFill>
                <a:latin typeface="Times New Roman" panose="02020603050405020304" pitchFamily="18" charset="0"/>
                <a:ea typeface="Cambria"/>
                <a:cs typeface="Times New Roman" panose="02020603050405020304" pitchFamily="18" charset="0"/>
                <a:sym typeface="Cambria"/>
              </a:rPr>
              <a:t>số</a:t>
            </a:r>
            <a:r>
              <a:rPr lang="en-US" sz="2400" b="1" i="1" dirty="0">
                <a:solidFill>
                  <a:srgbClr val="002060"/>
                </a:solidFill>
                <a:latin typeface="Times New Roman" panose="02020603050405020304" pitchFamily="18" charset="0"/>
                <a:ea typeface="Cambria"/>
                <a:cs typeface="Times New Roman" panose="02020603050405020304" pitchFamily="18" charset="0"/>
                <a:sym typeface="Cambria"/>
              </a:rPr>
              <a:t> </a:t>
            </a:r>
            <a:r>
              <a:rPr lang="en-US" sz="2400" b="1" i="1" dirty="0" err="1">
                <a:solidFill>
                  <a:srgbClr val="002060"/>
                </a:solidFill>
                <a:latin typeface="Times New Roman" panose="02020603050405020304" pitchFamily="18" charset="0"/>
                <a:ea typeface="Cambria"/>
                <a:cs typeface="Times New Roman" panose="02020603050405020304" pitchFamily="18" charset="0"/>
                <a:sym typeface="Cambria"/>
              </a:rPr>
              <a:t>đề</a:t>
            </a:r>
            <a:r>
              <a:rPr lang="en-US" sz="2400" b="1" i="1" dirty="0">
                <a:solidFill>
                  <a:srgbClr val="002060"/>
                </a:solidFill>
                <a:latin typeface="Times New Roman" panose="02020603050405020304" pitchFamily="18" charset="0"/>
                <a:ea typeface="Cambria"/>
                <a:cs typeface="Times New Roman" panose="02020603050405020304" pitchFamily="18" charset="0"/>
                <a:sym typeface="Cambria"/>
              </a:rPr>
              <a:t> </a:t>
            </a:r>
            <a:r>
              <a:rPr lang="en-US" sz="2400" b="1" i="1" dirty="0" err="1">
                <a:solidFill>
                  <a:srgbClr val="002060"/>
                </a:solidFill>
                <a:latin typeface="Times New Roman" panose="02020603050405020304" pitchFamily="18" charset="0"/>
                <a:ea typeface="Cambria"/>
                <a:cs typeface="Times New Roman" panose="02020603050405020304" pitchFamily="18" charset="0"/>
                <a:sym typeface="Cambria"/>
              </a:rPr>
              <a:t>tài</a:t>
            </a:r>
            <a:endParaRPr lang="en-US" sz="2400" b="1" i="1" dirty="0">
              <a:solidFill>
                <a:srgbClr val="002060"/>
              </a:solidFill>
              <a:latin typeface="Times New Roman" panose="02020603050405020304" pitchFamily="18" charset="0"/>
              <a:ea typeface="Cambria"/>
              <a:cs typeface="Times New Roman" panose="02020603050405020304" pitchFamily="18" charset="0"/>
              <a:sym typeface="Cambria"/>
            </a:endParaRPr>
          </a:p>
          <a:p>
            <a:pPr algn="just">
              <a:buSzPts val="2800"/>
            </a:pPr>
            <a:r>
              <a:rPr lang="en-US" sz="2400" b="1" i="1" dirty="0">
                <a:solidFill>
                  <a:srgbClr val="002060"/>
                </a:solidFill>
                <a:latin typeface="Times New Roman" panose="02020603050405020304" pitchFamily="18" charset="0"/>
                <a:ea typeface="Cambria"/>
                <a:cs typeface="Times New Roman" panose="02020603050405020304" pitchFamily="18" charset="0"/>
                <a:sym typeface="Cambria"/>
              </a:rPr>
              <a:t>1) </a:t>
            </a:r>
            <a:r>
              <a:rPr lang="en-US" sz="2400" i="1" dirty="0" err="1">
                <a:solidFill>
                  <a:srgbClr val="002060"/>
                </a:solidFill>
                <a:latin typeface="Times New Roman" panose="02020603050405020304" pitchFamily="18" charset="0"/>
                <a:ea typeface="Cambria"/>
                <a:cs typeface="Times New Roman" panose="02020603050405020304" pitchFamily="18" charset="0"/>
                <a:sym typeface="Cambria"/>
              </a:rPr>
              <a:t>Thành</a:t>
            </a:r>
            <a:r>
              <a:rPr lang="en-US" sz="2400" i="1" dirty="0">
                <a:solidFill>
                  <a:srgbClr val="002060"/>
                </a:solidFill>
                <a:latin typeface="Times New Roman" panose="02020603050405020304" pitchFamily="18" charset="0"/>
                <a:ea typeface="Cambria"/>
                <a:cs typeface="Times New Roman" panose="02020603050405020304" pitchFamily="18" charset="0"/>
                <a:sym typeface="Cambria"/>
              </a:rPr>
              <a:t> </a:t>
            </a:r>
            <a:r>
              <a:rPr lang="en-US" sz="2400" i="1" dirty="0" err="1">
                <a:solidFill>
                  <a:srgbClr val="002060"/>
                </a:solidFill>
                <a:latin typeface="Times New Roman" panose="02020603050405020304" pitchFamily="18" charset="0"/>
                <a:ea typeface="Cambria"/>
                <a:cs typeface="Times New Roman" panose="02020603050405020304" pitchFamily="18" charset="0"/>
                <a:sym typeface="Cambria"/>
              </a:rPr>
              <a:t>công</a:t>
            </a:r>
            <a:r>
              <a:rPr lang="en-US" sz="2400" i="1" dirty="0">
                <a:solidFill>
                  <a:srgbClr val="002060"/>
                </a:solidFill>
                <a:latin typeface="Times New Roman" panose="02020603050405020304" pitchFamily="18" charset="0"/>
                <a:ea typeface="Cambria"/>
                <a:cs typeface="Times New Roman" panose="02020603050405020304" pitchFamily="18" charset="0"/>
                <a:sym typeface="Cambria"/>
              </a:rPr>
              <a:t> </a:t>
            </a:r>
            <a:r>
              <a:rPr lang="en-US" sz="2400" i="1" dirty="0" err="1">
                <a:solidFill>
                  <a:srgbClr val="002060"/>
                </a:solidFill>
                <a:latin typeface="Times New Roman" panose="02020603050405020304" pitchFamily="18" charset="0"/>
                <a:ea typeface="Cambria"/>
                <a:cs typeface="Times New Roman" panose="02020603050405020304" pitchFamily="18" charset="0"/>
                <a:sym typeface="Cambria"/>
              </a:rPr>
              <a:t>và</a:t>
            </a:r>
            <a:r>
              <a:rPr lang="en-US" sz="2400" i="1" dirty="0">
                <a:solidFill>
                  <a:srgbClr val="002060"/>
                </a:solidFill>
                <a:latin typeface="Times New Roman" panose="02020603050405020304" pitchFamily="18" charset="0"/>
                <a:ea typeface="Cambria"/>
                <a:cs typeface="Times New Roman" panose="02020603050405020304" pitchFamily="18" charset="0"/>
                <a:sym typeface="Cambria"/>
              </a:rPr>
              <a:t> </a:t>
            </a:r>
            <a:r>
              <a:rPr lang="en-US" sz="2400" i="1" dirty="0" err="1">
                <a:solidFill>
                  <a:srgbClr val="002060"/>
                </a:solidFill>
                <a:latin typeface="Times New Roman" panose="02020603050405020304" pitchFamily="18" charset="0"/>
                <a:ea typeface="Cambria"/>
                <a:cs typeface="Times New Roman" panose="02020603050405020304" pitchFamily="18" charset="0"/>
                <a:sym typeface="Cambria"/>
              </a:rPr>
              <a:t>thất</a:t>
            </a:r>
            <a:r>
              <a:rPr lang="en-US" sz="2400" i="1" dirty="0">
                <a:solidFill>
                  <a:srgbClr val="002060"/>
                </a:solidFill>
                <a:latin typeface="Times New Roman" panose="02020603050405020304" pitchFamily="18" charset="0"/>
                <a:ea typeface="Cambria"/>
                <a:cs typeface="Times New Roman" panose="02020603050405020304" pitchFamily="18" charset="0"/>
                <a:sym typeface="Cambria"/>
              </a:rPr>
              <a:t> </a:t>
            </a:r>
            <a:r>
              <a:rPr lang="en-US" sz="2400" i="1" dirty="0" err="1">
                <a:solidFill>
                  <a:srgbClr val="002060"/>
                </a:solidFill>
                <a:latin typeface="Times New Roman" panose="02020603050405020304" pitchFamily="18" charset="0"/>
                <a:ea typeface="Cambria"/>
                <a:cs typeface="Times New Roman" panose="02020603050405020304" pitchFamily="18" charset="0"/>
                <a:sym typeface="Cambria"/>
              </a:rPr>
              <a:t>bại</a:t>
            </a:r>
            <a:r>
              <a:rPr lang="en-US" sz="2400" i="1" dirty="0">
                <a:solidFill>
                  <a:srgbClr val="002060"/>
                </a:solidFill>
                <a:latin typeface="Times New Roman" panose="02020603050405020304" pitchFamily="18" charset="0"/>
                <a:ea typeface="Cambria"/>
                <a:cs typeface="Times New Roman" panose="02020603050405020304" pitchFamily="18" charset="0"/>
                <a:sym typeface="Cambria"/>
              </a:rPr>
              <a:t>, </a:t>
            </a:r>
            <a:r>
              <a:rPr lang="en-US" sz="2400" i="1" dirty="0" err="1">
                <a:solidFill>
                  <a:srgbClr val="002060"/>
                </a:solidFill>
                <a:latin typeface="Times New Roman" panose="02020603050405020304" pitchFamily="18" charset="0"/>
                <a:ea typeface="Cambria"/>
                <a:cs typeface="Times New Roman" panose="02020603050405020304" pitchFamily="18" charset="0"/>
                <a:sym typeface="Cambria"/>
              </a:rPr>
              <a:t>mặt</a:t>
            </a:r>
            <a:r>
              <a:rPr lang="en-US" sz="2400" i="1" dirty="0">
                <a:solidFill>
                  <a:srgbClr val="002060"/>
                </a:solidFill>
                <a:latin typeface="Times New Roman" panose="02020603050405020304" pitchFamily="18" charset="0"/>
                <a:ea typeface="Cambria"/>
                <a:cs typeface="Times New Roman" panose="02020603050405020304" pitchFamily="18" charset="0"/>
                <a:sym typeface="Cambria"/>
              </a:rPr>
              <a:t> </a:t>
            </a:r>
            <a:r>
              <a:rPr lang="en-US" sz="2400" i="1" dirty="0" err="1">
                <a:solidFill>
                  <a:srgbClr val="002060"/>
                </a:solidFill>
                <a:latin typeface="Times New Roman" panose="02020603050405020304" pitchFamily="18" charset="0"/>
                <a:ea typeface="Cambria"/>
                <a:cs typeface="Times New Roman" panose="02020603050405020304" pitchFamily="18" charset="0"/>
                <a:sym typeface="Cambria"/>
              </a:rPr>
              <a:t>nào</a:t>
            </a:r>
            <a:r>
              <a:rPr lang="en-US" sz="2400" i="1" dirty="0">
                <a:solidFill>
                  <a:srgbClr val="002060"/>
                </a:solidFill>
                <a:latin typeface="Times New Roman" panose="02020603050405020304" pitchFamily="18" charset="0"/>
                <a:ea typeface="Cambria"/>
                <a:cs typeface="Times New Roman" panose="02020603050405020304" pitchFamily="18" charset="0"/>
                <a:sym typeface="Cambria"/>
              </a:rPr>
              <a:t> </a:t>
            </a:r>
            <a:r>
              <a:rPr lang="en-US" sz="2400" i="1" dirty="0" err="1">
                <a:solidFill>
                  <a:srgbClr val="002060"/>
                </a:solidFill>
                <a:latin typeface="Times New Roman" panose="02020603050405020304" pitchFamily="18" charset="0"/>
                <a:ea typeface="Cambria"/>
                <a:cs typeface="Times New Roman" panose="02020603050405020304" pitchFamily="18" charset="0"/>
                <a:sym typeface="Cambria"/>
              </a:rPr>
              <a:t>mới</a:t>
            </a:r>
            <a:r>
              <a:rPr lang="en-US" sz="2400" i="1" dirty="0">
                <a:solidFill>
                  <a:srgbClr val="002060"/>
                </a:solidFill>
                <a:latin typeface="Times New Roman" panose="02020603050405020304" pitchFamily="18" charset="0"/>
                <a:ea typeface="Cambria"/>
                <a:cs typeface="Times New Roman" panose="02020603050405020304" pitchFamily="18" charset="0"/>
                <a:sym typeface="Cambria"/>
              </a:rPr>
              <a:t> </a:t>
            </a:r>
            <a:r>
              <a:rPr lang="en-US" sz="2400" i="1" dirty="0" err="1">
                <a:solidFill>
                  <a:srgbClr val="002060"/>
                </a:solidFill>
                <a:latin typeface="Times New Roman" panose="02020603050405020304" pitchFamily="18" charset="0"/>
                <a:ea typeface="Cambria"/>
                <a:cs typeface="Times New Roman" panose="02020603050405020304" pitchFamily="18" charset="0"/>
                <a:sym typeface="Cambria"/>
              </a:rPr>
              <a:t>là</a:t>
            </a:r>
            <a:r>
              <a:rPr lang="en-US" sz="2400" i="1" dirty="0">
                <a:solidFill>
                  <a:srgbClr val="002060"/>
                </a:solidFill>
                <a:latin typeface="Times New Roman" panose="02020603050405020304" pitchFamily="18" charset="0"/>
                <a:ea typeface="Cambria"/>
                <a:cs typeface="Times New Roman" panose="02020603050405020304" pitchFamily="18" charset="0"/>
                <a:sym typeface="Cambria"/>
              </a:rPr>
              <a:t> </a:t>
            </a:r>
            <a:r>
              <a:rPr lang="en-US" sz="2400" i="1" dirty="0" err="1">
                <a:solidFill>
                  <a:srgbClr val="002060"/>
                </a:solidFill>
                <a:latin typeface="Times New Roman" panose="02020603050405020304" pitchFamily="18" charset="0"/>
                <a:ea typeface="Cambria"/>
                <a:cs typeface="Times New Roman" panose="02020603050405020304" pitchFamily="18" charset="0"/>
                <a:sym typeface="Cambria"/>
              </a:rPr>
              <a:t>trải</a:t>
            </a:r>
            <a:r>
              <a:rPr lang="en-US" sz="2400" i="1" dirty="0">
                <a:solidFill>
                  <a:srgbClr val="002060"/>
                </a:solidFill>
                <a:latin typeface="Times New Roman" panose="02020603050405020304" pitchFamily="18" charset="0"/>
                <a:ea typeface="Cambria"/>
                <a:cs typeface="Times New Roman" panose="02020603050405020304" pitchFamily="18" charset="0"/>
                <a:sym typeface="Cambria"/>
              </a:rPr>
              <a:t> </a:t>
            </a:r>
            <a:r>
              <a:rPr lang="en-US" sz="2400" i="1" dirty="0" err="1">
                <a:solidFill>
                  <a:srgbClr val="002060"/>
                </a:solidFill>
                <a:latin typeface="Times New Roman" panose="02020603050405020304" pitchFamily="18" charset="0"/>
                <a:ea typeface="Cambria"/>
                <a:cs typeface="Times New Roman" panose="02020603050405020304" pitchFamily="18" charset="0"/>
                <a:sym typeface="Cambria"/>
              </a:rPr>
              <a:t>nghiệm</a:t>
            </a:r>
            <a:r>
              <a:rPr lang="en-US" sz="2400" i="1" dirty="0">
                <a:solidFill>
                  <a:srgbClr val="002060"/>
                </a:solidFill>
                <a:latin typeface="Times New Roman" panose="02020603050405020304" pitchFamily="18" charset="0"/>
                <a:ea typeface="Cambria"/>
                <a:cs typeface="Times New Roman" panose="02020603050405020304" pitchFamily="18" charset="0"/>
                <a:sym typeface="Cambria"/>
              </a:rPr>
              <a:t> </a:t>
            </a:r>
            <a:r>
              <a:rPr lang="en-US" sz="2400" i="1" dirty="0" err="1">
                <a:solidFill>
                  <a:srgbClr val="002060"/>
                </a:solidFill>
                <a:latin typeface="Times New Roman" panose="02020603050405020304" pitchFamily="18" charset="0"/>
                <a:ea typeface="Cambria"/>
                <a:cs typeface="Times New Roman" panose="02020603050405020304" pitchFamily="18" charset="0"/>
                <a:sym typeface="Cambria"/>
              </a:rPr>
              <a:t>bổ</a:t>
            </a:r>
            <a:r>
              <a:rPr lang="en-US" sz="2400" i="1" dirty="0">
                <a:solidFill>
                  <a:srgbClr val="002060"/>
                </a:solidFill>
                <a:latin typeface="Times New Roman" panose="02020603050405020304" pitchFamily="18" charset="0"/>
                <a:ea typeface="Cambria"/>
                <a:cs typeface="Times New Roman" panose="02020603050405020304" pitchFamily="18" charset="0"/>
                <a:sym typeface="Cambria"/>
              </a:rPr>
              <a:t> </a:t>
            </a:r>
            <a:r>
              <a:rPr lang="en-US" sz="2400" i="1" dirty="0" err="1">
                <a:solidFill>
                  <a:srgbClr val="002060"/>
                </a:solidFill>
                <a:latin typeface="Times New Roman" panose="02020603050405020304" pitchFamily="18" charset="0"/>
                <a:ea typeface="Cambria"/>
                <a:cs typeface="Times New Roman" panose="02020603050405020304" pitchFamily="18" charset="0"/>
                <a:sym typeface="Cambria"/>
              </a:rPr>
              <a:t>ích</a:t>
            </a:r>
            <a:r>
              <a:rPr lang="en-US" sz="2400" i="1" dirty="0">
                <a:solidFill>
                  <a:srgbClr val="002060"/>
                </a:solidFill>
                <a:latin typeface="Times New Roman" panose="02020603050405020304" pitchFamily="18" charset="0"/>
                <a:ea typeface="Cambria"/>
                <a:cs typeface="Times New Roman" panose="02020603050405020304" pitchFamily="18" charset="0"/>
                <a:sym typeface="Cambria"/>
              </a:rPr>
              <a:t> </a:t>
            </a:r>
            <a:r>
              <a:rPr lang="en-US" sz="2400" i="1" dirty="0" err="1">
                <a:solidFill>
                  <a:srgbClr val="002060"/>
                </a:solidFill>
                <a:latin typeface="Times New Roman" panose="02020603050405020304" pitchFamily="18" charset="0"/>
                <a:ea typeface="Cambria"/>
                <a:cs typeface="Times New Roman" panose="02020603050405020304" pitchFamily="18" charset="0"/>
                <a:sym typeface="Cambria"/>
              </a:rPr>
              <a:t>giúp</a:t>
            </a:r>
            <a:r>
              <a:rPr lang="en-US" sz="2400" i="1" dirty="0">
                <a:solidFill>
                  <a:srgbClr val="002060"/>
                </a:solidFill>
                <a:latin typeface="Times New Roman" panose="02020603050405020304" pitchFamily="18" charset="0"/>
                <a:ea typeface="Cambria"/>
                <a:cs typeface="Times New Roman" panose="02020603050405020304" pitchFamily="18" charset="0"/>
                <a:sym typeface="Cambria"/>
              </a:rPr>
              <a:t> con </a:t>
            </a:r>
            <a:r>
              <a:rPr lang="en-US" sz="2400" i="1" dirty="0" err="1">
                <a:solidFill>
                  <a:srgbClr val="002060"/>
                </a:solidFill>
                <a:latin typeface="Times New Roman" panose="02020603050405020304" pitchFamily="18" charset="0"/>
                <a:ea typeface="Cambria"/>
                <a:cs typeface="Times New Roman" panose="02020603050405020304" pitchFamily="18" charset="0"/>
                <a:sym typeface="Cambria"/>
              </a:rPr>
              <a:t>người</a:t>
            </a:r>
            <a:r>
              <a:rPr lang="en-US" sz="2400" i="1" dirty="0">
                <a:solidFill>
                  <a:srgbClr val="002060"/>
                </a:solidFill>
                <a:latin typeface="Times New Roman" panose="02020603050405020304" pitchFamily="18" charset="0"/>
                <a:ea typeface="Cambria"/>
                <a:cs typeface="Times New Roman" panose="02020603050405020304" pitchFamily="18" charset="0"/>
                <a:sym typeface="Cambria"/>
              </a:rPr>
              <a:t> </a:t>
            </a:r>
            <a:r>
              <a:rPr lang="en-US" sz="2400" i="1" dirty="0" err="1">
                <a:solidFill>
                  <a:srgbClr val="002060"/>
                </a:solidFill>
                <a:latin typeface="Times New Roman" panose="02020603050405020304" pitchFamily="18" charset="0"/>
                <a:ea typeface="Cambria"/>
                <a:cs typeface="Times New Roman" panose="02020603050405020304" pitchFamily="18" charset="0"/>
                <a:sym typeface="Cambria"/>
              </a:rPr>
              <a:t>tiến</a:t>
            </a:r>
            <a:r>
              <a:rPr lang="en-US" sz="2400" i="1" dirty="0">
                <a:solidFill>
                  <a:srgbClr val="002060"/>
                </a:solidFill>
                <a:latin typeface="Times New Roman" panose="02020603050405020304" pitchFamily="18" charset="0"/>
                <a:ea typeface="Cambria"/>
                <a:cs typeface="Times New Roman" panose="02020603050405020304" pitchFamily="18" charset="0"/>
                <a:sym typeface="Cambria"/>
              </a:rPr>
              <a:t> </a:t>
            </a:r>
            <a:r>
              <a:rPr lang="en-US" sz="2400" i="1" dirty="0" err="1">
                <a:solidFill>
                  <a:srgbClr val="002060"/>
                </a:solidFill>
                <a:latin typeface="Times New Roman" panose="02020603050405020304" pitchFamily="18" charset="0"/>
                <a:ea typeface="Cambria"/>
                <a:cs typeface="Times New Roman" panose="02020603050405020304" pitchFamily="18" charset="0"/>
                <a:sym typeface="Cambria"/>
              </a:rPr>
              <a:t>bộ</a:t>
            </a:r>
            <a:r>
              <a:rPr lang="en-US" sz="2400" i="1" dirty="0">
                <a:solidFill>
                  <a:srgbClr val="002060"/>
                </a:solidFill>
                <a:latin typeface="Times New Roman" panose="02020603050405020304" pitchFamily="18" charset="0"/>
                <a:ea typeface="Cambria"/>
                <a:cs typeface="Times New Roman" panose="02020603050405020304" pitchFamily="18" charset="0"/>
                <a:sym typeface="Cambria"/>
              </a:rPr>
              <a:t>?</a:t>
            </a:r>
            <a:endParaRPr sz="1100" dirty="0">
              <a:solidFill>
                <a:srgbClr val="002060"/>
              </a:solidFill>
              <a:latin typeface="Times New Roman" panose="02020603050405020304" pitchFamily="18" charset="0"/>
              <a:cs typeface="Times New Roman" panose="02020603050405020304" pitchFamily="18" charset="0"/>
            </a:endParaRPr>
          </a:p>
          <a:p>
            <a:pPr algn="just">
              <a:buSzPts val="2800"/>
            </a:pPr>
            <a:r>
              <a:rPr lang="en-US" sz="2400" b="1" i="1" dirty="0">
                <a:solidFill>
                  <a:srgbClr val="002060"/>
                </a:solidFill>
                <a:latin typeface="Times New Roman" panose="02020603050405020304" pitchFamily="18" charset="0"/>
                <a:ea typeface="Cambria"/>
                <a:cs typeface="Times New Roman" panose="02020603050405020304" pitchFamily="18" charset="0"/>
                <a:sym typeface="Cambria"/>
              </a:rPr>
              <a:t>2) “</a:t>
            </a:r>
            <a:r>
              <a:rPr lang="en-US" sz="2400" i="1" dirty="0" err="1">
                <a:solidFill>
                  <a:srgbClr val="002060"/>
                </a:solidFill>
                <a:latin typeface="Times New Roman" panose="02020603050405020304" pitchFamily="18" charset="0"/>
                <a:ea typeface="Cambria"/>
                <a:cs typeface="Times New Roman" panose="02020603050405020304" pitchFamily="18" charset="0"/>
                <a:sym typeface="Cambria"/>
              </a:rPr>
              <a:t>Không</a:t>
            </a:r>
            <a:r>
              <a:rPr lang="en-US" sz="2400" i="1" dirty="0">
                <a:solidFill>
                  <a:srgbClr val="002060"/>
                </a:solidFill>
                <a:latin typeface="Times New Roman" panose="02020603050405020304" pitchFamily="18" charset="0"/>
                <a:ea typeface="Cambria"/>
                <a:cs typeface="Times New Roman" panose="02020603050405020304" pitchFamily="18" charset="0"/>
                <a:sym typeface="Cambria"/>
              </a:rPr>
              <a:t> </a:t>
            </a:r>
            <a:r>
              <a:rPr lang="en-US" sz="2400" i="1" dirty="0" err="1">
                <a:solidFill>
                  <a:srgbClr val="002060"/>
                </a:solidFill>
                <a:latin typeface="Times New Roman" panose="02020603050405020304" pitchFamily="18" charset="0"/>
                <a:ea typeface="Cambria"/>
                <a:cs typeface="Times New Roman" panose="02020603050405020304" pitchFamily="18" charset="0"/>
                <a:sym typeface="Cambria"/>
              </a:rPr>
              <a:t>thầy</a:t>
            </a:r>
            <a:r>
              <a:rPr lang="en-US" sz="2400" i="1" dirty="0">
                <a:solidFill>
                  <a:srgbClr val="002060"/>
                </a:solidFill>
                <a:latin typeface="Times New Roman" panose="02020603050405020304" pitchFamily="18" charset="0"/>
                <a:ea typeface="Cambria"/>
                <a:cs typeface="Times New Roman" panose="02020603050405020304" pitchFamily="18" charset="0"/>
                <a:sym typeface="Cambria"/>
              </a:rPr>
              <a:t> </a:t>
            </a:r>
            <a:r>
              <a:rPr lang="en-US" sz="2400" i="1" dirty="0" err="1">
                <a:solidFill>
                  <a:srgbClr val="002060"/>
                </a:solidFill>
                <a:latin typeface="Times New Roman" panose="02020603050405020304" pitchFamily="18" charset="0"/>
                <a:ea typeface="Cambria"/>
                <a:cs typeface="Times New Roman" panose="02020603050405020304" pitchFamily="18" charset="0"/>
                <a:sym typeface="Cambria"/>
              </a:rPr>
              <a:t>đố</a:t>
            </a:r>
            <a:r>
              <a:rPr lang="en-US" sz="2400" i="1" dirty="0">
                <a:solidFill>
                  <a:srgbClr val="002060"/>
                </a:solidFill>
                <a:latin typeface="Times New Roman" panose="02020603050405020304" pitchFamily="18" charset="0"/>
                <a:ea typeface="Cambria"/>
                <a:cs typeface="Times New Roman" panose="02020603050405020304" pitchFamily="18" charset="0"/>
                <a:sym typeface="Cambria"/>
              </a:rPr>
              <a:t> </a:t>
            </a:r>
            <a:r>
              <a:rPr lang="en-US" sz="2400" i="1" dirty="0" err="1">
                <a:solidFill>
                  <a:srgbClr val="002060"/>
                </a:solidFill>
                <a:latin typeface="Times New Roman" panose="02020603050405020304" pitchFamily="18" charset="0"/>
                <a:ea typeface="Cambria"/>
                <a:cs typeface="Times New Roman" panose="02020603050405020304" pitchFamily="18" charset="0"/>
                <a:sym typeface="Cambria"/>
              </a:rPr>
              <a:t>mày</a:t>
            </a:r>
            <a:r>
              <a:rPr lang="en-US" sz="2400" i="1" dirty="0">
                <a:solidFill>
                  <a:srgbClr val="002060"/>
                </a:solidFill>
                <a:latin typeface="Times New Roman" panose="02020603050405020304" pitchFamily="18" charset="0"/>
                <a:ea typeface="Cambria"/>
                <a:cs typeface="Times New Roman" panose="02020603050405020304" pitchFamily="18" charset="0"/>
                <a:sym typeface="Cambria"/>
              </a:rPr>
              <a:t> </a:t>
            </a:r>
            <a:r>
              <a:rPr lang="en-US" sz="2400" i="1" dirty="0" err="1">
                <a:solidFill>
                  <a:srgbClr val="002060"/>
                </a:solidFill>
                <a:latin typeface="Times New Roman" panose="02020603050405020304" pitchFamily="18" charset="0"/>
                <a:ea typeface="Cambria"/>
                <a:cs typeface="Times New Roman" panose="02020603050405020304" pitchFamily="18" charset="0"/>
                <a:sym typeface="Cambria"/>
              </a:rPr>
              <a:t>làm</a:t>
            </a:r>
            <a:r>
              <a:rPr lang="en-US" sz="2400" i="1" dirty="0">
                <a:solidFill>
                  <a:srgbClr val="002060"/>
                </a:solidFill>
                <a:latin typeface="Times New Roman" panose="02020603050405020304" pitchFamily="18" charset="0"/>
                <a:ea typeface="Cambria"/>
                <a:cs typeface="Times New Roman" panose="02020603050405020304" pitchFamily="18" charset="0"/>
                <a:sym typeface="Cambria"/>
              </a:rPr>
              <a:t> </a:t>
            </a:r>
            <a:r>
              <a:rPr lang="en-US" sz="2400" i="1" dirty="0" err="1">
                <a:solidFill>
                  <a:srgbClr val="002060"/>
                </a:solidFill>
                <a:latin typeface="Times New Roman" panose="02020603050405020304" pitchFamily="18" charset="0"/>
                <a:ea typeface="Cambria"/>
                <a:cs typeface="Times New Roman" panose="02020603050405020304" pitchFamily="18" charset="0"/>
                <a:sym typeface="Cambria"/>
              </a:rPr>
              <a:t>nên</a:t>
            </a:r>
            <a:r>
              <a:rPr lang="en-US" sz="2400" i="1" dirty="0">
                <a:solidFill>
                  <a:srgbClr val="002060"/>
                </a:solidFill>
                <a:latin typeface="Times New Roman" panose="02020603050405020304" pitchFamily="18" charset="0"/>
                <a:ea typeface="Cambria"/>
                <a:cs typeface="Times New Roman" panose="02020603050405020304" pitchFamily="18" charset="0"/>
                <a:sym typeface="Cambria"/>
              </a:rPr>
              <a:t>” </a:t>
            </a:r>
            <a:r>
              <a:rPr lang="en-US" sz="2400" i="1" dirty="0" err="1">
                <a:solidFill>
                  <a:srgbClr val="002060"/>
                </a:solidFill>
                <a:latin typeface="Times New Roman" panose="02020603050405020304" pitchFamily="18" charset="0"/>
                <a:ea typeface="Cambria"/>
                <a:cs typeface="Times New Roman" panose="02020603050405020304" pitchFamily="18" charset="0"/>
                <a:sym typeface="Cambria"/>
              </a:rPr>
              <a:t>và</a:t>
            </a:r>
            <a:r>
              <a:rPr lang="en-US" sz="2400" i="1" dirty="0">
                <a:solidFill>
                  <a:srgbClr val="002060"/>
                </a:solidFill>
                <a:latin typeface="Times New Roman" panose="02020603050405020304" pitchFamily="18" charset="0"/>
                <a:ea typeface="Cambria"/>
                <a:cs typeface="Times New Roman" panose="02020603050405020304" pitchFamily="18" charset="0"/>
                <a:sym typeface="Cambria"/>
              </a:rPr>
              <a:t> “</a:t>
            </a:r>
            <a:r>
              <a:rPr lang="en-US" sz="2400" i="1" dirty="0" err="1">
                <a:solidFill>
                  <a:srgbClr val="002060"/>
                </a:solidFill>
                <a:latin typeface="Times New Roman" panose="02020603050405020304" pitchFamily="18" charset="0"/>
                <a:ea typeface="Cambria"/>
                <a:cs typeface="Times New Roman" panose="02020603050405020304" pitchFamily="18" charset="0"/>
                <a:sym typeface="Cambria"/>
              </a:rPr>
              <a:t>Học</a:t>
            </a:r>
            <a:r>
              <a:rPr lang="en-US" sz="2400" i="1" dirty="0">
                <a:solidFill>
                  <a:srgbClr val="002060"/>
                </a:solidFill>
                <a:latin typeface="Times New Roman" panose="02020603050405020304" pitchFamily="18" charset="0"/>
                <a:ea typeface="Cambria"/>
                <a:cs typeface="Times New Roman" panose="02020603050405020304" pitchFamily="18" charset="0"/>
                <a:sym typeface="Cambria"/>
              </a:rPr>
              <a:t> </a:t>
            </a:r>
            <a:r>
              <a:rPr lang="en-US" sz="2400" i="1" dirty="0" err="1">
                <a:solidFill>
                  <a:srgbClr val="002060"/>
                </a:solidFill>
                <a:latin typeface="Times New Roman" panose="02020603050405020304" pitchFamily="18" charset="0"/>
                <a:ea typeface="Cambria"/>
                <a:cs typeface="Times New Roman" panose="02020603050405020304" pitchFamily="18" charset="0"/>
                <a:sym typeface="Cambria"/>
              </a:rPr>
              <a:t>thầy</a:t>
            </a:r>
            <a:r>
              <a:rPr lang="en-US" sz="2400" i="1" dirty="0">
                <a:solidFill>
                  <a:srgbClr val="002060"/>
                </a:solidFill>
                <a:latin typeface="Times New Roman" panose="02020603050405020304" pitchFamily="18" charset="0"/>
                <a:ea typeface="Cambria"/>
                <a:cs typeface="Times New Roman" panose="02020603050405020304" pitchFamily="18" charset="0"/>
                <a:sym typeface="Cambria"/>
              </a:rPr>
              <a:t> </a:t>
            </a:r>
            <a:r>
              <a:rPr lang="en-US" sz="2400" i="1" dirty="0" err="1">
                <a:solidFill>
                  <a:srgbClr val="002060"/>
                </a:solidFill>
                <a:latin typeface="Times New Roman" panose="02020603050405020304" pitchFamily="18" charset="0"/>
                <a:ea typeface="Cambria"/>
                <a:cs typeface="Times New Roman" panose="02020603050405020304" pitchFamily="18" charset="0"/>
                <a:sym typeface="Cambria"/>
              </a:rPr>
              <a:t>chẳng</a:t>
            </a:r>
            <a:r>
              <a:rPr lang="en-US" sz="2400" i="1" dirty="0">
                <a:solidFill>
                  <a:srgbClr val="002060"/>
                </a:solidFill>
                <a:latin typeface="Times New Roman" panose="02020603050405020304" pitchFamily="18" charset="0"/>
                <a:ea typeface="Cambria"/>
                <a:cs typeface="Times New Roman" panose="02020603050405020304" pitchFamily="18" charset="0"/>
                <a:sym typeface="Cambria"/>
              </a:rPr>
              <a:t> </a:t>
            </a:r>
            <a:r>
              <a:rPr lang="en-US" sz="2400" i="1" dirty="0" err="1">
                <a:solidFill>
                  <a:srgbClr val="002060"/>
                </a:solidFill>
                <a:latin typeface="Times New Roman" panose="02020603050405020304" pitchFamily="18" charset="0"/>
                <a:ea typeface="Cambria"/>
                <a:cs typeface="Times New Roman" panose="02020603050405020304" pitchFamily="18" charset="0"/>
                <a:sym typeface="Cambria"/>
              </a:rPr>
              <a:t>tày</a:t>
            </a:r>
            <a:r>
              <a:rPr lang="en-US" sz="2400" i="1" dirty="0">
                <a:solidFill>
                  <a:srgbClr val="002060"/>
                </a:solidFill>
                <a:latin typeface="Times New Roman" panose="02020603050405020304" pitchFamily="18" charset="0"/>
                <a:ea typeface="Cambria"/>
                <a:cs typeface="Times New Roman" panose="02020603050405020304" pitchFamily="18" charset="0"/>
                <a:sym typeface="Cambria"/>
              </a:rPr>
              <a:t> </a:t>
            </a:r>
            <a:r>
              <a:rPr lang="en-US" sz="2400" i="1" dirty="0" err="1">
                <a:solidFill>
                  <a:srgbClr val="002060"/>
                </a:solidFill>
                <a:latin typeface="Times New Roman" panose="02020603050405020304" pitchFamily="18" charset="0"/>
                <a:ea typeface="Cambria"/>
                <a:cs typeface="Times New Roman" panose="02020603050405020304" pitchFamily="18" charset="0"/>
                <a:sym typeface="Cambria"/>
              </a:rPr>
              <a:t>học</a:t>
            </a:r>
            <a:r>
              <a:rPr lang="en-US" sz="2400" i="1" dirty="0">
                <a:solidFill>
                  <a:srgbClr val="002060"/>
                </a:solidFill>
                <a:latin typeface="Times New Roman" panose="02020603050405020304" pitchFamily="18" charset="0"/>
                <a:ea typeface="Cambria"/>
                <a:cs typeface="Times New Roman" panose="02020603050405020304" pitchFamily="18" charset="0"/>
                <a:sym typeface="Cambria"/>
              </a:rPr>
              <a:t> </a:t>
            </a:r>
            <a:r>
              <a:rPr lang="en-US" sz="2400" i="1" dirty="0" err="1">
                <a:solidFill>
                  <a:srgbClr val="002060"/>
                </a:solidFill>
                <a:latin typeface="Times New Roman" panose="02020603050405020304" pitchFamily="18" charset="0"/>
                <a:ea typeface="Cambria"/>
                <a:cs typeface="Times New Roman" panose="02020603050405020304" pitchFamily="18" charset="0"/>
                <a:sym typeface="Cambria"/>
              </a:rPr>
              <a:t>bạn</a:t>
            </a:r>
            <a:r>
              <a:rPr lang="en-US" sz="2400" i="1" dirty="0">
                <a:solidFill>
                  <a:srgbClr val="002060"/>
                </a:solidFill>
                <a:latin typeface="Times New Roman" panose="02020603050405020304" pitchFamily="18" charset="0"/>
                <a:ea typeface="Cambria"/>
                <a:cs typeface="Times New Roman" panose="02020603050405020304" pitchFamily="18" charset="0"/>
                <a:sym typeface="Cambria"/>
              </a:rPr>
              <a:t>”, </a:t>
            </a:r>
            <a:r>
              <a:rPr lang="en-US" sz="2400" i="1" dirty="0" err="1">
                <a:solidFill>
                  <a:srgbClr val="002060"/>
                </a:solidFill>
                <a:latin typeface="Times New Roman" panose="02020603050405020304" pitchFamily="18" charset="0"/>
                <a:ea typeface="Cambria"/>
                <a:cs typeface="Times New Roman" panose="02020603050405020304" pitchFamily="18" charset="0"/>
                <a:sym typeface="Cambria"/>
              </a:rPr>
              <a:t>câu</a:t>
            </a:r>
            <a:r>
              <a:rPr lang="en-US" sz="2400" i="1" dirty="0">
                <a:solidFill>
                  <a:srgbClr val="002060"/>
                </a:solidFill>
                <a:latin typeface="Times New Roman" panose="02020603050405020304" pitchFamily="18" charset="0"/>
                <a:ea typeface="Cambria"/>
                <a:cs typeface="Times New Roman" panose="02020603050405020304" pitchFamily="18" charset="0"/>
                <a:sym typeface="Cambria"/>
              </a:rPr>
              <a:t> </a:t>
            </a:r>
            <a:r>
              <a:rPr lang="en-US" sz="2400" i="1" dirty="0" err="1">
                <a:solidFill>
                  <a:srgbClr val="002060"/>
                </a:solidFill>
                <a:latin typeface="Times New Roman" panose="02020603050405020304" pitchFamily="18" charset="0"/>
                <a:ea typeface="Cambria"/>
                <a:cs typeface="Times New Roman" panose="02020603050405020304" pitchFamily="18" charset="0"/>
                <a:sym typeface="Cambria"/>
              </a:rPr>
              <a:t>nào</a:t>
            </a:r>
            <a:r>
              <a:rPr lang="en-US" sz="2400" i="1" dirty="0">
                <a:solidFill>
                  <a:srgbClr val="002060"/>
                </a:solidFill>
                <a:latin typeface="Times New Roman" panose="02020603050405020304" pitchFamily="18" charset="0"/>
                <a:ea typeface="Cambria"/>
                <a:cs typeface="Times New Roman" panose="02020603050405020304" pitchFamily="18" charset="0"/>
                <a:sym typeface="Cambria"/>
              </a:rPr>
              <a:t> </a:t>
            </a:r>
            <a:r>
              <a:rPr lang="en-US" sz="2400" i="1" dirty="0" err="1">
                <a:solidFill>
                  <a:srgbClr val="002060"/>
                </a:solidFill>
                <a:latin typeface="Times New Roman" panose="02020603050405020304" pitchFamily="18" charset="0"/>
                <a:ea typeface="Cambria"/>
                <a:cs typeface="Times New Roman" panose="02020603050405020304" pitchFamily="18" charset="0"/>
                <a:sym typeface="Cambria"/>
              </a:rPr>
              <a:t>là</a:t>
            </a:r>
            <a:r>
              <a:rPr lang="en-US" sz="2400" i="1" dirty="0">
                <a:solidFill>
                  <a:srgbClr val="002060"/>
                </a:solidFill>
                <a:latin typeface="Times New Roman" panose="02020603050405020304" pitchFamily="18" charset="0"/>
                <a:ea typeface="Cambria"/>
                <a:cs typeface="Times New Roman" panose="02020603050405020304" pitchFamily="18" charset="0"/>
                <a:sym typeface="Cambria"/>
              </a:rPr>
              <a:t> </a:t>
            </a:r>
            <a:r>
              <a:rPr lang="en-US" sz="2400" i="1" dirty="0" err="1">
                <a:solidFill>
                  <a:srgbClr val="002060"/>
                </a:solidFill>
                <a:latin typeface="Times New Roman" panose="02020603050405020304" pitchFamily="18" charset="0"/>
                <a:ea typeface="Cambria"/>
                <a:cs typeface="Times New Roman" panose="02020603050405020304" pitchFamily="18" charset="0"/>
                <a:sym typeface="Cambria"/>
              </a:rPr>
              <a:t>chân</a:t>
            </a:r>
            <a:r>
              <a:rPr lang="en-US" sz="2400" i="1" dirty="0">
                <a:solidFill>
                  <a:srgbClr val="002060"/>
                </a:solidFill>
                <a:latin typeface="Times New Roman" panose="02020603050405020304" pitchFamily="18" charset="0"/>
                <a:ea typeface="Cambria"/>
                <a:cs typeface="Times New Roman" panose="02020603050405020304" pitchFamily="18" charset="0"/>
                <a:sym typeface="Cambria"/>
              </a:rPr>
              <a:t> </a:t>
            </a:r>
            <a:r>
              <a:rPr lang="en-US" sz="2400" i="1" dirty="0" err="1">
                <a:solidFill>
                  <a:srgbClr val="002060"/>
                </a:solidFill>
                <a:latin typeface="Times New Roman" panose="02020603050405020304" pitchFamily="18" charset="0"/>
                <a:ea typeface="Cambria"/>
                <a:cs typeface="Times New Roman" panose="02020603050405020304" pitchFamily="18" charset="0"/>
                <a:sym typeface="Cambria"/>
              </a:rPr>
              <a:t>lí</a:t>
            </a:r>
            <a:r>
              <a:rPr lang="en-US" sz="2400" i="1" dirty="0">
                <a:solidFill>
                  <a:srgbClr val="002060"/>
                </a:solidFill>
                <a:latin typeface="Times New Roman" panose="02020603050405020304" pitchFamily="18" charset="0"/>
                <a:ea typeface="Cambria"/>
                <a:cs typeface="Times New Roman" panose="02020603050405020304" pitchFamily="18" charset="0"/>
                <a:sym typeface="Cambria"/>
              </a:rPr>
              <a:t>?</a:t>
            </a:r>
          </a:p>
          <a:p>
            <a:pPr algn="just">
              <a:buSzPts val="2800"/>
            </a:pPr>
            <a:r>
              <a:rPr lang="en-US" sz="2400" b="1" i="1" dirty="0">
                <a:solidFill>
                  <a:srgbClr val="002060"/>
                </a:solidFill>
                <a:latin typeface="Times New Roman" panose="02020603050405020304" pitchFamily="18" charset="0"/>
                <a:ea typeface="Cambria"/>
                <a:cs typeface="Times New Roman" panose="02020603050405020304" pitchFamily="18" charset="0"/>
                <a:sym typeface="Cambria"/>
              </a:rPr>
              <a:t>3) </a:t>
            </a:r>
            <a:r>
              <a:rPr lang="en-US" sz="2400" i="1" dirty="0">
                <a:solidFill>
                  <a:srgbClr val="002060"/>
                </a:solidFill>
                <a:latin typeface="Times New Roman" panose="02020603050405020304" pitchFamily="18" charset="0"/>
                <a:ea typeface="Cambria"/>
                <a:cs typeface="Times New Roman" panose="02020603050405020304" pitchFamily="18" charset="0"/>
                <a:sym typeface="Cambria"/>
              </a:rPr>
              <a:t>Ham </a:t>
            </a:r>
            <a:r>
              <a:rPr lang="en-US" sz="2400" i="1" dirty="0" err="1">
                <a:solidFill>
                  <a:srgbClr val="002060"/>
                </a:solidFill>
                <a:latin typeface="Times New Roman" panose="02020603050405020304" pitchFamily="18" charset="0"/>
                <a:ea typeface="Cambria"/>
                <a:cs typeface="Times New Roman" panose="02020603050405020304" pitchFamily="18" charset="0"/>
                <a:sym typeface="Cambria"/>
              </a:rPr>
              <a:t>mê</a:t>
            </a:r>
            <a:r>
              <a:rPr lang="en-US" sz="2400" i="1" dirty="0">
                <a:solidFill>
                  <a:srgbClr val="002060"/>
                </a:solidFill>
                <a:latin typeface="Times New Roman" panose="02020603050405020304" pitchFamily="18" charset="0"/>
                <a:ea typeface="Cambria"/>
                <a:cs typeface="Times New Roman" panose="02020603050405020304" pitchFamily="18" charset="0"/>
                <a:sym typeface="Cambria"/>
              </a:rPr>
              <a:t> </a:t>
            </a:r>
            <a:r>
              <a:rPr lang="en-US" sz="2400" i="1" dirty="0" err="1">
                <a:solidFill>
                  <a:srgbClr val="002060"/>
                </a:solidFill>
                <a:latin typeface="Times New Roman" panose="02020603050405020304" pitchFamily="18" charset="0"/>
                <a:ea typeface="Cambria"/>
                <a:cs typeface="Times New Roman" panose="02020603050405020304" pitchFamily="18" charset="0"/>
                <a:sym typeface="Cambria"/>
              </a:rPr>
              <a:t>trò</a:t>
            </a:r>
            <a:r>
              <a:rPr lang="en-US" sz="2400" i="1" dirty="0">
                <a:solidFill>
                  <a:srgbClr val="002060"/>
                </a:solidFill>
                <a:latin typeface="Times New Roman" panose="02020603050405020304" pitchFamily="18" charset="0"/>
                <a:ea typeface="Cambria"/>
                <a:cs typeface="Times New Roman" panose="02020603050405020304" pitchFamily="18" charset="0"/>
                <a:sym typeface="Cambria"/>
              </a:rPr>
              <a:t> </a:t>
            </a:r>
            <a:r>
              <a:rPr lang="en-US" sz="2400" i="1" dirty="0" err="1">
                <a:solidFill>
                  <a:srgbClr val="002060"/>
                </a:solidFill>
                <a:latin typeface="Times New Roman" panose="02020603050405020304" pitchFamily="18" charset="0"/>
                <a:ea typeface="Cambria"/>
                <a:cs typeface="Times New Roman" panose="02020603050405020304" pitchFamily="18" charset="0"/>
                <a:sym typeface="Cambria"/>
              </a:rPr>
              <a:t>chơi</a:t>
            </a:r>
            <a:r>
              <a:rPr lang="en-US" sz="2400" i="1" dirty="0">
                <a:solidFill>
                  <a:srgbClr val="002060"/>
                </a:solidFill>
                <a:latin typeface="Times New Roman" panose="02020603050405020304" pitchFamily="18" charset="0"/>
                <a:ea typeface="Cambria"/>
                <a:cs typeface="Times New Roman" panose="02020603050405020304" pitchFamily="18" charset="0"/>
                <a:sym typeface="Cambria"/>
              </a:rPr>
              <a:t> </a:t>
            </a:r>
            <a:r>
              <a:rPr lang="en-US" sz="2400" i="1" dirty="0" err="1">
                <a:solidFill>
                  <a:srgbClr val="002060"/>
                </a:solidFill>
                <a:latin typeface="Times New Roman" panose="02020603050405020304" pitchFamily="18" charset="0"/>
                <a:ea typeface="Cambria"/>
                <a:cs typeface="Times New Roman" panose="02020603050405020304" pitchFamily="18" charset="0"/>
                <a:sym typeface="Cambria"/>
              </a:rPr>
              <a:t>điện</a:t>
            </a:r>
            <a:r>
              <a:rPr lang="en-US" sz="2400" i="1" dirty="0">
                <a:solidFill>
                  <a:srgbClr val="002060"/>
                </a:solidFill>
                <a:latin typeface="Times New Roman" panose="02020603050405020304" pitchFamily="18" charset="0"/>
                <a:ea typeface="Cambria"/>
                <a:cs typeface="Times New Roman" panose="02020603050405020304" pitchFamily="18" charset="0"/>
                <a:sym typeface="Cambria"/>
              </a:rPr>
              <a:t> </a:t>
            </a:r>
            <a:r>
              <a:rPr lang="en-US" sz="2400" i="1" dirty="0" err="1">
                <a:solidFill>
                  <a:srgbClr val="002060"/>
                </a:solidFill>
                <a:latin typeface="Times New Roman" panose="02020603050405020304" pitchFamily="18" charset="0"/>
                <a:ea typeface="Cambria"/>
                <a:cs typeface="Times New Roman" panose="02020603050405020304" pitchFamily="18" charset="0"/>
                <a:sym typeface="Cambria"/>
              </a:rPr>
              <a:t>tử</a:t>
            </a:r>
            <a:r>
              <a:rPr lang="en-US" sz="2400" i="1" dirty="0">
                <a:solidFill>
                  <a:srgbClr val="002060"/>
                </a:solidFill>
                <a:latin typeface="Times New Roman" panose="02020603050405020304" pitchFamily="18" charset="0"/>
                <a:ea typeface="Cambria"/>
                <a:cs typeface="Times New Roman" panose="02020603050405020304" pitchFamily="18" charset="0"/>
                <a:sym typeface="Cambria"/>
              </a:rPr>
              <a:t>, </a:t>
            </a:r>
            <a:r>
              <a:rPr lang="en-US" sz="2400" i="1" dirty="0" err="1">
                <a:solidFill>
                  <a:srgbClr val="002060"/>
                </a:solidFill>
                <a:latin typeface="Times New Roman" panose="02020603050405020304" pitchFamily="18" charset="0"/>
                <a:ea typeface="Cambria"/>
                <a:cs typeface="Times New Roman" panose="02020603050405020304" pitchFamily="18" charset="0"/>
                <a:sym typeface="Cambria"/>
              </a:rPr>
              <a:t>nên</a:t>
            </a:r>
            <a:r>
              <a:rPr lang="en-US" sz="2400" i="1" dirty="0">
                <a:solidFill>
                  <a:srgbClr val="002060"/>
                </a:solidFill>
                <a:latin typeface="Times New Roman" panose="02020603050405020304" pitchFamily="18" charset="0"/>
                <a:ea typeface="Cambria"/>
                <a:cs typeface="Times New Roman" panose="02020603050405020304" pitchFamily="18" charset="0"/>
                <a:sym typeface="Cambria"/>
              </a:rPr>
              <a:t> hay </a:t>
            </a:r>
            <a:r>
              <a:rPr lang="en-US" sz="2400" i="1" dirty="0" err="1">
                <a:solidFill>
                  <a:srgbClr val="002060"/>
                </a:solidFill>
                <a:latin typeface="Times New Roman" panose="02020603050405020304" pitchFamily="18" charset="0"/>
                <a:ea typeface="Cambria"/>
                <a:cs typeface="Times New Roman" panose="02020603050405020304" pitchFamily="18" charset="0"/>
                <a:sym typeface="Cambria"/>
              </a:rPr>
              <a:t>không</a:t>
            </a:r>
            <a:r>
              <a:rPr lang="en-US" sz="2400" i="1" dirty="0">
                <a:solidFill>
                  <a:srgbClr val="002060"/>
                </a:solidFill>
                <a:latin typeface="Times New Roman" panose="02020603050405020304" pitchFamily="18" charset="0"/>
                <a:ea typeface="Cambria"/>
                <a:cs typeface="Times New Roman" panose="02020603050405020304" pitchFamily="18" charset="0"/>
                <a:sym typeface="Cambria"/>
              </a:rPr>
              <a:t> </a:t>
            </a:r>
            <a:r>
              <a:rPr lang="en-US" sz="2400" i="1" dirty="0" err="1">
                <a:solidFill>
                  <a:srgbClr val="002060"/>
                </a:solidFill>
                <a:latin typeface="Times New Roman" panose="02020603050405020304" pitchFamily="18" charset="0"/>
                <a:ea typeface="Cambria"/>
                <a:cs typeface="Times New Roman" panose="02020603050405020304" pitchFamily="18" charset="0"/>
                <a:sym typeface="Cambria"/>
              </a:rPr>
              <a:t>nên</a:t>
            </a:r>
            <a:r>
              <a:rPr lang="en-US" sz="2400" i="1" dirty="0">
                <a:solidFill>
                  <a:srgbClr val="002060"/>
                </a:solidFill>
                <a:latin typeface="Times New Roman" panose="02020603050405020304" pitchFamily="18" charset="0"/>
                <a:ea typeface="Cambria"/>
                <a:cs typeface="Times New Roman" panose="02020603050405020304" pitchFamily="18" charset="0"/>
                <a:sym typeface="Cambria"/>
              </a:rPr>
              <a:t>?</a:t>
            </a:r>
            <a:endParaRPr sz="1100" dirty="0">
              <a:solidFill>
                <a:srgbClr val="002060"/>
              </a:solidFill>
              <a:latin typeface="Times New Roman" panose="02020603050405020304" pitchFamily="18" charset="0"/>
              <a:cs typeface="Times New Roman" panose="02020603050405020304" pitchFamily="18" charset="0"/>
            </a:endParaRPr>
          </a:p>
          <a:p>
            <a:pPr algn="just">
              <a:buSzPts val="2800"/>
            </a:pPr>
            <a:r>
              <a:rPr lang="en-US" sz="2400" b="1" i="1" dirty="0">
                <a:solidFill>
                  <a:srgbClr val="002060"/>
                </a:solidFill>
                <a:latin typeface="Times New Roman" panose="02020603050405020304" pitchFamily="18" charset="0"/>
                <a:ea typeface="Cambria"/>
                <a:cs typeface="Times New Roman" panose="02020603050405020304" pitchFamily="18" charset="0"/>
                <a:sym typeface="Cambria"/>
              </a:rPr>
              <a:t>4) </a:t>
            </a:r>
            <a:r>
              <a:rPr lang="en-US" sz="2400" i="1" dirty="0" err="1">
                <a:solidFill>
                  <a:srgbClr val="002060"/>
                </a:solidFill>
                <a:latin typeface="Times New Roman" panose="02020603050405020304" pitchFamily="18" charset="0"/>
                <a:ea typeface="Cambria"/>
                <a:cs typeface="Times New Roman" panose="02020603050405020304" pitchFamily="18" charset="0"/>
                <a:sym typeface="Cambria"/>
              </a:rPr>
              <a:t>Đồ</a:t>
            </a:r>
            <a:r>
              <a:rPr lang="en-US" sz="2400" i="1" dirty="0">
                <a:solidFill>
                  <a:srgbClr val="002060"/>
                </a:solidFill>
                <a:latin typeface="Times New Roman" panose="02020603050405020304" pitchFamily="18" charset="0"/>
                <a:ea typeface="Cambria"/>
                <a:cs typeface="Times New Roman" panose="02020603050405020304" pitchFamily="18" charset="0"/>
                <a:sym typeface="Cambria"/>
              </a:rPr>
              <a:t> </a:t>
            </a:r>
            <a:r>
              <a:rPr lang="en-US" sz="2400" i="1" dirty="0" err="1">
                <a:solidFill>
                  <a:srgbClr val="002060"/>
                </a:solidFill>
                <a:latin typeface="Times New Roman" panose="02020603050405020304" pitchFamily="18" charset="0"/>
                <a:ea typeface="Cambria"/>
                <a:cs typeface="Times New Roman" panose="02020603050405020304" pitchFamily="18" charset="0"/>
                <a:sym typeface="Cambria"/>
              </a:rPr>
              <a:t>dùng</a:t>
            </a:r>
            <a:r>
              <a:rPr lang="en-US" sz="2400" i="1" dirty="0">
                <a:solidFill>
                  <a:srgbClr val="002060"/>
                </a:solidFill>
                <a:latin typeface="Times New Roman" panose="02020603050405020304" pitchFamily="18" charset="0"/>
                <a:ea typeface="Cambria"/>
                <a:cs typeface="Times New Roman" panose="02020603050405020304" pitchFamily="18" charset="0"/>
                <a:sym typeface="Cambria"/>
              </a:rPr>
              <a:t> </a:t>
            </a:r>
            <a:r>
              <a:rPr lang="en-US" sz="2400" i="1" dirty="0" err="1">
                <a:solidFill>
                  <a:srgbClr val="002060"/>
                </a:solidFill>
                <a:latin typeface="Times New Roman" panose="02020603050405020304" pitchFamily="18" charset="0"/>
                <a:ea typeface="Cambria"/>
                <a:cs typeface="Times New Roman" panose="02020603050405020304" pitchFamily="18" charset="0"/>
                <a:sym typeface="Cambria"/>
              </a:rPr>
              <a:t>bằng</a:t>
            </a:r>
            <a:r>
              <a:rPr lang="en-US" sz="2400" i="1" dirty="0">
                <a:solidFill>
                  <a:srgbClr val="002060"/>
                </a:solidFill>
                <a:latin typeface="Times New Roman" panose="02020603050405020304" pitchFamily="18" charset="0"/>
                <a:ea typeface="Cambria"/>
                <a:cs typeface="Times New Roman" panose="02020603050405020304" pitchFamily="18" charset="0"/>
                <a:sym typeface="Cambria"/>
              </a:rPr>
              <a:t> </a:t>
            </a:r>
            <a:r>
              <a:rPr lang="en-US" sz="2400" i="1" dirty="0" err="1">
                <a:solidFill>
                  <a:srgbClr val="002060"/>
                </a:solidFill>
                <a:latin typeface="Times New Roman" panose="02020603050405020304" pitchFamily="18" charset="0"/>
                <a:ea typeface="Cambria"/>
                <a:cs typeface="Times New Roman" panose="02020603050405020304" pitchFamily="18" charset="0"/>
                <a:sym typeface="Cambria"/>
              </a:rPr>
              <a:t>nhựa</a:t>
            </a:r>
            <a:r>
              <a:rPr lang="en-US" sz="2400" i="1" dirty="0">
                <a:solidFill>
                  <a:srgbClr val="002060"/>
                </a:solidFill>
                <a:latin typeface="Times New Roman" panose="02020603050405020304" pitchFamily="18" charset="0"/>
                <a:ea typeface="Cambria"/>
                <a:cs typeface="Times New Roman" panose="02020603050405020304" pitchFamily="18" charset="0"/>
                <a:sym typeface="Cambria"/>
              </a:rPr>
              <a:t>, </a:t>
            </a:r>
            <a:r>
              <a:rPr lang="en-US" sz="2400" i="1" dirty="0" err="1">
                <a:solidFill>
                  <a:srgbClr val="002060"/>
                </a:solidFill>
                <a:latin typeface="Times New Roman" panose="02020603050405020304" pitchFamily="18" charset="0"/>
                <a:ea typeface="Cambria"/>
                <a:cs typeface="Times New Roman" panose="02020603050405020304" pitchFamily="18" charset="0"/>
                <a:sym typeface="Cambria"/>
              </a:rPr>
              <a:t>tiện</a:t>
            </a:r>
            <a:r>
              <a:rPr lang="en-US" sz="2400" i="1" dirty="0">
                <a:solidFill>
                  <a:srgbClr val="002060"/>
                </a:solidFill>
                <a:latin typeface="Times New Roman" panose="02020603050405020304" pitchFamily="18" charset="0"/>
                <a:ea typeface="Cambria"/>
                <a:cs typeface="Times New Roman" panose="02020603050405020304" pitchFamily="18" charset="0"/>
                <a:sym typeface="Cambria"/>
              </a:rPr>
              <a:t> </a:t>
            </a:r>
            <a:r>
              <a:rPr lang="en-US" sz="2400" i="1" dirty="0" err="1">
                <a:solidFill>
                  <a:srgbClr val="002060"/>
                </a:solidFill>
                <a:latin typeface="Times New Roman" panose="02020603050405020304" pitchFamily="18" charset="0"/>
                <a:ea typeface="Cambria"/>
                <a:cs typeface="Times New Roman" panose="02020603050405020304" pitchFamily="18" charset="0"/>
                <a:sym typeface="Cambria"/>
              </a:rPr>
              <a:t>tích</a:t>
            </a:r>
            <a:r>
              <a:rPr lang="en-US" sz="2400" i="1" dirty="0">
                <a:solidFill>
                  <a:srgbClr val="002060"/>
                </a:solidFill>
                <a:latin typeface="Times New Roman" panose="02020603050405020304" pitchFamily="18" charset="0"/>
                <a:ea typeface="Cambria"/>
                <a:cs typeface="Times New Roman" panose="02020603050405020304" pitchFamily="18" charset="0"/>
                <a:sym typeface="Cambria"/>
              </a:rPr>
              <a:t> </a:t>
            </a:r>
            <a:r>
              <a:rPr lang="en-US" sz="2400" i="1" dirty="0" err="1">
                <a:solidFill>
                  <a:srgbClr val="002060"/>
                </a:solidFill>
                <a:latin typeface="Times New Roman" panose="02020603050405020304" pitchFamily="18" charset="0"/>
                <a:ea typeface="Cambria"/>
                <a:cs typeface="Times New Roman" panose="02020603050405020304" pitchFamily="18" charset="0"/>
                <a:sym typeface="Cambria"/>
              </a:rPr>
              <a:t>và</a:t>
            </a:r>
            <a:r>
              <a:rPr lang="en-US" sz="2400" i="1" dirty="0">
                <a:solidFill>
                  <a:srgbClr val="002060"/>
                </a:solidFill>
                <a:latin typeface="Times New Roman" panose="02020603050405020304" pitchFamily="18" charset="0"/>
                <a:ea typeface="Cambria"/>
                <a:cs typeface="Times New Roman" panose="02020603050405020304" pitchFamily="18" charset="0"/>
                <a:sym typeface="Cambria"/>
              </a:rPr>
              <a:t> </a:t>
            </a:r>
            <a:r>
              <a:rPr lang="en-US" sz="2400" i="1" dirty="0" err="1">
                <a:solidFill>
                  <a:srgbClr val="002060"/>
                </a:solidFill>
                <a:latin typeface="Times New Roman" panose="02020603050405020304" pitchFamily="18" charset="0"/>
                <a:ea typeface="Cambria"/>
                <a:cs typeface="Times New Roman" panose="02020603050405020304" pitchFamily="18" charset="0"/>
                <a:sym typeface="Cambria"/>
              </a:rPr>
              <a:t>tác</a:t>
            </a:r>
            <a:r>
              <a:rPr lang="en-US" sz="2400" i="1" dirty="0">
                <a:solidFill>
                  <a:srgbClr val="002060"/>
                </a:solidFill>
                <a:latin typeface="Times New Roman" panose="02020603050405020304" pitchFamily="18" charset="0"/>
                <a:ea typeface="Cambria"/>
                <a:cs typeface="Times New Roman" panose="02020603050405020304" pitchFamily="18" charset="0"/>
                <a:sym typeface="Cambria"/>
              </a:rPr>
              <a:t> </a:t>
            </a:r>
            <a:r>
              <a:rPr lang="en-US" sz="2400" i="1" dirty="0" err="1">
                <a:solidFill>
                  <a:srgbClr val="002060"/>
                </a:solidFill>
                <a:latin typeface="Times New Roman" panose="02020603050405020304" pitchFamily="18" charset="0"/>
                <a:ea typeface="Cambria"/>
                <a:cs typeface="Times New Roman" panose="02020603050405020304" pitchFamily="18" charset="0"/>
                <a:sym typeface="Cambria"/>
              </a:rPr>
              <a:t>hại</a:t>
            </a:r>
            <a:r>
              <a:rPr lang="en-US" sz="2400" i="1" dirty="0">
                <a:solidFill>
                  <a:srgbClr val="002060"/>
                </a:solidFill>
                <a:latin typeface="Times New Roman" panose="02020603050405020304" pitchFamily="18" charset="0"/>
                <a:ea typeface="Cambria"/>
                <a:cs typeface="Times New Roman" panose="02020603050405020304" pitchFamily="18" charset="0"/>
                <a:sym typeface="Cambria"/>
              </a:rPr>
              <a:t>.</a:t>
            </a:r>
            <a:endParaRPr sz="11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40909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08646" y="264153"/>
            <a:ext cx="4499238" cy="1071488"/>
          </a:xfrm>
          <a:prstGeom prst="rect">
            <a:avLst/>
          </a:prstGeom>
        </p:spPr>
      </p:pic>
      <p:sp>
        <p:nvSpPr>
          <p:cNvPr id="6" name="Google Shape;423;p21"/>
          <p:cNvSpPr/>
          <p:nvPr/>
        </p:nvSpPr>
        <p:spPr>
          <a:xfrm>
            <a:off x="390391" y="1160980"/>
            <a:ext cx="8311819" cy="3624039"/>
          </a:xfrm>
          <a:prstGeom prst="rect">
            <a:avLst/>
          </a:prstGeom>
          <a:solidFill>
            <a:schemeClr val="tx1"/>
          </a:solidFill>
          <a:ln>
            <a:noFill/>
          </a:ln>
        </p:spPr>
        <p:txBody>
          <a:bodyPr spcFirstLastPara="1" wrap="square" lIns="68569" tIns="34275" rIns="68569" bIns="34275" anchor="t" anchorCtr="0">
            <a:spAutoFit/>
          </a:bodyPr>
          <a:lstStyle/>
          <a:p>
            <a:pPr algn="just">
              <a:buSzPts val="2800"/>
            </a:pPr>
            <a:r>
              <a:rPr lang="en-US" sz="2100" b="1" dirty="0">
                <a:solidFill>
                  <a:srgbClr val="002060"/>
                </a:solidFill>
                <a:latin typeface="Times New Roman" panose="02020603050405020304" pitchFamily="18" charset="0"/>
                <a:cs typeface="Times New Roman" panose="02020603050405020304" pitchFamily="18" charset="0"/>
                <a:sym typeface="Cambria"/>
              </a:rPr>
              <a:t>b. </a:t>
            </a:r>
            <a:r>
              <a:rPr lang="en-US" sz="2100" b="1" dirty="0" err="1">
                <a:solidFill>
                  <a:srgbClr val="002060"/>
                </a:solidFill>
                <a:latin typeface="Times New Roman" panose="02020603050405020304" pitchFamily="18" charset="0"/>
                <a:cs typeface="Times New Roman" panose="02020603050405020304" pitchFamily="18" charset="0"/>
                <a:sym typeface="Cambria"/>
              </a:rPr>
              <a:t>Tìm</a:t>
            </a:r>
            <a:r>
              <a:rPr lang="en-US" sz="2100" b="1" dirty="0">
                <a:solidFill>
                  <a:srgbClr val="002060"/>
                </a:solidFill>
                <a:latin typeface="Times New Roman" panose="02020603050405020304" pitchFamily="18" charset="0"/>
                <a:cs typeface="Times New Roman" panose="02020603050405020304" pitchFamily="18" charset="0"/>
                <a:sym typeface="Cambria"/>
              </a:rPr>
              <a:t> ý</a:t>
            </a:r>
          </a:p>
          <a:p>
            <a:pPr algn="just">
              <a:buSzPts val="2800"/>
            </a:pPr>
            <a:endParaRPr lang="en-US" sz="2100" b="1" dirty="0">
              <a:solidFill>
                <a:srgbClr val="002060"/>
              </a:solidFill>
              <a:latin typeface="Times New Roman" panose="02020603050405020304" pitchFamily="18" charset="0"/>
              <a:cs typeface="Times New Roman" panose="02020603050405020304" pitchFamily="18" charset="0"/>
              <a:sym typeface="Cambria"/>
            </a:endParaRPr>
          </a:p>
          <a:p>
            <a:pPr algn="just">
              <a:buSzPts val="2800"/>
            </a:pPr>
            <a:endParaRPr lang="en-US" sz="2100" b="1" dirty="0">
              <a:solidFill>
                <a:srgbClr val="002060"/>
              </a:solidFill>
              <a:latin typeface="Times New Roman" panose="02020603050405020304" pitchFamily="18" charset="0"/>
              <a:cs typeface="Times New Roman" panose="02020603050405020304" pitchFamily="18" charset="0"/>
              <a:sym typeface="Cambria"/>
            </a:endParaRPr>
          </a:p>
          <a:p>
            <a:pPr algn="just">
              <a:buSzPts val="2800"/>
            </a:pPr>
            <a:endParaRPr lang="en-US" sz="2100" b="1" dirty="0">
              <a:solidFill>
                <a:srgbClr val="002060"/>
              </a:solidFill>
              <a:latin typeface="Times New Roman" panose="02020603050405020304" pitchFamily="18" charset="0"/>
              <a:cs typeface="Times New Roman" panose="02020603050405020304" pitchFamily="18" charset="0"/>
              <a:sym typeface="Cambria"/>
            </a:endParaRPr>
          </a:p>
          <a:p>
            <a:pPr algn="just">
              <a:buSzPts val="2800"/>
            </a:pPr>
            <a:endParaRPr lang="en-US" sz="2100" b="1" dirty="0">
              <a:solidFill>
                <a:srgbClr val="002060"/>
              </a:solidFill>
              <a:latin typeface="Times New Roman" panose="02020603050405020304" pitchFamily="18" charset="0"/>
              <a:cs typeface="Times New Roman" panose="02020603050405020304" pitchFamily="18" charset="0"/>
              <a:sym typeface="Cambria"/>
            </a:endParaRPr>
          </a:p>
          <a:p>
            <a:pPr algn="just">
              <a:buSzPts val="2800"/>
            </a:pPr>
            <a:endParaRPr lang="en-US" sz="2100" b="1" dirty="0">
              <a:solidFill>
                <a:srgbClr val="002060"/>
              </a:solidFill>
              <a:latin typeface="Times New Roman" panose="02020603050405020304" pitchFamily="18" charset="0"/>
              <a:cs typeface="Times New Roman" panose="02020603050405020304" pitchFamily="18" charset="0"/>
              <a:sym typeface="Cambria"/>
            </a:endParaRPr>
          </a:p>
          <a:p>
            <a:pPr algn="just">
              <a:buSzPts val="2800"/>
            </a:pPr>
            <a:endParaRPr lang="en-US" sz="2100" b="1" dirty="0">
              <a:solidFill>
                <a:srgbClr val="002060"/>
              </a:solidFill>
              <a:latin typeface="Times New Roman" panose="02020603050405020304" pitchFamily="18" charset="0"/>
              <a:cs typeface="Times New Roman" panose="02020603050405020304" pitchFamily="18" charset="0"/>
              <a:sym typeface="Cambria"/>
            </a:endParaRPr>
          </a:p>
          <a:p>
            <a:pPr algn="just">
              <a:buSzPts val="2800"/>
            </a:pPr>
            <a:endParaRPr lang="en-US" sz="2100" b="1" dirty="0">
              <a:solidFill>
                <a:srgbClr val="002060"/>
              </a:solidFill>
              <a:latin typeface="Times New Roman" panose="02020603050405020304" pitchFamily="18" charset="0"/>
              <a:cs typeface="Times New Roman" panose="02020603050405020304" pitchFamily="18" charset="0"/>
              <a:sym typeface="Cambria"/>
            </a:endParaRPr>
          </a:p>
          <a:p>
            <a:pPr algn="just">
              <a:buSzPts val="2800"/>
            </a:pPr>
            <a:endParaRPr lang="en-US" sz="2100" b="1" dirty="0">
              <a:solidFill>
                <a:srgbClr val="002060"/>
              </a:solidFill>
              <a:latin typeface="Times New Roman" panose="02020603050405020304" pitchFamily="18" charset="0"/>
              <a:cs typeface="Times New Roman" panose="02020603050405020304" pitchFamily="18" charset="0"/>
              <a:sym typeface="Cambria"/>
            </a:endParaRPr>
          </a:p>
          <a:p>
            <a:pPr algn="just">
              <a:buSzPts val="2800"/>
            </a:pPr>
            <a:endParaRPr lang="en-US" sz="2100" b="1" dirty="0">
              <a:solidFill>
                <a:srgbClr val="002060"/>
              </a:solidFill>
              <a:latin typeface="Times New Roman" panose="02020603050405020304" pitchFamily="18" charset="0"/>
              <a:cs typeface="Times New Roman" panose="02020603050405020304" pitchFamily="18" charset="0"/>
              <a:sym typeface="Cambria"/>
            </a:endParaRPr>
          </a:p>
          <a:p>
            <a:pPr algn="just">
              <a:buSzPts val="2800"/>
            </a:pPr>
            <a:endParaRPr lang="en-US" sz="2100" b="1" dirty="0">
              <a:solidFill>
                <a:srgbClr val="002060"/>
              </a:solidFill>
              <a:latin typeface="Times New Roman" panose="02020603050405020304" pitchFamily="18" charset="0"/>
              <a:cs typeface="Times New Roman" panose="02020603050405020304" pitchFamily="18" charset="0"/>
              <a:sym typeface="Cambria"/>
            </a:endParaRPr>
          </a:p>
        </p:txBody>
      </p:sp>
      <p:graphicFrame>
        <p:nvGraphicFramePr>
          <p:cNvPr id="4" name="Table 3"/>
          <p:cNvGraphicFramePr>
            <a:graphicFrameLocks noGrp="1"/>
          </p:cNvGraphicFramePr>
          <p:nvPr>
            <p:extLst>
              <p:ext uri="{D42A27DB-BD31-4B8C-83A1-F6EECF244321}">
                <p14:modId xmlns:p14="http://schemas.microsoft.com/office/powerpoint/2010/main" val="3195824331"/>
              </p:ext>
            </p:extLst>
          </p:nvPr>
        </p:nvGraphicFramePr>
        <p:xfrm>
          <a:off x="484560" y="1575716"/>
          <a:ext cx="8073813" cy="3120653"/>
        </p:xfrm>
        <a:graphic>
          <a:graphicData uri="http://schemas.openxmlformats.org/drawingml/2006/table">
            <a:tbl>
              <a:tblPr firstRow="1" firstCol="1" bandRow="1"/>
              <a:tblGrid>
                <a:gridCol w="5536096">
                  <a:extLst>
                    <a:ext uri="{9D8B030D-6E8A-4147-A177-3AD203B41FA5}">
                      <a16:colId xmlns:a16="http://schemas.microsoft.com/office/drawing/2014/main" val="3425779371"/>
                    </a:ext>
                  </a:extLst>
                </a:gridCol>
                <a:gridCol w="2537717">
                  <a:extLst>
                    <a:ext uri="{9D8B030D-6E8A-4147-A177-3AD203B41FA5}">
                      <a16:colId xmlns:a16="http://schemas.microsoft.com/office/drawing/2014/main" val="3632605157"/>
                    </a:ext>
                  </a:extLst>
                </a:gridCol>
              </a:tblGrid>
              <a:tr h="347440">
                <a:tc>
                  <a:txBody>
                    <a:bodyPr/>
                    <a:lstStyle/>
                    <a:p>
                      <a:pPr marL="0" marR="0" algn="just">
                        <a:lnSpc>
                          <a:spcPct val="100000"/>
                        </a:lnSpc>
                        <a:spcBef>
                          <a:spcPts val="0"/>
                        </a:spcBef>
                        <a:spcAft>
                          <a:spcPts val="0"/>
                        </a:spcAft>
                      </a:pPr>
                      <a:r>
                        <a:rPr lang="vi-VN" sz="1800" kern="100" dirty="0">
                          <a:solidFill>
                            <a:schemeClr val="accent2">
                              <a:lumMod val="95000"/>
                              <a:lumOff val="5000"/>
                            </a:schemeClr>
                          </a:solidFill>
                          <a:effectLst/>
                          <a:latin typeface="Times New Roman" panose="02020603050405020304" pitchFamily="18" charset="0"/>
                          <a:ea typeface="SimSun" panose="02010600030101010101" pitchFamily="2" charset="-122"/>
                          <a:cs typeface="Times New Roman" panose="02020603050405020304" pitchFamily="18" charset="0"/>
                        </a:rPr>
                        <a:t>Vấn</a:t>
                      </a:r>
                      <a:r>
                        <a:rPr lang="vi-VN" sz="1800" kern="100" baseline="0" dirty="0">
                          <a:solidFill>
                            <a:schemeClr val="accent2">
                              <a:lumMod val="95000"/>
                              <a:lumOff val="5000"/>
                            </a:schemeClr>
                          </a:solidFill>
                          <a:effectLst/>
                          <a:latin typeface="Times New Roman" panose="02020603050405020304" pitchFamily="18" charset="0"/>
                          <a:ea typeface="SimSun" panose="02010600030101010101" pitchFamily="2" charset="-122"/>
                          <a:cs typeface="Times New Roman" panose="02020603050405020304" pitchFamily="18" charset="0"/>
                        </a:rPr>
                        <a:t> đề được đưa ra bàn luận là gì?</a:t>
                      </a:r>
                      <a:endParaRPr lang="en-US" sz="1800" kern="100" dirty="0">
                        <a:solidFill>
                          <a:schemeClr val="accent2">
                            <a:lumMod val="95000"/>
                            <a:lumOff val="5000"/>
                          </a:schemeClr>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41137" marR="411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0000"/>
                        </a:lnSpc>
                        <a:spcBef>
                          <a:spcPts val="0"/>
                        </a:spcBef>
                        <a:spcAft>
                          <a:spcPts val="0"/>
                        </a:spcAft>
                      </a:pPr>
                      <a:endParaRPr lang="en-US" sz="800" kern="100" dirty="0">
                        <a:solidFill>
                          <a:schemeClr val="accent2">
                            <a:lumMod val="95000"/>
                            <a:lumOff val="5000"/>
                          </a:schemeClr>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41137" marR="411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67874792"/>
                  </a:ext>
                </a:extLst>
              </a:tr>
              <a:tr h="486283">
                <a:tc>
                  <a:txBody>
                    <a:bodyPr/>
                    <a:lstStyle/>
                    <a:p>
                      <a:pPr marL="0" marR="0" algn="just">
                        <a:lnSpc>
                          <a:spcPct val="100000"/>
                        </a:lnSpc>
                        <a:spcBef>
                          <a:spcPts val="0"/>
                        </a:spcBef>
                        <a:spcAft>
                          <a:spcPts val="0"/>
                        </a:spcAft>
                      </a:pPr>
                      <a:r>
                        <a:rPr lang="vi-VN" sz="1800" kern="100" dirty="0">
                          <a:solidFill>
                            <a:schemeClr val="accent2">
                              <a:lumMod val="95000"/>
                              <a:lumOff val="5000"/>
                            </a:schemeClr>
                          </a:solidFill>
                          <a:effectLst/>
                          <a:latin typeface="Times New Roman" panose="02020603050405020304" pitchFamily="18" charset="0"/>
                          <a:ea typeface="SimSun" panose="02010600030101010101" pitchFamily="2" charset="-122"/>
                          <a:cs typeface="Times New Roman" panose="02020603050405020304" pitchFamily="18" charset="0"/>
                        </a:rPr>
                        <a:t>Vấn</a:t>
                      </a:r>
                      <a:r>
                        <a:rPr lang="vi-VN" sz="1800" kern="100" baseline="0" dirty="0">
                          <a:solidFill>
                            <a:schemeClr val="accent2">
                              <a:lumMod val="95000"/>
                              <a:lumOff val="5000"/>
                            </a:schemeClr>
                          </a:solidFill>
                          <a:effectLst/>
                          <a:latin typeface="Times New Roman" panose="02020603050405020304" pitchFamily="18" charset="0"/>
                          <a:ea typeface="SimSun" panose="02010600030101010101" pitchFamily="2" charset="-122"/>
                          <a:cs typeface="Times New Roman" panose="02020603050405020304" pitchFamily="18" charset="0"/>
                        </a:rPr>
                        <a:t> đề đó gợi ra những cách hiểu nào</a:t>
                      </a:r>
                      <a:r>
                        <a:rPr lang="nl-NL" sz="1800" kern="100" dirty="0">
                          <a:solidFill>
                            <a:schemeClr val="accent2">
                              <a:lumMod val="95000"/>
                              <a:lumOff val="5000"/>
                            </a:schemeClr>
                          </a:solidFill>
                          <a:effectLst/>
                          <a:latin typeface="Times New Roman" panose="02020603050405020304" pitchFamily="18" charset="0"/>
                          <a:ea typeface="SimSun" panose="02010600030101010101" pitchFamily="2" charset="-122"/>
                          <a:cs typeface="Times New Roman" panose="02020603050405020304" pitchFamily="18" charset="0"/>
                        </a:rPr>
                        <a:t>?</a:t>
                      </a:r>
                      <a:endParaRPr lang="vi-VN" sz="1800" kern="100" dirty="0">
                        <a:solidFill>
                          <a:schemeClr val="accent2">
                            <a:lumMod val="95000"/>
                            <a:lumOff val="5000"/>
                          </a:schemeClr>
                        </a:solidFill>
                        <a:effectLst/>
                        <a:latin typeface="Times New Roman" panose="02020603050405020304" pitchFamily="18" charset="0"/>
                        <a:ea typeface="SimSun" panose="02010600030101010101" pitchFamily="2" charset="-122"/>
                        <a:cs typeface="Times New Roman" panose="02020603050405020304" pitchFamily="18" charset="0"/>
                      </a:endParaRPr>
                    </a:p>
                    <a:p>
                      <a:pPr marL="0" marR="0" algn="just">
                        <a:lnSpc>
                          <a:spcPct val="100000"/>
                        </a:lnSpc>
                        <a:spcBef>
                          <a:spcPts val="0"/>
                        </a:spcBef>
                        <a:spcAft>
                          <a:spcPts val="0"/>
                        </a:spcAft>
                      </a:pPr>
                      <a:r>
                        <a:rPr lang="vi-VN" sz="1800" kern="100" dirty="0">
                          <a:solidFill>
                            <a:schemeClr val="accent2">
                              <a:lumMod val="95000"/>
                              <a:lumOff val="5000"/>
                            </a:schemeClr>
                          </a:solidFill>
                          <a:effectLst/>
                          <a:latin typeface="Times New Roman" panose="02020603050405020304" pitchFamily="18" charset="0"/>
                          <a:ea typeface="SimSun" panose="02010600030101010101" pitchFamily="2" charset="-122"/>
                          <a:cs typeface="Times New Roman" panose="02020603050405020304" pitchFamily="18" charset="0"/>
                        </a:rPr>
                        <a:t>(Có</a:t>
                      </a:r>
                      <a:r>
                        <a:rPr lang="vi-VN" sz="1800" kern="100" baseline="0" dirty="0">
                          <a:solidFill>
                            <a:schemeClr val="accent2">
                              <a:lumMod val="95000"/>
                              <a:lumOff val="5000"/>
                            </a:schemeClr>
                          </a:solidFill>
                          <a:effectLst/>
                          <a:latin typeface="Times New Roman" panose="02020603050405020304" pitchFamily="18" charset="0"/>
                          <a:ea typeface="SimSun" panose="02010600030101010101" pitchFamily="2" charset="-122"/>
                          <a:cs typeface="Times New Roman" panose="02020603050405020304" pitchFamily="18" charset="0"/>
                        </a:rPr>
                        <a:t> những cách hiểu nào về vấn đề này?</a:t>
                      </a:r>
                      <a:r>
                        <a:rPr lang="vi-VN" sz="1800" kern="100" dirty="0">
                          <a:solidFill>
                            <a:schemeClr val="accent2">
                              <a:lumMod val="95000"/>
                              <a:lumOff val="5000"/>
                            </a:schemeClr>
                          </a:solidFill>
                          <a:effectLst/>
                          <a:latin typeface="Times New Roman" panose="02020603050405020304" pitchFamily="18" charset="0"/>
                          <a:ea typeface="SimSun" panose="02010600030101010101" pitchFamily="2" charset="-122"/>
                          <a:cs typeface="Times New Roman" panose="02020603050405020304" pitchFamily="18" charset="0"/>
                        </a:rPr>
                        <a:t>)</a:t>
                      </a:r>
                      <a:endParaRPr lang="en-US" sz="1800" kern="100" dirty="0">
                        <a:solidFill>
                          <a:schemeClr val="accent2">
                            <a:lumMod val="95000"/>
                            <a:lumOff val="5000"/>
                          </a:schemeClr>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41137" marR="411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0000"/>
                        </a:lnSpc>
                        <a:spcBef>
                          <a:spcPts val="0"/>
                        </a:spcBef>
                        <a:spcAft>
                          <a:spcPts val="0"/>
                        </a:spcAft>
                      </a:pPr>
                      <a:endParaRPr lang="en-US" sz="1800" kern="100" dirty="0">
                        <a:solidFill>
                          <a:schemeClr val="accent2">
                            <a:lumMod val="95000"/>
                            <a:lumOff val="5000"/>
                          </a:schemeClr>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41137" marR="411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39814627"/>
                  </a:ext>
                </a:extLst>
              </a:tr>
              <a:tr h="486283">
                <a:tc>
                  <a:txBody>
                    <a:bodyPr/>
                    <a:lstStyle/>
                    <a:p>
                      <a:pPr marL="0" marR="0" algn="just">
                        <a:lnSpc>
                          <a:spcPct val="100000"/>
                        </a:lnSpc>
                        <a:spcBef>
                          <a:spcPts val="0"/>
                        </a:spcBef>
                        <a:spcAft>
                          <a:spcPts val="0"/>
                        </a:spcAft>
                      </a:pPr>
                      <a:r>
                        <a:rPr lang="vi-VN" sz="1800" kern="100" dirty="0">
                          <a:solidFill>
                            <a:schemeClr val="accent2">
                              <a:lumMod val="95000"/>
                              <a:lumOff val="5000"/>
                            </a:schemeClr>
                          </a:solidFill>
                          <a:effectLst/>
                          <a:latin typeface="Times New Roman" panose="02020603050405020304" pitchFamily="18" charset="0"/>
                          <a:ea typeface="SimSun" panose="02010600030101010101" pitchFamily="2" charset="-122"/>
                          <a:cs typeface="Times New Roman" panose="02020603050405020304" pitchFamily="18" charset="0"/>
                        </a:rPr>
                        <a:t>Ý</a:t>
                      </a:r>
                      <a:r>
                        <a:rPr lang="vi-VN" sz="1800" kern="100" baseline="0" dirty="0">
                          <a:solidFill>
                            <a:schemeClr val="accent2">
                              <a:lumMod val="95000"/>
                              <a:lumOff val="5000"/>
                            </a:schemeClr>
                          </a:solidFill>
                          <a:effectLst/>
                          <a:latin typeface="Times New Roman" panose="02020603050405020304" pitchFamily="18" charset="0"/>
                          <a:ea typeface="SimSun" panose="02010600030101010101" pitchFamily="2" charset="-122"/>
                          <a:cs typeface="Times New Roman" panose="02020603050405020304" pitchFamily="18" charset="0"/>
                        </a:rPr>
                        <a:t> kiến nào là đáng quan tâm nhất?</a:t>
                      </a:r>
                    </a:p>
                    <a:p>
                      <a:pPr marL="0" marR="0" algn="just">
                        <a:lnSpc>
                          <a:spcPct val="100000"/>
                        </a:lnSpc>
                        <a:spcBef>
                          <a:spcPts val="0"/>
                        </a:spcBef>
                        <a:spcAft>
                          <a:spcPts val="0"/>
                        </a:spcAft>
                      </a:pPr>
                      <a:r>
                        <a:rPr lang="vi-VN" sz="1800" kern="100" baseline="0" dirty="0">
                          <a:solidFill>
                            <a:schemeClr val="accent2">
                              <a:lumMod val="95000"/>
                              <a:lumOff val="5000"/>
                            </a:schemeClr>
                          </a:solidFill>
                          <a:effectLst/>
                          <a:latin typeface="Times New Roman" panose="02020603050405020304" pitchFamily="18" charset="0"/>
                          <a:ea typeface="SimSun" panose="02010600030101010101" pitchFamily="2" charset="-122"/>
                          <a:cs typeface="Times New Roman" panose="02020603050405020304" pitchFamily="18" charset="0"/>
                        </a:rPr>
                        <a:t> (Em đồng tình với ý kiến nào?)</a:t>
                      </a:r>
                      <a:endParaRPr lang="en-US" sz="1800" kern="100" dirty="0">
                        <a:solidFill>
                          <a:schemeClr val="accent2">
                            <a:lumMod val="95000"/>
                            <a:lumOff val="5000"/>
                          </a:schemeClr>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41137" marR="411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0000"/>
                        </a:lnSpc>
                        <a:spcBef>
                          <a:spcPts val="0"/>
                        </a:spcBef>
                        <a:spcAft>
                          <a:spcPts val="0"/>
                        </a:spcAft>
                      </a:pPr>
                      <a:endParaRPr lang="en-US" sz="1800" kern="100" dirty="0">
                        <a:solidFill>
                          <a:schemeClr val="accent2">
                            <a:lumMod val="95000"/>
                            <a:lumOff val="5000"/>
                          </a:schemeClr>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41137" marR="411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72326852"/>
                  </a:ext>
                </a:extLst>
              </a:tr>
              <a:tr h="411133">
                <a:tc>
                  <a:txBody>
                    <a:bodyPr/>
                    <a:lstStyle/>
                    <a:p>
                      <a:pPr marL="0" marR="0" algn="just">
                        <a:lnSpc>
                          <a:spcPct val="100000"/>
                        </a:lnSpc>
                        <a:spcBef>
                          <a:spcPts val="0"/>
                        </a:spcBef>
                        <a:spcAft>
                          <a:spcPts val="0"/>
                        </a:spcAft>
                      </a:pPr>
                      <a:r>
                        <a:rPr lang="vi-VN" sz="1800" kern="100" dirty="0">
                          <a:solidFill>
                            <a:schemeClr val="accent2">
                              <a:lumMod val="95000"/>
                              <a:lumOff val="5000"/>
                            </a:schemeClr>
                          </a:solidFill>
                          <a:effectLst/>
                          <a:latin typeface="Times New Roman" panose="02020603050405020304" pitchFamily="18" charset="0"/>
                          <a:ea typeface="SimSun" panose="02010600030101010101" pitchFamily="2" charset="-122"/>
                          <a:cs typeface="Times New Roman" panose="02020603050405020304" pitchFamily="18" charset="0"/>
                        </a:rPr>
                        <a:t>Vì</a:t>
                      </a:r>
                      <a:r>
                        <a:rPr lang="vi-VN" sz="1800" kern="100" baseline="0" dirty="0">
                          <a:solidFill>
                            <a:schemeClr val="accent2">
                              <a:lumMod val="95000"/>
                              <a:lumOff val="5000"/>
                            </a:schemeClr>
                          </a:solidFill>
                          <a:effectLst/>
                          <a:latin typeface="Times New Roman" panose="02020603050405020304" pitchFamily="18" charset="0"/>
                          <a:ea typeface="SimSun" panose="02010600030101010101" pitchFamily="2" charset="-122"/>
                          <a:cs typeface="Times New Roman" panose="02020603050405020304" pitchFamily="18" charset="0"/>
                        </a:rPr>
                        <a:t> sao em bày tỏ thái độ tán thành?</a:t>
                      </a:r>
                      <a:endParaRPr lang="en-US" sz="1800" kern="100" dirty="0">
                        <a:solidFill>
                          <a:schemeClr val="accent2">
                            <a:lumMod val="95000"/>
                            <a:lumOff val="5000"/>
                          </a:schemeClr>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41137" marR="411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0000"/>
                        </a:lnSpc>
                        <a:spcBef>
                          <a:spcPts val="0"/>
                        </a:spcBef>
                        <a:spcAft>
                          <a:spcPts val="0"/>
                        </a:spcAft>
                      </a:pPr>
                      <a:endParaRPr lang="en-US" sz="1800" kern="100" dirty="0">
                        <a:solidFill>
                          <a:schemeClr val="accent2">
                            <a:lumMod val="95000"/>
                            <a:lumOff val="5000"/>
                          </a:schemeClr>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41137" marR="411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46640046"/>
                  </a:ext>
                </a:extLst>
              </a:tr>
              <a:tr h="347440">
                <a:tc>
                  <a:txBody>
                    <a:bodyPr/>
                    <a:lstStyle/>
                    <a:p>
                      <a:pPr marL="0" marR="0" algn="just">
                        <a:lnSpc>
                          <a:spcPct val="100000"/>
                        </a:lnSpc>
                        <a:spcBef>
                          <a:spcPts val="0"/>
                        </a:spcBef>
                        <a:spcAft>
                          <a:spcPts val="0"/>
                        </a:spcAft>
                      </a:pPr>
                      <a:r>
                        <a:rPr lang="vi-VN" sz="1800" kern="100" dirty="0">
                          <a:solidFill>
                            <a:schemeClr val="accent2">
                              <a:lumMod val="95000"/>
                              <a:lumOff val="5000"/>
                            </a:schemeClr>
                          </a:solidFill>
                          <a:effectLst/>
                          <a:latin typeface="Times New Roman" panose="02020603050405020304" pitchFamily="18" charset="0"/>
                          <a:ea typeface="SimSun" panose="02010600030101010101" pitchFamily="2" charset="-122"/>
                          <a:cs typeface="Times New Roman" panose="02020603050405020304" pitchFamily="18" charset="0"/>
                        </a:rPr>
                        <a:t>Em sẽ</a:t>
                      </a:r>
                      <a:r>
                        <a:rPr lang="vi-VN" sz="1800" kern="100" baseline="0" dirty="0">
                          <a:solidFill>
                            <a:schemeClr val="accent2">
                              <a:lumMod val="95000"/>
                              <a:lumOff val="5000"/>
                            </a:schemeClr>
                          </a:solidFill>
                          <a:effectLst/>
                          <a:latin typeface="Times New Roman" panose="02020603050405020304" pitchFamily="18" charset="0"/>
                          <a:ea typeface="SimSun" panose="02010600030101010101" pitchFamily="2" charset="-122"/>
                          <a:cs typeface="Times New Roman" panose="02020603050405020304" pitchFamily="18" charset="0"/>
                        </a:rPr>
                        <a:t> đưa ra những lý lẽ nào để bảo vệ cho ý kiến đó?</a:t>
                      </a:r>
                      <a:endParaRPr lang="en-US" sz="1800" kern="100" dirty="0">
                        <a:solidFill>
                          <a:schemeClr val="accent2">
                            <a:lumMod val="95000"/>
                            <a:lumOff val="5000"/>
                          </a:schemeClr>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41137" marR="411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0000"/>
                        </a:lnSpc>
                        <a:spcBef>
                          <a:spcPts val="0"/>
                        </a:spcBef>
                        <a:spcAft>
                          <a:spcPts val="0"/>
                        </a:spcAft>
                      </a:pPr>
                      <a:endParaRPr lang="en-US" sz="1800" kern="100" dirty="0">
                        <a:solidFill>
                          <a:schemeClr val="accent2">
                            <a:lumMod val="95000"/>
                            <a:lumOff val="5000"/>
                          </a:schemeClr>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41137" marR="411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58847716"/>
                  </a:ext>
                </a:extLst>
              </a:tr>
              <a:tr h="501168">
                <a:tc>
                  <a:txBody>
                    <a:bodyPr/>
                    <a:lstStyle/>
                    <a:p>
                      <a:pPr marL="0" marR="0" algn="just">
                        <a:lnSpc>
                          <a:spcPct val="100000"/>
                        </a:lnSpc>
                        <a:spcBef>
                          <a:spcPts val="0"/>
                        </a:spcBef>
                        <a:spcAft>
                          <a:spcPts val="0"/>
                        </a:spcAft>
                      </a:pPr>
                      <a:r>
                        <a:rPr lang="vi-VN" sz="1800" kern="100" dirty="0">
                          <a:solidFill>
                            <a:schemeClr val="accent2">
                              <a:lumMod val="95000"/>
                              <a:lumOff val="5000"/>
                            </a:schemeClr>
                          </a:solidFill>
                          <a:effectLst/>
                          <a:latin typeface="Times New Roman" panose="02020603050405020304" pitchFamily="18" charset="0"/>
                          <a:ea typeface="SimSun" panose="02010600030101010101" pitchFamily="2" charset="-122"/>
                          <a:cs typeface="Times New Roman" panose="02020603050405020304" pitchFamily="18" charset="0"/>
                        </a:rPr>
                        <a:t>Em sẽ</a:t>
                      </a:r>
                      <a:r>
                        <a:rPr lang="vi-VN" sz="1800" kern="100" baseline="0" dirty="0">
                          <a:solidFill>
                            <a:schemeClr val="accent2">
                              <a:lumMod val="95000"/>
                              <a:lumOff val="5000"/>
                            </a:schemeClr>
                          </a:solidFill>
                          <a:effectLst/>
                          <a:latin typeface="Times New Roman" panose="02020603050405020304" pitchFamily="18" charset="0"/>
                          <a:ea typeface="SimSun" panose="02010600030101010101" pitchFamily="2" charset="-122"/>
                          <a:cs typeface="Times New Roman" panose="02020603050405020304" pitchFamily="18" charset="0"/>
                        </a:rPr>
                        <a:t> đưa ra những dẫn chứng gì để chứng minh sự đúng đắn của ý kiến em tán thành</a:t>
                      </a:r>
                      <a:endParaRPr lang="en-US" sz="1800" kern="100" dirty="0">
                        <a:solidFill>
                          <a:schemeClr val="accent2">
                            <a:lumMod val="95000"/>
                            <a:lumOff val="5000"/>
                          </a:schemeClr>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41137" marR="411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0000"/>
                        </a:lnSpc>
                        <a:spcBef>
                          <a:spcPts val="0"/>
                        </a:spcBef>
                        <a:spcAft>
                          <a:spcPts val="0"/>
                        </a:spcAft>
                      </a:pPr>
                      <a:endParaRPr lang="en-US" sz="1800" kern="100" dirty="0">
                        <a:solidFill>
                          <a:schemeClr val="accent2">
                            <a:lumMod val="95000"/>
                            <a:lumOff val="5000"/>
                          </a:schemeClr>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41137" marR="411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25637408"/>
                  </a:ext>
                </a:extLst>
              </a:tr>
              <a:tr h="368720">
                <a:tc>
                  <a:txBody>
                    <a:bodyPr/>
                    <a:lstStyle/>
                    <a:p>
                      <a:pPr marL="0" marR="0" algn="just">
                        <a:lnSpc>
                          <a:spcPct val="100000"/>
                        </a:lnSpc>
                        <a:spcBef>
                          <a:spcPts val="0"/>
                        </a:spcBef>
                        <a:spcAft>
                          <a:spcPts val="0"/>
                        </a:spcAft>
                      </a:pPr>
                      <a:r>
                        <a:rPr lang="vi-VN" sz="1800" kern="100" dirty="0">
                          <a:solidFill>
                            <a:schemeClr val="accent2">
                              <a:lumMod val="95000"/>
                              <a:lumOff val="5000"/>
                            </a:schemeClr>
                          </a:solidFill>
                          <a:effectLst/>
                          <a:latin typeface="Times New Roman" panose="02020603050405020304" pitchFamily="18" charset="0"/>
                          <a:ea typeface="SimSun" panose="02010600030101010101" pitchFamily="2" charset="-122"/>
                          <a:cs typeface="Times New Roman" panose="02020603050405020304" pitchFamily="18" charset="0"/>
                        </a:rPr>
                        <a:t>Em sẽ</a:t>
                      </a:r>
                      <a:r>
                        <a:rPr lang="vi-VN" sz="1800" kern="100" baseline="0" dirty="0">
                          <a:solidFill>
                            <a:schemeClr val="accent2">
                              <a:lumMod val="95000"/>
                              <a:lumOff val="5000"/>
                            </a:schemeClr>
                          </a:solidFill>
                          <a:effectLst/>
                          <a:latin typeface="Times New Roman" panose="02020603050405020304" pitchFamily="18" charset="0"/>
                          <a:ea typeface="SimSun" panose="02010600030101010101" pitchFamily="2" charset="-122"/>
                          <a:cs typeface="Times New Roman" panose="02020603050405020304" pitchFamily="18" charset="0"/>
                        </a:rPr>
                        <a:t> kết thúc bài viết như thế nào?</a:t>
                      </a:r>
                      <a:endParaRPr lang="en-US" sz="1800" kern="100" dirty="0">
                        <a:solidFill>
                          <a:schemeClr val="accent2">
                            <a:lumMod val="95000"/>
                            <a:lumOff val="5000"/>
                          </a:schemeClr>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41137" marR="411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0000"/>
                        </a:lnSpc>
                        <a:spcBef>
                          <a:spcPts val="0"/>
                        </a:spcBef>
                        <a:spcAft>
                          <a:spcPts val="0"/>
                        </a:spcAft>
                      </a:pPr>
                      <a:endParaRPr lang="en-US" sz="1800" kern="100" dirty="0">
                        <a:solidFill>
                          <a:schemeClr val="accent2">
                            <a:lumMod val="95000"/>
                            <a:lumOff val="5000"/>
                          </a:schemeClr>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41137" marR="411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342808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08646" y="264153"/>
            <a:ext cx="4499238" cy="1071488"/>
          </a:xfrm>
          <a:prstGeom prst="rect">
            <a:avLst/>
          </a:prstGeom>
        </p:spPr>
      </p:pic>
      <p:sp>
        <p:nvSpPr>
          <p:cNvPr id="6" name="Google Shape;423;p21"/>
          <p:cNvSpPr/>
          <p:nvPr/>
        </p:nvSpPr>
        <p:spPr>
          <a:xfrm>
            <a:off x="390391" y="1160980"/>
            <a:ext cx="8311819" cy="3624039"/>
          </a:xfrm>
          <a:prstGeom prst="rect">
            <a:avLst/>
          </a:prstGeom>
          <a:solidFill>
            <a:schemeClr val="tx1"/>
          </a:solidFill>
          <a:ln>
            <a:noFill/>
          </a:ln>
        </p:spPr>
        <p:txBody>
          <a:bodyPr spcFirstLastPara="1" wrap="square" lIns="68569" tIns="34275" rIns="68569" bIns="34275" anchor="t" anchorCtr="0">
            <a:spAutoFit/>
          </a:bodyPr>
          <a:lstStyle/>
          <a:p>
            <a:pPr algn="just">
              <a:buSzPts val="2800"/>
            </a:pPr>
            <a:r>
              <a:rPr lang="en-US" sz="2100" b="1" dirty="0">
                <a:solidFill>
                  <a:srgbClr val="002060"/>
                </a:solidFill>
                <a:latin typeface="Times New Roman" panose="02020603050405020304" pitchFamily="18" charset="0"/>
                <a:cs typeface="Times New Roman" panose="02020603050405020304" pitchFamily="18" charset="0"/>
                <a:sym typeface="Cambria"/>
              </a:rPr>
              <a:t>c. </a:t>
            </a:r>
            <a:r>
              <a:rPr lang="en-US" sz="2100" b="1" dirty="0" err="1">
                <a:solidFill>
                  <a:srgbClr val="002060"/>
                </a:solidFill>
                <a:latin typeface="Times New Roman" panose="02020603050405020304" pitchFamily="18" charset="0"/>
                <a:cs typeface="Times New Roman" panose="02020603050405020304" pitchFamily="18" charset="0"/>
                <a:sym typeface="Cambria"/>
              </a:rPr>
              <a:t>Lập</a:t>
            </a:r>
            <a:r>
              <a:rPr lang="en-US" sz="2100" b="1" dirty="0">
                <a:solidFill>
                  <a:srgbClr val="002060"/>
                </a:solidFill>
                <a:latin typeface="Times New Roman" panose="02020603050405020304" pitchFamily="18" charset="0"/>
                <a:cs typeface="Times New Roman" panose="02020603050405020304" pitchFamily="18" charset="0"/>
                <a:sym typeface="Cambria"/>
              </a:rPr>
              <a:t> </a:t>
            </a:r>
            <a:r>
              <a:rPr lang="en-US" sz="2100" b="1" dirty="0" err="1">
                <a:solidFill>
                  <a:srgbClr val="002060"/>
                </a:solidFill>
                <a:latin typeface="Times New Roman" panose="02020603050405020304" pitchFamily="18" charset="0"/>
                <a:cs typeface="Times New Roman" panose="02020603050405020304" pitchFamily="18" charset="0"/>
                <a:sym typeface="Cambria"/>
              </a:rPr>
              <a:t>dàn</a:t>
            </a:r>
            <a:r>
              <a:rPr lang="en-US" sz="2100" b="1" dirty="0">
                <a:solidFill>
                  <a:srgbClr val="002060"/>
                </a:solidFill>
                <a:latin typeface="Times New Roman" panose="02020603050405020304" pitchFamily="18" charset="0"/>
                <a:cs typeface="Times New Roman" panose="02020603050405020304" pitchFamily="18" charset="0"/>
                <a:sym typeface="Cambria"/>
              </a:rPr>
              <a:t> ý</a:t>
            </a:r>
          </a:p>
          <a:p>
            <a:pPr algn="just">
              <a:buSzPts val="2800"/>
            </a:pPr>
            <a:endParaRPr lang="en-US" sz="2100" b="1" dirty="0">
              <a:solidFill>
                <a:srgbClr val="002060"/>
              </a:solidFill>
              <a:latin typeface="Times New Roman" panose="02020603050405020304" pitchFamily="18" charset="0"/>
              <a:cs typeface="Times New Roman" panose="02020603050405020304" pitchFamily="18" charset="0"/>
              <a:sym typeface="Cambria"/>
            </a:endParaRPr>
          </a:p>
          <a:p>
            <a:pPr algn="just">
              <a:buSzPts val="2800"/>
            </a:pPr>
            <a:endParaRPr lang="en-US" sz="2100" b="1" dirty="0">
              <a:solidFill>
                <a:srgbClr val="002060"/>
              </a:solidFill>
              <a:latin typeface="Times New Roman" panose="02020603050405020304" pitchFamily="18" charset="0"/>
              <a:cs typeface="Times New Roman" panose="02020603050405020304" pitchFamily="18" charset="0"/>
              <a:sym typeface="Cambria"/>
            </a:endParaRPr>
          </a:p>
          <a:p>
            <a:pPr algn="just">
              <a:buSzPts val="2800"/>
            </a:pPr>
            <a:endParaRPr lang="en-US" sz="2100" b="1" dirty="0">
              <a:solidFill>
                <a:srgbClr val="002060"/>
              </a:solidFill>
              <a:latin typeface="Times New Roman" panose="02020603050405020304" pitchFamily="18" charset="0"/>
              <a:cs typeface="Times New Roman" panose="02020603050405020304" pitchFamily="18" charset="0"/>
              <a:sym typeface="Cambria"/>
            </a:endParaRPr>
          </a:p>
          <a:p>
            <a:pPr algn="just">
              <a:buSzPts val="2800"/>
            </a:pPr>
            <a:endParaRPr lang="en-US" sz="2100" b="1" dirty="0">
              <a:solidFill>
                <a:srgbClr val="002060"/>
              </a:solidFill>
              <a:latin typeface="Times New Roman" panose="02020603050405020304" pitchFamily="18" charset="0"/>
              <a:cs typeface="Times New Roman" panose="02020603050405020304" pitchFamily="18" charset="0"/>
              <a:sym typeface="Cambria"/>
            </a:endParaRPr>
          </a:p>
          <a:p>
            <a:pPr algn="just">
              <a:buSzPts val="2800"/>
            </a:pPr>
            <a:endParaRPr lang="en-US" sz="2100" b="1" dirty="0">
              <a:solidFill>
                <a:srgbClr val="002060"/>
              </a:solidFill>
              <a:latin typeface="Times New Roman" panose="02020603050405020304" pitchFamily="18" charset="0"/>
              <a:cs typeface="Times New Roman" panose="02020603050405020304" pitchFamily="18" charset="0"/>
              <a:sym typeface="Cambria"/>
            </a:endParaRPr>
          </a:p>
          <a:p>
            <a:pPr algn="just">
              <a:buSzPts val="2800"/>
            </a:pPr>
            <a:endParaRPr lang="en-US" sz="2100" b="1" dirty="0">
              <a:solidFill>
                <a:srgbClr val="002060"/>
              </a:solidFill>
              <a:latin typeface="Times New Roman" panose="02020603050405020304" pitchFamily="18" charset="0"/>
              <a:cs typeface="Times New Roman" panose="02020603050405020304" pitchFamily="18" charset="0"/>
              <a:sym typeface="Cambria"/>
            </a:endParaRPr>
          </a:p>
          <a:p>
            <a:pPr algn="just">
              <a:buSzPts val="2800"/>
            </a:pPr>
            <a:endParaRPr lang="en-US" sz="2100" b="1" dirty="0">
              <a:solidFill>
                <a:srgbClr val="002060"/>
              </a:solidFill>
              <a:latin typeface="Times New Roman" panose="02020603050405020304" pitchFamily="18" charset="0"/>
              <a:cs typeface="Times New Roman" panose="02020603050405020304" pitchFamily="18" charset="0"/>
              <a:sym typeface="Cambria"/>
            </a:endParaRPr>
          </a:p>
          <a:p>
            <a:pPr algn="just">
              <a:buSzPts val="2800"/>
            </a:pPr>
            <a:endParaRPr lang="en-US" sz="2100" b="1" dirty="0">
              <a:solidFill>
                <a:srgbClr val="002060"/>
              </a:solidFill>
              <a:latin typeface="Times New Roman" panose="02020603050405020304" pitchFamily="18" charset="0"/>
              <a:cs typeface="Times New Roman" panose="02020603050405020304" pitchFamily="18" charset="0"/>
              <a:sym typeface="Cambria"/>
            </a:endParaRPr>
          </a:p>
          <a:p>
            <a:pPr algn="just">
              <a:buSzPts val="2800"/>
            </a:pPr>
            <a:endParaRPr lang="en-US" sz="2100" b="1" dirty="0">
              <a:solidFill>
                <a:srgbClr val="002060"/>
              </a:solidFill>
              <a:latin typeface="Times New Roman" panose="02020603050405020304" pitchFamily="18" charset="0"/>
              <a:cs typeface="Times New Roman" panose="02020603050405020304" pitchFamily="18" charset="0"/>
              <a:sym typeface="Cambria"/>
            </a:endParaRPr>
          </a:p>
          <a:p>
            <a:pPr algn="just">
              <a:buSzPts val="2800"/>
            </a:pPr>
            <a:endParaRPr lang="en-US" sz="2100" b="1" dirty="0">
              <a:solidFill>
                <a:srgbClr val="002060"/>
              </a:solidFill>
              <a:latin typeface="Times New Roman" panose="02020603050405020304" pitchFamily="18" charset="0"/>
              <a:cs typeface="Times New Roman" panose="02020603050405020304" pitchFamily="18" charset="0"/>
              <a:sym typeface="Cambria"/>
            </a:endParaRPr>
          </a:p>
        </p:txBody>
      </p:sp>
      <p:sp>
        <p:nvSpPr>
          <p:cNvPr id="5" name="Google Shape;318;p16"/>
          <p:cNvSpPr txBox="1">
            <a:spLocks/>
          </p:cNvSpPr>
          <p:nvPr/>
        </p:nvSpPr>
        <p:spPr>
          <a:xfrm>
            <a:off x="436862" y="1420158"/>
            <a:ext cx="8218875" cy="2818005"/>
          </a:xfrm>
          <a:prstGeom prst="rect">
            <a:avLst/>
          </a:prstGeom>
          <a:noFill/>
          <a:ln w="9525" cap="flat" cmpd="sng">
            <a:noFill/>
            <a:prstDash val="solid"/>
            <a:round/>
            <a:headEnd type="none" w="sm" len="sm"/>
            <a:tailEnd type="none" w="sm" len="sm"/>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accent1"/>
              </a:buClr>
              <a:buSzPts val="1400"/>
              <a:buFont typeface="Albert Sans"/>
              <a:buChar char="●"/>
              <a:defRPr sz="1400" b="0" i="0" u="none" strike="noStrike" cap="none">
                <a:solidFill>
                  <a:schemeClr val="accent1"/>
                </a:solidFill>
                <a:latin typeface="Albert Sans"/>
                <a:ea typeface="Albert Sans"/>
                <a:cs typeface="Albert Sans"/>
                <a:sym typeface="Albert Sans"/>
              </a:defRPr>
            </a:lvl1pPr>
            <a:lvl2pPr marL="914400" marR="0" lvl="1" indent="-317500" algn="l" rtl="0">
              <a:lnSpc>
                <a:spcPct val="100000"/>
              </a:lnSpc>
              <a:spcBef>
                <a:spcPts val="0"/>
              </a:spcBef>
              <a:spcAft>
                <a:spcPts val="0"/>
              </a:spcAft>
              <a:buClr>
                <a:schemeClr val="accent1"/>
              </a:buClr>
              <a:buSzPts val="1400"/>
              <a:buFont typeface="Albert Sans"/>
              <a:buChar char="○"/>
              <a:defRPr sz="1400" b="0" i="0" u="none" strike="noStrike" cap="none">
                <a:solidFill>
                  <a:schemeClr val="accent1"/>
                </a:solidFill>
                <a:latin typeface="Albert Sans"/>
                <a:ea typeface="Albert Sans"/>
                <a:cs typeface="Albert Sans"/>
                <a:sym typeface="Albert Sans"/>
              </a:defRPr>
            </a:lvl2pPr>
            <a:lvl3pPr marL="1371600" marR="0" lvl="2" indent="-317500" algn="l" rtl="0">
              <a:lnSpc>
                <a:spcPct val="100000"/>
              </a:lnSpc>
              <a:spcBef>
                <a:spcPts val="0"/>
              </a:spcBef>
              <a:spcAft>
                <a:spcPts val="0"/>
              </a:spcAft>
              <a:buClr>
                <a:schemeClr val="accent1"/>
              </a:buClr>
              <a:buSzPts val="1400"/>
              <a:buFont typeface="Albert Sans"/>
              <a:buChar char="■"/>
              <a:defRPr sz="1400" b="0" i="0" u="none" strike="noStrike" cap="none">
                <a:solidFill>
                  <a:schemeClr val="accent1"/>
                </a:solidFill>
                <a:latin typeface="Albert Sans"/>
                <a:ea typeface="Albert Sans"/>
                <a:cs typeface="Albert Sans"/>
                <a:sym typeface="Albert Sans"/>
              </a:defRPr>
            </a:lvl3pPr>
            <a:lvl4pPr marL="1828800" marR="0" lvl="3" indent="-317500" algn="l" rtl="0">
              <a:lnSpc>
                <a:spcPct val="100000"/>
              </a:lnSpc>
              <a:spcBef>
                <a:spcPts val="0"/>
              </a:spcBef>
              <a:spcAft>
                <a:spcPts val="0"/>
              </a:spcAft>
              <a:buClr>
                <a:schemeClr val="accent1"/>
              </a:buClr>
              <a:buSzPts val="1400"/>
              <a:buFont typeface="Albert Sans"/>
              <a:buChar char="●"/>
              <a:defRPr sz="1400" b="0" i="0" u="none" strike="noStrike" cap="none">
                <a:solidFill>
                  <a:schemeClr val="accent1"/>
                </a:solidFill>
                <a:latin typeface="Albert Sans"/>
                <a:ea typeface="Albert Sans"/>
                <a:cs typeface="Albert Sans"/>
                <a:sym typeface="Albert Sans"/>
              </a:defRPr>
            </a:lvl4pPr>
            <a:lvl5pPr marL="2286000" marR="0" lvl="4" indent="-317500" algn="l" rtl="0">
              <a:lnSpc>
                <a:spcPct val="100000"/>
              </a:lnSpc>
              <a:spcBef>
                <a:spcPts val="0"/>
              </a:spcBef>
              <a:spcAft>
                <a:spcPts val="0"/>
              </a:spcAft>
              <a:buClr>
                <a:schemeClr val="accent1"/>
              </a:buClr>
              <a:buSzPts val="1400"/>
              <a:buFont typeface="Albert Sans"/>
              <a:buChar char="○"/>
              <a:defRPr sz="1400" b="0" i="0" u="none" strike="noStrike" cap="none">
                <a:solidFill>
                  <a:schemeClr val="accent1"/>
                </a:solidFill>
                <a:latin typeface="Albert Sans"/>
                <a:ea typeface="Albert Sans"/>
                <a:cs typeface="Albert Sans"/>
                <a:sym typeface="Albert Sans"/>
              </a:defRPr>
            </a:lvl5pPr>
            <a:lvl6pPr marL="2743200" marR="0" lvl="5" indent="-317500" algn="l" rtl="0">
              <a:lnSpc>
                <a:spcPct val="100000"/>
              </a:lnSpc>
              <a:spcBef>
                <a:spcPts val="0"/>
              </a:spcBef>
              <a:spcAft>
                <a:spcPts val="0"/>
              </a:spcAft>
              <a:buClr>
                <a:schemeClr val="accent1"/>
              </a:buClr>
              <a:buSzPts val="1400"/>
              <a:buFont typeface="Albert Sans"/>
              <a:buChar char="■"/>
              <a:defRPr sz="1400" b="0" i="0" u="none" strike="noStrike" cap="none">
                <a:solidFill>
                  <a:schemeClr val="accent1"/>
                </a:solidFill>
                <a:latin typeface="Albert Sans"/>
                <a:ea typeface="Albert Sans"/>
                <a:cs typeface="Albert Sans"/>
                <a:sym typeface="Albert Sans"/>
              </a:defRPr>
            </a:lvl6pPr>
            <a:lvl7pPr marL="3200400" marR="0" lvl="6" indent="-317500" algn="l" rtl="0">
              <a:lnSpc>
                <a:spcPct val="100000"/>
              </a:lnSpc>
              <a:spcBef>
                <a:spcPts val="0"/>
              </a:spcBef>
              <a:spcAft>
                <a:spcPts val="0"/>
              </a:spcAft>
              <a:buClr>
                <a:schemeClr val="accent1"/>
              </a:buClr>
              <a:buSzPts val="1400"/>
              <a:buFont typeface="Albert Sans"/>
              <a:buChar char="●"/>
              <a:defRPr sz="1400" b="0" i="0" u="none" strike="noStrike" cap="none">
                <a:solidFill>
                  <a:schemeClr val="accent1"/>
                </a:solidFill>
                <a:latin typeface="Albert Sans"/>
                <a:ea typeface="Albert Sans"/>
                <a:cs typeface="Albert Sans"/>
                <a:sym typeface="Albert Sans"/>
              </a:defRPr>
            </a:lvl7pPr>
            <a:lvl8pPr marL="3657600" marR="0" lvl="7" indent="-317500" algn="l" rtl="0">
              <a:lnSpc>
                <a:spcPct val="100000"/>
              </a:lnSpc>
              <a:spcBef>
                <a:spcPts val="0"/>
              </a:spcBef>
              <a:spcAft>
                <a:spcPts val="0"/>
              </a:spcAft>
              <a:buClr>
                <a:schemeClr val="accent1"/>
              </a:buClr>
              <a:buSzPts val="1400"/>
              <a:buFont typeface="Albert Sans"/>
              <a:buChar char="○"/>
              <a:defRPr sz="1400" b="0" i="0" u="none" strike="noStrike" cap="none">
                <a:solidFill>
                  <a:schemeClr val="accent1"/>
                </a:solidFill>
                <a:latin typeface="Albert Sans"/>
                <a:ea typeface="Albert Sans"/>
                <a:cs typeface="Albert Sans"/>
                <a:sym typeface="Albert Sans"/>
              </a:defRPr>
            </a:lvl8pPr>
            <a:lvl9pPr marL="4114800" marR="0" lvl="8" indent="-317500" algn="l" rtl="0">
              <a:lnSpc>
                <a:spcPct val="100000"/>
              </a:lnSpc>
              <a:spcBef>
                <a:spcPts val="0"/>
              </a:spcBef>
              <a:spcAft>
                <a:spcPts val="0"/>
              </a:spcAft>
              <a:buClr>
                <a:schemeClr val="accent1"/>
              </a:buClr>
              <a:buSzPts val="1400"/>
              <a:buFont typeface="Albert Sans"/>
              <a:buChar char="■"/>
              <a:defRPr sz="1400" b="0" i="0" u="none" strike="noStrike" cap="none">
                <a:solidFill>
                  <a:schemeClr val="accent1"/>
                </a:solidFill>
                <a:latin typeface="Albert Sans"/>
                <a:ea typeface="Albert Sans"/>
                <a:cs typeface="Albert Sans"/>
                <a:sym typeface="Albert Sans"/>
              </a:defRPr>
            </a:lvl9pPr>
          </a:lstStyle>
          <a:p>
            <a:pPr marL="0" indent="0" algn="just">
              <a:spcBef>
                <a:spcPts val="750"/>
              </a:spcBef>
              <a:buSzPts val="2133"/>
              <a:buNone/>
            </a:pP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Mở</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bài</a:t>
            </a:r>
            <a:r>
              <a:rPr lang="en-US" sz="1800" b="1"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nếu</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vấn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đề</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đời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sống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cần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bàn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và</a:t>
            </a:r>
            <a:r>
              <a:rPr lang="en-US" sz="1800" dirty="0">
                <a:latin typeface="Times New Roman" panose="02020603050405020304" pitchFamily="18" charset="0"/>
                <a:cs typeface="Times New Roman" panose="02020603050405020304" pitchFamily="18" charset="0"/>
              </a:rPr>
              <a:t> ý </a:t>
            </a:r>
            <a:r>
              <a:rPr lang="en-US" sz="1800" dirty="0" err="1">
                <a:latin typeface="Times New Roman" panose="02020603050405020304" pitchFamily="18" charset="0"/>
                <a:cs typeface="Times New Roman" panose="02020603050405020304" pitchFamily="18" charset="0"/>
              </a:rPr>
              <a:t>kiến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đáng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quan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tâm</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về</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vấn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đề</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đó</a:t>
            </a:r>
            <a:r>
              <a:rPr lang="en-US" sz="1800" dirty="0">
                <a:latin typeface="Times New Roman" panose="02020603050405020304" pitchFamily="18" charset="0"/>
                <a:cs typeface="Times New Roman" panose="02020603050405020304" pitchFamily="18" charset="0"/>
              </a:rPr>
              <a:t>.</a:t>
            </a:r>
          </a:p>
          <a:p>
            <a:pPr marL="0" indent="0" algn="just">
              <a:spcBef>
                <a:spcPts val="750"/>
              </a:spcBef>
              <a:buSzPts val="2133"/>
              <a:buNone/>
            </a:pP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Thân</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bài</a:t>
            </a:r>
            <a:r>
              <a:rPr lang="en-US" sz="1800" b="1" dirty="0">
                <a:latin typeface="Times New Roman" panose="02020603050405020304" pitchFamily="18" charset="0"/>
                <a:cs typeface="Times New Roman" panose="02020603050405020304" pitchFamily="18" charset="0"/>
              </a:rPr>
              <a:t>:</a:t>
            </a:r>
          </a:p>
          <a:p>
            <a:pPr marL="0" indent="0" algn="just">
              <a:spcBef>
                <a:spcPts val="750"/>
              </a:spcBef>
              <a:buSzPts val="2133"/>
              <a:buNone/>
            </a:pP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Trình</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bày</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thực</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chất</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của</a:t>
            </a:r>
            <a:r>
              <a:rPr lang="en-US" sz="1800" dirty="0">
                <a:latin typeface="Times New Roman" panose="02020603050405020304" pitchFamily="18" charset="0"/>
                <a:cs typeface="Times New Roman" panose="02020603050405020304" pitchFamily="18" charset="0"/>
              </a:rPr>
              <a:t> ý </a:t>
            </a:r>
            <a:r>
              <a:rPr lang="en-US" sz="1800" dirty="0" err="1">
                <a:latin typeface="Times New Roman" panose="02020603050405020304" pitchFamily="18" charset="0"/>
                <a:cs typeface="Times New Roman" panose="02020603050405020304" pitchFamily="18" charset="0"/>
              </a:rPr>
              <a:t>kiến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quan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niệm</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đã</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nêu</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để</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bàn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luận</a:t>
            </a:r>
            <a:r>
              <a:rPr lang="en-US" sz="1800" dirty="0">
                <a:latin typeface="Times New Roman" panose="02020603050405020304" pitchFamily="18" charset="0"/>
                <a:cs typeface="Times New Roman" panose="02020603050405020304" pitchFamily="18" charset="0"/>
              </a:rPr>
              <a:t>:</a:t>
            </a:r>
          </a:p>
          <a:p>
            <a:pPr marL="0" indent="0" algn="just">
              <a:spcBef>
                <a:spcPts val="750"/>
              </a:spcBef>
              <a:buSzPts val="2133"/>
              <a:buNone/>
            </a:pP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Thể</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hiện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thái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độ</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tán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thành</a:t>
            </a:r>
            <a:r>
              <a:rPr lang="en-US" sz="1800" dirty="0">
                <a:latin typeface="Times New Roman" panose="02020603050405020304" pitchFamily="18" charset="0"/>
                <a:cs typeface="Times New Roman" panose="02020603050405020304" pitchFamily="18" charset="0"/>
              </a:rPr>
              <a:t> ý </a:t>
            </a:r>
            <a:r>
              <a:rPr lang="en-US" sz="1800" dirty="0" err="1">
                <a:latin typeface="Times New Roman" panose="02020603050405020304" pitchFamily="18" charset="0"/>
                <a:cs typeface="Times New Roman" panose="02020603050405020304" pitchFamily="18" charset="0"/>
              </a:rPr>
              <a:t>kiến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vừa</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nêu</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bằng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các</a:t>
            </a:r>
            <a:r>
              <a:rPr lang="en-US" sz="1800" dirty="0">
                <a:latin typeface="Times New Roman" panose="02020603050405020304" pitchFamily="18" charset="0"/>
                <a:cs typeface="Times New Roman" panose="02020603050405020304" pitchFamily="18" charset="0"/>
              </a:rPr>
              <a:t> ý:</a:t>
            </a:r>
            <a:endParaRPr lang="en-US" sz="2400" dirty="0">
              <a:latin typeface="Times New Roman" panose="02020603050405020304" pitchFamily="18" charset="0"/>
              <a:cs typeface="Times New Roman" panose="02020603050405020304" pitchFamily="18" charset="0"/>
            </a:endParaRPr>
          </a:p>
          <a:p>
            <a:pPr marL="285750" indent="-285750" algn="just">
              <a:spcBef>
                <a:spcPts val="750"/>
              </a:spcBef>
              <a:buSzPts val="2133"/>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Ý 1: </a:t>
            </a:r>
            <a:r>
              <a:rPr lang="en-US" sz="1800" dirty="0" err="1">
                <a:latin typeface="Times New Roman" panose="02020603050405020304" pitchFamily="18" charset="0"/>
                <a:cs typeface="Times New Roman" panose="02020603050405020304" pitchFamily="18" charset="0"/>
              </a:rPr>
              <a:t>Khía</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cạnh</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thứ</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nhất</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cần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tán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thành</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lí</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lẽ</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bằng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chứng</a:t>
            </a:r>
            <a:r>
              <a:rPr lang="en-US" sz="180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marL="285750" indent="-285750" algn="just">
              <a:spcBef>
                <a:spcPts val="750"/>
              </a:spcBef>
              <a:buSzPts val="2133"/>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Ý 2: </a:t>
            </a:r>
            <a:r>
              <a:rPr lang="en-US" sz="1800" dirty="0" err="1">
                <a:latin typeface="Times New Roman" panose="02020603050405020304" pitchFamily="18" charset="0"/>
                <a:cs typeface="Times New Roman" panose="02020603050405020304" pitchFamily="18" charset="0"/>
              </a:rPr>
              <a:t>Khía</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cạnh</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thứ</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hai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cần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tán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thành</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lí</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lẽ</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bằng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chứng</a:t>
            </a:r>
            <a:r>
              <a:rPr lang="en-US" sz="180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marL="285750" indent="-285750" algn="just">
              <a:spcBef>
                <a:spcPts val="750"/>
              </a:spcBef>
              <a:buSzPts val="2133"/>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Ý 3: </a:t>
            </a:r>
            <a:r>
              <a:rPr lang="en-US" sz="1800" dirty="0" err="1">
                <a:latin typeface="Times New Roman" panose="02020603050405020304" pitchFamily="18" charset="0"/>
                <a:cs typeface="Times New Roman" panose="02020603050405020304" pitchFamily="18" charset="0"/>
              </a:rPr>
              <a:t>Khía</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cạnh</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thứ</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ba</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cần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tán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thành</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lí</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lẽ</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bằng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chứng</a:t>
            </a:r>
            <a:r>
              <a:rPr lang="en-US" sz="180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marL="0" indent="0" algn="just">
              <a:spcBef>
                <a:spcPts val="750"/>
              </a:spcBef>
              <a:buSzPts val="2133"/>
              <a:buFont typeface="Albert Sans"/>
              <a:buNone/>
            </a:pP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Kết</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bài</a:t>
            </a:r>
            <a:r>
              <a:rPr lang="en-US" sz="1800" b="1"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khẳng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định</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tính</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chính</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xác</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của</a:t>
            </a:r>
            <a:r>
              <a:rPr lang="en-US" sz="1800" dirty="0">
                <a:latin typeface="Times New Roman" panose="02020603050405020304" pitchFamily="18" charset="0"/>
                <a:cs typeface="Times New Roman" panose="02020603050405020304" pitchFamily="18" charset="0"/>
              </a:rPr>
              <a:t> ý </a:t>
            </a:r>
            <a:r>
              <a:rPr lang="en-US" sz="1800" dirty="0" err="1">
                <a:latin typeface="Times New Roman" panose="02020603050405020304" pitchFamily="18" charset="0"/>
                <a:cs typeface="Times New Roman" panose="02020603050405020304" pitchFamily="18" charset="0"/>
              </a:rPr>
              <a:t>kiến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được</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người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viết</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tán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thành</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và</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sự</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cần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thiết</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của</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việc</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tán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thành</a:t>
            </a:r>
            <a:r>
              <a:rPr lang="en-US" sz="1800" dirty="0">
                <a:latin typeface="Times New Roman" panose="02020603050405020304" pitchFamily="18" charset="0"/>
                <a:cs typeface="Times New Roman" panose="02020603050405020304" pitchFamily="18" charset="0"/>
              </a:rPr>
              <a:t> ý </a:t>
            </a:r>
            <a:r>
              <a:rPr lang="en-US" sz="1800" dirty="0" err="1">
                <a:latin typeface="Times New Roman" panose="02020603050405020304" pitchFamily="18" charset="0"/>
                <a:cs typeface="Times New Roman" panose="02020603050405020304" pitchFamily="18" charset="0"/>
              </a:rPr>
              <a:t>kiến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đó</a:t>
            </a:r>
            <a:r>
              <a:rPr lang="en-US" sz="180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marL="0" indent="0" algn="just">
              <a:spcBef>
                <a:spcPts val="750"/>
              </a:spcBef>
              <a:buSzPts val="2133"/>
              <a:buFont typeface="Albert Sans"/>
              <a:buNone/>
            </a:pPr>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79215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fade">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fade">
                                      <p:cBhvr>
                                        <p:cTn id="37" dur="500"/>
                                        <p:tgtEl>
                                          <p:spTgt spid="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500"/>
                                        <p:tgtEl>
                                          <p:spTgt spid="5">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
                                            <p:txEl>
                                              <p:pRg st="7" end="7"/>
                                            </p:txEl>
                                          </p:spTgt>
                                        </p:tgtEl>
                                        <p:attrNameLst>
                                          <p:attrName>style.visibility</p:attrName>
                                        </p:attrNameLst>
                                      </p:cBhvr>
                                      <p:to>
                                        <p:strVal val="visible"/>
                                      </p:to>
                                    </p:set>
                                    <p:animEffect transition="in" filter="fade">
                                      <p:cBhvr>
                                        <p:cTn id="47"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15" name="Google Shape;423;p21"/>
          <p:cNvSpPr/>
          <p:nvPr/>
        </p:nvSpPr>
        <p:spPr>
          <a:xfrm>
            <a:off x="390391" y="270999"/>
            <a:ext cx="8311819" cy="4593535"/>
          </a:xfrm>
          <a:prstGeom prst="rect">
            <a:avLst/>
          </a:prstGeom>
          <a:solidFill>
            <a:schemeClr val="tx1"/>
          </a:solidFill>
          <a:ln>
            <a:noFill/>
          </a:ln>
        </p:spPr>
        <p:txBody>
          <a:bodyPr spcFirstLastPara="1" wrap="square" lIns="68569" tIns="34275" rIns="68569" bIns="34275" anchor="t" anchorCtr="0">
            <a:spAutoFit/>
          </a:bodyPr>
          <a:lstStyle/>
          <a:p>
            <a:pPr algn="just">
              <a:buSzPts val="2800"/>
            </a:pPr>
            <a:endParaRPr lang="en-US" sz="2100" b="1" dirty="0">
              <a:solidFill>
                <a:srgbClr val="002060"/>
              </a:solidFill>
              <a:latin typeface="Times New Roman" panose="02020603050405020304" pitchFamily="18" charset="0"/>
              <a:cs typeface="Times New Roman" panose="02020603050405020304" pitchFamily="18" charset="0"/>
              <a:sym typeface="Cambria"/>
            </a:endParaRPr>
          </a:p>
          <a:p>
            <a:pPr algn="just">
              <a:buSzPts val="2800"/>
            </a:pPr>
            <a:endParaRPr lang="en-US" sz="2100" b="1" dirty="0">
              <a:solidFill>
                <a:srgbClr val="002060"/>
              </a:solidFill>
              <a:latin typeface="Times New Roman" panose="02020603050405020304" pitchFamily="18" charset="0"/>
              <a:cs typeface="Times New Roman" panose="02020603050405020304" pitchFamily="18" charset="0"/>
              <a:sym typeface="Cambria"/>
            </a:endParaRPr>
          </a:p>
          <a:p>
            <a:pPr algn="just">
              <a:buSzPts val="2800"/>
            </a:pPr>
            <a:endParaRPr lang="en-US" sz="2100" b="1" dirty="0">
              <a:solidFill>
                <a:srgbClr val="002060"/>
              </a:solidFill>
              <a:latin typeface="Times New Roman" panose="02020603050405020304" pitchFamily="18" charset="0"/>
              <a:cs typeface="Times New Roman" panose="02020603050405020304" pitchFamily="18" charset="0"/>
              <a:sym typeface="Cambria"/>
            </a:endParaRPr>
          </a:p>
          <a:p>
            <a:pPr algn="just">
              <a:buSzPts val="2800"/>
            </a:pPr>
            <a:endParaRPr lang="en-US" sz="2100" b="1" dirty="0">
              <a:solidFill>
                <a:srgbClr val="002060"/>
              </a:solidFill>
              <a:latin typeface="Times New Roman" panose="02020603050405020304" pitchFamily="18" charset="0"/>
              <a:cs typeface="Times New Roman" panose="02020603050405020304" pitchFamily="18" charset="0"/>
              <a:sym typeface="Cambria"/>
            </a:endParaRPr>
          </a:p>
          <a:p>
            <a:pPr algn="just">
              <a:buSzPts val="2800"/>
            </a:pPr>
            <a:endParaRPr lang="en-US" sz="2100" b="1" dirty="0">
              <a:solidFill>
                <a:srgbClr val="002060"/>
              </a:solidFill>
              <a:latin typeface="Times New Roman" panose="02020603050405020304" pitchFamily="18" charset="0"/>
              <a:cs typeface="Times New Roman" panose="02020603050405020304" pitchFamily="18" charset="0"/>
              <a:sym typeface="Cambria"/>
            </a:endParaRPr>
          </a:p>
          <a:p>
            <a:pPr algn="just">
              <a:buSzPts val="2800"/>
            </a:pPr>
            <a:endParaRPr lang="en-US" sz="2100" b="1" dirty="0">
              <a:solidFill>
                <a:srgbClr val="002060"/>
              </a:solidFill>
              <a:latin typeface="Times New Roman" panose="02020603050405020304" pitchFamily="18" charset="0"/>
              <a:cs typeface="Times New Roman" panose="02020603050405020304" pitchFamily="18" charset="0"/>
              <a:sym typeface="Cambria"/>
            </a:endParaRPr>
          </a:p>
          <a:p>
            <a:pPr algn="just">
              <a:buSzPts val="2800"/>
            </a:pPr>
            <a:endParaRPr lang="en-US" sz="2100" b="1" dirty="0">
              <a:solidFill>
                <a:srgbClr val="002060"/>
              </a:solidFill>
              <a:latin typeface="Times New Roman" panose="02020603050405020304" pitchFamily="18" charset="0"/>
              <a:cs typeface="Times New Roman" panose="02020603050405020304" pitchFamily="18" charset="0"/>
              <a:sym typeface="Cambria"/>
            </a:endParaRPr>
          </a:p>
          <a:p>
            <a:pPr algn="just">
              <a:buSzPts val="2800"/>
            </a:pPr>
            <a:endParaRPr lang="en-US" sz="2100" b="1" dirty="0">
              <a:solidFill>
                <a:srgbClr val="002060"/>
              </a:solidFill>
              <a:latin typeface="Times New Roman" panose="02020603050405020304" pitchFamily="18" charset="0"/>
              <a:cs typeface="Times New Roman" panose="02020603050405020304" pitchFamily="18" charset="0"/>
              <a:sym typeface="Cambria"/>
            </a:endParaRPr>
          </a:p>
          <a:p>
            <a:pPr algn="just">
              <a:buSzPts val="2800"/>
            </a:pPr>
            <a:endParaRPr lang="en-US" sz="2100" b="1" dirty="0">
              <a:solidFill>
                <a:srgbClr val="002060"/>
              </a:solidFill>
              <a:latin typeface="Times New Roman" panose="02020603050405020304" pitchFamily="18" charset="0"/>
              <a:cs typeface="Times New Roman" panose="02020603050405020304" pitchFamily="18" charset="0"/>
              <a:sym typeface="Cambria"/>
            </a:endParaRPr>
          </a:p>
          <a:p>
            <a:pPr algn="just">
              <a:buSzPts val="2800"/>
            </a:pPr>
            <a:endParaRPr lang="en-US" sz="2100" b="1" dirty="0">
              <a:solidFill>
                <a:srgbClr val="002060"/>
              </a:solidFill>
              <a:latin typeface="Times New Roman" panose="02020603050405020304" pitchFamily="18" charset="0"/>
              <a:cs typeface="Times New Roman" panose="02020603050405020304" pitchFamily="18" charset="0"/>
              <a:sym typeface="Cambria"/>
            </a:endParaRPr>
          </a:p>
          <a:p>
            <a:pPr algn="just">
              <a:buSzPts val="2800"/>
            </a:pPr>
            <a:endParaRPr lang="en-US" sz="2100" b="1" dirty="0">
              <a:solidFill>
                <a:srgbClr val="002060"/>
              </a:solidFill>
              <a:latin typeface="Times New Roman" panose="02020603050405020304" pitchFamily="18" charset="0"/>
              <a:cs typeface="Times New Roman" panose="02020603050405020304" pitchFamily="18" charset="0"/>
              <a:sym typeface="Cambria"/>
            </a:endParaRPr>
          </a:p>
          <a:p>
            <a:pPr algn="just">
              <a:buSzPts val="2800"/>
            </a:pPr>
            <a:endParaRPr lang="en-US" sz="2100" b="1" dirty="0">
              <a:solidFill>
                <a:srgbClr val="002060"/>
              </a:solidFill>
              <a:latin typeface="Times New Roman" panose="02020603050405020304" pitchFamily="18" charset="0"/>
              <a:cs typeface="Times New Roman" panose="02020603050405020304" pitchFamily="18" charset="0"/>
              <a:sym typeface="Cambria"/>
            </a:endParaRPr>
          </a:p>
          <a:p>
            <a:pPr algn="just">
              <a:buSzPts val="2800"/>
            </a:pPr>
            <a:endParaRPr lang="en-US" sz="2100" b="1" dirty="0">
              <a:solidFill>
                <a:srgbClr val="002060"/>
              </a:solidFill>
              <a:latin typeface="Times New Roman" panose="02020603050405020304" pitchFamily="18" charset="0"/>
              <a:cs typeface="Times New Roman" panose="02020603050405020304" pitchFamily="18" charset="0"/>
              <a:sym typeface="Cambria"/>
            </a:endParaRPr>
          </a:p>
          <a:p>
            <a:pPr algn="just">
              <a:buSzPts val="2800"/>
            </a:pPr>
            <a:endParaRPr lang="en-US" sz="2100" b="1" dirty="0">
              <a:solidFill>
                <a:srgbClr val="002060"/>
              </a:solidFill>
              <a:latin typeface="Times New Roman" panose="02020603050405020304" pitchFamily="18" charset="0"/>
              <a:cs typeface="Times New Roman" panose="02020603050405020304" pitchFamily="18" charset="0"/>
              <a:sym typeface="Cambria"/>
            </a:endParaRPr>
          </a:p>
        </p:txBody>
      </p:sp>
      <p:sp>
        <p:nvSpPr>
          <p:cNvPr id="12" name="Google Shape;335;p17"/>
          <p:cNvSpPr/>
          <p:nvPr/>
        </p:nvSpPr>
        <p:spPr>
          <a:xfrm>
            <a:off x="719190" y="397902"/>
            <a:ext cx="7675911" cy="727022"/>
          </a:xfrm>
          <a:prstGeom prst="roundRect">
            <a:avLst>
              <a:gd name="adj" fmla="val 16667"/>
            </a:avLst>
          </a:prstGeom>
          <a:solidFill>
            <a:schemeClr val="bg2"/>
          </a:solidFill>
          <a:ln w="12700" cap="flat" cmpd="sng">
            <a:solidFill>
              <a:srgbClr val="42719B"/>
            </a:solidFill>
            <a:prstDash val="solid"/>
            <a:miter lim="800000"/>
            <a:headEnd type="none" w="sm" len="sm"/>
            <a:tailEnd type="none" w="sm" len="sm"/>
          </a:ln>
        </p:spPr>
        <p:txBody>
          <a:bodyPr spcFirstLastPara="1" wrap="square" lIns="68569" tIns="34275" rIns="68569" bIns="34275" anchor="ctr" anchorCtr="0">
            <a:noAutofit/>
          </a:bodyPr>
          <a:lstStyle/>
          <a:p>
            <a:pPr>
              <a:buSzPts val="2000"/>
            </a:pPr>
            <a:endParaRPr sz="1800" dirty="0">
              <a:latin typeface="Times New Roman" panose="02020603050405020304" pitchFamily="18" charset="0"/>
              <a:ea typeface="Cambria"/>
              <a:cs typeface="Times New Roman" panose="02020603050405020304" pitchFamily="18" charset="0"/>
              <a:sym typeface="Cambria"/>
            </a:endParaRPr>
          </a:p>
          <a:p>
            <a:pPr>
              <a:buSzPts val="2000"/>
            </a:pPr>
            <a:r>
              <a:rPr lang="en-US" sz="1800" b="1" dirty="0" err="1">
                <a:latin typeface="Times New Roman" panose="02020603050405020304" pitchFamily="18" charset="0"/>
                <a:ea typeface="Cambria"/>
                <a:cs typeface="Times New Roman" panose="02020603050405020304" pitchFamily="18" charset="0"/>
                <a:sym typeface="Cambria"/>
              </a:rPr>
              <a:t>Mở</a:t>
            </a:r>
            <a:r>
              <a:rPr lang="en-US" sz="1800" b="1" dirty="0">
                <a:latin typeface="Times New Roman" panose="02020603050405020304" pitchFamily="18" charset="0"/>
                <a:ea typeface="Cambria"/>
                <a:cs typeface="Times New Roman" panose="02020603050405020304" pitchFamily="18" charset="0"/>
                <a:sym typeface="Cambria"/>
              </a:rPr>
              <a:t> </a:t>
            </a:r>
            <a:r>
              <a:rPr lang="en-US" sz="1800" b="1" dirty="0" err="1">
                <a:latin typeface="Times New Roman" panose="02020603050405020304" pitchFamily="18" charset="0"/>
                <a:ea typeface="Cambria"/>
                <a:cs typeface="Times New Roman" panose="02020603050405020304" pitchFamily="18" charset="0"/>
                <a:sym typeface="Cambria"/>
              </a:rPr>
              <a:t>bài</a:t>
            </a:r>
            <a:r>
              <a:rPr lang="en-US" sz="1800" b="1"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Nêu</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vấn</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đề</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đời</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sống</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cần</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bàn</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luận</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Không</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thầy</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đố</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mày</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làm</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nên</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và</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Học</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thầy</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không</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tày</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học</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bạn</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câu</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nào</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là</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chân</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lí</a:t>
            </a:r>
            <a:r>
              <a:rPr lang="en-US" sz="1800" dirty="0">
                <a:latin typeface="Times New Roman" panose="02020603050405020304" pitchFamily="18" charset="0"/>
                <a:ea typeface="Cambria"/>
                <a:cs typeface="Times New Roman" panose="02020603050405020304" pitchFamily="18" charset="0"/>
                <a:sym typeface="Cambria"/>
              </a:rPr>
              <a:t>?</a:t>
            </a:r>
            <a:endParaRPr sz="1800" dirty="0">
              <a:latin typeface="Times New Roman" panose="02020603050405020304" pitchFamily="18" charset="0"/>
              <a:ea typeface="Cambria"/>
              <a:cs typeface="Times New Roman" panose="02020603050405020304" pitchFamily="18" charset="0"/>
              <a:sym typeface="Cambria"/>
            </a:endParaRPr>
          </a:p>
          <a:p>
            <a:pPr>
              <a:buSzPts val="2000"/>
            </a:pPr>
            <a:endParaRPr sz="1800" dirty="0">
              <a:latin typeface="Times New Roman" panose="02020603050405020304" pitchFamily="18" charset="0"/>
              <a:ea typeface="Cambria"/>
              <a:cs typeface="Times New Roman" panose="02020603050405020304" pitchFamily="18" charset="0"/>
              <a:sym typeface="Cambria"/>
            </a:endParaRPr>
          </a:p>
        </p:txBody>
      </p:sp>
      <p:sp>
        <p:nvSpPr>
          <p:cNvPr id="13" name="Google Shape;336;p17"/>
          <p:cNvSpPr/>
          <p:nvPr/>
        </p:nvSpPr>
        <p:spPr>
          <a:xfrm>
            <a:off x="719191" y="1232898"/>
            <a:ext cx="7675911" cy="2668682"/>
          </a:xfrm>
          <a:prstGeom prst="roundRect">
            <a:avLst>
              <a:gd name="adj" fmla="val 16667"/>
            </a:avLst>
          </a:prstGeom>
          <a:ln>
            <a:headEnd type="none" w="sm" len="sm"/>
            <a:tailEnd type="none" w="sm" len="sm"/>
          </a:ln>
        </p:spPr>
        <p:style>
          <a:lnRef idx="2">
            <a:schemeClr val="accent1"/>
          </a:lnRef>
          <a:fillRef idx="1">
            <a:schemeClr val="lt1"/>
          </a:fillRef>
          <a:effectRef idx="0">
            <a:schemeClr val="accent1"/>
          </a:effectRef>
          <a:fontRef idx="minor">
            <a:schemeClr val="dk1"/>
          </a:fontRef>
        </p:style>
        <p:txBody>
          <a:bodyPr spcFirstLastPara="1" wrap="square" lIns="68569" tIns="34275" rIns="68569" bIns="34275" anchor="ctr" anchorCtr="0">
            <a:noAutofit/>
          </a:bodyPr>
          <a:lstStyle/>
          <a:p>
            <a:pPr>
              <a:buSzPts val="2000"/>
            </a:pPr>
            <a:r>
              <a:rPr lang="en-US" sz="1900" b="1" dirty="0" err="1">
                <a:solidFill>
                  <a:schemeClr val="tx1"/>
                </a:solidFill>
                <a:latin typeface="Times New Roman" panose="02020603050405020304" pitchFamily="18" charset="0"/>
                <a:ea typeface="Cambria"/>
                <a:cs typeface="Times New Roman" panose="02020603050405020304" pitchFamily="18" charset="0"/>
                <a:sym typeface="Cambria"/>
              </a:rPr>
              <a:t>Thân</a:t>
            </a:r>
            <a:r>
              <a:rPr lang="en-US" sz="1900" b="1" dirty="0">
                <a:solidFill>
                  <a:schemeClr val="tx1"/>
                </a:solidFill>
                <a:latin typeface="Times New Roman" panose="02020603050405020304" pitchFamily="18" charset="0"/>
                <a:ea typeface="Cambria"/>
                <a:cs typeface="Times New Roman" panose="02020603050405020304" pitchFamily="18" charset="0"/>
                <a:sym typeface="Cambria"/>
              </a:rPr>
              <a:t> </a:t>
            </a:r>
            <a:r>
              <a:rPr lang="en-US" sz="1900" b="1" dirty="0" err="1">
                <a:solidFill>
                  <a:schemeClr val="tx1"/>
                </a:solidFill>
                <a:latin typeface="Times New Roman" panose="02020603050405020304" pitchFamily="18" charset="0"/>
                <a:ea typeface="Cambria"/>
                <a:cs typeface="Times New Roman" panose="02020603050405020304" pitchFamily="18" charset="0"/>
                <a:sym typeface="Cambria"/>
              </a:rPr>
              <a:t>bài</a:t>
            </a:r>
            <a:r>
              <a:rPr lang="en-US" sz="1900" b="1" dirty="0">
                <a:solidFill>
                  <a:schemeClr val="tx1"/>
                </a:solidFill>
                <a:latin typeface="Times New Roman" panose="02020603050405020304" pitchFamily="18" charset="0"/>
                <a:ea typeface="Cambria"/>
                <a:cs typeface="Times New Roman" panose="02020603050405020304" pitchFamily="18" charset="0"/>
                <a:sym typeface="Cambria"/>
              </a:rPr>
              <a:t>: </a:t>
            </a:r>
            <a:r>
              <a:rPr lang="en-US" sz="1900" dirty="0" err="1">
                <a:solidFill>
                  <a:schemeClr val="tx1"/>
                </a:solidFill>
                <a:latin typeface="Times New Roman" panose="02020603050405020304" pitchFamily="18" charset="0"/>
                <a:ea typeface="Cambria"/>
                <a:cs typeface="Times New Roman" panose="02020603050405020304" pitchFamily="18" charset="0"/>
                <a:sym typeface="Cambria"/>
              </a:rPr>
              <a:t>Nêu</a:t>
            </a:r>
            <a:r>
              <a:rPr lang="en-US" sz="1900" dirty="0">
                <a:solidFill>
                  <a:schemeClr val="tx1"/>
                </a:solidFill>
                <a:latin typeface="Times New Roman" panose="02020603050405020304" pitchFamily="18" charset="0"/>
                <a:ea typeface="Cambria"/>
                <a:cs typeface="Times New Roman" panose="02020603050405020304" pitchFamily="18" charset="0"/>
                <a:sym typeface="Cambria"/>
              </a:rPr>
              <a:t> ý </a:t>
            </a:r>
            <a:r>
              <a:rPr lang="en-US" sz="1900" dirty="0" err="1">
                <a:solidFill>
                  <a:schemeClr val="tx1"/>
                </a:solidFill>
                <a:latin typeface="Times New Roman" panose="02020603050405020304" pitchFamily="18" charset="0"/>
                <a:ea typeface="Cambria"/>
                <a:cs typeface="Times New Roman" panose="02020603050405020304" pitchFamily="18" charset="0"/>
                <a:sym typeface="Cambria"/>
              </a:rPr>
              <a:t>kiến</a:t>
            </a:r>
            <a:r>
              <a:rPr lang="en-US" sz="1900" dirty="0">
                <a:solidFill>
                  <a:schemeClr val="tx1"/>
                </a:solidFill>
                <a:latin typeface="Times New Roman" panose="02020603050405020304" pitchFamily="18" charset="0"/>
                <a:ea typeface="Cambria"/>
                <a:cs typeface="Times New Roman" panose="02020603050405020304" pitchFamily="18" charset="0"/>
                <a:sym typeface="Cambria"/>
              </a:rPr>
              <a:t> </a:t>
            </a:r>
            <a:r>
              <a:rPr lang="en-US" sz="1900" dirty="0" err="1">
                <a:solidFill>
                  <a:schemeClr val="tx1"/>
                </a:solidFill>
                <a:latin typeface="Times New Roman" panose="02020603050405020304" pitchFamily="18" charset="0"/>
                <a:ea typeface="Cambria"/>
                <a:cs typeface="Times New Roman" panose="02020603050405020304" pitchFamily="18" charset="0"/>
                <a:sym typeface="Cambria"/>
              </a:rPr>
              <a:t>đáng</a:t>
            </a:r>
            <a:r>
              <a:rPr lang="en-US" sz="1900" dirty="0">
                <a:solidFill>
                  <a:schemeClr val="tx1"/>
                </a:solidFill>
                <a:latin typeface="Times New Roman" panose="02020603050405020304" pitchFamily="18" charset="0"/>
                <a:ea typeface="Cambria"/>
                <a:cs typeface="Times New Roman" panose="02020603050405020304" pitchFamily="18" charset="0"/>
                <a:sym typeface="Cambria"/>
              </a:rPr>
              <a:t> </a:t>
            </a:r>
            <a:r>
              <a:rPr lang="en-US" sz="1900" dirty="0" err="1">
                <a:solidFill>
                  <a:schemeClr val="tx1"/>
                </a:solidFill>
                <a:latin typeface="Times New Roman" panose="02020603050405020304" pitchFamily="18" charset="0"/>
                <a:ea typeface="Cambria"/>
                <a:cs typeface="Times New Roman" panose="02020603050405020304" pitchFamily="18" charset="0"/>
                <a:sym typeface="Cambria"/>
              </a:rPr>
              <a:t>quan</a:t>
            </a:r>
            <a:r>
              <a:rPr lang="en-US" sz="1900" dirty="0">
                <a:solidFill>
                  <a:schemeClr val="tx1"/>
                </a:solidFill>
                <a:latin typeface="Times New Roman" panose="02020603050405020304" pitchFamily="18" charset="0"/>
                <a:ea typeface="Cambria"/>
                <a:cs typeface="Times New Roman" panose="02020603050405020304" pitchFamily="18" charset="0"/>
                <a:sym typeface="Cambria"/>
              </a:rPr>
              <a:t> </a:t>
            </a:r>
            <a:r>
              <a:rPr lang="en-US" sz="1900" dirty="0" err="1">
                <a:solidFill>
                  <a:schemeClr val="tx1"/>
                </a:solidFill>
                <a:latin typeface="Times New Roman" panose="02020603050405020304" pitchFamily="18" charset="0"/>
                <a:ea typeface="Cambria"/>
                <a:cs typeface="Times New Roman" panose="02020603050405020304" pitchFamily="18" charset="0"/>
                <a:sym typeface="Cambria"/>
              </a:rPr>
              <a:t>tâm</a:t>
            </a:r>
            <a:r>
              <a:rPr lang="en-US" sz="1900" dirty="0">
                <a:solidFill>
                  <a:schemeClr val="tx1"/>
                </a:solidFill>
                <a:latin typeface="Times New Roman" panose="02020603050405020304" pitchFamily="18" charset="0"/>
                <a:ea typeface="Cambria"/>
                <a:cs typeface="Times New Roman" panose="02020603050405020304" pitchFamily="18" charset="0"/>
                <a:sym typeface="Cambria"/>
              </a:rPr>
              <a:t> </a:t>
            </a:r>
            <a:r>
              <a:rPr lang="en-US" sz="1900" dirty="0" err="1">
                <a:solidFill>
                  <a:schemeClr val="tx1"/>
                </a:solidFill>
                <a:latin typeface="Times New Roman" panose="02020603050405020304" pitchFamily="18" charset="0"/>
                <a:ea typeface="Cambria"/>
                <a:cs typeface="Times New Roman" panose="02020603050405020304" pitchFamily="18" charset="0"/>
                <a:sym typeface="Cambria"/>
              </a:rPr>
              <a:t>về</a:t>
            </a:r>
            <a:r>
              <a:rPr lang="en-US" sz="1900" dirty="0">
                <a:solidFill>
                  <a:schemeClr val="tx1"/>
                </a:solidFill>
                <a:latin typeface="Times New Roman" panose="02020603050405020304" pitchFamily="18" charset="0"/>
                <a:ea typeface="Cambria"/>
                <a:cs typeface="Times New Roman" panose="02020603050405020304" pitchFamily="18" charset="0"/>
                <a:sym typeface="Cambria"/>
              </a:rPr>
              <a:t> </a:t>
            </a:r>
            <a:r>
              <a:rPr lang="en-US" sz="1900" dirty="0" err="1">
                <a:solidFill>
                  <a:schemeClr val="tx1"/>
                </a:solidFill>
                <a:latin typeface="Times New Roman" panose="02020603050405020304" pitchFamily="18" charset="0"/>
                <a:ea typeface="Cambria"/>
                <a:cs typeface="Times New Roman" panose="02020603050405020304" pitchFamily="18" charset="0"/>
                <a:sym typeface="Cambria"/>
              </a:rPr>
              <a:t>vấn</a:t>
            </a:r>
            <a:r>
              <a:rPr lang="en-US" sz="1900" dirty="0">
                <a:solidFill>
                  <a:schemeClr val="tx1"/>
                </a:solidFill>
                <a:latin typeface="Times New Roman" panose="02020603050405020304" pitchFamily="18" charset="0"/>
                <a:ea typeface="Cambria"/>
                <a:cs typeface="Times New Roman" panose="02020603050405020304" pitchFamily="18" charset="0"/>
                <a:sym typeface="Cambria"/>
              </a:rPr>
              <a:t> </a:t>
            </a:r>
            <a:r>
              <a:rPr lang="en-US" sz="1900" dirty="0" err="1">
                <a:solidFill>
                  <a:schemeClr val="tx1"/>
                </a:solidFill>
                <a:latin typeface="Times New Roman" panose="02020603050405020304" pitchFamily="18" charset="0"/>
                <a:ea typeface="Cambria"/>
                <a:cs typeface="Times New Roman" panose="02020603050405020304" pitchFamily="18" charset="0"/>
                <a:sym typeface="Cambria"/>
              </a:rPr>
              <a:t>đề</a:t>
            </a:r>
            <a:endParaRPr sz="1900" dirty="0">
              <a:solidFill>
                <a:schemeClr val="tx1"/>
              </a:solidFill>
              <a:latin typeface="Times New Roman" panose="02020603050405020304" pitchFamily="18" charset="0"/>
              <a:ea typeface="Cambria"/>
              <a:cs typeface="Times New Roman" panose="02020603050405020304" pitchFamily="18" charset="0"/>
              <a:sym typeface="Cambria"/>
            </a:endParaRPr>
          </a:p>
          <a:p>
            <a:pPr>
              <a:buSzPts val="2000"/>
            </a:pPr>
            <a:r>
              <a:rPr lang="en-US" sz="1900" dirty="0" err="1">
                <a:solidFill>
                  <a:schemeClr val="tx1"/>
                </a:solidFill>
                <a:latin typeface="Times New Roman" panose="02020603050405020304" pitchFamily="18" charset="0"/>
                <a:ea typeface="Cambria"/>
                <a:cs typeface="Times New Roman" panose="02020603050405020304" pitchFamily="18" charset="0"/>
                <a:sym typeface="Cambria"/>
              </a:rPr>
              <a:t>Thể</a:t>
            </a:r>
            <a:r>
              <a:rPr lang="en-US" sz="1900" dirty="0">
                <a:solidFill>
                  <a:schemeClr val="tx1"/>
                </a:solidFill>
                <a:latin typeface="Times New Roman" panose="02020603050405020304" pitchFamily="18" charset="0"/>
                <a:ea typeface="Cambria"/>
                <a:cs typeface="Times New Roman" panose="02020603050405020304" pitchFamily="18" charset="0"/>
                <a:sym typeface="Cambria"/>
              </a:rPr>
              <a:t> </a:t>
            </a:r>
            <a:r>
              <a:rPr lang="en-US" sz="1900" dirty="0" err="1">
                <a:solidFill>
                  <a:schemeClr val="tx1"/>
                </a:solidFill>
                <a:latin typeface="Times New Roman" panose="02020603050405020304" pitchFamily="18" charset="0"/>
                <a:ea typeface="Cambria"/>
                <a:cs typeface="Times New Roman" panose="02020603050405020304" pitchFamily="18" charset="0"/>
                <a:sym typeface="Cambria"/>
              </a:rPr>
              <a:t>hiện</a:t>
            </a:r>
            <a:r>
              <a:rPr lang="en-US" sz="1900" dirty="0">
                <a:solidFill>
                  <a:schemeClr val="tx1"/>
                </a:solidFill>
                <a:latin typeface="Times New Roman" panose="02020603050405020304" pitchFamily="18" charset="0"/>
                <a:ea typeface="Cambria"/>
                <a:cs typeface="Times New Roman" panose="02020603050405020304" pitchFamily="18" charset="0"/>
                <a:sym typeface="Cambria"/>
              </a:rPr>
              <a:t> </a:t>
            </a:r>
            <a:r>
              <a:rPr lang="en-US" sz="1900" dirty="0" err="1">
                <a:solidFill>
                  <a:schemeClr val="tx1"/>
                </a:solidFill>
                <a:latin typeface="Times New Roman" panose="02020603050405020304" pitchFamily="18" charset="0"/>
                <a:ea typeface="Cambria"/>
                <a:cs typeface="Times New Roman" panose="02020603050405020304" pitchFamily="18" charset="0"/>
                <a:sym typeface="Cambria"/>
              </a:rPr>
              <a:t>thái</a:t>
            </a:r>
            <a:r>
              <a:rPr lang="en-US" sz="1900" dirty="0">
                <a:solidFill>
                  <a:schemeClr val="tx1"/>
                </a:solidFill>
                <a:latin typeface="Times New Roman" panose="02020603050405020304" pitchFamily="18" charset="0"/>
                <a:ea typeface="Cambria"/>
                <a:cs typeface="Times New Roman" panose="02020603050405020304" pitchFamily="18" charset="0"/>
                <a:sym typeface="Cambria"/>
              </a:rPr>
              <a:t> </a:t>
            </a:r>
            <a:r>
              <a:rPr lang="en-US" sz="1900" dirty="0" err="1">
                <a:solidFill>
                  <a:schemeClr val="tx1"/>
                </a:solidFill>
                <a:latin typeface="Times New Roman" panose="02020603050405020304" pitchFamily="18" charset="0"/>
                <a:ea typeface="Cambria"/>
                <a:cs typeface="Times New Roman" panose="02020603050405020304" pitchFamily="18" charset="0"/>
                <a:sym typeface="Cambria"/>
              </a:rPr>
              <a:t>độ</a:t>
            </a:r>
            <a:r>
              <a:rPr lang="en-US" sz="1900" dirty="0">
                <a:solidFill>
                  <a:schemeClr val="tx1"/>
                </a:solidFill>
                <a:latin typeface="Times New Roman" panose="02020603050405020304" pitchFamily="18" charset="0"/>
                <a:ea typeface="Cambria"/>
                <a:cs typeface="Times New Roman" panose="02020603050405020304" pitchFamily="18" charset="0"/>
                <a:sym typeface="Cambria"/>
              </a:rPr>
              <a:t> </a:t>
            </a:r>
            <a:r>
              <a:rPr lang="en-US" sz="1900" dirty="0" err="1">
                <a:solidFill>
                  <a:schemeClr val="tx1"/>
                </a:solidFill>
                <a:latin typeface="Times New Roman" panose="02020603050405020304" pitchFamily="18" charset="0"/>
                <a:ea typeface="Cambria"/>
                <a:cs typeface="Times New Roman" panose="02020603050405020304" pitchFamily="18" charset="0"/>
                <a:sym typeface="Cambria"/>
              </a:rPr>
              <a:t>tán</a:t>
            </a:r>
            <a:r>
              <a:rPr lang="en-US" sz="1900" dirty="0">
                <a:solidFill>
                  <a:schemeClr val="tx1"/>
                </a:solidFill>
                <a:latin typeface="Times New Roman" panose="02020603050405020304" pitchFamily="18" charset="0"/>
                <a:ea typeface="Cambria"/>
                <a:cs typeface="Times New Roman" panose="02020603050405020304" pitchFamily="18" charset="0"/>
                <a:sym typeface="Cambria"/>
              </a:rPr>
              <a:t> </a:t>
            </a:r>
            <a:r>
              <a:rPr lang="en-US" sz="1900" dirty="0" err="1">
                <a:solidFill>
                  <a:schemeClr val="tx1"/>
                </a:solidFill>
                <a:latin typeface="Times New Roman" panose="02020603050405020304" pitchFamily="18" charset="0"/>
                <a:ea typeface="Cambria"/>
                <a:cs typeface="Times New Roman" panose="02020603050405020304" pitchFamily="18" charset="0"/>
                <a:sym typeface="Cambria"/>
              </a:rPr>
              <a:t>thành</a:t>
            </a:r>
            <a:r>
              <a:rPr lang="en-US" sz="1900" dirty="0">
                <a:solidFill>
                  <a:schemeClr val="tx1"/>
                </a:solidFill>
                <a:latin typeface="Times New Roman" panose="02020603050405020304" pitchFamily="18" charset="0"/>
                <a:ea typeface="Cambria"/>
                <a:cs typeface="Times New Roman" panose="02020603050405020304" pitchFamily="18" charset="0"/>
                <a:sym typeface="Cambria"/>
              </a:rPr>
              <a:t> ý </a:t>
            </a:r>
            <a:r>
              <a:rPr lang="en-US" sz="1900" dirty="0" err="1">
                <a:solidFill>
                  <a:schemeClr val="tx1"/>
                </a:solidFill>
                <a:latin typeface="Times New Roman" panose="02020603050405020304" pitchFamily="18" charset="0"/>
                <a:ea typeface="Cambria"/>
                <a:cs typeface="Times New Roman" panose="02020603050405020304" pitchFamily="18" charset="0"/>
                <a:sym typeface="Cambria"/>
              </a:rPr>
              <a:t>kiến</a:t>
            </a:r>
            <a:r>
              <a:rPr lang="en-US" sz="1900" dirty="0">
                <a:solidFill>
                  <a:schemeClr val="tx1"/>
                </a:solidFill>
                <a:latin typeface="Times New Roman" panose="02020603050405020304" pitchFamily="18" charset="0"/>
                <a:ea typeface="Cambria"/>
                <a:cs typeface="Times New Roman" panose="02020603050405020304" pitchFamily="18" charset="0"/>
                <a:sym typeface="Cambria"/>
              </a:rPr>
              <a:t> </a:t>
            </a:r>
            <a:r>
              <a:rPr lang="en-US" sz="1900" dirty="0" err="1">
                <a:solidFill>
                  <a:schemeClr val="tx1"/>
                </a:solidFill>
                <a:latin typeface="Times New Roman" panose="02020603050405020304" pitchFamily="18" charset="0"/>
                <a:ea typeface="Cambria"/>
                <a:cs typeface="Times New Roman" panose="02020603050405020304" pitchFamily="18" charset="0"/>
                <a:sym typeface="Cambria"/>
              </a:rPr>
              <a:t>vừa</a:t>
            </a:r>
            <a:r>
              <a:rPr lang="en-US" sz="1900" dirty="0">
                <a:solidFill>
                  <a:schemeClr val="tx1"/>
                </a:solidFill>
                <a:latin typeface="Times New Roman" panose="02020603050405020304" pitchFamily="18" charset="0"/>
                <a:ea typeface="Cambria"/>
                <a:cs typeface="Times New Roman" panose="02020603050405020304" pitchFamily="18" charset="0"/>
                <a:sym typeface="Cambria"/>
              </a:rPr>
              <a:t> </a:t>
            </a:r>
            <a:r>
              <a:rPr lang="en-US" sz="1900" dirty="0" err="1">
                <a:solidFill>
                  <a:schemeClr val="tx1"/>
                </a:solidFill>
                <a:latin typeface="Times New Roman" panose="02020603050405020304" pitchFamily="18" charset="0"/>
                <a:ea typeface="Cambria"/>
                <a:cs typeface="Times New Roman" panose="02020603050405020304" pitchFamily="18" charset="0"/>
                <a:sym typeface="Cambria"/>
              </a:rPr>
              <a:t>nêu</a:t>
            </a:r>
            <a:r>
              <a:rPr lang="en-US" sz="1900" dirty="0">
                <a:solidFill>
                  <a:schemeClr val="tx1"/>
                </a:solidFill>
                <a:latin typeface="Times New Roman" panose="02020603050405020304" pitchFamily="18" charset="0"/>
                <a:ea typeface="Cambria"/>
                <a:cs typeface="Times New Roman" panose="02020603050405020304" pitchFamily="18" charset="0"/>
                <a:sym typeface="Cambria"/>
              </a:rPr>
              <a:t> </a:t>
            </a:r>
            <a:r>
              <a:rPr lang="en-US" sz="1900" dirty="0" err="1">
                <a:solidFill>
                  <a:schemeClr val="tx1"/>
                </a:solidFill>
                <a:latin typeface="Times New Roman" panose="02020603050405020304" pitchFamily="18" charset="0"/>
                <a:ea typeface="Cambria"/>
                <a:cs typeface="Times New Roman" panose="02020603050405020304" pitchFamily="18" charset="0"/>
                <a:sym typeface="Cambria"/>
              </a:rPr>
              <a:t>bằng</a:t>
            </a:r>
            <a:r>
              <a:rPr lang="en-US" sz="1900" dirty="0">
                <a:solidFill>
                  <a:schemeClr val="tx1"/>
                </a:solidFill>
                <a:latin typeface="Times New Roman" panose="02020603050405020304" pitchFamily="18" charset="0"/>
                <a:ea typeface="Cambria"/>
                <a:cs typeface="Times New Roman" panose="02020603050405020304" pitchFamily="18" charset="0"/>
                <a:sym typeface="Cambria"/>
              </a:rPr>
              <a:t> </a:t>
            </a:r>
            <a:r>
              <a:rPr lang="en-US" sz="1900" dirty="0" err="1">
                <a:solidFill>
                  <a:schemeClr val="tx1"/>
                </a:solidFill>
                <a:latin typeface="Times New Roman" panose="02020603050405020304" pitchFamily="18" charset="0"/>
                <a:ea typeface="Cambria"/>
                <a:cs typeface="Times New Roman" panose="02020603050405020304" pitchFamily="18" charset="0"/>
                <a:sym typeface="Cambria"/>
              </a:rPr>
              <a:t>các</a:t>
            </a:r>
            <a:r>
              <a:rPr lang="en-US" sz="1900" dirty="0">
                <a:solidFill>
                  <a:schemeClr val="tx1"/>
                </a:solidFill>
                <a:latin typeface="Times New Roman" panose="02020603050405020304" pitchFamily="18" charset="0"/>
                <a:ea typeface="Cambria"/>
                <a:cs typeface="Times New Roman" panose="02020603050405020304" pitchFamily="18" charset="0"/>
                <a:sym typeface="Cambria"/>
              </a:rPr>
              <a:t> ý:</a:t>
            </a:r>
            <a:endParaRPr sz="1900" dirty="0">
              <a:solidFill>
                <a:schemeClr val="tx1"/>
              </a:solidFill>
              <a:latin typeface="Times New Roman" panose="02020603050405020304" pitchFamily="18" charset="0"/>
              <a:cs typeface="Times New Roman" panose="02020603050405020304" pitchFamily="18" charset="0"/>
            </a:endParaRPr>
          </a:p>
          <a:p>
            <a:pPr>
              <a:buSzPts val="2000"/>
            </a:pPr>
            <a:r>
              <a:rPr lang="en-US" sz="1900" dirty="0">
                <a:solidFill>
                  <a:schemeClr val="tx1"/>
                </a:solidFill>
                <a:latin typeface="Times New Roman" panose="02020603050405020304" pitchFamily="18" charset="0"/>
                <a:ea typeface="Cambria"/>
                <a:cs typeface="Times New Roman" panose="02020603050405020304" pitchFamily="18" charset="0"/>
                <a:sym typeface="Cambria"/>
              </a:rPr>
              <a:t>+ Ý 1: </a:t>
            </a:r>
            <a:r>
              <a:rPr lang="en-US" sz="1900" dirty="0" err="1">
                <a:solidFill>
                  <a:schemeClr val="tx1"/>
                </a:solidFill>
                <a:latin typeface="Times New Roman" panose="02020603050405020304" pitchFamily="18" charset="0"/>
                <a:ea typeface="Cambria"/>
                <a:cs typeface="Times New Roman" panose="02020603050405020304" pitchFamily="18" charset="0"/>
                <a:sym typeface="Cambria"/>
              </a:rPr>
              <a:t>Khẳng</a:t>
            </a:r>
            <a:r>
              <a:rPr lang="en-US" sz="1900" dirty="0">
                <a:solidFill>
                  <a:schemeClr val="tx1"/>
                </a:solidFill>
                <a:latin typeface="Times New Roman" panose="02020603050405020304" pitchFamily="18" charset="0"/>
                <a:ea typeface="Cambria"/>
                <a:cs typeface="Times New Roman" panose="02020603050405020304" pitchFamily="18" charset="0"/>
                <a:sym typeface="Cambria"/>
              </a:rPr>
              <a:t> </a:t>
            </a:r>
            <a:r>
              <a:rPr lang="en-US" sz="1900" dirty="0" err="1">
                <a:solidFill>
                  <a:schemeClr val="tx1"/>
                </a:solidFill>
                <a:latin typeface="Times New Roman" panose="02020603050405020304" pitchFamily="18" charset="0"/>
                <a:ea typeface="Cambria"/>
                <a:cs typeface="Times New Roman" panose="02020603050405020304" pitchFamily="18" charset="0"/>
                <a:sym typeface="Cambria"/>
              </a:rPr>
              <a:t>định</a:t>
            </a:r>
            <a:r>
              <a:rPr lang="en-US" sz="1900" dirty="0">
                <a:solidFill>
                  <a:schemeClr val="tx1"/>
                </a:solidFill>
                <a:latin typeface="Times New Roman" panose="02020603050405020304" pitchFamily="18" charset="0"/>
                <a:ea typeface="Cambria"/>
                <a:cs typeface="Times New Roman" panose="02020603050405020304" pitchFamily="18" charset="0"/>
                <a:sym typeface="Cambria"/>
              </a:rPr>
              <a:t> </a:t>
            </a:r>
            <a:r>
              <a:rPr lang="en-US" sz="1900" dirty="0" err="1">
                <a:solidFill>
                  <a:schemeClr val="tx1"/>
                </a:solidFill>
                <a:latin typeface="Times New Roman" panose="02020603050405020304" pitchFamily="18" charset="0"/>
                <a:ea typeface="Cambria"/>
                <a:cs typeface="Times New Roman" panose="02020603050405020304" pitchFamily="18" charset="0"/>
                <a:sym typeface="Cambria"/>
              </a:rPr>
              <a:t>vai</a:t>
            </a:r>
            <a:r>
              <a:rPr lang="en-US" sz="1900" dirty="0">
                <a:solidFill>
                  <a:schemeClr val="tx1"/>
                </a:solidFill>
                <a:latin typeface="Times New Roman" panose="02020603050405020304" pitchFamily="18" charset="0"/>
                <a:ea typeface="Cambria"/>
                <a:cs typeface="Times New Roman" panose="02020603050405020304" pitchFamily="18" charset="0"/>
                <a:sym typeface="Cambria"/>
              </a:rPr>
              <a:t> </a:t>
            </a:r>
            <a:r>
              <a:rPr lang="en-US" sz="1900" dirty="0" err="1">
                <a:solidFill>
                  <a:schemeClr val="tx1"/>
                </a:solidFill>
                <a:latin typeface="Times New Roman" panose="02020603050405020304" pitchFamily="18" charset="0"/>
                <a:ea typeface="Cambria"/>
                <a:cs typeface="Times New Roman" panose="02020603050405020304" pitchFamily="18" charset="0"/>
                <a:sym typeface="Cambria"/>
              </a:rPr>
              <a:t>trò</a:t>
            </a:r>
            <a:r>
              <a:rPr lang="en-US" sz="1900" dirty="0">
                <a:solidFill>
                  <a:schemeClr val="tx1"/>
                </a:solidFill>
                <a:latin typeface="Times New Roman" panose="02020603050405020304" pitchFamily="18" charset="0"/>
                <a:ea typeface="Cambria"/>
                <a:cs typeface="Times New Roman" panose="02020603050405020304" pitchFamily="18" charset="0"/>
                <a:sym typeface="Cambria"/>
              </a:rPr>
              <a:t> </a:t>
            </a:r>
            <a:r>
              <a:rPr lang="en-US" sz="1900" dirty="0" err="1">
                <a:solidFill>
                  <a:schemeClr val="tx1"/>
                </a:solidFill>
                <a:latin typeface="Times New Roman" panose="02020603050405020304" pitchFamily="18" charset="0"/>
                <a:ea typeface="Cambria"/>
                <a:cs typeface="Times New Roman" panose="02020603050405020304" pitchFamily="18" charset="0"/>
                <a:sym typeface="Cambria"/>
              </a:rPr>
              <a:t>của</a:t>
            </a:r>
            <a:r>
              <a:rPr lang="en-US" sz="1900" dirty="0">
                <a:solidFill>
                  <a:schemeClr val="tx1"/>
                </a:solidFill>
                <a:latin typeface="Times New Roman" panose="02020603050405020304" pitchFamily="18" charset="0"/>
                <a:ea typeface="Cambria"/>
                <a:cs typeface="Times New Roman" panose="02020603050405020304" pitchFamily="18" charset="0"/>
                <a:sym typeface="Cambria"/>
              </a:rPr>
              <a:t> </a:t>
            </a:r>
            <a:r>
              <a:rPr lang="en-US" sz="1900" dirty="0" err="1">
                <a:solidFill>
                  <a:schemeClr val="tx1"/>
                </a:solidFill>
                <a:latin typeface="Times New Roman" panose="02020603050405020304" pitchFamily="18" charset="0"/>
                <a:ea typeface="Cambria"/>
                <a:cs typeface="Times New Roman" panose="02020603050405020304" pitchFamily="18" charset="0"/>
                <a:sym typeface="Cambria"/>
              </a:rPr>
              <a:t>người</a:t>
            </a:r>
            <a:r>
              <a:rPr lang="en-US" sz="1900" dirty="0">
                <a:solidFill>
                  <a:schemeClr val="tx1"/>
                </a:solidFill>
                <a:latin typeface="Times New Roman" panose="02020603050405020304" pitchFamily="18" charset="0"/>
                <a:ea typeface="Cambria"/>
                <a:cs typeface="Times New Roman" panose="02020603050405020304" pitchFamily="18" charset="0"/>
                <a:sym typeface="Cambria"/>
              </a:rPr>
              <a:t> </a:t>
            </a:r>
            <a:r>
              <a:rPr lang="en-US" sz="1900" dirty="0" err="1">
                <a:solidFill>
                  <a:schemeClr val="tx1"/>
                </a:solidFill>
                <a:latin typeface="Times New Roman" panose="02020603050405020304" pitchFamily="18" charset="0"/>
                <a:ea typeface="Cambria"/>
                <a:cs typeface="Times New Roman" panose="02020603050405020304" pitchFamily="18" charset="0"/>
                <a:sym typeface="Cambria"/>
              </a:rPr>
              <a:t>thầy</a:t>
            </a:r>
            <a:r>
              <a:rPr lang="en-US" sz="1900" dirty="0">
                <a:solidFill>
                  <a:schemeClr val="tx1"/>
                </a:solidFill>
                <a:latin typeface="Times New Roman" panose="02020603050405020304" pitchFamily="18" charset="0"/>
                <a:ea typeface="Cambria"/>
                <a:cs typeface="Times New Roman" panose="02020603050405020304" pitchFamily="18" charset="0"/>
                <a:sym typeface="Cambria"/>
              </a:rPr>
              <a:t> </a:t>
            </a:r>
            <a:r>
              <a:rPr lang="en-US" sz="1900" dirty="0" err="1">
                <a:solidFill>
                  <a:schemeClr val="tx1"/>
                </a:solidFill>
                <a:latin typeface="Times New Roman" panose="02020603050405020304" pitchFamily="18" charset="0"/>
                <a:ea typeface="Cambria"/>
                <a:cs typeface="Times New Roman" panose="02020603050405020304" pitchFamily="18" charset="0"/>
                <a:sym typeface="Cambria"/>
              </a:rPr>
              <a:t>trong</a:t>
            </a:r>
            <a:r>
              <a:rPr lang="en-US" sz="1900" dirty="0">
                <a:solidFill>
                  <a:schemeClr val="tx1"/>
                </a:solidFill>
                <a:latin typeface="Times New Roman" panose="02020603050405020304" pitchFamily="18" charset="0"/>
                <a:ea typeface="Cambria"/>
                <a:cs typeface="Times New Roman" panose="02020603050405020304" pitchFamily="18" charset="0"/>
                <a:sym typeface="Cambria"/>
              </a:rPr>
              <a:t> </a:t>
            </a:r>
            <a:r>
              <a:rPr lang="en-US" sz="1900" dirty="0" err="1">
                <a:solidFill>
                  <a:schemeClr val="tx1"/>
                </a:solidFill>
                <a:latin typeface="Times New Roman" panose="02020603050405020304" pitchFamily="18" charset="0"/>
                <a:ea typeface="Cambria"/>
                <a:cs typeface="Times New Roman" panose="02020603050405020304" pitchFamily="18" charset="0"/>
                <a:sym typeface="Cambria"/>
              </a:rPr>
              <a:t>học</a:t>
            </a:r>
            <a:r>
              <a:rPr lang="en-US" sz="1900" dirty="0">
                <a:solidFill>
                  <a:schemeClr val="tx1"/>
                </a:solidFill>
                <a:latin typeface="Times New Roman" panose="02020603050405020304" pitchFamily="18" charset="0"/>
                <a:ea typeface="Cambria"/>
                <a:cs typeface="Times New Roman" panose="02020603050405020304" pitchFamily="18" charset="0"/>
                <a:sym typeface="Cambria"/>
              </a:rPr>
              <a:t> </a:t>
            </a:r>
            <a:r>
              <a:rPr lang="en-US" sz="1900" dirty="0" err="1">
                <a:solidFill>
                  <a:schemeClr val="tx1"/>
                </a:solidFill>
                <a:latin typeface="Times New Roman" panose="02020603050405020304" pitchFamily="18" charset="0"/>
                <a:ea typeface="Cambria"/>
                <a:cs typeface="Times New Roman" panose="02020603050405020304" pitchFamily="18" charset="0"/>
                <a:sym typeface="Cambria"/>
              </a:rPr>
              <a:t>tập</a:t>
            </a:r>
            <a:r>
              <a:rPr lang="en-US" sz="1900" dirty="0">
                <a:solidFill>
                  <a:schemeClr val="tx1"/>
                </a:solidFill>
                <a:latin typeface="Times New Roman" panose="02020603050405020304" pitchFamily="18" charset="0"/>
                <a:ea typeface="Cambria"/>
                <a:cs typeface="Times New Roman" panose="02020603050405020304" pitchFamily="18" charset="0"/>
                <a:sym typeface="Cambria"/>
              </a:rPr>
              <a:t>, </a:t>
            </a:r>
            <a:r>
              <a:rPr lang="en-US" sz="1900" dirty="0" err="1">
                <a:solidFill>
                  <a:schemeClr val="tx1"/>
                </a:solidFill>
                <a:latin typeface="Times New Roman" panose="02020603050405020304" pitchFamily="18" charset="0"/>
                <a:ea typeface="Cambria"/>
                <a:cs typeface="Times New Roman" panose="02020603050405020304" pitchFamily="18" charset="0"/>
                <a:sym typeface="Cambria"/>
              </a:rPr>
              <a:t>rèn</a:t>
            </a:r>
            <a:r>
              <a:rPr lang="en-US" sz="1900" dirty="0">
                <a:solidFill>
                  <a:schemeClr val="tx1"/>
                </a:solidFill>
                <a:latin typeface="Times New Roman" panose="02020603050405020304" pitchFamily="18" charset="0"/>
                <a:ea typeface="Cambria"/>
                <a:cs typeface="Times New Roman" panose="02020603050405020304" pitchFamily="18" charset="0"/>
                <a:sym typeface="Cambria"/>
              </a:rPr>
              <a:t> </a:t>
            </a:r>
            <a:r>
              <a:rPr lang="en-US" sz="1900" dirty="0" err="1">
                <a:solidFill>
                  <a:schemeClr val="tx1"/>
                </a:solidFill>
                <a:latin typeface="Times New Roman" panose="02020603050405020304" pitchFamily="18" charset="0"/>
                <a:ea typeface="Cambria"/>
                <a:cs typeface="Times New Roman" panose="02020603050405020304" pitchFamily="18" charset="0"/>
                <a:sym typeface="Cambria"/>
              </a:rPr>
              <a:t>luyện</a:t>
            </a:r>
            <a:r>
              <a:rPr lang="en-US" sz="1900" dirty="0">
                <a:solidFill>
                  <a:schemeClr val="tx1"/>
                </a:solidFill>
                <a:latin typeface="Times New Roman" panose="02020603050405020304" pitchFamily="18" charset="0"/>
                <a:ea typeface="Cambria"/>
                <a:cs typeface="Times New Roman" panose="02020603050405020304" pitchFamily="18" charset="0"/>
                <a:sym typeface="Cambria"/>
              </a:rPr>
              <a:t> (</a:t>
            </a:r>
            <a:r>
              <a:rPr lang="en-US" sz="1900" dirty="0" err="1">
                <a:solidFill>
                  <a:schemeClr val="tx1"/>
                </a:solidFill>
                <a:latin typeface="Times New Roman" panose="02020603050405020304" pitchFamily="18" charset="0"/>
                <a:ea typeface="Cambria"/>
                <a:cs typeface="Times New Roman" panose="02020603050405020304" pitchFamily="18" charset="0"/>
                <a:sym typeface="Cambria"/>
              </a:rPr>
              <a:t>thầy</a:t>
            </a:r>
            <a:r>
              <a:rPr lang="en-US" sz="1900" dirty="0">
                <a:solidFill>
                  <a:schemeClr val="tx1"/>
                </a:solidFill>
                <a:latin typeface="Times New Roman" panose="02020603050405020304" pitchFamily="18" charset="0"/>
                <a:ea typeface="Cambria"/>
                <a:cs typeface="Times New Roman" panose="02020603050405020304" pitchFamily="18" charset="0"/>
                <a:sym typeface="Cambria"/>
              </a:rPr>
              <a:t> </a:t>
            </a:r>
            <a:r>
              <a:rPr lang="en-US" sz="1900" dirty="0" err="1">
                <a:solidFill>
                  <a:schemeClr val="tx1"/>
                </a:solidFill>
                <a:latin typeface="Times New Roman" panose="02020603050405020304" pitchFamily="18" charset="0"/>
                <a:ea typeface="Cambria"/>
                <a:cs typeface="Times New Roman" panose="02020603050405020304" pitchFamily="18" charset="0"/>
                <a:sym typeface="Cambria"/>
              </a:rPr>
              <a:t>cô</a:t>
            </a:r>
            <a:r>
              <a:rPr lang="en-US" sz="1900" dirty="0">
                <a:solidFill>
                  <a:schemeClr val="tx1"/>
                </a:solidFill>
                <a:latin typeface="Times New Roman" panose="02020603050405020304" pitchFamily="18" charset="0"/>
                <a:ea typeface="Cambria"/>
                <a:cs typeface="Times New Roman" panose="02020603050405020304" pitchFamily="18" charset="0"/>
                <a:sym typeface="Cambria"/>
              </a:rPr>
              <a:t> </a:t>
            </a:r>
            <a:r>
              <a:rPr lang="en-US" sz="1900" dirty="0" err="1">
                <a:solidFill>
                  <a:schemeClr val="tx1"/>
                </a:solidFill>
                <a:latin typeface="Times New Roman" panose="02020603050405020304" pitchFamily="18" charset="0"/>
                <a:ea typeface="Cambria"/>
                <a:cs typeface="Times New Roman" panose="02020603050405020304" pitchFamily="18" charset="0"/>
                <a:sym typeface="Cambria"/>
              </a:rPr>
              <a:t>giáo</a:t>
            </a:r>
            <a:r>
              <a:rPr lang="en-US" sz="1900" dirty="0">
                <a:solidFill>
                  <a:schemeClr val="tx1"/>
                </a:solidFill>
                <a:latin typeface="Times New Roman" panose="02020603050405020304" pitchFamily="18" charset="0"/>
                <a:ea typeface="Cambria"/>
                <a:cs typeface="Times New Roman" panose="02020603050405020304" pitchFamily="18" charset="0"/>
                <a:sym typeface="Cambria"/>
              </a:rPr>
              <a:t> </a:t>
            </a:r>
            <a:r>
              <a:rPr lang="en-US" sz="1900" dirty="0" err="1">
                <a:solidFill>
                  <a:schemeClr val="tx1"/>
                </a:solidFill>
                <a:latin typeface="Times New Roman" panose="02020603050405020304" pitchFamily="18" charset="0"/>
                <a:ea typeface="Cambria"/>
                <a:cs typeface="Times New Roman" panose="02020603050405020304" pitchFamily="18" charset="0"/>
                <a:sym typeface="Cambria"/>
              </a:rPr>
              <a:t>là</a:t>
            </a:r>
            <a:r>
              <a:rPr lang="en-US" sz="1900" dirty="0">
                <a:solidFill>
                  <a:schemeClr val="tx1"/>
                </a:solidFill>
                <a:latin typeface="Times New Roman" panose="02020603050405020304" pitchFamily="18" charset="0"/>
                <a:ea typeface="Cambria"/>
                <a:cs typeface="Times New Roman" panose="02020603050405020304" pitchFamily="18" charset="0"/>
                <a:sym typeface="Cambria"/>
              </a:rPr>
              <a:t> </a:t>
            </a:r>
            <a:r>
              <a:rPr lang="en-US" sz="1900" dirty="0" err="1">
                <a:solidFill>
                  <a:schemeClr val="tx1"/>
                </a:solidFill>
                <a:latin typeface="Times New Roman" panose="02020603050405020304" pitchFamily="18" charset="0"/>
                <a:ea typeface="Cambria"/>
                <a:cs typeface="Times New Roman" panose="02020603050405020304" pitchFamily="18" charset="0"/>
                <a:sym typeface="Cambria"/>
              </a:rPr>
              <a:t>người</a:t>
            </a:r>
            <a:r>
              <a:rPr lang="en-US" sz="1900" dirty="0">
                <a:solidFill>
                  <a:schemeClr val="tx1"/>
                </a:solidFill>
                <a:latin typeface="Times New Roman" panose="02020603050405020304" pitchFamily="18" charset="0"/>
                <a:ea typeface="Cambria"/>
                <a:cs typeface="Times New Roman" panose="02020603050405020304" pitchFamily="18" charset="0"/>
                <a:sym typeface="Cambria"/>
              </a:rPr>
              <a:t> “</a:t>
            </a:r>
            <a:r>
              <a:rPr lang="en-US" sz="1900" dirty="0" err="1">
                <a:solidFill>
                  <a:schemeClr val="tx1"/>
                </a:solidFill>
                <a:latin typeface="Times New Roman" panose="02020603050405020304" pitchFamily="18" charset="0"/>
                <a:ea typeface="Cambria"/>
                <a:cs typeface="Times New Roman" panose="02020603050405020304" pitchFamily="18" charset="0"/>
                <a:sym typeface="Cambria"/>
              </a:rPr>
              <a:t>lái</a:t>
            </a:r>
            <a:r>
              <a:rPr lang="en-US" sz="1900" dirty="0">
                <a:solidFill>
                  <a:schemeClr val="tx1"/>
                </a:solidFill>
                <a:latin typeface="Times New Roman" panose="02020603050405020304" pitchFamily="18" charset="0"/>
                <a:ea typeface="Cambria"/>
                <a:cs typeface="Times New Roman" panose="02020603050405020304" pitchFamily="18" charset="0"/>
                <a:sym typeface="Cambria"/>
              </a:rPr>
              <a:t> </a:t>
            </a:r>
            <a:r>
              <a:rPr lang="en-US" sz="1900" dirty="0" err="1">
                <a:solidFill>
                  <a:schemeClr val="tx1"/>
                </a:solidFill>
                <a:latin typeface="Times New Roman" panose="02020603050405020304" pitchFamily="18" charset="0"/>
                <a:ea typeface="Cambria"/>
                <a:cs typeface="Times New Roman" panose="02020603050405020304" pitchFamily="18" charset="0"/>
                <a:sym typeface="Cambria"/>
              </a:rPr>
              <a:t>đò</a:t>
            </a:r>
            <a:r>
              <a:rPr lang="en-US" sz="1900" dirty="0">
                <a:solidFill>
                  <a:schemeClr val="tx1"/>
                </a:solidFill>
                <a:latin typeface="Times New Roman" panose="02020603050405020304" pitchFamily="18" charset="0"/>
                <a:ea typeface="Cambria"/>
                <a:cs typeface="Times New Roman" panose="02020603050405020304" pitchFamily="18" charset="0"/>
                <a:sym typeface="Cambria"/>
              </a:rPr>
              <a:t>”, </a:t>
            </a:r>
            <a:r>
              <a:rPr lang="en-US" sz="1900" dirty="0" err="1">
                <a:solidFill>
                  <a:schemeClr val="tx1"/>
                </a:solidFill>
                <a:latin typeface="Times New Roman" panose="02020603050405020304" pitchFamily="18" charset="0"/>
                <a:ea typeface="Cambria"/>
                <a:cs typeface="Times New Roman" panose="02020603050405020304" pitchFamily="18" charset="0"/>
                <a:sym typeface="Cambria"/>
              </a:rPr>
              <a:t>mở</a:t>
            </a:r>
            <a:r>
              <a:rPr lang="en-US" sz="1900" dirty="0">
                <a:solidFill>
                  <a:schemeClr val="tx1"/>
                </a:solidFill>
                <a:latin typeface="Times New Roman" panose="02020603050405020304" pitchFamily="18" charset="0"/>
                <a:ea typeface="Cambria"/>
                <a:cs typeface="Times New Roman" panose="02020603050405020304" pitchFamily="18" charset="0"/>
                <a:sym typeface="Cambria"/>
              </a:rPr>
              <a:t> </a:t>
            </a:r>
            <a:r>
              <a:rPr lang="en-US" sz="1900" dirty="0" err="1">
                <a:solidFill>
                  <a:schemeClr val="tx1"/>
                </a:solidFill>
                <a:latin typeface="Times New Roman" panose="02020603050405020304" pitchFamily="18" charset="0"/>
                <a:ea typeface="Cambria"/>
                <a:cs typeface="Times New Roman" panose="02020603050405020304" pitchFamily="18" charset="0"/>
                <a:sym typeface="Cambria"/>
              </a:rPr>
              <a:t>cánh</a:t>
            </a:r>
            <a:r>
              <a:rPr lang="en-US" sz="1900" dirty="0">
                <a:solidFill>
                  <a:schemeClr val="tx1"/>
                </a:solidFill>
                <a:latin typeface="Times New Roman" panose="02020603050405020304" pitchFamily="18" charset="0"/>
                <a:ea typeface="Cambria"/>
                <a:cs typeface="Times New Roman" panose="02020603050405020304" pitchFamily="18" charset="0"/>
                <a:sym typeface="Cambria"/>
              </a:rPr>
              <a:t> </a:t>
            </a:r>
            <a:r>
              <a:rPr lang="en-US" sz="1900" dirty="0" err="1">
                <a:solidFill>
                  <a:schemeClr val="tx1"/>
                </a:solidFill>
                <a:latin typeface="Times New Roman" panose="02020603050405020304" pitchFamily="18" charset="0"/>
                <a:ea typeface="Cambria"/>
                <a:cs typeface="Times New Roman" panose="02020603050405020304" pitchFamily="18" charset="0"/>
                <a:sym typeface="Cambria"/>
              </a:rPr>
              <a:t>cửa</a:t>
            </a:r>
            <a:r>
              <a:rPr lang="en-US" sz="1900" dirty="0">
                <a:solidFill>
                  <a:schemeClr val="tx1"/>
                </a:solidFill>
                <a:latin typeface="Times New Roman" panose="02020603050405020304" pitchFamily="18" charset="0"/>
                <a:ea typeface="Cambria"/>
                <a:cs typeface="Times New Roman" panose="02020603050405020304" pitchFamily="18" charset="0"/>
                <a:sym typeface="Cambria"/>
              </a:rPr>
              <a:t> tri </a:t>
            </a:r>
            <a:r>
              <a:rPr lang="en-US" sz="1900" dirty="0" err="1">
                <a:solidFill>
                  <a:schemeClr val="tx1"/>
                </a:solidFill>
                <a:latin typeface="Times New Roman" panose="02020603050405020304" pitchFamily="18" charset="0"/>
                <a:ea typeface="Cambria"/>
                <a:cs typeface="Times New Roman" panose="02020603050405020304" pitchFamily="18" charset="0"/>
                <a:sym typeface="Cambria"/>
              </a:rPr>
              <a:t>thức</a:t>
            </a:r>
            <a:r>
              <a:rPr lang="en-US" sz="1900" dirty="0">
                <a:solidFill>
                  <a:schemeClr val="tx1"/>
                </a:solidFill>
                <a:latin typeface="Times New Roman" panose="02020603050405020304" pitchFamily="18" charset="0"/>
                <a:ea typeface="Cambria"/>
                <a:cs typeface="Times New Roman" panose="02020603050405020304" pitchFamily="18" charset="0"/>
                <a:sym typeface="Cambria"/>
              </a:rPr>
              <a:t>…)</a:t>
            </a:r>
            <a:endParaRPr sz="1900" dirty="0">
              <a:solidFill>
                <a:schemeClr val="tx1"/>
              </a:solidFill>
              <a:latin typeface="Times New Roman" panose="02020603050405020304" pitchFamily="18" charset="0"/>
              <a:ea typeface="Cambria"/>
              <a:cs typeface="Times New Roman" panose="02020603050405020304" pitchFamily="18" charset="0"/>
              <a:sym typeface="Cambria"/>
            </a:endParaRPr>
          </a:p>
          <a:p>
            <a:pPr>
              <a:buSzPts val="2000"/>
            </a:pPr>
            <a:r>
              <a:rPr lang="en-US" sz="1900" dirty="0">
                <a:solidFill>
                  <a:schemeClr val="tx1"/>
                </a:solidFill>
                <a:latin typeface="Times New Roman" panose="02020603050405020304" pitchFamily="18" charset="0"/>
                <a:ea typeface="Cambria"/>
                <a:cs typeface="Times New Roman" panose="02020603050405020304" pitchFamily="18" charset="0"/>
                <a:sym typeface="Cambria"/>
              </a:rPr>
              <a:t>+ Ý 2: </a:t>
            </a:r>
            <a:r>
              <a:rPr lang="vi-VN" sz="1900" dirty="0">
                <a:solidFill>
                  <a:schemeClr val="tx1"/>
                </a:solidFill>
                <a:latin typeface="Times New Roman" panose="02020603050405020304" pitchFamily="18" charset="0"/>
                <a:ea typeface="Cambria"/>
                <a:cs typeface="Times New Roman" panose="02020603050405020304" pitchFamily="18" charset="0"/>
                <a:sym typeface="Cambria"/>
              </a:rPr>
              <a:t>Khẳng định bên cạnh việc học từ thầy cô còn cần học từ bạn bè (làm phong phú hiểu biết, dễ chia sẻ, đồng cảm hơn…).</a:t>
            </a:r>
          </a:p>
          <a:p>
            <a:pPr>
              <a:buSzPts val="2000"/>
            </a:pPr>
            <a:r>
              <a:rPr lang="en-US" sz="1900" dirty="0">
                <a:solidFill>
                  <a:schemeClr val="tx1"/>
                </a:solidFill>
                <a:latin typeface="Times New Roman" panose="02020603050405020304" pitchFamily="18" charset="0"/>
                <a:ea typeface="Cambria"/>
                <a:cs typeface="Times New Roman" panose="02020603050405020304" pitchFamily="18" charset="0"/>
                <a:sym typeface="Cambria"/>
              </a:rPr>
              <a:t>+ ý 3: </a:t>
            </a:r>
            <a:r>
              <a:rPr lang="en-US" sz="1900" dirty="0" err="1">
                <a:solidFill>
                  <a:schemeClr val="tx1"/>
                </a:solidFill>
                <a:latin typeface="Times New Roman" panose="02020603050405020304" pitchFamily="18" charset="0"/>
                <a:ea typeface="Cambria"/>
                <a:cs typeface="Times New Roman" panose="02020603050405020304" pitchFamily="18" charset="0"/>
                <a:sym typeface="Cambria"/>
              </a:rPr>
              <a:t>Khẳng</a:t>
            </a:r>
            <a:r>
              <a:rPr lang="en-US" sz="1900" dirty="0">
                <a:solidFill>
                  <a:schemeClr val="tx1"/>
                </a:solidFill>
                <a:latin typeface="Times New Roman" panose="02020603050405020304" pitchFamily="18" charset="0"/>
                <a:ea typeface="Cambria"/>
                <a:cs typeface="Times New Roman" panose="02020603050405020304" pitchFamily="18" charset="0"/>
                <a:sym typeface="Cambria"/>
              </a:rPr>
              <a:t> </a:t>
            </a:r>
            <a:r>
              <a:rPr lang="en-US" sz="1900" dirty="0" err="1">
                <a:solidFill>
                  <a:schemeClr val="tx1"/>
                </a:solidFill>
                <a:latin typeface="Times New Roman" panose="02020603050405020304" pitchFamily="18" charset="0"/>
                <a:ea typeface="Cambria"/>
                <a:cs typeface="Times New Roman" panose="02020603050405020304" pitchFamily="18" charset="0"/>
                <a:sym typeface="Cambria"/>
              </a:rPr>
              <a:t>định</a:t>
            </a:r>
            <a:r>
              <a:rPr lang="en-US" sz="1900" dirty="0">
                <a:solidFill>
                  <a:schemeClr val="tx1"/>
                </a:solidFill>
                <a:latin typeface="Times New Roman" panose="02020603050405020304" pitchFamily="18" charset="0"/>
                <a:ea typeface="Cambria"/>
                <a:cs typeface="Times New Roman" panose="02020603050405020304" pitchFamily="18" charset="0"/>
                <a:sym typeface="Cambria"/>
              </a:rPr>
              <a:t> </a:t>
            </a:r>
            <a:r>
              <a:rPr lang="en-US" sz="1900" dirty="0" err="1">
                <a:solidFill>
                  <a:schemeClr val="tx1"/>
                </a:solidFill>
                <a:latin typeface="Times New Roman" panose="02020603050405020304" pitchFamily="18" charset="0"/>
                <a:ea typeface="Cambria"/>
                <a:cs typeface="Times New Roman" panose="02020603050405020304" pitchFamily="18" charset="0"/>
                <a:sym typeface="Cambria"/>
              </a:rPr>
              <a:t>hai</a:t>
            </a:r>
            <a:r>
              <a:rPr lang="en-US" sz="1900" dirty="0">
                <a:solidFill>
                  <a:schemeClr val="tx1"/>
                </a:solidFill>
                <a:latin typeface="Times New Roman" panose="02020603050405020304" pitchFamily="18" charset="0"/>
                <a:ea typeface="Cambria"/>
                <a:cs typeface="Times New Roman" panose="02020603050405020304" pitchFamily="18" charset="0"/>
                <a:sym typeface="Cambria"/>
              </a:rPr>
              <a:t> </a:t>
            </a:r>
            <a:r>
              <a:rPr lang="en-US" sz="1900" dirty="0" err="1">
                <a:solidFill>
                  <a:schemeClr val="tx1"/>
                </a:solidFill>
                <a:latin typeface="Times New Roman" panose="02020603050405020304" pitchFamily="18" charset="0"/>
                <a:ea typeface="Cambria"/>
                <a:cs typeface="Times New Roman" panose="02020603050405020304" pitchFamily="18" charset="0"/>
                <a:sym typeface="Cambria"/>
              </a:rPr>
              <a:t>câu</a:t>
            </a:r>
            <a:r>
              <a:rPr lang="en-US" sz="1900" dirty="0">
                <a:solidFill>
                  <a:schemeClr val="tx1"/>
                </a:solidFill>
                <a:latin typeface="Times New Roman" panose="02020603050405020304" pitchFamily="18" charset="0"/>
                <a:ea typeface="Cambria"/>
                <a:cs typeface="Times New Roman" panose="02020603050405020304" pitchFamily="18" charset="0"/>
                <a:sym typeface="Cambria"/>
              </a:rPr>
              <a:t> </a:t>
            </a:r>
            <a:r>
              <a:rPr lang="en-US" sz="1900" dirty="0" err="1">
                <a:solidFill>
                  <a:schemeClr val="tx1"/>
                </a:solidFill>
                <a:latin typeface="Times New Roman" panose="02020603050405020304" pitchFamily="18" charset="0"/>
                <a:ea typeface="Cambria"/>
                <a:cs typeface="Times New Roman" panose="02020603050405020304" pitchFamily="18" charset="0"/>
                <a:sym typeface="Cambria"/>
              </a:rPr>
              <a:t>tục</a:t>
            </a:r>
            <a:r>
              <a:rPr lang="en-US" sz="1900" dirty="0">
                <a:solidFill>
                  <a:schemeClr val="tx1"/>
                </a:solidFill>
                <a:latin typeface="Times New Roman" panose="02020603050405020304" pitchFamily="18" charset="0"/>
                <a:ea typeface="Cambria"/>
                <a:cs typeface="Times New Roman" panose="02020603050405020304" pitchFamily="18" charset="0"/>
                <a:sym typeface="Cambria"/>
              </a:rPr>
              <a:t> </a:t>
            </a:r>
            <a:r>
              <a:rPr lang="en-US" sz="1900" dirty="0" err="1">
                <a:solidFill>
                  <a:schemeClr val="tx1"/>
                </a:solidFill>
                <a:latin typeface="Times New Roman" panose="02020603050405020304" pitchFamily="18" charset="0"/>
                <a:ea typeface="Cambria"/>
                <a:cs typeface="Times New Roman" panose="02020603050405020304" pitchFamily="18" charset="0"/>
                <a:sym typeface="Cambria"/>
              </a:rPr>
              <a:t>ngữ</a:t>
            </a:r>
            <a:r>
              <a:rPr lang="en-US" sz="1900" dirty="0">
                <a:solidFill>
                  <a:schemeClr val="tx1"/>
                </a:solidFill>
                <a:latin typeface="Times New Roman" panose="02020603050405020304" pitchFamily="18" charset="0"/>
                <a:ea typeface="Cambria"/>
                <a:cs typeface="Times New Roman" panose="02020603050405020304" pitchFamily="18" charset="0"/>
                <a:sym typeface="Cambria"/>
              </a:rPr>
              <a:t> </a:t>
            </a:r>
            <a:r>
              <a:rPr lang="en-US" sz="1900" dirty="0" err="1">
                <a:solidFill>
                  <a:schemeClr val="tx1"/>
                </a:solidFill>
                <a:latin typeface="Times New Roman" panose="02020603050405020304" pitchFamily="18" charset="0"/>
                <a:ea typeface="Cambria"/>
                <a:cs typeface="Times New Roman" panose="02020603050405020304" pitchFamily="18" charset="0"/>
                <a:sym typeface="Cambria"/>
              </a:rPr>
              <a:t>nghe</a:t>
            </a:r>
            <a:r>
              <a:rPr lang="en-US" sz="1900" dirty="0">
                <a:solidFill>
                  <a:schemeClr val="tx1"/>
                </a:solidFill>
                <a:latin typeface="Times New Roman" panose="02020603050405020304" pitchFamily="18" charset="0"/>
                <a:ea typeface="Cambria"/>
                <a:cs typeface="Times New Roman" panose="02020603050405020304" pitchFamily="18" charset="0"/>
                <a:sym typeface="Cambria"/>
              </a:rPr>
              <a:t> qua </a:t>
            </a:r>
            <a:r>
              <a:rPr lang="en-US" sz="1900" dirty="0" err="1">
                <a:solidFill>
                  <a:schemeClr val="tx1"/>
                </a:solidFill>
                <a:latin typeface="Times New Roman" panose="02020603050405020304" pitchFamily="18" charset="0"/>
                <a:ea typeface="Cambria"/>
                <a:cs typeface="Times New Roman" panose="02020603050405020304" pitchFamily="18" charset="0"/>
                <a:sym typeface="Cambria"/>
              </a:rPr>
              <a:t>thì</a:t>
            </a:r>
            <a:r>
              <a:rPr lang="en-US" sz="1900" dirty="0">
                <a:solidFill>
                  <a:schemeClr val="tx1"/>
                </a:solidFill>
                <a:latin typeface="Times New Roman" panose="02020603050405020304" pitchFamily="18" charset="0"/>
                <a:ea typeface="Cambria"/>
                <a:cs typeface="Times New Roman" panose="02020603050405020304" pitchFamily="18" charset="0"/>
                <a:sym typeface="Cambria"/>
              </a:rPr>
              <a:t> </a:t>
            </a:r>
            <a:r>
              <a:rPr lang="en-US" sz="1900" dirty="0" err="1">
                <a:solidFill>
                  <a:schemeClr val="tx1"/>
                </a:solidFill>
                <a:latin typeface="Times New Roman" panose="02020603050405020304" pitchFamily="18" charset="0"/>
                <a:ea typeface="Cambria"/>
                <a:cs typeface="Times New Roman" panose="02020603050405020304" pitchFamily="18" charset="0"/>
                <a:sym typeface="Cambria"/>
              </a:rPr>
              <a:t>thấy</a:t>
            </a:r>
            <a:r>
              <a:rPr lang="en-US" sz="1900" dirty="0">
                <a:solidFill>
                  <a:schemeClr val="tx1"/>
                </a:solidFill>
                <a:latin typeface="Times New Roman" panose="02020603050405020304" pitchFamily="18" charset="0"/>
                <a:ea typeface="Cambria"/>
                <a:cs typeface="Times New Roman" panose="02020603050405020304" pitchFamily="18" charset="0"/>
                <a:sym typeface="Cambria"/>
              </a:rPr>
              <a:t> </a:t>
            </a:r>
            <a:r>
              <a:rPr lang="en-US" sz="1900" dirty="0" err="1">
                <a:solidFill>
                  <a:schemeClr val="tx1"/>
                </a:solidFill>
                <a:latin typeface="Times New Roman" panose="02020603050405020304" pitchFamily="18" charset="0"/>
                <a:ea typeface="Cambria"/>
                <a:cs typeface="Times New Roman" panose="02020603050405020304" pitchFamily="18" charset="0"/>
                <a:sym typeface="Cambria"/>
              </a:rPr>
              <a:t>mâu</a:t>
            </a:r>
            <a:r>
              <a:rPr lang="en-US" sz="1900" dirty="0">
                <a:solidFill>
                  <a:schemeClr val="tx1"/>
                </a:solidFill>
                <a:latin typeface="Times New Roman" panose="02020603050405020304" pitchFamily="18" charset="0"/>
                <a:ea typeface="Cambria"/>
                <a:cs typeface="Times New Roman" panose="02020603050405020304" pitchFamily="18" charset="0"/>
                <a:sym typeface="Cambria"/>
              </a:rPr>
              <a:t> </a:t>
            </a:r>
            <a:r>
              <a:rPr lang="en-US" sz="1900" dirty="0" err="1">
                <a:solidFill>
                  <a:schemeClr val="tx1"/>
                </a:solidFill>
                <a:latin typeface="Times New Roman" panose="02020603050405020304" pitchFamily="18" charset="0"/>
                <a:ea typeface="Cambria"/>
                <a:cs typeface="Times New Roman" panose="02020603050405020304" pitchFamily="18" charset="0"/>
                <a:sym typeface="Cambria"/>
              </a:rPr>
              <a:t>thuẫn</a:t>
            </a:r>
            <a:r>
              <a:rPr lang="en-US" sz="1900" dirty="0">
                <a:solidFill>
                  <a:schemeClr val="tx1"/>
                </a:solidFill>
                <a:latin typeface="Times New Roman" panose="02020603050405020304" pitchFamily="18" charset="0"/>
                <a:ea typeface="Cambria"/>
                <a:cs typeface="Times New Roman" panose="02020603050405020304" pitchFamily="18" charset="0"/>
                <a:sym typeface="Cambria"/>
              </a:rPr>
              <a:t>, </a:t>
            </a:r>
            <a:r>
              <a:rPr lang="en-US" sz="1900" dirty="0" err="1">
                <a:solidFill>
                  <a:schemeClr val="tx1"/>
                </a:solidFill>
                <a:latin typeface="Times New Roman" panose="02020603050405020304" pitchFamily="18" charset="0"/>
                <a:ea typeface="Cambria"/>
                <a:cs typeface="Times New Roman" panose="02020603050405020304" pitchFamily="18" charset="0"/>
                <a:sym typeface="Cambria"/>
              </a:rPr>
              <a:t>đối</a:t>
            </a:r>
            <a:r>
              <a:rPr lang="en-US" sz="1900" dirty="0">
                <a:solidFill>
                  <a:schemeClr val="tx1"/>
                </a:solidFill>
                <a:latin typeface="Times New Roman" panose="02020603050405020304" pitchFamily="18" charset="0"/>
                <a:ea typeface="Cambria"/>
                <a:cs typeface="Times New Roman" panose="02020603050405020304" pitchFamily="18" charset="0"/>
                <a:sym typeface="Cambria"/>
              </a:rPr>
              <a:t> </a:t>
            </a:r>
            <a:r>
              <a:rPr lang="en-US" sz="1900" dirty="0" err="1">
                <a:solidFill>
                  <a:schemeClr val="tx1"/>
                </a:solidFill>
                <a:latin typeface="Times New Roman" panose="02020603050405020304" pitchFamily="18" charset="0"/>
                <a:ea typeface="Cambria"/>
                <a:cs typeface="Times New Roman" panose="02020603050405020304" pitchFamily="18" charset="0"/>
                <a:sym typeface="Cambria"/>
              </a:rPr>
              <a:t>ngược</a:t>
            </a:r>
            <a:r>
              <a:rPr lang="en-US" sz="1900" dirty="0">
                <a:solidFill>
                  <a:schemeClr val="tx1"/>
                </a:solidFill>
                <a:latin typeface="Times New Roman" panose="02020603050405020304" pitchFamily="18" charset="0"/>
                <a:ea typeface="Cambria"/>
                <a:cs typeface="Times New Roman" panose="02020603050405020304" pitchFamily="18" charset="0"/>
                <a:sym typeface="Cambria"/>
              </a:rPr>
              <a:t> </a:t>
            </a:r>
            <a:r>
              <a:rPr lang="en-US" sz="1900" dirty="0" err="1">
                <a:solidFill>
                  <a:schemeClr val="tx1"/>
                </a:solidFill>
                <a:latin typeface="Times New Roman" panose="02020603050405020304" pitchFamily="18" charset="0"/>
                <a:ea typeface="Cambria"/>
                <a:cs typeface="Times New Roman" panose="02020603050405020304" pitchFamily="18" charset="0"/>
                <a:sym typeface="Cambria"/>
              </a:rPr>
              <a:t>nhau</a:t>
            </a:r>
            <a:r>
              <a:rPr lang="en-US" sz="1900" dirty="0">
                <a:solidFill>
                  <a:schemeClr val="tx1"/>
                </a:solidFill>
                <a:latin typeface="Times New Roman" panose="02020603050405020304" pitchFamily="18" charset="0"/>
                <a:ea typeface="Cambria"/>
                <a:cs typeface="Times New Roman" panose="02020603050405020304" pitchFamily="18" charset="0"/>
                <a:sym typeface="Cambria"/>
              </a:rPr>
              <a:t>, </a:t>
            </a:r>
            <a:r>
              <a:rPr lang="en-US" sz="1900" dirty="0" err="1">
                <a:solidFill>
                  <a:schemeClr val="tx1"/>
                </a:solidFill>
                <a:latin typeface="Times New Roman" panose="02020603050405020304" pitchFamily="18" charset="0"/>
                <a:ea typeface="Cambria"/>
                <a:cs typeface="Times New Roman" panose="02020603050405020304" pitchFamily="18" charset="0"/>
                <a:sym typeface="Cambria"/>
              </a:rPr>
              <a:t>nhưng</a:t>
            </a:r>
            <a:r>
              <a:rPr lang="en-US" sz="1900" dirty="0">
                <a:solidFill>
                  <a:schemeClr val="tx1"/>
                </a:solidFill>
                <a:latin typeface="Times New Roman" panose="02020603050405020304" pitchFamily="18" charset="0"/>
                <a:ea typeface="Cambria"/>
                <a:cs typeface="Times New Roman" panose="02020603050405020304" pitchFamily="18" charset="0"/>
                <a:sym typeface="Cambria"/>
              </a:rPr>
              <a:t> </a:t>
            </a:r>
            <a:r>
              <a:rPr lang="en-US" sz="1900" dirty="0" err="1">
                <a:solidFill>
                  <a:schemeClr val="tx1"/>
                </a:solidFill>
                <a:latin typeface="Times New Roman" panose="02020603050405020304" pitchFamily="18" charset="0"/>
                <a:ea typeface="Cambria"/>
                <a:cs typeface="Times New Roman" panose="02020603050405020304" pitchFamily="18" charset="0"/>
                <a:sym typeface="Cambria"/>
              </a:rPr>
              <a:t>thực</a:t>
            </a:r>
            <a:r>
              <a:rPr lang="en-US" sz="1900" dirty="0">
                <a:solidFill>
                  <a:schemeClr val="tx1"/>
                </a:solidFill>
                <a:latin typeface="Times New Roman" panose="02020603050405020304" pitchFamily="18" charset="0"/>
                <a:ea typeface="Cambria"/>
                <a:cs typeface="Times New Roman" panose="02020603050405020304" pitchFamily="18" charset="0"/>
                <a:sym typeface="Cambria"/>
              </a:rPr>
              <a:t> </a:t>
            </a:r>
            <a:r>
              <a:rPr lang="en-US" sz="1900" dirty="0" err="1">
                <a:solidFill>
                  <a:schemeClr val="tx1"/>
                </a:solidFill>
                <a:latin typeface="Times New Roman" panose="02020603050405020304" pitchFamily="18" charset="0"/>
                <a:ea typeface="Cambria"/>
                <a:cs typeface="Times New Roman" panose="02020603050405020304" pitchFamily="18" charset="0"/>
                <a:sym typeface="Cambria"/>
              </a:rPr>
              <a:t>chất</a:t>
            </a:r>
            <a:r>
              <a:rPr lang="en-US" sz="1900" dirty="0">
                <a:solidFill>
                  <a:schemeClr val="tx1"/>
                </a:solidFill>
                <a:latin typeface="Times New Roman" panose="02020603050405020304" pitchFamily="18" charset="0"/>
                <a:ea typeface="Cambria"/>
                <a:cs typeface="Times New Roman" panose="02020603050405020304" pitchFamily="18" charset="0"/>
                <a:sym typeface="Cambria"/>
              </a:rPr>
              <a:t> </a:t>
            </a:r>
            <a:r>
              <a:rPr lang="en-US" sz="1900" dirty="0" err="1">
                <a:solidFill>
                  <a:schemeClr val="tx1"/>
                </a:solidFill>
                <a:latin typeface="Times New Roman" panose="02020603050405020304" pitchFamily="18" charset="0"/>
                <a:ea typeface="Cambria"/>
                <a:cs typeface="Times New Roman" panose="02020603050405020304" pitchFamily="18" charset="0"/>
                <a:sym typeface="Cambria"/>
              </a:rPr>
              <a:t>lại</a:t>
            </a:r>
            <a:r>
              <a:rPr lang="en-US" sz="1900" dirty="0">
                <a:solidFill>
                  <a:schemeClr val="tx1"/>
                </a:solidFill>
                <a:latin typeface="Times New Roman" panose="02020603050405020304" pitchFamily="18" charset="0"/>
                <a:ea typeface="Cambria"/>
                <a:cs typeface="Times New Roman" panose="02020603050405020304" pitchFamily="18" charset="0"/>
                <a:sym typeface="Cambria"/>
              </a:rPr>
              <a:t> </a:t>
            </a:r>
            <a:r>
              <a:rPr lang="en-US" sz="1900" dirty="0" err="1">
                <a:solidFill>
                  <a:schemeClr val="tx1"/>
                </a:solidFill>
                <a:latin typeface="Times New Roman" panose="02020603050405020304" pitchFamily="18" charset="0"/>
                <a:ea typeface="Cambria"/>
                <a:cs typeface="Times New Roman" panose="02020603050405020304" pitchFamily="18" charset="0"/>
                <a:sym typeface="Cambria"/>
              </a:rPr>
              <a:t>bổ</a:t>
            </a:r>
            <a:r>
              <a:rPr lang="en-US" sz="1900" dirty="0">
                <a:solidFill>
                  <a:schemeClr val="tx1"/>
                </a:solidFill>
                <a:latin typeface="Times New Roman" panose="02020603050405020304" pitchFamily="18" charset="0"/>
                <a:ea typeface="Cambria"/>
                <a:cs typeface="Times New Roman" panose="02020603050405020304" pitchFamily="18" charset="0"/>
                <a:sym typeface="Cambria"/>
              </a:rPr>
              <a:t> sung, </a:t>
            </a:r>
            <a:r>
              <a:rPr lang="en-US" sz="1900" dirty="0" err="1">
                <a:solidFill>
                  <a:schemeClr val="tx1"/>
                </a:solidFill>
                <a:latin typeface="Times New Roman" panose="02020603050405020304" pitchFamily="18" charset="0"/>
                <a:ea typeface="Cambria"/>
                <a:cs typeface="Times New Roman" panose="02020603050405020304" pitchFamily="18" charset="0"/>
                <a:sym typeface="Cambria"/>
              </a:rPr>
              <a:t>làm</a:t>
            </a:r>
            <a:r>
              <a:rPr lang="en-US" sz="1900" dirty="0">
                <a:solidFill>
                  <a:schemeClr val="tx1"/>
                </a:solidFill>
                <a:latin typeface="Times New Roman" panose="02020603050405020304" pitchFamily="18" charset="0"/>
                <a:ea typeface="Cambria"/>
                <a:cs typeface="Times New Roman" panose="02020603050405020304" pitchFamily="18" charset="0"/>
                <a:sym typeface="Cambria"/>
              </a:rPr>
              <a:t> </a:t>
            </a:r>
            <a:r>
              <a:rPr lang="en-US" sz="1900" dirty="0" err="1">
                <a:solidFill>
                  <a:schemeClr val="tx1"/>
                </a:solidFill>
                <a:latin typeface="Times New Roman" panose="02020603050405020304" pitchFamily="18" charset="0"/>
                <a:ea typeface="Cambria"/>
                <a:cs typeface="Times New Roman" panose="02020603050405020304" pitchFamily="18" charset="0"/>
                <a:sym typeface="Cambria"/>
              </a:rPr>
              <a:t>phong</a:t>
            </a:r>
            <a:r>
              <a:rPr lang="en-US" sz="1900" dirty="0">
                <a:solidFill>
                  <a:schemeClr val="tx1"/>
                </a:solidFill>
                <a:latin typeface="Times New Roman" panose="02020603050405020304" pitchFamily="18" charset="0"/>
                <a:ea typeface="Cambria"/>
                <a:cs typeface="Times New Roman" panose="02020603050405020304" pitchFamily="18" charset="0"/>
                <a:sym typeface="Cambria"/>
              </a:rPr>
              <a:t> </a:t>
            </a:r>
            <a:r>
              <a:rPr lang="en-US" sz="1900" dirty="0" err="1">
                <a:solidFill>
                  <a:schemeClr val="tx1"/>
                </a:solidFill>
                <a:latin typeface="Times New Roman" panose="02020603050405020304" pitchFamily="18" charset="0"/>
                <a:ea typeface="Cambria"/>
                <a:cs typeface="Times New Roman" panose="02020603050405020304" pitchFamily="18" charset="0"/>
                <a:sym typeface="Cambria"/>
              </a:rPr>
              <a:t>phú</a:t>
            </a:r>
            <a:r>
              <a:rPr lang="en-US" sz="1900" dirty="0">
                <a:solidFill>
                  <a:schemeClr val="tx1"/>
                </a:solidFill>
                <a:latin typeface="Times New Roman" panose="02020603050405020304" pitchFamily="18" charset="0"/>
                <a:ea typeface="Cambria"/>
                <a:cs typeface="Times New Roman" panose="02020603050405020304" pitchFamily="18" charset="0"/>
                <a:sym typeface="Cambria"/>
              </a:rPr>
              <a:t> </a:t>
            </a:r>
            <a:r>
              <a:rPr lang="en-US" sz="1900" dirty="0" err="1">
                <a:solidFill>
                  <a:schemeClr val="tx1"/>
                </a:solidFill>
                <a:latin typeface="Times New Roman" panose="02020603050405020304" pitchFamily="18" charset="0"/>
                <a:ea typeface="Cambria"/>
                <a:cs typeface="Times New Roman" panose="02020603050405020304" pitchFamily="18" charset="0"/>
                <a:sym typeface="Cambria"/>
              </a:rPr>
              <a:t>cho</a:t>
            </a:r>
            <a:r>
              <a:rPr lang="en-US" sz="1900" dirty="0">
                <a:solidFill>
                  <a:schemeClr val="tx1"/>
                </a:solidFill>
                <a:latin typeface="Times New Roman" panose="02020603050405020304" pitchFamily="18" charset="0"/>
                <a:ea typeface="Cambria"/>
                <a:cs typeface="Times New Roman" panose="02020603050405020304" pitchFamily="18" charset="0"/>
                <a:sym typeface="Cambria"/>
              </a:rPr>
              <a:t> </a:t>
            </a:r>
            <a:r>
              <a:rPr lang="en-US" sz="1900" dirty="0" err="1">
                <a:solidFill>
                  <a:schemeClr val="tx1"/>
                </a:solidFill>
                <a:latin typeface="Times New Roman" panose="02020603050405020304" pitchFamily="18" charset="0"/>
                <a:ea typeface="Cambria"/>
                <a:cs typeface="Times New Roman" panose="02020603050405020304" pitchFamily="18" charset="0"/>
                <a:sym typeface="Cambria"/>
              </a:rPr>
              <a:t>nhau</a:t>
            </a:r>
            <a:r>
              <a:rPr lang="en-US" sz="1900" dirty="0">
                <a:solidFill>
                  <a:schemeClr val="tx1"/>
                </a:solidFill>
                <a:latin typeface="Times New Roman" panose="02020603050405020304" pitchFamily="18" charset="0"/>
                <a:ea typeface="Cambria"/>
                <a:cs typeface="Times New Roman" panose="02020603050405020304" pitchFamily="18" charset="0"/>
                <a:sym typeface="Cambria"/>
              </a:rPr>
              <a:t>…</a:t>
            </a:r>
            <a:endParaRPr sz="1900" dirty="0">
              <a:solidFill>
                <a:schemeClr val="tx1"/>
              </a:solidFill>
              <a:latin typeface="Times New Roman" panose="02020603050405020304" pitchFamily="18" charset="0"/>
              <a:ea typeface="Cambria"/>
              <a:cs typeface="Times New Roman" panose="02020603050405020304" pitchFamily="18" charset="0"/>
              <a:sym typeface="Cambria"/>
            </a:endParaRPr>
          </a:p>
          <a:p>
            <a:pPr>
              <a:buSzPts val="2000"/>
            </a:pPr>
            <a:r>
              <a:rPr lang="en-US" sz="1900" dirty="0">
                <a:solidFill>
                  <a:schemeClr val="tx1"/>
                </a:solidFill>
                <a:latin typeface="Times New Roman" panose="02020603050405020304" pitchFamily="18" charset="0"/>
                <a:ea typeface="Cambria"/>
                <a:cs typeface="Times New Roman" panose="02020603050405020304" pitchFamily="18" charset="0"/>
                <a:sym typeface="Cambria"/>
              </a:rPr>
              <a:t>+……</a:t>
            </a:r>
            <a:endParaRPr sz="1900" dirty="0">
              <a:solidFill>
                <a:schemeClr val="tx1"/>
              </a:solidFill>
              <a:latin typeface="Times New Roman" panose="02020603050405020304" pitchFamily="18" charset="0"/>
              <a:cs typeface="Times New Roman" panose="02020603050405020304" pitchFamily="18" charset="0"/>
            </a:endParaRPr>
          </a:p>
        </p:txBody>
      </p:sp>
      <p:sp>
        <p:nvSpPr>
          <p:cNvPr id="14" name="Google Shape;337;p17"/>
          <p:cNvSpPr/>
          <p:nvPr/>
        </p:nvSpPr>
        <p:spPr>
          <a:xfrm>
            <a:off x="719190" y="4009554"/>
            <a:ext cx="7675911" cy="727022"/>
          </a:xfrm>
          <a:prstGeom prst="roundRect">
            <a:avLst>
              <a:gd name="adj" fmla="val 16667"/>
            </a:avLst>
          </a:prstGeom>
          <a:solidFill>
            <a:srgbClr val="00B0F0"/>
          </a:solidFill>
          <a:ln w="12700" cap="flat" cmpd="sng">
            <a:solidFill>
              <a:srgbClr val="42719B"/>
            </a:solidFill>
            <a:prstDash val="solid"/>
            <a:miter lim="800000"/>
            <a:headEnd type="none" w="sm" len="sm"/>
            <a:tailEnd type="none" w="sm" len="sm"/>
          </a:ln>
        </p:spPr>
        <p:txBody>
          <a:bodyPr spcFirstLastPara="1" wrap="square" lIns="68569" tIns="34275" rIns="68569" bIns="34275" anchor="ctr" anchorCtr="0">
            <a:noAutofit/>
          </a:bodyPr>
          <a:lstStyle/>
          <a:p>
            <a:pPr>
              <a:buSzPts val="2000"/>
            </a:pPr>
            <a:r>
              <a:rPr lang="en-US" sz="1800" b="1" dirty="0" err="1">
                <a:latin typeface="Times New Roman" panose="02020603050405020304" pitchFamily="18" charset="0"/>
                <a:ea typeface="Cambria"/>
                <a:cs typeface="Times New Roman" panose="02020603050405020304" pitchFamily="18" charset="0"/>
                <a:sym typeface="Cambria"/>
              </a:rPr>
              <a:t>Kết</a:t>
            </a:r>
            <a:r>
              <a:rPr lang="en-US" sz="1800" b="1" dirty="0">
                <a:latin typeface="Times New Roman" panose="02020603050405020304" pitchFamily="18" charset="0"/>
                <a:ea typeface="Cambria"/>
                <a:cs typeface="Times New Roman" panose="02020603050405020304" pitchFamily="18" charset="0"/>
                <a:sym typeface="Cambria"/>
              </a:rPr>
              <a:t> </a:t>
            </a:r>
            <a:r>
              <a:rPr lang="en-US" sz="1800" b="1" dirty="0" err="1">
                <a:latin typeface="Times New Roman" panose="02020603050405020304" pitchFamily="18" charset="0"/>
                <a:ea typeface="Cambria"/>
                <a:cs typeface="Times New Roman" panose="02020603050405020304" pitchFamily="18" charset="0"/>
                <a:sym typeface="Cambria"/>
              </a:rPr>
              <a:t>bài</a:t>
            </a:r>
            <a:r>
              <a:rPr lang="en-US" sz="1800" b="1"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Khẳng</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định</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vai</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trò</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quan</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trọng</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của</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người</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thầy</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trong</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việc</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học</a:t>
            </a:r>
            <a:r>
              <a:rPr lang="en-US" sz="1800" dirty="0">
                <a:latin typeface="Times New Roman" panose="02020603050405020304" pitchFamily="18" charset="0"/>
                <a:ea typeface="Cambria"/>
                <a:cs typeface="Times New Roman" panose="02020603050405020304" pitchFamily="18" charset="0"/>
                <a:sym typeface="Cambria"/>
              </a:rPr>
              <a:t>. Song </a:t>
            </a:r>
            <a:r>
              <a:rPr lang="en-US" sz="1800" dirty="0" err="1">
                <a:latin typeface="Times New Roman" panose="02020603050405020304" pitchFamily="18" charset="0"/>
                <a:ea typeface="Cambria"/>
                <a:cs typeface="Times New Roman" panose="02020603050405020304" pitchFamily="18" charset="0"/>
                <a:sym typeface="Cambria"/>
              </a:rPr>
              <a:t>việc</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học</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cần</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có</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sự</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chủ</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động</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vừa</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học</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tập</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từ</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thầy</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cô</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vừa</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học</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hỏi</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từ</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bạn</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bè</a:t>
            </a:r>
            <a:r>
              <a:rPr lang="en-US" sz="1800" dirty="0">
                <a:latin typeface="Times New Roman" panose="02020603050405020304" pitchFamily="18" charset="0"/>
                <a:ea typeface="Cambria"/>
                <a:cs typeface="Times New Roman" panose="02020603050405020304" pitchFamily="18" charset="0"/>
                <a:sym typeface="Cambria"/>
              </a:rPr>
              <a:t>.</a:t>
            </a:r>
            <a:endParaRPr sz="1800" dirty="0">
              <a:latin typeface="Times New Roman" panose="02020603050405020304" pitchFamily="18" charset="0"/>
              <a:ea typeface="Cambria"/>
              <a:cs typeface="Times New Roman" panose="02020603050405020304" pitchFamily="18" charset="0"/>
              <a:sym typeface="Cambria"/>
            </a:endParaRPr>
          </a:p>
        </p:txBody>
      </p:sp>
    </p:spTree>
    <p:extLst>
      <p:ext uri="{BB962C8B-B14F-4D97-AF65-F5344CB8AC3E}">
        <p14:creationId xmlns:p14="http://schemas.microsoft.com/office/powerpoint/2010/main" val="695751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p:tgtEl>
                                          <p:spTgt spid="12"/>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 calcmode="lin" valueType="num">
                                      <p:cBhvr additive="base">
                                        <p:cTn id="10" dur="500"/>
                                        <p:tgtEl>
                                          <p:spTgt spid="13"/>
                                        </p:tgtEl>
                                        <p:attrNameLst>
                                          <p:attrName>ppt_y</p:attrName>
                                        </p:attrNameLst>
                                      </p:cBhvr>
                                      <p:tavLst>
                                        <p:tav tm="0">
                                          <p:val>
                                            <p:strVal val="#ppt_y+1"/>
                                          </p:val>
                                        </p:tav>
                                        <p:tav tm="100000">
                                          <p:val>
                                            <p:strVal val="#ppt_y"/>
                                          </p:val>
                                        </p:tav>
                                      </p:tavLst>
                                    </p:anim>
                                  </p:childTnLst>
                                </p:cTn>
                              </p:par>
                              <p:par>
                                <p:cTn id="11" presetID="2" presetClass="entr" presetSubtype="4"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p:tgtEl>
                                          <p:spTgt spid="14"/>
                                        </p:tgtEl>
                                        <p:attrNameLst>
                                          <p:attrName>ppt_y</p:attrName>
                                        </p:attrNameLst>
                                      </p:cBhvr>
                                      <p:tavLst>
                                        <p:tav tm="0">
                                          <p:val>
                                            <p:strVal val="#ppt_y+1"/>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additive="base">
                                        <p:cTn id="16" dur="500"/>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03143" y="243604"/>
            <a:ext cx="3389670" cy="1153681"/>
          </a:xfrm>
          <a:prstGeom prst="rect">
            <a:avLst/>
          </a:prstGeom>
        </p:spPr>
      </p:pic>
      <p:sp>
        <p:nvSpPr>
          <p:cNvPr id="4" name="Google Shape;423;p21"/>
          <p:cNvSpPr/>
          <p:nvPr/>
        </p:nvSpPr>
        <p:spPr>
          <a:xfrm>
            <a:off x="390391" y="1160980"/>
            <a:ext cx="8311819" cy="3300873"/>
          </a:xfrm>
          <a:prstGeom prst="rect">
            <a:avLst/>
          </a:prstGeom>
          <a:solidFill>
            <a:schemeClr val="tx1"/>
          </a:solidFill>
          <a:ln>
            <a:noFill/>
          </a:ln>
        </p:spPr>
        <p:txBody>
          <a:bodyPr spcFirstLastPara="1" wrap="square" lIns="68569" tIns="34275" rIns="68569" bIns="34275" anchor="t" anchorCtr="0">
            <a:spAutoFit/>
          </a:bodyPr>
          <a:lstStyle/>
          <a:p>
            <a:pPr algn="just">
              <a:buSzPts val="2800"/>
            </a:pPr>
            <a:endParaRPr lang="en-US" sz="2100" b="1" dirty="0">
              <a:solidFill>
                <a:srgbClr val="002060"/>
              </a:solidFill>
              <a:latin typeface="Times New Roman" panose="02020603050405020304" pitchFamily="18" charset="0"/>
              <a:cs typeface="Times New Roman" panose="02020603050405020304" pitchFamily="18" charset="0"/>
              <a:sym typeface="Cambria"/>
            </a:endParaRPr>
          </a:p>
          <a:p>
            <a:pPr algn="just">
              <a:buSzPts val="2800"/>
            </a:pPr>
            <a:endParaRPr lang="en-US" sz="2100" b="1" dirty="0">
              <a:solidFill>
                <a:srgbClr val="002060"/>
              </a:solidFill>
              <a:latin typeface="Times New Roman" panose="02020603050405020304" pitchFamily="18" charset="0"/>
              <a:cs typeface="Times New Roman" panose="02020603050405020304" pitchFamily="18" charset="0"/>
              <a:sym typeface="Cambria"/>
            </a:endParaRPr>
          </a:p>
          <a:p>
            <a:pPr algn="just">
              <a:buSzPts val="2800"/>
            </a:pPr>
            <a:endParaRPr lang="en-US" sz="2100" b="1" dirty="0">
              <a:solidFill>
                <a:srgbClr val="002060"/>
              </a:solidFill>
              <a:latin typeface="Times New Roman" panose="02020603050405020304" pitchFamily="18" charset="0"/>
              <a:cs typeface="Times New Roman" panose="02020603050405020304" pitchFamily="18" charset="0"/>
              <a:sym typeface="Cambria"/>
            </a:endParaRPr>
          </a:p>
          <a:p>
            <a:pPr algn="just">
              <a:buSzPts val="2800"/>
            </a:pPr>
            <a:endParaRPr lang="en-US" sz="2100" b="1" dirty="0">
              <a:solidFill>
                <a:srgbClr val="002060"/>
              </a:solidFill>
              <a:latin typeface="Times New Roman" panose="02020603050405020304" pitchFamily="18" charset="0"/>
              <a:cs typeface="Times New Roman" panose="02020603050405020304" pitchFamily="18" charset="0"/>
              <a:sym typeface="Cambria"/>
            </a:endParaRPr>
          </a:p>
          <a:p>
            <a:pPr algn="just">
              <a:buSzPts val="2800"/>
            </a:pPr>
            <a:endParaRPr lang="en-US" sz="2100" b="1" dirty="0">
              <a:solidFill>
                <a:srgbClr val="002060"/>
              </a:solidFill>
              <a:latin typeface="Times New Roman" panose="02020603050405020304" pitchFamily="18" charset="0"/>
              <a:cs typeface="Times New Roman" panose="02020603050405020304" pitchFamily="18" charset="0"/>
              <a:sym typeface="Cambria"/>
            </a:endParaRPr>
          </a:p>
          <a:p>
            <a:pPr algn="just">
              <a:buSzPts val="2800"/>
            </a:pPr>
            <a:endParaRPr lang="en-US" sz="2100" b="1" dirty="0">
              <a:solidFill>
                <a:srgbClr val="002060"/>
              </a:solidFill>
              <a:latin typeface="Times New Roman" panose="02020603050405020304" pitchFamily="18" charset="0"/>
              <a:cs typeface="Times New Roman" panose="02020603050405020304" pitchFamily="18" charset="0"/>
              <a:sym typeface="Cambria"/>
            </a:endParaRPr>
          </a:p>
          <a:p>
            <a:pPr algn="just">
              <a:buSzPts val="2800"/>
            </a:pPr>
            <a:endParaRPr lang="en-US" sz="2100" b="1" dirty="0">
              <a:solidFill>
                <a:srgbClr val="002060"/>
              </a:solidFill>
              <a:latin typeface="Times New Roman" panose="02020603050405020304" pitchFamily="18" charset="0"/>
              <a:cs typeface="Times New Roman" panose="02020603050405020304" pitchFamily="18" charset="0"/>
              <a:sym typeface="Cambria"/>
            </a:endParaRPr>
          </a:p>
          <a:p>
            <a:pPr algn="just">
              <a:buSzPts val="2800"/>
            </a:pPr>
            <a:endParaRPr lang="en-US" sz="2100" b="1" dirty="0">
              <a:solidFill>
                <a:srgbClr val="002060"/>
              </a:solidFill>
              <a:latin typeface="Times New Roman" panose="02020603050405020304" pitchFamily="18" charset="0"/>
              <a:cs typeface="Times New Roman" panose="02020603050405020304" pitchFamily="18" charset="0"/>
              <a:sym typeface="Cambria"/>
            </a:endParaRPr>
          </a:p>
          <a:p>
            <a:pPr algn="just">
              <a:buSzPts val="2800"/>
            </a:pPr>
            <a:endParaRPr lang="en-US" sz="2100" b="1" dirty="0">
              <a:solidFill>
                <a:srgbClr val="002060"/>
              </a:solidFill>
              <a:latin typeface="Times New Roman" panose="02020603050405020304" pitchFamily="18" charset="0"/>
              <a:cs typeface="Times New Roman" panose="02020603050405020304" pitchFamily="18" charset="0"/>
              <a:sym typeface="Cambria"/>
            </a:endParaRPr>
          </a:p>
          <a:p>
            <a:pPr algn="just">
              <a:buSzPts val="2800"/>
            </a:pPr>
            <a:endParaRPr lang="en-US" sz="2100" b="1" dirty="0">
              <a:solidFill>
                <a:srgbClr val="002060"/>
              </a:solidFill>
              <a:latin typeface="Times New Roman" panose="02020603050405020304" pitchFamily="18" charset="0"/>
              <a:cs typeface="Times New Roman" panose="02020603050405020304" pitchFamily="18" charset="0"/>
              <a:sym typeface="Cambria"/>
            </a:endParaRPr>
          </a:p>
        </p:txBody>
      </p:sp>
      <p:sp>
        <p:nvSpPr>
          <p:cNvPr id="7" name="Google Shape;364;p18"/>
          <p:cNvSpPr txBox="1"/>
          <p:nvPr/>
        </p:nvSpPr>
        <p:spPr>
          <a:xfrm>
            <a:off x="574101" y="1316186"/>
            <a:ext cx="6740358" cy="1731213"/>
          </a:xfrm>
          <a:prstGeom prst="rect">
            <a:avLst/>
          </a:prstGeom>
          <a:noFill/>
          <a:ln>
            <a:noFill/>
          </a:ln>
        </p:spPr>
        <p:txBody>
          <a:bodyPr spcFirstLastPara="1" wrap="square" lIns="68569" tIns="34275" rIns="68569" bIns="34275" anchor="t" anchorCtr="0">
            <a:spAutoFit/>
          </a:bodyPr>
          <a:lstStyle/>
          <a:p>
            <a:pPr marL="257175" indent="-257175">
              <a:lnSpc>
                <a:spcPct val="150000"/>
              </a:lnSpc>
              <a:buSzPts val="2133"/>
              <a:buFont typeface="Quicksand"/>
              <a:buChar char="-"/>
            </a:pPr>
            <a:r>
              <a:rPr lang="vi-VN" sz="2400" dirty="0">
                <a:latin typeface="Times New Roman" panose="02020603050405020304" pitchFamily="18" charset="0"/>
                <a:ea typeface="Quicksand"/>
                <a:cs typeface="Times New Roman" panose="02020603050405020304" pitchFamily="18" charset="0"/>
                <a:sym typeface="Quicksand"/>
              </a:rPr>
              <a:t>Nhất quán về ngôi kể/ đại từ xưng hô.</a:t>
            </a:r>
            <a:endParaRPr lang="en-US" sz="2400" dirty="0">
              <a:latin typeface="Times New Roman" panose="02020603050405020304" pitchFamily="18" charset="0"/>
              <a:ea typeface="Quicksand"/>
              <a:cs typeface="Times New Roman" panose="02020603050405020304" pitchFamily="18" charset="0"/>
              <a:sym typeface="Quicksand"/>
            </a:endParaRPr>
          </a:p>
          <a:p>
            <a:pPr marL="257175" indent="-257175">
              <a:lnSpc>
                <a:spcPct val="150000"/>
              </a:lnSpc>
              <a:buSzPts val="2133"/>
              <a:buFont typeface="Quicksand"/>
              <a:buChar char="-"/>
            </a:pPr>
            <a:r>
              <a:rPr lang="en-US" sz="2400" dirty="0" err="1">
                <a:latin typeface="Times New Roman" panose="02020603050405020304" pitchFamily="18" charset="0"/>
                <a:ea typeface="Quicksand"/>
                <a:cs typeface="Times New Roman" panose="02020603050405020304" pitchFamily="18" charset="0"/>
                <a:sym typeface="Quicksand"/>
              </a:rPr>
              <a:t>Triển</a:t>
            </a:r>
            <a:r>
              <a:rPr lang="en-US" sz="2400" dirty="0">
                <a:latin typeface="Times New Roman" panose="02020603050405020304" pitchFamily="18" charset="0"/>
                <a:ea typeface="Quicksand"/>
                <a:cs typeface="Times New Roman" panose="02020603050405020304" pitchFamily="18" charset="0"/>
                <a:sym typeface="Quicksand"/>
              </a:rPr>
              <a:t> </a:t>
            </a:r>
            <a:r>
              <a:rPr lang="en-US" sz="2400" dirty="0" err="1">
                <a:latin typeface="Times New Roman" panose="02020603050405020304" pitchFamily="18" charset="0"/>
                <a:ea typeface="Quicksand"/>
                <a:cs typeface="Times New Roman" panose="02020603050405020304" pitchFamily="18" charset="0"/>
                <a:sym typeface="Quicksand"/>
              </a:rPr>
              <a:t>khai</a:t>
            </a:r>
            <a:r>
              <a:rPr lang="en-US" sz="2400" dirty="0">
                <a:latin typeface="Times New Roman" panose="02020603050405020304" pitchFamily="18" charset="0"/>
                <a:ea typeface="Quicksand"/>
                <a:cs typeface="Times New Roman" panose="02020603050405020304" pitchFamily="18" charset="0"/>
                <a:sym typeface="Quicksand"/>
              </a:rPr>
              <a:t> </a:t>
            </a:r>
            <a:r>
              <a:rPr lang="en-US" sz="2400" dirty="0" err="1">
                <a:latin typeface="Times New Roman" panose="02020603050405020304" pitchFamily="18" charset="0"/>
                <a:ea typeface="Quicksand"/>
                <a:cs typeface="Times New Roman" panose="02020603050405020304" pitchFamily="18" charset="0"/>
                <a:sym typeface="Quicksand"/>
              </a:rPr>
              <a:t>đầy</a:t>
            </a:r>
            <a:r>
              <a:rPr lang="en-US" sz="2400" dirty="0">
                <a:latin typeface="Times New Roman" panose="02020603050405020304" pitchFamily="18" charset="0"/>
                <a:ea typeface="Quicksand"/>
                <a:cs typeface="Times New Roman" panose="02020603050405020304" pitchFamily="18" charset="0"/>
                <a:sym typeface="Quicksand"/>
              </a:rPr>
              <a:t> </a:t>
            </a:r>
            <a:r>
              <a:rPr lang="en-US" sz="2400" dirty="0" err="1">
                <a:latin typeface="Times New Roman" panose="02020603050405020304" pitchFamily="18" charset="0"/>
                <a:ea typeface="Quicksand"/>
                <a:cs typeface="Times New Roman" panose="02020603050405020304" pitchFamily="18" charset="0"/>
                <a:sym typeface="Quicksand"/>
              </a:rPr>
              <a:t>đủ</a:t>
            </a:r>
            <a:r>
              <a:rPr lang="en-US" sz="2400" dirty="0">
                <a:latin typeface="Times New Roman" panose="02020603050405020304" pitchFamily="18" charset="0"/>
                <a:ea typeface="Quicksand"/>
                <a:cs typeface="Times New Roman" panose="02020603050405020304" pitchFamily="18" charset="0"/>
                <a:sym typeface="Quicksand"/>
              </a:rPr>
              <a:t> </a:t>
            </a:r>
            <a:r>
              <a:rPr lang="en-US" sz="2400" dirty="0" err="1">
                <a:latin typeface="Times New Roman" panose="02020603050405020304" pitchFamily="18" charset="0"/>
                <a:ea typeface="Quicksand"/>
                <a:cs typeface="Times New Roman" panose="02020603050405020304" pitchFamily="18" charset="0"/>
                <a:sym typeface="Quicksand"/>
              </a:rPr>
              <a:t>các</a:t>
            </a:r>
            <a:r>
              <a:rPr lang="en-US" sz="2400" dirty="0">
                <a:latin typeface="Times New Roman" panose="02020603050405020304" pitchFamily="18" charset="0"/>
                <a:ea typeface="Quicksand"/>
                <a:cs typeface="Times New Roman" panose="02020603050405020304" pitchFamily="18" charset="0"/>
                <a:sym typeface="Quicksand"/>
              </a:rPr>
              <a:t> ý </a:t>
            </a:r>
            <a:r>
              <a:rPr lang="en-US" sz="2400" dirty="0" err="1">
                <a:latin typeface="Times New Roman" panose="02020603050405020304" pitchFamily="18" charset="0"/>
                <a:ea typeface="Quicksand"/>
                <a:cs typeface="Times New Roman" panose="02020603050405020304" pitchFamily="18" charset="0"/>
                <a:sym typeface="Quicksand"/>
              </a:rPr>
              <a:t>đã</a:t>
            </a:r>
            <a:r>
              <a:rPr lang="en-US" sz="2400" dirty="0">
                <a:latin typeface="Times New Roman" panose="02020603050405020304" pitchFamily="18" charset="0"/>
                <a:ea typeface="Quicksand"/>
                <a:cs typeface="Times New Roman" panose="02020603050405020304" pitchFamily="18" charset="0"/>
                <a:sym typeface="Quicksand"/>
              </a:rPr>
              <a:t> </a:t>
            </a:r>
            <a:r>
              <a:rPr lang="en-US" sz="2400" dirty="0" err="1">
                <a:latin typeface="Times New Roman" panose="02020603050405020304" pitchFamily="18" charset="0"/>
                <a:ea typeface="Quicksand"/>
                <a:cs typeface="Times New Roman" panose="02020603050405020304" pitchFamily="18" charset="0"/>
                <a:sym typeface="Quicksand"/>
              </a:rPr>
              <a:t>có</a:t>
            </a:r>
            <a:r>
              <a:rPr lang="en-US" sz="2400" dirty="0">
                <a:latin typeface="Times New Roman" panose="02020603050405020304" pitchFamily="18" charset="0"/>
                <a:ea typeface="Quicksand"/>
                <a:cs typeface="Times New Roman" panose="02020603050405020304" pitchFamily="18" charset="0"/>
                <a:sym typeface="Quicksand"/>
              </a:rPr>
              <a:t> </a:t>
            </a:r>
            <a:r>
              <a:rPr lang="en-US" sz="2400" dirty="0" err="1">
                <a:latin typeface="Times New Roman" panose="02020603050405020304" pitchFamily="18" charset="0"/>
                <a:ea typeface="Quicksand"/>
                <a:cs typeface="Times New Roman" panose="02020603050405020304" pitchFamily="18" charset="0"/>
                <a:sym typeface="Quicksand"/>
              </a:rPr>
              <a:t>trong</a:t>
            </a:r>
            <a:r>
              <a:rPr lang="en-US" sz="2400" dirty="0">
                <a:latin typeface="Times New Roman" panose="02020603050405020304" pitchFamily="18" charset="0"/>
                <a:ea typeface="Quicksand"/>
                <a:cs typeface="Times New Roman" panose="02020603050405020304" pitchFamily="18" charset="0"/>
                <a:sym typeface="Quicksand"/>
              </a:rPr>
              <a:t> </a:t>
            </a:r>
            <a:r>
              <a:rPr lang="en-US" sz="2400" dirty="0" err="1">
                <a:latin typeface="Times New Roman" panose="02020603050405020304" pitchFamily="18" charset="0"/>
                <a:ea typeface="Quicksand"/>
                <a:cs typeface="Times New Roman" panose="02020603050405020304" pitchFamily="18" charset="0"/>
                <a:sym typeface="Quicksand"/>
              </a:rPr>
              <a:t>dàn</a:t>
            </a:r>
            <a:r>
              <a:rPr lang="en-US" sz="2400" dirty="0">
                <a:latin typeface="Times New Roman" panose="02020603050405020304" pitchFamily="18" charset="0"/>
                <a:ea typeface="Quicksand"/>
                <a:cs typeface="Times New Roman" panose="02020603050405020304" pitchFamily="18" charset="0"/>
                <a:sym typeface="Quicksand"/>
              </a:rPr>
              <a:t> ý.</a:t>
            </a:r>
            <a:endParaRPr sz="2400" dirty="0">
              <a:latin typeface="Times New Roman" panose="02020603050405020304" pitchFamily="18" charset="0"/>
              <a:ea typeface="Quicksand"/>
              <a:cs typeface="Times New Roman" panose="02020603050405020304" pitchFamily="18" charset="0"/>
              <a:sym typeface="Quicksand"/>
            </a:endParaRPr>
          </a:p>
          <a:p>
            <a:pPr marL="257175" indent="-257175">
              <a:lnSpc>
                <a:spcPct val="150000"/>
              </a:lnSpc>
              <a:buSzPts val="2133"/>
              <a:buFont typeface="Quicksand"/>
              <a:buChar char="-"/>
            </a:pPr>
            <a:r>
              <a:rPr lang="en-US" sz="2400" dirty="0" err="1">
                <a:latin typeface="Times New Roman" panose="02020603050405020304" pitchFamily="18" charset="0"/>
                <a:ea typeface="Quicksand"/>
                <a:cs typeface="Times New Roman" panose="02020603050405020304" pitchFamily="18" charset="0"/>
                <a:sym typeface="Quicksand"/>
              </a:rPr>
              <a:t>Nắm</a:t>
            </a:r>
            <a:r>
              <a:rPr lang="en-US" sz="2400" dirty="0">
                <a:latin typeface="Times New Roman" panose="02020603050405020304" pitchFamily="18" charset="0"/>
                <a:ea typeface="Quicksand"/>
                <a:cs typeface="Times New Roman" panose="02020603050405020304" pitchFamily="18" charset="0"/>
                <a:sym typeface="Quicksand"/>
              </a:rPr>
              <a:t> </a:t>
            </a:r>
            <a:r>
              <a:rPr lang="en-US" sz="2400" dirty="0" err="1">
                <a:latin typeface="Times New Roman" panose="02020603050405020304" pitchFamily="18" charset="0"/>
                <a:ea typeface="Quicksand"/>
                <a:cs typeface="Times New Roman" panose="02020603050405020304" pitchFamily="18" charset="0"/>
                <a:sym typeface="Quicksand"/>
              </a:rPr>
              <a:t>vững</a:t>
            </a:r>
            <a:r>
              <a:rPr lang="en-US" sz="2400" dirty="0">
                <a:latin typeface="Times New Roman" panose="02020603050405020304" pitchFamily="18" charset="0"/>
                <a:ea typeface="Quicksand"/>
                <a:cs typeface="Times New Roman" panose="02020603050405020304" pitchFamily="18" charset="0"/>
                <a:sym typeface="Quicksand"/>
              </a:rPr>
              <a:t> </a:t>
            </a:r>
            <a:r>
              <a:rPr lang="en-US" sz="2400" dirty="0" err="1">
                <a:latin typeface="Times New Roman" panose="02020603050405020304" pitchFamily="18" charset="0"/>
                <a:ea typeface="Quicksand"/>
                <a:cs typeface="Times New Roman" panose="02020603050405020304" pitchFamily="18" charset="0"/>
                <a:sym typeface="Quicksand"/>
              </a:rPr>
              <a:t>cách</a:t>
            </a:r>
            <a:r>
              <a:rPr lang="en-US" sz="2400" dirty="0">
                <a:latin typeface="Times New Roman" panose="02020603050405020304" pitchFamily="18" charset="0"/>
                <a:ea typeface="Quicksand"/>
                <a:cs typeface="Times New Roman" panose="02020603050405020304" pitchFamily="18" charset="0"/>
                <a:sym typeface="Quicksand"/>
              </a:rPr>
              <a:t> </a:t>
            </a:r>
            <a:r>
              <a:rPr lang="en-US" sz="2400" dirty="0" err="1">
                <a:latin typeface="Times New Roman" panose="02020603050405020304" pitchFamily="18" charset="0"/>
                <a:ea typeface="Quicksand"/>
                <a:cs typeface="Times New Roman" panose="02020603050405020304" pitchFamily="18" charset="0"/>
                <a:sym typeface="Quicksand"/>
              </a:rPr>
              <a:t>viết</a:t>
            </a:r>
            <a:r>
              <a:rPr lang="en-US" sz="2400" dirty="0">
                <a:latin typeface="Times New Roman" panose="02020603050405020304" pitchFamily="18" charset="0"/>
                <a:ea typeface="Quicksand"/>
                <a:cs typeface="Times New Roman" panose="02020603050405020304" pitchFamily="18" charset="0"/>
                <a:sym typeface="Quicksand"/>
              </a:rPr>
              <a:t> </a:t>
            </a:r>
            <a:r>
              <a:rPr lang="en-US" sz="2400" dirty="0" err="1">
                <a:latin typeface="Times New Roman" panose="02020603050405020304" pitchFamily="18" charset="0"/>
                <a:ea typeface="Quicksand"/>
                <a:cs typeface="Times New Roman" panose="02020603050405020304" pitchFamily="18" charset="0"/>
                <a:sym typeface="Quicksand"/>
              </a:rPr>
              <a:t>của</a:t>
            </a:r>
            <a:r>
              <a:rPr lang="en-US" sz="2400" dirty="0">
                <a:latin typeface="Times New Roman" panose="02020603050405020304" pitchFamily="18" charset="0"/>
                <a:ea typeface="Quicksand"/>
                <a:cs typeface="Times New Roman" panose="02020603050405020304" pitchFamily="18" charset="0"/>
                <a:sym typeface="Quicksand"/>
              </a:rPr>
              <a:t> </a:t>
            </a:r>
            <a:r>
              <a:rPr lang="en-US" sz="2400" dirty="0" err="1">
                <a:latin typeface="Times New Roman" panose="02020603050405020304" pitchFamily="18" charset="0"/>
                <a:ea typeface="Quicksand"/>
                <a:cs typeface="Times New Roman" panose="02020603050405020304" pitchFamily="18" charset="0"/>
                <a:sym typeface="Quicksand"/>
              </a:rPr>
              <a:t>từng</a:t>
            </a:r>
            <a:r>
              <a:rPr lang="en-US" sz="2400" dirty="0">
                <a:latin typeface="Times New Roman" panose="02020603050405020304" pitchFamily="18" charset="0"/>
                <a:ea typeface="Quicksand"/>
                <a:cs typeface="Times New Roman" panose="02020603050405020304" pitchFamily="18" charset="0"/>
                <a:sym typeface="Quicksand"/>
              </a:rPr>
              <a:t> </a:t>
            </a:r>
            <a:r>
              <a:rPr lang="en-US" sz="2400" dirty="0" err="1">
                <a:latin typeface="Times New Roman" panose="02020603050405020304" pitchFamily="18" charset="0"/>
                <a:ea typeface="Quicksand"/>
                <a:cs typeface="Times New Roman" panose="02020603050405020304" pitchFamily="18" charset="0"/>
                <a:sym typeface="Quicksand"/>
              </a:rPr>
              <a:t>phần</a:t>
            </a:r>
            <a:r>
              <a:rPr lang="en-US" sz="2400" dirty="0">
                <a:latin typeface="Times New Roman" panose="02020603050405020304" pitchFamily="18" charset="0"/>
                <a:ea typeface="Quicksand"/>
                <a:cs typeface="Times New Roman" panose="02020603050405020304" pitchFamily="18" charset="0"/>
                <a:sym typeface="Quicksand"/>
              </a:rPr>
              <a:t>.</a:t>
            </a:r>
            <a:endParaRPr sz="2400" dirty="0">
              <a:latin typeface="Times New Roman" panose="02020603050405020304" pitchFamily="18" charset="0"/>
              <a:ea typeface="Quicksand"/>
              <a:cs typeface="Times New Roman" panose="02020603050405020304" pitchFamily="18" charset="0"/>
              <a:sym typeface="Quicksand"/>
            </a:endParaRPr>
          </a:p>
        </p:txBody>
      </p:sp>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5837920" y="1803338"/>
            <a:ext cx="3048000" cy="3048000"/>
          </a:xfrm>
          <a:prstGeom prst="rect">
            <a:avLst/>
          </a:prstGeom>
        </p:spPr>
      </p:pic>
    </p:spTree>
    <p:extLst>
      <p:ext uri="{BB962C8B-B14F-4D97-AF65-F5344CB8AC3E}">
        <p14:creationId xmlns:p14="http://schemas.microsoft.com/office/powerpoint/2010/main" val="3209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5" name="Google Shape;318;p16"/>
          <p:cNvSpPr txBox="1">
            <a:spLocks/>
          </p:cNvSpPr>
          <p:nvPr/>
        </p:nvSpPr>
        <p:spPr>
          <a:xfrm>
            <a:off x="385491" y="1153029"/>
            <a:ext cx="8337269" cy="3521712"/>
          </a:xfrm>
          <a:prstGeom prst="rect">
            <a:avLst/>
          </a:prstGeom>
          <a:solidFill>
            <a:schemeClr val="tx1"/>
          </a:solidFill>
          <a:ln w="9525" cap="flat" cmpd="sng">
            <a:noFill/>
            <a:prstDash val="solid"/>
            <a:round/>
            <a:headEnd type="none" w="sm" len="sm"/>
            <a:tailEnd type="none" w="sm" len="sm"/>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accent1"/>
              </a:buClr>
              <a:buSzPts val="1400"/>
              <a:buFont typeface="Albert Sans"/>
              <a:buChar char="●"/>
              <a:defRPr sz="1400" b="0" i="0" u="none" strike="noStrike" cap="none">
                <a:solidFill>
                  <a:schemeClr val="accent1"/>
                </a:solidFill>
                <a:latin typeface="Albert Sans"/>
                <a:ea typeface="Albert Sans"/>
                <a:cs typeface="Albert Sans"/>
                <a:sym typeface="Albert Sans"/>
              </a:defRPr>
            </a:lvl1pPr>
            <a:lvl2pPr marL="914400" marR="0" lvl="1" indent="-317500" algn="l" rtl="0">
              <a:lnSpc>
                <a:spcPct val="100000"/>
              </a:lnSpc>
              <a:spcBef>
                <a:spcPts val="0"/>
              </a:spcBef>
              <a:spcAft>
                <a:spcPts val="0"/>
              </a:spcAft>
              <a:buClr>
                <a:schemeClr val="accent1"/>
              </a:buClr>
              <a:buSzPts val="1400"/>
              <a:buFont typeface="Albert Sans"/>
              <a:buChar char="○"/>
              <a:defRPr sz="1400" b="0" i="0" u="none" strike="noStrike" cap="none">
                <a:solidFill>
                  <a:schemeClr val="accent1"/>
                </a:solidFill>
                <a:latin typeface="Albert Sans"/>
                <a:ea typeface="Albert Sans"/>
                <a:cs typeface="Albert Sans"/>
                <a:sym typeface="Albert Sans"/>
              </a:defRPr>
            </a:lvl2pPr>
            <a:lvl3pPr marL="1371600" marR="0" lvl="2" indent="-317500" algn="l" rtl="0">
              <a:lnSpc>
                <a:spcPct val="100000"/>
              </a:lnSpc>
              <a:spcBef>
                <a:spcPts val="0"/>
              </a:spcBef>
              <a:spcAft>
                <a:spcPts val="0"/>
              </a:spcAft>
              <a:buClr>
                <a:schemeClr val="accent1"/>
              </a:buClr>
              <a:buSzPts val="1400"/>
              <a:buFont typeface="Albert Sans"/>
              <a:buChar char="■"/>
              <a:defRPr sz="1400" b="0" i="0" u="none" strike="noStrike" cap="none">
                <a:solidFill>
                  <a:schemeClr val="accent1"/>
                </a:solidFill>
                <a:latin typeface="Albert Sans"/>
                <a:ea typeface="Albert Sans"/>
                <a:cs typeface="Albert Sans"/>
                <a:sym typeface="Albert Sans"/>
              </a:defRPr>
            </a:lvl3pPr>
            <a:lvl4pPr marL="1828800" marR="0" lvl="3" indent="-317500" algn="l" rtl="0">
              <a:lnSpc>
                <a:spcPct val="100000"/>
              </a:lnSpc>
              <a:spcBef>
                <a:spcPts val="0"/>
              </a:spcBef>
              <a:spcAft>
                <a:spcPts val="0"/>
              </a:spcAft>
              <a:buClr>
                <a:schemeClr val="accent1"/>
              </a:buClr>
              <a:buSzPts val="1400"/>
              <a:buFont typeface="Albert Sans"/>
              <a:buChar char="●"/>
              <a:defRPr sz="1400" b="0" i="0" u="none" strike="noStrike" cap="none">
                <a:solidFill>
                  <a:schemeClr val="accent1"/>
                </a:solidFill>
                <a:latin typeface="Albert Sans"/>
                <a:ea typeface="Albert Sans"/>
                <a:cs typeface="Albert Sans"/>
                <a:sym typeface="Albert Sans"/>
              </a:defRPr>
            </a:lvl4pPr>
            <a:lvl5pPr marL="2286000" marR="0" lvl="4" indent="-317500" algn="l" rtl="0">
              <a:lnSpc>
                <a:spcPct val="100000"/>
              </a:lnSpc>
              <a:spcBef>
                <a:spcPts val="0"/>
              </a:spcBef>
              <a:spcAft>
                <a:spcPts val="0"/>
              </a:spcAft>
              <a:buClr>
                <a:schemeClr val="accent1"/>
              </a:buClr>
              <a:buSzPts val="1400"/>
              <a:buFont typeface="Albert Sans"/>
              <a:buChar char="○"/>
              <a:defRPr sz="1400" b="0" i="0" u="none" strike="noStrike" cap="none">
                <a:solidFill>
                  <a:schemeClr val="accent1"/>
                </a:solidFill>
                <a:latin typeface="Albert Sans"/>
                <a:ea typeface="Albert Sans"/>
                <a:cs typeface="Albert Sans"/>
                <a:sym typeface="Albert Sans"/>
              </a:defRPr>
            </a:lvl5pPr>
            <a:lvl6pPr marL="2743200" marR="0" lvl="5" indent="-317500" algn="l" rtl="0">
              <a:lnSpc>
                <a:spcPct val="100000"/>
              </a:lnSpc>
              <a:spcBef>
                <a:spcPts val="0"/>
              </a:spcBef>
              <a:spcAft>
                <a:spcPts val="0"/>
              </a:spcAft>
              <a:buClr>
                <a:schemeClr val="accent1"/>
              </a:buClr>
              <a:buSzPts val="1400"/>
              <a:buFont typeface="Albert Sans"/>
              <a:buChar char="■"/>
              <a:defRPr sz="1400" b="0" i="0" u="none" strike="noStrike" cap="none">
                <a:solidFill>
                  <a:schemeClr val="accent1"/>
                </a:solidFill>
                <a:latin typeface="Albert Sans"/>
                <a:ea typeface="Albert Sans"/>
                <a:cs typeface="Albert Sans"/>
                <a:sym typeface="Albert Sans"/>
              </a:defRPr>
            </a:lvl6pPr>
            <a:lvl7pPr marL="3200400" marR="0" lvl="6" indent="-317500" algn="l" rtl="0">
              <a:lnSpc>
                <a:spcPct val="100000"/>
              </a:lnSpc>
              <a:spcBef>
                <a:spcPts val="0"/>
              </a:spcBef>
              <a:spcAft>
                <a:spcPts val="0"/>
              </a:spcAft>
              <a:buClr>
                <a:schemeClr val="accent1"/>
              </a:buClr>
              <a:buSzPts val="1400"/>
              <a:buFont typeface="Albert Sans"/>
              <a:buChar char="●"/>
              <a:defRPr sz="1400" b="0" i="0" u="none" strike="noStrike" cap="none">
                <a:solidFill>
                  <a:schemeClr val="accent1"/>
                </a:solidFill>
                <a:latin typeface="Albert Sans"/>
                <a:ea typeface="Albert Sans"/>
                <a:cs typeface="Albert Sans"/>
                <a:sym typeface="Albert Sans"/>
              </a:defRPr>
            </a:lvl7pPr>
            <a:lvl8pPr marL="3657600" marR="0" lvl="7" indent="-317500" algn="l" rtl="0">
              <a:lnSpc>
                <a:spcPct val="100000"/>
              </a:lnSpc>
              <a:spcBef>
                <a:spcPts val="0"/>
              </a:spcBef>
              <a:spcAft>
                <a:spcPts val="0"/>
              </a:spcAft>
              <a:buClr>
                <a:schemeClr val="accent1"/>
              </a:buClr>
              <a:buSzPts val="1400"/>
              <a:buFont typeface="Albert Sans"/>
              <a:buChar char="○"/>
              <a:defRPr sz="1400" b="0" i="0" u="none" strike="noStrike" cap="none">
                <a:solidFill>
                  <a:schemeClr val="accent1"/>
                </a:solidFill>
                <a:latin typeface="Albert Sans"/>
                <a:ea typeface="Albert Sans"/>
                <a:cs typeface="Albert Sans"/>
                <a:sym typeface="Albert Sans"/>
              </a:defRPr>
            </a:lvl8pPr>
            <a:lvl9pPr marL="4114800" marR="0" lvl="8" indent="-317500" algn="l" rtl="0">
              <a:lnSpc>
                <a:spcPct val="100000"/>
              </a:lnSpc>
              <a:spcBef>
                <a:spcPts val="0"/>
              </a:spcBef>
              <a:spcAft>
                <a:spcPts val="0"/>
              </a:spcAft>
              <a:buClr>
                <a:schemeClr val="accent1"/>
              </a:buClr>
              <a:buSzPts val="1400"/>
              <a:buFont typeface="Albert Sans"/>
              <a:buChar char="■"/>
              <a:defRPr sz="1400" b="0" i="0" u="none" strike="noStrike" cap="none">
                <a:solidFill>
                  <a:schemeClr val="accent1"/>
                </a:solidFill>
                <a:latin typeface="Albert Sans"/>
                <a:ea typeface="Albert Sans"/>
                <a:cs typeface="Albert Sans"/>
                <a:sym typeface="Albert Sans"/>
              </a:defRPr>
            </a:lvl9pPr>
          </a:lstStyle>
          <a:p>
            <a:pPr marL="0" indent="0" algn="just">
              <a:spcBef>
                <a:spcPts val="750"/>
              </a:spcBef>
              <a:buClr>
                <a:srgbClr val="121259"/>
              </a:buClr>
              <a:buSzPts val="2133"/>
              <a:buFont typeface="Albert Sans"/>
              <a:buNone/>
            </a:pPr>
            <a:r>
              <a:rPr lang="en-US" sz="1800" b="1" dirty="0">
                <a:solidFill>
                  <a:srgbClr val="121259"/>
                </a:solidFill>
                <a:latin typeface="Times New Roman" panose="02020603050405020304" pitchFamily="18" charset="0"/>
                <a:cs typeface="Times New Roman" panose="02020603050405020304" pitchFamily="18" charset="0"/>
              </a:rPr>
              <a:t>- </a:t>
            </a:r>
            <a:r>
              <a:rPr lang="en-US" sz="1800" b="1" dirty="0" err="1">
                <a:solidFill>
                  <a:srgbClr val="121259"/>
                </a:solidFill>
                <a:latin typeface="Times New Roman" panose="02020603050405020304" pitchFamily="18" charset="0"/>
                <a:cs typeface="Times New Roman" panose="02020603050405020304" pitchFamily="18" charset="0"/>
              </a:rPr>
              <a:t>Mở</a:t>
            </a:r>
            <a:r>
              <a:rPr lang="en-US" sz="1800" b="1" dirty="0">
                <a:solidFill>
                  <a:srgbClr val="121259"/>
                </a:solidFill>
                <a:latin typeface="Times New Roman" panose="02020603050405020304" pitchFamily="18" charset="0"/>
                <a:cs typeface="Times New Roman" panose="02020603050405020304" pitchFamily="18" charset="0"/>
              </a:rPr>
              <a:t> </a:t>
            </a:r>
            <a:r>
              <a:rPr lang="en-US" sz="1800" b="1" dirty="0" err="1">
                <a:solidFill>
                  <a:srgbClr val="121259"/>
                </a:solidFill>
                <a:latin typeface="Times New Roman" panose="02020603050405020304" pitchFamily="18" charset="0"/>
                <a:cs typeface="Times New Roman" panose="02020603050405020304" pitchFamily="18" charset="0"/>
              </a:rPr>
              <a:t>bài</a:t>
            </a:r>
            <a:r>
              <a:rPr lang="en-US" sz="1800" b="1" dirty="0">
                <a:solidFill>
                  <a:srgbClr val="121259"/>
                </a:solidFill>
                <a:latin typeface="Times New Roman" panose="02020603050405020304" pitchFamily="18" charset="0"/>
                <a:cs typeface="Times New Roman" panose="02020603050405020304" pitchFamily="18" charset="0"/>
              </a:rPr>
              <a:t>: </a:t>
            </a:r>
            <a:r>
              <a:rPr lang="en-US" sz="1800" dirty="0" err="1">
                <a:solidFill>
                  <a:srgbClr val="121259"/>
                </a:solidFill>
                <a:latin typeface="Times New Roman" panose="02020603050405020304" pitchFamily="18" charset="0"/>
                <a:cs typeface="Times New Roman" panose="02020603050405020304" pitchFamily="18" charset="0"/>
              </a:rPr>
              <a:t>nếu</a:t>
            </a:r>
            <a:r>
              <a:rPr lang="en-US" sz="1800" dirty="0">
                <a:solidFill>
                  <a:srgbClr val="121259"/>
                </a:solidFill>
                <a:latin typeface="Times New Roman" panose="02020603050405020304" pitchFamily="18" charset="0"/>
                <a:cs typeface="Times New Roman" panose="02020603050405020304" pitchFamily="18" charset="0"/>
              </a:rPr>
              <a:t> </a:t>
            </a:r>
            <a:r>
              <a:rPr lang="en-US" sz="1800" dirty="0" err="1">
                <a:solidFill>
                  <a:srgbClr val="121259"/>
                </a:solidFill>
                <a:latin typeface="Times New Roman" panose="02020603050405020304" pitchFamily="18" charset="0"/>
                <a:cs typeface="Times New Roman" panose="02020603050405020304" pitchFamily="18" charset="0"/>
              </a:rPr>
              <a:t>vấn</a:t>
            </a:r>
            <a:r>
              <a:rPr lang="en-US" sz="1800" dirty="0">
                <a:solidFill>
                  <a:srgbClr val="121259"/>
                </a:solidFill>
                <a:latin typeface="Times New Roman" panose="02020603050405020304" pitchFamily="18" charset="0"/>
                <a:cs typeface="Times New Roman" panose="02020603050405020304" pitchFamily="18" charset="0"/>
              </a:rPr>
              <a:t> </a:t>
            </a:r>
            <a:r>
              <a:rPr lang="en-US" sz="1800" dirty="0" err="1">
                <a:solidFill>
                  <a:srgbClr val="121259"/>
                </a:solidFill>
                <a:latin typeface="Times New Roman" panose="02020603050405020304" pitchFamily="18" charset="0"/>
                <a:cs typeface="Times New Roman" panose="02020603050405020304" pitchFamily="18" charset="0"/>
              </a:rPr>
              <a:t>đề</a:t>
            </a:r>
            <a:r>
              <a:rPr lang="en-US" sz="1800" dirty="0">
                <a:solidFill>
                  <a:srgbClr val="121259"/>
                </a:solidFill>
                <a:latin typeface="Times New Roman" panose="02020603050405020304" pitchFamily="18" charset="0"/>
                <a:cs typeface="Times New Roman" panose="02020603050405020304" pitchFamily="18" charset="0"/>
              </a:rPr>
              <a:t> </a:t>
            </a:r>
            <a:r>
              <a:rPr lang="en-US" sz="1800" dirty="0" err="1">
                <a:solidFill>
                  <a:srgbClr val="121259"/>
                </a:solidFill>
                <a:latin typeface="Times New Roman" panose="02020603050405020304" pitchFamily="18" charset="0"/>
                <a:cs typeface="Times New Roman" panose="02020603050405020304" pitchFamily="18" charset="0"/>
              </a:rPr>
              <a:t>đời</a:t>
            </a:r>
            <a:r>
              <a:rPr lang="en-US" sz="1800" dirty="0">
                <a:solidFill>
                  <a:srgbClr val="121259"/>
                </a:solidFill>
                <a:latin typeface="Times New Roman" panose="02020603050405020304" pitchFamily="18" charset="0"/>
                <a:cs typeface="Times New Roman" panose="02020603050405020304" pitchFamily="18" charset="0"/>
              </a:rPr>
              <a:t> </a:t>
            </a:r>
            <a:r>
              <a:rPr lang="en-US" sz="1800" dirty="0" err="1">
                <a:solidFill>
                  <a:srgbClr val="121259"/>
                </a:solidFill>
                <a:latin typeface="Times New Roman" panose="02020603050405020304" pitchFamily="18" charset="0"/>
                <a:cs typeface="Times New Roman" panose="02020603050405020304" pitchFamily="18" charset="0"/>
              </a:rPr>
              <a:t>sống</a:t>
            </a:r>
            <a:r>
              <a:rPr lang="en-US" sz="1800" dirty="0">
                <a:solidFill>
                  <a:srgbClr val="121259"/>
                </a:solidFill>
                <a:latin typeface="Times New Roman" panose="02020603050405020304" pitchFamily="18" charset="0"/>
                <a:cs typeface="Times New Roman" panose="02020603050405020304" pitchFamily="18" charset="0"/>
              </a:rPr>
              <a:t> </a:t>
            </a:r>
            <a:r>
              <a:rPr lang="en-US" sz="1800" dirty="0" err="1">
                <a:solidFill>
                  <a:srgbClr val="121259"/>
                </a:solidFill>
                <a:latin typeface="Times New Roman" panose="02020603050405020304" pitchFamily="18" charset="0"/>
                <a:cs typeface="Times New Roman" panose="02020603050405020304" pitchFamily="18" charset="0"/>
              </a:rPr>
              <a:t>cần</a:t>
            </a:r>
            <a:r>
              <a:rPr lang="en-US" sz="1800" dirty="0">
                <a:solidFill>
                  <a:srgbClr val="121259"/>
                </a:solidFill>
                <a:latin typeface="Times New Roman" panose="02020603050405020304" pitchFamily="18" charset="0"/>
                <a:cs typeface="Times New Roman" panose="02020603050405020304" pitchFamily="18" charset="0"/>
              </a:rPr>
              <a:t> </a:t>
            </a:r>
            <a:r>
              <a:rPr lang="en-US" sz="1800" dirty="0" err="1">
                <a:solidFill>
                  <a:srgbClr val="121259"/>
                </a:solidFill>
                <a:latin typeface="Times New Roman" panose="02020603050405020304" pitchFamily="18" charset="0"/>
                <a:cs typeface="Times New Roman" panose="02020603050405020304" pitchFamily="18" charset="0"/>
              </a:rPr>
              <a:t>bàn</a:t>
            </a:r>
            <a:r>
              <a:rPr lang="en-US" sz="1800" dirty="0">
                <a:solidFill>
                  <a:srgbClr val="121259"/>
                </a:solidFill>
                <a:latin typeface="Times New Roman" panose="02020603050405020304" pitchFamily="18" charset="0"/>
                <a:cs typeface="Times New Roman" panose="02020603050405020304" pitchFamily="18" charset="0"/>
              </a:rPr>
              <a:t> </a:t>
            </a:r>
            <a:r>
              <a:rPr lang="en-US" sz="1800" dirty="0" err="1">
                <a:solidFill>
                  <a:srgbClr val="121259"/>
                </a:solidFill>
                <a:latin typeface="Times New Roman" panose="02020603050405020304" pitchFamily="18" charset="0"/>
                <a:cs typeface="Times New Roman" panose="02020603050405020304" pitchFamily="18" charset="0"/>
              </a:rPr>
              <a:t>theo</a:t>
            </a:r>
            <a:r>
              <a:rPr lang="en-US" sz="1800" dirty="0">
                <a:solidFill>
                  <a:srgbClr val="121259"/>
                </a:solidFill>
                <a:latin typeface="Times New Roman" panose="02020603050405020304" pitchFamily="18" charset="0"/>
                <a:cs typeface="Times New Roman" panose="02020603050405020304" pitchFamily="18" charset="0"/>
              </a:rPr>
              <a:t> </a:t>
            </a:r>
            <a:r>
              <a:rPr lang="en-US" sz="1800" dirty="0" err="1">
                <a:solidFill>
                  <a:srgbClr val="121259"/>
                </a:solidFill>
                <a:latin typeface="Times New Roman" panose="02020603050405020304" pitchFamily="18" charset="0"/>
                <a:cs typeface="Times New Roman" panose="02020603050405020304" pitchFamily="18" charset="0"/>
              </a:rPr>
              <a:t>cách</a:t>
            </a:r>
            <a:r>
              <a:rPr lang="en-US" sz="1800" dirty="0">
                <a:solidFill>
                  <a:srgbClr val="121259"/>
                </a:solidFill>
                <a:latin typeface="Times New Roman" panose="02020603050405020304" pitchFamily="18" charset="0"/>
                <a:cs typeface="Times New Roman" panose="02020603050405020304" pitchFamily="18" charset="0"/>
              </a:rPr>
              <a:t> </a:t>
            </a:r>
            <a:r>
              <a:rPr lang="en-US" sz="1800" dirty="0" err="1">
                <a:solidFill>
                  <a:srgbClr val="121259"/>
                </a:solidFill>
                <a:latin typeface="Times New Roman" panose="02020603050405020304" pitchFamily="18" charset="0"/>
                <a:cs typeface="Times New Roman" panose="02020603050405020304" pitchFamily="18" charset="0"/>
              </a:rPr>
              <a:t>trực</a:t>
            </a:r>
            <a:r>
              <a:rPr lang="en-US" sz="1800" dirty="0">
                <a:solidFill>
                  <a:srgbClr val="121259"/>
                </a:solidFill>
                <a:latin typeface="Times New Roman" panose="02020603050405020304" pitchFamily="18" charset="0"/>
                <a:cs typeface="Times New Roman" panose="02020603050405020304" pitchFamily="18" charset="0"/>
              </a:rPr>
              <a:t> </a:t>
            </a:r>
            <a:r>
              <a:rPr lang="en-US" sz="1800" dirty="0" err="1">
                <a:solidFill>
                  <a:srgbClr val="121259"/>
                </a:solidFill>
                <a:latin typeface="Times New Roman" panose="02020603050405020304" pitchFamily="18" charset="0"/>
                <a:cs typeface="Times New Roman" panose="02020603050405020304" pitchFamily="18" charset="0"/>
              </a:rPr>
              <a:t>tiếp</a:t>
            </a:r>
            <a:r>
              <a:rPr lang="en-US" sz="1800" dirty="0">
                <a:solidFill>
                  <a:srgbClr val="121259"/>
                </a:solidFill>
                <a:latin typeface="Times New Roman" panose="02020603050405020304" pitchFamily="18" charset="0"/>
                <a:cs typeface="Times New Roman" panose="02020603050405020304" pitchFamily="18" charset="0"/>
              </a:rPr>
              <a:t> hay </a:t>
            </a:r>
            <a:r>
              <a:rPr lang="en-US" sz="1800" dirty="0" err="1">
                <a:solidFill>
                  <a:srgbClr val="121259"/>
                </a:solidFill>
                <a:latin typeface="Times New Roman" panose="02020603050405020304" pitchFamily="18" charset="0"/>
                <a:cs typeface="Times New Roman" panose="02020603050405020304" pitchFamily="18" charset="0"/>
              </a:rPr>
              <a:t>kể</a:t>
            </a:r>
            <a:r>
              <a:rPr lang="en-US" sz="1800" dirty="0">
                <a:solidFill>
                  <a:srgbClr val="121259"/>
                </a:solidFill>
                <a:latin typeface="Times New Roman" panose="02020603050405020304" pitchFamily="18" charset="0"/>
                <a:cs typeface="Times New Roman" panose="02020603050405020304" pitchFamily="18" charset="0"/>
              </a:rPr>
              <a:t> </a:t>
            </a:r>
            <a:r>
              <a:rPr lang="en-US" sz="1800" dirty="0" err="1">
                <a:solidFill>
                  <a:srgbClr val="121259"/>
                </a:solidFill>
                <a:latin typeface="Times New Roman" panose="02020603050405020304" pitchFamily="18" charset="0"/>
                <a:cs typeface="Times New Roman" panose="02020603050405020304" pitchFamily="18" charset="0"/>
              </a:rPr>
              <a:t>lại</a:t>
            </a:r>
            <a:r>
              <a:rPr lang="en-US" sz="1800" dirty="0">
                <a:solidFill>
                  <a:srgbClr val="121259"/>
                </a:solidFill>
                <a:latin typeface="Times New Roman" panose="02020603050405020304" pitchFamily="18" charset="0"/>
                <a:cs typeface="Times New Roman" panose="02020603050405020304" pitchFamily="18" charset="0"/>
              </a:rPr>
              <a:t> </a:t>
            </a:r>
            <a:r>
              <a:rPr lang="en-US" sz="1800" dirty="0" err="1">
                <a:solidFill>
                  <a:srgbClr val="121259"/>
                </a:solidFill>
                <a:latin typeface="Times New Roman" panose="02020603050405020304" pitchFamily="18" charset="0"/>
                <a:cs typeface="Times New Roman" panose="02020603050405020304" pitchFamily="18" charset="0"/>
              </a:rPr>
              <a:t>một</a:t>
            </a:r>
            <a:r>
              <a:rPr lang="en-US" sz="1800" dirty="0">
                <a:solidFill>
                  <a:srgbClr val="121259"/>
                </a:solidFill>
                <a:latin typeface="Times New Roman" panose="02020603050405020304" pitchFamily="18" charset="0"/>
                <a:cs typeface="Times New Roman" panose="02020603050405020304" pitchFamily="18" charset="0"/>
              </a:rPr>
              <a:t> </a:t>
            </a:r>
            <a:r>
              <a:rPr lang="en-US" sz="1800" dirty="0" err="1">
                <a:solidFill>
                  <a:srgbClr val="121259"/>
                </a:solidFill>
                <a:latin typeface="Times New Roman" panose="02020603050405020304" pitchFamily="18" charset="0"/>
                <a:cs typeface="Times New Roman" panose="02020603050405020304" pitchFamily="18" charset="0"/>
              </a:rPr>
              <a:t>câu</a:t>
            </a:r>
            <a:r>
              <a:rPr lang="en-US" sz="1800" dirty="0">
                <a:solidFill>
                  <a:srgbClr val="121259"/>
                </a:solidFill>
                <a:latin typeface="Times New Roman" panose="02020603050405020304" pitchFamily="18" charset="0"/>
                <a:cs typeface="Times New Roman" panose="02020603050405020304" pitchFamily="18" charset="0"/>
              </a:rPr>
              <a:t> </a:t>
            </a:r>
            <a:r>
              <a:rPr lang="en-US" sz="1800" dirty="0" err="1">
                <a:solidFill>
                  <a:srgbClr val="121259"/>
                </a:solidFill>
                <a:latin typeface="Times New Roman" panose="02020603050405020304" pitchFamily="18" charset="0"/>
                <a:cs typeface="Times New Roman" panose="02020603050405020304" pitchFamily="18" charset="0"/>
              </a:rPr>
              <a:t>chuyện</a:t>
            </a:r>
            <a:r>
              <a:rPr lang="en-US" sz="1800" dirty="0">
                <a:solidFill>
                  <a:srgbClr val="121259"/>
                </a:solidFill>
                <a:latin typeface="Times New Roman" panose="02020603050405020304" pitchFamily="18" charset="0"/>
                <a:cs typeface="Times New Roman" panose="02020603050405020304" pitchFamily="18" charset="0"/>
              </a:rPr>
              <a:t> </a:t>
            </a:r>
            <a:r>
              <a:rPr lang="en-US" sz="1800" dirty="0" err="1">
                <a:solidFill>
                  <a:srgbClr val="121259"/>
                </a:solidFill>
                <a:latin typeface="Times New Roman" panose="02020603050405020304" pitchFamily="18" charset="0"/>
                <a:cs typeface="Times New Roman" panose="02020603050405020304" pitchFamily="18" charset="0"/>
              </a:rPr>
              <a:t>để</a:t>
            </a:r>
            <a:r>
              <a:rPr lang="en-US" sz="1800" dirty="0">
                <a:solidFill>
                  <a:srgbClr val="121259"/>
                </a:solidFill>
                <a:latin typeface="Times New Roman" panose="02020603050405020304" pitchFamily="18" charset="0"/>
                <a:cs typeface="Times New Roman" panose="02020603050405020304" pitchFamily="18" charset="0"/>
              </a:rPr>
              <a:t> </a:t>
            </a:r>
            <a:r>
              <a:rPr lang="en-US" sz="1800" dirty="0" err="1">
                <a:solidFill>
                  <a:srgbClr val="121259"/>
                </a:solidFill>
                <a:latin typeface="Times New Roman" panose="02020603050405020304" pitchFamily="18" charset="0"/>
                <a:cs typeface="Times New Roman" panose="02020603050405020304" pitchFamily="18" charset="0"/>
              </a:rPr>
              <a:t>dẫn</a:t>
            </a:r>
            <a:r>
              <a:rPr lang="en-US" sz="1800" dirty="0">
                <a:solidFill>
                  <a:srgbClr val="121259"/>
                </a:solidFill>
                <a:latin typeface="Times New Roman" panose="02020603050405020304" pitchFamily="18" charset="0"/>
                <a:cs typeface="Times New Roman" panose="02020603050405020304" pitchFamily="18" charset="0"/>
              </a:rPr>
              <a:t> </a:t>
            </a:r>
            <a:r>
              <a:rPr lang="en-US" sz="1800" dirty="0" err="1">
                <a:solidFill>
                  <a:srgbClr val="121259"/>
                </a:solidFill>
                <a:latin typeface="Times New Roman" panose="02020603050405020304" pitchFamily="18" charset="0"/>
                <a:cs typeface="Times New Roman" panose="02020603050405020304" pitchFamily="18" charset="0"/>
              </a:rPr>
              <a:t>đến</a:t>
            </a:r>
            <a:r>
              <a:rPr lang="en-US" sz="1800" dirty="0">
                <a:solidFill>
                  <a:srgbClr val="121259"/>
                </a:solidFill>
                <a:latin typeface="Times New Roman" panose="02020603050405020304" pitchFamily="18" charset="0"/>
                <a:cs typeface="Times New Roman" panose="02020603050405020304" pitchFamily="18" charset="0"/>
              </a:rPr>
              <a:t> </a:t>
            </a:r>
            <a:r>
              <a:rPr lang="en-US" sz="1800" dirty="0" err="1">
                <a:solidFill>
                  <a:srgbClr val="121259"/>
                </a:solidFill>
                <a:latin typeface="Times New Roman" panose="02020603050405020304" pitchFamily="18" charset="0"/>
                <a:cs typeface="Times New Roman" panose="02020603050405020304" pitchFamily="18" charset="0"/>
              </a:rPr>
              <a:t>một</a:t>
            </a:r>
            <a:r>
              <a:rPr lang="en-US" sz="1800" dirty="0">
                <a:solidFill>
                  <a:srgbClr val="121259"/>
                </a:solidFill>
                <a:latin typeface="Times New Roman" panose="02020603050405020304" pitchFamily="18" charset="0"/>
                <a:cs typeface="Times New Roman" panose="02020603050405020304" pitchFamily="18" charset="0"/>
              </a:rPr>
              <a:t> </a:t>
            </a:r>
            <a:r>
              <a:rPr lang="en-US" sz="1800" dirty="0" err="1">
                <a:solidFill>
                  <a:srgbClr val="121259"/>
                </a:solidFill>
                <a:latin typeface="Times New Roman" panose="02020603050405020304" pitchFamily="18" charset="0"/>
                <a:cs typeface="Times New Roman" panose="02020603050405020304" pitchFamily="18" charset="0"/>
              </a:rPr>
              <a:t>vấn</a:t>
            </a:r>
            <a:r>
              <a:rPr lang="en-US" sz="1800" dirty="0">
                <a:solidFill>
                  <a:srgbClr val="121259"/>
                </a:solidFill>
                <a:latin typeface="Times New Roman" panose="02020603050405020304" pitchFamily="18" charset="0"/>
                <a:cs typeface="Times New Roman" panose="02020603050405020304" pitchFamily="18" charset="0"/>
              </a:rPr>
              <a:t> </a:t>
            </a:r>
            <a:r>
              <a:rPr lang="en-US" sz="1800" dirty="0" err="1">
                <a:solidFill>
                  <a:srgbClr val="121259"/>
                </a:solidFill>
                <a:latin typeface="Times New Roman" panose="02020603050405020304" pitchFamily="18" charset="0"/>
                <a:cs typeface="Times New Roman" panose="02020603050405020304" pitchFamily="18" charset="0"/>
              </a:rPr>
              <a:t>đề</a:t>
            </a:r>
            <a:r>
              <a:rPr lang="en-US" sz="1800" dirty="0">
                <a:solidFill>
                  <a:srgbClr val="121259"/>
                </a:solidFill>
                <a:latin typeface="Times New Roman" panose="02020603050405020304" pitchFamily="18" charset="0"/>
                <a:cs typeface="Times New Roman" panose="02020603050405020304" pitchFamily="18" charset="0"/>
              </a:rPr>
              <a:t>. </a:t>
            </a:r>
            <a:r>
              <a:rPr lang="en-US" sz="1800" dirty="0" err="1">
                <a:solidFill>
                  <a:srgbClr val="121259"/>
                </a:solidFill>
                <a:latin typeface="Times New Roman" panose="02020603050405020304" pitchFamily="18" charset="0"/>
                <a:cs typeface="Times New Roman" panose="02020603050405020304" pitchFamily="18" charset="0"/>
              </a:rPr>
              <a:t>Mở</a:t>
            </a:r>
            <a:r>
              <a:rPr lang="en-US" sz="1800" dirty="0">
                <a:solidFill>
                  <a:srgbClr val="121259"/>
                </a:solidFill>
                <a:latin typeface="Times New Roman" panose="02020603050405020304" pitchFamily="18" charset="0"/>
                <a:cs typeface="Times New Roman" panose="02020603050405020304" pitchFamily="18" charset="0"/>
              </a:rPr>
              <a:t> </a:t>
            </a:r>
            <a:r>
              <a:rPr lang="en-US" sz="1800" dirty="0" err="1">
                <a:solidFill>
                  <a:srgbClr val="121259"/>
                </a:solidFill>
                <a:latin typeface="Times New Roman" panose="02020603050405020304" pitchFamily="18" charset="0"/>
                <a:cs typeface="Times New Roman" panose="02020603050405020304" pitchFamily="18" charset="0"/>
              </a:rPr>
              <a:t>bài</a:t>
            </a:r>
            <a:r>
              <a:rPr lang="en-US" sz="1800" dirty="0">
                <a:solidFill>
                  <a:srgbClr val="121259"/>
                </a:solidFill>
                <a:latin typeface="Times New Roman" panose="02020603050405020304" pitchFamily="18" charset="0"/>
                <a:cs typeface="Times New Roman" panose="02020603050405020304" pitchFamily="18" charset="0"/>
              </a:rPr>
              <a:t> </a:t>
            </a:r>
            <a:r>
              <a:rPr lang="en-US" sz="1800" dirty="0" err="1">
                <a:solidFill>
                  <a:srgbClr val="121259"/>
                </a:solidFill>
                <a:latin typeface="Times New Roman" panose="02020603050405020304" pitchFamily="18" charset="0"/>
                <a:cs typeface="Times New Roman" panose="02020603050405020304" pitchFamily="18" charset="0"/>
              </a:rPr>
              <a:t>cần</a:t>
            </a:r>
            <a:r>
              <a:rPr lang="en-US" sz="1800" dirty="0">
                <a:solidFill>
                  <a:srgbClr val="121259"/>
                </a:solidFill>
                <a:latin typeface="Times New Roman" panose="02020603050405020304" pitchFamily="18" charset="0"/>
                <a:cs typeface="Times New Roman" panose="02020603050405020304" pitchFamily="18" charset="0"/>
              </a:rPr>
              <a:t> </a:t>
            </a:r>
            <a:r>
              <a:rPr lang="en-US" sz="1800" dirty="0" err="1">
                <a:solidFill>
                  <a:srgbClr val="121259"/>
                </a:solidFill>
                <a:latin typeface="Times New Roman" panose="02020603050405020304" pitchFamily="18" charset="0"/>
                <a:cs typeface="Times New Roman" panose="02020603050405020304" pitchFamily="18" charset="0"/>
              </a:rPr>
              <a:t>ngắn</a:t>
            </a:r>
            <a:r>
              <a:rPr lang="en-US" sz="1800" dirty="0">
                <a:solidFill>
                  <a:srgbClr val="121259"/>
                </a:solidFill>
                <a:latin typeface="Times New Roman" panose="02020603050405020304" pitchFamily="18" charset="0"/>
                <a:cs typeface="Times New Roman" panose="02020603050405020304" pitchFamily="18" charset="0"/>
              </a:rPr>
              <a:t> </a:t>
            </a:r>
            <a:r>
              <a:rPr lang="en-US" sz="1800" dirty="0" err="1">
                <a:solidFill>
                  <a:srgbClr val="121259"/>
                </a:solidFill>
                <a:latin typeface="Times New Roman" panose="02020603050405020304" pitchFamily="18" charset="0"/>
                <a:cs typeface="Times New Roman" panose="02020603050405020304" pitchFamily="18" charset="0"/>
              </a:rPr>
              <a:t>gọn</a:t>
            </a:r>
            <a:r>
              <a:rPr lang="en-US" sz="1800" dirty="0">
                <a:solidFill>
                  <a:srgbClr val="121259"/>
                </a:solidFill>
                <a:latin typeface="Times New Roman" panose="02020603050405020304" pitchFamily="18" charset="0"/>
                <a:cs typeface="Times New Roman" panose="02020603050405020304" pitchFamily="18" charset="0"/>
              </a:rPr>
              <a:t>, </a:t>
            </a:r>
            <a:r>
              <a:rPr lang="en-US" sz="1800" dirty="0" err="1">
                <a:solidFill>
                  <a:srgbClr val="121259"/>
                </a:solidFill>
                <a:latin typeface="Times New Roman" panose="02020603050405020304" pitchFamily="18" charset="0"/>
                <a:cs typeface="Times New Roman" panose="02020603050405020304" pitchFamily="18" charset="0"/>
              </a:rPr>
              <a:t>hấp</a:t>
            </a:r>
            <a:r>
              <a:rPr lang="en-US" sz="1800" dirty="0">
                <a:solidFill>
                  <a:srgbClr val="121259"/>
                </a:solidFill>
                <a:latin typeface="Times New Roman" panose="02020603050405020304" pitchFamily="18" charset="0"/>
                <a:cs typeface="Times New Roman" panose="02020603050405020304" pitchFamily="18" charset="0"/>
              </a:rPr>
              <a:t> </a:t>
            </a:r>
            <a:r>
              <a:rPr lang="en-US" sz="1800" dirty="0" err="1">
                <a:solidFill>
                  <a:srgbClr val="121259"/>
                </a:solidFill>
                <a:latin typeface="Times New Roman" panose="02020603050405020304" pitchFamily="18" charset="0"/>
                <a:cs typeface="Times New Roman" panose="02020603050405020304" pitchFamily="18" charset="0"/>
              </a:rPr>
              <a:t>dẫn</a:t>
            </a:r>
            <a:r>
              <a:rPr lang="en-US" sz="1800" dirty="0">
                <a:solidFill>
                  <a:srgbClr val="121259"/>
                </a:solidFill>
                <a:latin typeface="Times New Roman" panose="02020603050405020304" pitchFamily="18" charset="0"/>
                <a:cs typeface="Times New Roman" panose="02020603050405020304" pitchFamily="18" charset="0"/>
              </a:rPr>
              <a:t>, </a:t>
            </a:r>
            <a:r>
              <a:rPr lang="en-US" sz="1800" dirty="0" err="1">
                <a:solidFill>
                  <a:srgbClr val="121259"/>
                </a:solidFill>
                <a:latin typeface="Times New Roman" panose="02020603050405020304" pitchFamily="18" charset="0"/>
                <a:cs typeface="Times New Roman" panose="02020603050405020304" pitchFamily="18" charset="0"/>
              </a:rPr>
              <a:t>thu</a:t>
            </a:r>
            <a:r>
              <a:rPr lang="en-US" sz="1800" dirty="0">
                <a:solidFill>
                  <a:srgbClr val="121259"/>
                </a:solidFill>
                <a:latin typeface="Times New Roman" panose="02020603050405020304" pitchFamily="18" charset="0"/>
                <a:cs typeface="Times New Roman" panose="02020603050405020304" pitchFamily="18" charset="0"/>
              </a:rPr>
              <a:t> </a:t>
            </a:r>
            <a:r>
              <a:rPr lang="en-US" sz="1800" dirty="0" err="1">
                <a:solidFill>
                  <a:srgbClr val="121259"/>
                </a:solidFill>
                <a:latin typeface="Times New Roman" panose="02020603050405020304" pitchFamily="18" charset="0"/>
                <a:cs typeface="Times New Roman" panose="02020603050405020304" pitchFamily="18" charset="0"/>
              </a:rPr>
              <a:t>hút</a:t>
            </a:r>
            <a:r>
              <a:rPr lang="en-US" sz="1800" dirty="0">
                <a:solidFill>
                  <a:srgbClr val="121259"/>
                </a:solidFill>
                <a:latin typeface="Times New Roman" panose="02020603050405020304" pitchFamily="18" charset="0"/>
                <a:cs typeface="Times New Roman" panose="02020603050405020304" pitchFamily="18" charset="0"/>
              </a:rPr>
              <a:t> </a:t>
            </a:r>
            <a:r>
              <a:rPr lang="en-US" sz="1800" dirty="0" err="1">
                <a:solidFill>
                  <a:srgbClr val="121259"/>
                </a:solidFill>
                <a:latin typeface="Times New Roman" panose="02020603050405020304" pitchFamily="18" charset="0"/>
                <a:cs typeface="Times New Roman" panose="02020603050405020304" pitchFamily="18" charset="0"/>
              </a:rPr>
              <a:t>sự</a:t>
            </a:r>
            <a:r>
              <a:rPr lang="en-US" sz="1800" dirty="0">
                <a:solidFill>
                  <a:srgbClr val="121259"/>
                </a:solidFill>
                <a:latin typeface="Times New Roman" panose="02020603050405020304" pitchFamily="18" charset="0"/>
                <a:cs typeface="Times New Roman" panose="02020603050405020304" pitchFamily="18" charset="0"/>
              </a:rPr>
              <a:t> </a:t>
            </a:r>
            <a:r>
              <a:rPr lang="en-US" sz="1800" dirty="0" err="1">
                <a:solidFill>
                  <a:srgbClr val="121259"/>
                </a:solidFill>
                <a:latin typeface="Times New Roman" panose="02020603050405020304" pitchFamily="18" charset="0"/>
                <a:cs typeface="Times New Roman" panose="02020603050405020304" pitchFamily="18" charset="0"/>
              </a:rPr>
              <a:t>chú</a:t>
            </a:r>
            <a:r>
              <a:rPr lang="en-US" sz="1800" dirty="0">
                <a:solidFill>
                  <a:srgbClr val="121259"/>
                </a:solidFill>
                <a:latin typeface="Times New Roman" panose="02020603050405020304" pitchFamily="18" charset="0"/>
                <a:cs typeface="Times New Roman" panose="02020603050405020304" pitchFamily="18" charset="0"/>
              </a:rPr>
              <a:t> ý </a:t>
            </a:r>
            <a:r>
              <a:rPr lang="en-US" sz="1800" dirty="0" err="1">
                <a:solidFill>
                  <a:srgbClr val="121259"/>
                </a:solidFill>
                <a:latin typeface="Times New Roman" panose="02020603050405020304" pitchFamily="18" charset="0"/>
                <a:cs typeface="Times New Roman" panose="02020603050405020304" pitchFamily="18" charset="0"/>
              </a:rPr>
              <a:t>của</a:t>
            </a:r>
            <a:r>
              <a:rPr lang="en-US" sz="1800" dirty="0">
                <a:solidFill>
                  <a:srgbClr val="121259"/>
                </a:solidFill>
                <a:latin typeface="Times New Roman" panose="02020603050405020304" pitchFamily="18" charset="0"/>
                <a:cs typeface="Times New Roman" panose="02020603050405020304" pitchFamily="18" charset="0"/>
              </a:rPr>
              <a:t> </a:t>
            </a:r>
            <a:r>
              <a:rPr lang="en-US" sz="1800" dirty="0" err="1">
                <a:solidFill>
                  <a:srgbClr val="121259"/>
                </a:solidFill>
                <a:latin typeface="Times New Roman" panose="02020603050405020304" pitchFamily="18" charset="0"/>
                <a:cs typeface="Times New Roman" panose="02020603050405020304" pitchFamily="18" charset="0"/>
              </a:rPr>
              <a:t>người</a:t>
            </a:r>
            <a:r>
              <a:rPr lang="en-US" sz="1800" dirty="0">
                <a:solidFill>
                  <a:srgbClr val="121259"/>
                </a:solidFill>
                <a:latin typeface="Times New Roman" panose="02020603050405020304" pitchFamily="18" charset="0"/>
                <a:cs typeface="Times New Roman" panose="02020603050405020304" pitchFamily="18" charset="0"/>
              </a:rPr>
              <a:t> </a:t>
            </a:r>
            <a:r>
              <a:rPr lang="en-US" sz="1800" dirty="0" err="1">
                <a:solidFill>
                  <a:srgbClr val="121259"/>
                </a:solidFill>
                <a:latin typeface="Times New Roman" panose="02020603050405020304" pitchFamily="18" charset="0"/>
                <a:cs typeface="Times New Roman" panose="02020603050405020304" pitchFamily="18" charset="0"/>
              </a:rPr>
              <a:t>đọc</a:t>
            </a:r>
            <a:r>
              <a:rPr lang="en-US" sz="1800" dirty="0">
                <a:solidFill>
                  <a:srgbClr val="121259"/>
                </a:solidFill>
                <a:latin typeface="Times New Roman" panose="02020603050405020304" pitchFamily="18" charset="0"/>
                <a:cs typeface="Times New Roman" panose="02020603050405020304" pitchFamily="18" charset="0"/>
              </a:rPr>
              <a:t>…</a:t>
            </a:r>
          </a:p>
          <a:p>
            <a:pPr marL="0" indent="0" algn="just">
              <a:spcBef>
                <a:spcPts val="750"/>
              </a:spcBef>
              <a:buClr>
                <a:srgbClr val="121259"/>
              </a:buClr>
              <a:buSzPts val="2133"/>
              <a:buFont typeface="Albert Sans"/>
              <a:buNone/>
            </a:pPr>
            <a:r>
              <a:rPr lang="en-US" sz="1800" b="1" dirty="0">
                <a:solidFill>
                  <a:srgbClr val="121259"/>
                </a:solidFill>
                <a:latin typeface="Times New Roman" panose="02020603050405020304" pitchFamily="18" charset="0"/>
                <a:cs typeface="Times New Roman" panose="02020603050405020304" pitchFamily="18" charset="0"/>
              </a:rPr>
              <a:t>- </a:t>
            </a:r>
            <a:r>
              <a:rPr lang="en-US" sz="1800" b="1" dirty="0" err="1">
                <a:solidFill>
                  <a:srgbClr val="121259"/>
                </a:solidFill>
                <a:latin typeface="Times New Roman" panose="02020603050405020304" pitchFamily="18" charset="0"/>
                <a:cs typeface="Times New Roman" panose="02020603050405020304" pitchFamily="18" charset="0"/>
              </a:rPr>
              <a:t>Thân</a:t>
            </a:r>
            <a:r>
              <a:rPr lang="en-US" sz="1800" b="1" dirty="0">
                <a:solidFill>
                  <a:srgbClr val="121259"/>
                </a:solidFill>
                <a:latin typeface="Times New Roman" panose="02020603050405020304" pitchFamily="18" charset="0"/>
                <a:cs typeface="Times New Roman" panose="02020603050405020304" pitchFamily="18" charset="0"/>
              </a:rPr>
              <a:t> </a:t>
            </a:r>
            <a:r>
              <a:rPr lang="en-US" sz="1800" b="1" dirty="0" err="1">
                <a:solidFill>
                  <a:srgbClr val="121259"/>
                </a:solidFill>
                <a:latin typeface="Times New Roman" panose="02020603050405020304" pitchFamily="18" charset="0"/>
                <a:cs typeface="Times New Roman" panose="02020603050405020304" pitchFamily="18" charset="0"/>
              </a:rPr>
              <a:t>bài</a:t>
            </a:r>
            <a:r>
              <a:rPr lang="en-US" sz="1800" b="1" dirty="0">
                <a:solidFill>
                  <a:srgbClr val="121259"/>
                </a:solidFill>
                <a:latin typeface="Times New Roman" panose="02020603050405020304" pitchFamily="18" charset="0"/>
                <a:cs typeface="Times New Roman" panose="02020603050405020304" pitchFamily="18" charset="0"/>
              </a:rPr>
              <a:t>:</a:t>
            </a:r>
          </a:p>
          <a:p>
            <a:pPr marL="0" indent="0" algn="just">
              <a:spcBef>
                <a:spcPts val="750"/>
              </a:spcBef>
              <a:buClr>
                <a:srgbClr val="121259"/>
              </a:buClr>
              <a:buSzPts val="2133"/>
              <a:buFont typeface="Albert Sans"/>
              <a:buNone/>
            </a:pPr>
            <a:r>
              <a:rPr lang="en-US" sz="1800" b="1" dirty="0">
                <a:solidFill>
                  <a:srgbClr val="121259"/>
                </a:solidFill>
                <a:latin typeface="Times New Roman" panose="02020603050405020304" pitchFamily="18" charset="0"/>
                <a:cs typeface="Times New Roman" panose="02020603050405020304" pitchFamily="18" charset="0"/>
              </a:rPr>
              <a:t>+ </a:t>
            </a:r>
            <a:r>
              <a:rPr lang="en-US" sz="1800" dirty="0" err="1">
                <a:solidFill>
                  <a:srgbClr val="121259"/>
                </a:solidFill>
                <a:latin typeface="Times New Roman" panose="02020603050405020304" pitchFamily="18" charset="0"/>
                <a:cs typeface="Times New Roman" panose="02020603050405020304" pitchFamily="18" charset="0"/>
              </a:rPr>
              <a:t>Làm</a:t>
            </a:r>
            <a:r>
              <a:rPr lang="en-US" sz="1800" dirty="0">
                <a:solidFill>
                  <a:srgbClr val="121259"/>
                </a:solidFill>
                <a:latin typeface="Times New Roman" panose="02020603050405020304" pitchFamily="18" charset="0"/>
                <a:cs typeface="Times New Roman" panose="02020603050405020304" pitchFamily="18" charset="0"/>
              </a:rPr>
              <a:t> </a:t>
            </a:r>
            <a:r>
              <a:rPr lang="en-US" sz="1800" dirty="0" err="1">
                <a:solidFill>
                  <a:srgbClr val="121259"/>
                </a:solidFill>
                <a:latin typeface="Times New Roman" panose="02020603050405020304" pitchFamily="18" charset="0"/>
                <a:cs typeface="Times New Roman" panose="02020603050405020304" pitchFamily="18" charset="0"/>
              </a:rPr>
              <a:t>rõ</a:t>
            </a:r>
            <a:r>
              <a:rPr lang="en-US" sz="1800" dirty="0">
                <a:solidFill>
                  <a:srgbClr val="121259"/>
                </a:solidFill>
                <a:latin typeface="Times New Roman" panose="02020603050405020304" pitchFamily="18" charset="0"/>
                <a:cs typeface="Times New Roman" panose="02020603050405020304" pitchFamily="18" charset="0"/>
              </a:rPr>
              <a:t> </a:t>
            </a:r>
            <a:r>
              <a:rPr lang="en-US" sz="1800" dirty="0" err="1">
                <a:solidFill>
                  <a:srgbClr val="121259"/>
                </a:solidFill>
                <a:latin typeface="Times New Roman" panose="02020603050405020304" pitchFamily="18" charset="0"/>
                <a:cs typeface="Times New Roman" panose="02020603050405020304" pitchFamily="18" charset="0"/>
              </a:rPr>
              <a:t>khía</a:t>
            </a:r>
            <a:r>
              <a:rPr lang="en-US" sz="1800" dirty="0">
                <a:solidFill>
                  <a:srgbClr val="121259"/>
                </a:solidFill>
                <a:latin typeface="Times New Roman" panose="02020603050405020304" pitchFamily="18" charset="0"/>
                <a:cs typeface="Times New Roman" panose="02020603050405020304" pitchFamily="18" charset="0"/>
              </a:rPr>
              <a:t> </a:t>
            </a:r>
            <a:r>
              <a:rPr lang="en-US" sz="1800" dirty="0" err="1">
                <a:solidFill>
                  <a:srgbClr val="121259"/>
                </a:solidFill>
                <a:latin typeface="Times New Roman" panose="02020603050405020304" pitchFamily="18" charset="0"/>
                <a:cs typeface="Times New Roman" panose="02020603050405020304" pitchFamily="18" charset="0"/>
              </a:rPr>
              <a:t>cạnh</a:t>
            </a:r>
            <a:r>
              <a:rPr lang="en-US" sz="1800" dirty="0">
                <a:solidFill>
                  <a:srgbClr val="121259"/>
                </a:solidFill>
                <a:latin typeface="Times New Roman" panose="02020603050405020304" pitchFamily="18" charset="0"/>
                <a:cs typeface="Times New Roman" panose="02020603050405020304" pitchFamily="18" charset="0"/>
              </a:rPr>
              <a:t> </a:t>
            </a:r>
            <a:r>
              <a:rPr lang="en-US" sz="1800" dirty="0" err="1">
                <a:solidFill>
                  <a:srgbClr val="121259"/>
                </a:solidFill>
                <a:latin typeface="Times New Roman" panose="02020603050405020304" pitchFamily="18" charset="0"/>
                <a:cs typeface="Times New Roman" panose="02020603050405020304" pitchFamily="18" charset="0"/>
              </a:rPr>
              <a:t>cơ</a:t>
            </a:r>
            <a:r>
              <a:rPr lang="en-US" sz="1800" dirty="0">
                <a:solidFill>
                  <a:srgbClr val="121259"/>
                </a:solidFill>
                <a:latin typeface="Times New Roman" panose="02020603050405020304" pitchFamily="18" charset="0"/>
                <a:cs typeface="Times New Roman" panose="02020603050405020304" pitchFamily="18" charset="0"/>
              </a:rPr>
              <a:t> </a:t>
            </a:r>
            <a:r>
              <a:rPr lang="en-US" sz="1800" dirty="0" err="1">
                <a:solidFill>
                  <a:srgbClr val="121259"/>
                </a:solidFill>
                <a:latin typeface="Times New Roman" panose="02020603050405020304" pitchFamily="18" charset="0"/>
                <a:cs typeface="Times New Roman" panose="02020603050405020304" pitchFamily="18" charset="0"/>
              </a:rPr>
              <a:t>bản</a:t>
            </a:r>
            <a:r>
              <a:rPr lang="en-US" sz="1800" dirty="0">
                <a:solidFill>
                  <a:srgbClr val="121259"/>
                </a:solidFill>
                <a:latin typeface="Times New Roman" panose="02020603050405020304" pitchFamily="18" charset="0"/>
                <a:cs typeface="Times New Roman" panose="02020603050405020304" pitchFamily="18" charset="0"/>
              </a:rPr>
              <a:t> </a:t>
            </a:r>
            <a:r>
              <a:rPr lang="en-US" sz="1800" dirty="0" err="1">
                <a:solidFill>
                  <a:srgbClr val="121259"/>
                </a:solidFill>
                <a:latin typeface="Times New Roman" panose="02020603050405020304" pitchFamily="18" charset="0"/>
                <a:cs typeface="Times New Roman" panose="02020603050405020304" pitchFamily="18" charset="0"/>
              </a:rPr>
              <a:t>của</a:t>
            </a:r>
            <a:r>
              <a:rPr lang="en-US" sz="1800" dirty="0">
                <a:solidFill>
                  <a:srgbClr val="121259"/>
                </a:solidFill>
                <a:latin typeface="Times New Roman" panose="02020603050405020304" pitchFamily="18" charset="0"/>
                <a:cs typeface="Times New Roman" panose="02020603050405020304" pitchFamily="18" charset="0"/>
              </a:rPr>
              <a:t> </a:t>
            </a:r>
            <a:r>
              <a:rPr lang="en-US" sz="1800" dirty="0" err="1">
                <a:solidFill>
                  <a:srgbClr val="121259"/>
                </a:solidFill>
                <a:latin typeface="Times New Roman" panose="02020603050405020304" pitchFamily="18" charset="0"/>
                <a:cs typeface="Times New Roman" panose="02020603050405020304" pitchFamily="18" charset="0"/>
              </a:rPr>
              <a:t>vấn</a:t>
            </a:r>
            <a:r>
              <a:rPr lang="en-US" sz="1800" dirty="0">
                <a:solidFill>
                  <a:srgbClr val="121259"/>
                </a:solidFill>
                <a:latin typeface="Times New Roman" panose="02020603050405020304" pitchFamily="18" charset="0"/>
                <a:cs typeface="Times New Roman" panose="02020603050405020304" pitchFamily="18" charset="0"/>
              </a:rPr>
              <a:t> </a:t>
            </a:r>
            <a:r>
              <a:rPr lang="en-US" sz="1800" dirty="0" err="1">
                <a:solidFill>
                  <a:srgbClr val="121259"/>
                </a:solidFill>
                <a:latin typeface="Times New Roman" panose="02020603050405020304" pitchFamily="18" charset="0"/>
                <a:cs typeface="Times New Roman" panose="02020603050405020304" pitchFamily="18" charset="0"/>
              </a:rPr>
              <a:t>đề</a:t>
            </a:r>
            <a:endParaRPr lang="en-US" sz="1800" dirty="0">
              <a:solidFill>
                <a:srgbClr val="121259"/>
              </a:solidFill>
              <a:latin typeface="Times New Roman" panose="02020603050405020304" pitchFamily="18" charset="0"/>
              <a:cs typeface="Times New Roman" panose="02020603050405020304" pitchFamily="18" charset="0"/>
            </a:endParaRPr>
          </a:p>
          <a:p>
            <a:pPr marL="0" indent="0" algn="just">
              <a:spcBef>
                <a:spcPts val="750"/>
              </a:spcBef>
              <a:buClr>
                <a:srgbClr val="121259"/>
              </a:buClr>
              <a:buSzPts val="2133"/>
              <a:buFont typeface="Albert Sans"/>
              <a:buNone/>
            </a:pPr>
            <a:r>
              <a:rPr lang="en-US" sz="1800" dirty="0">
                <a:solidFill>
                  <a:srgbClr val="121259"/>
                </a:solidFill>
                <a:latin typeface="Times New Roman" panose="02020603050405020304" pitchFamily="18" charset="0"/>
                <a:cs typeface="Times New Roman" panose="02020603050405020304" pitchFamily="18" charset="0"/>
              </a:rPr>
              <a:t>+ </a:t>
            </a:r>
            <a:r>
              <a:rPr lang="en-US" sz="1800" dirty="0" err="1">
                <a:solidFill>
                  <a:srgbClr val="121259"/>
                </a:solidFill>
                <a:latin typeface="Times New Roman" panose="02020603050405020304" pitchFamily="18" charset="0"/>
                <a:cs typeface="Times New Roman" panose="02020603050405020304" pitchFamily="18" charset="0"/>
              </a:rPr>
              <a:t>Khẳng</a:t>
            </a:r>
            <a:r>
              <a:rPr lang="en-US" sz="1800" dirty="0">
                <a:solidFill>
                  <a:srgbClr val="121259"/>
                </a:solidFill>
                <a:latin typeface="Times New Roman" panose="02020603050405020304" pitchFamily="18" charset="0"/>
                <a:cs typeface="Times New Roman" panose="02020603050405020304" pitchFamily="18" charset="0"/>
              </a:rPr>
              <a:t> </a:t>
            </a:r>
            <a:r>
              <a:rPr lang="en-US" sz="1800" dirty="0" err="1">
                <a:solidFill>
                  <a:srgbClr val="121259"/>
                </a:solidFill>
                <a:latin typeface="Times New Roman" panose="02020603050405020304" pitchFamily="18" charset="0"/>
                <a:cs typeface="Times New Roman" panose="02020603050405020304" pitchFamily="18" charset="0"/>
              </a:rPr>
              <a:t>định</a:t>
            </a:r>
            <a:r>
              <a:rPr lang="en-US" sz="1800" dirty="0">
                <a:solidFill>
                  <a:srgbClr val="121259"/>
                </a:solidFill>
                <a:latin typeface="Times New Roman" panose="02020603050405020304" pitchFamily="18" charset="0"/>
                <a:cs typeface="Times New Roman" panose="02020603050405020304" pitchFamily="18" charset="0"/>
              </a:rPr>
              <a:t> </a:t>
            </a:r>
            <a:r>
              <a:rPr lang="en-US" sz="1800" dirty="0" err="1">
                <a:solidFill>
                  <a:srgbClr val="121259"/>
                </a:solidFill>
                <a:latin typeface="Times New Roman" panose="02020603050405020304" pitchFamily="18" charset="0"/>
                <a:cs typeface="Times New Roman" panose="02020603050405020304" pitchFamily="18" charset="0"/>
              </a:rPr>
              <a:t>rõ</a:t>
            </a:r>
            <a:r>
              <a:rPr lang="en-US" sz="1800" dirty="0">
                <a:solidFill>
                  <a:srgbClr val="121259"/>
                </a:solidFill>
                <a:latin typeface="Times New Roman" panose="02020603050405020304" pitchFamily="18" charset="0"/>
                <a:cs typeface="Times New Roman" panose="02020603050405020304" pitchFamily="18" charset="0"/>
              </a:rPr>
              <a:t> </a:t>
            </a:r>
            <a:r>
              <a:rPr lang="en-US" sz="1800" dirty="0" err="1">
                <a:solidFill>
                  <a:srgbClr val="121259"/>
                </a:solidFill>
                <a:latin typeface="Times New Roman" panose="02020603050405020304" pitchFamily="18" charset="0"/>
                <a:cs typeface="Times New Roman" panose="02020603050405020304" pitchFamily="18" charset="0"/>
              </a:rPr>
              <a:t>ràng</a:t>
            </a:r>
            <a:r>
              <a:rPr lang="en-US" sz="1800" dirty="0">
                <a:solidFill>
                  <a:srgbClr val="121259"/>
                </a:solidFill>
                <a:latin typeface="Times New Roman" panose="02020603050405020304" pitchFamily="18" charset="0"/>
                <a:cs typeface="Times New Roman" panose="02020603050405020304" pitchFamily="18" charset="0"/>
              </a:rPr>
              <a:t>, </a:t>
            </a:r>
            <a:r>
              <a:rPr lang="en-US" sz="1800" dirty="0" err="1">
                <a:solidFill>
                  <a:srgbClr val="121259"/>
                </a:solidFill>
                <a:latin typeface="Times New Roman" panose="02020603050405020304" pitchFamily="18" charset="0"/>
                <a:cs typeface="Times New Roman" panose="02020603050405020304" pitchFamily="18" charset="0"/>
              </a:rPr>
              <a:t>dứt</a:t>
            </a:r>
            <a:r>
              <a:rPr lang="en-US" sz="1800" dirty="0">
                <a:solidFill>
                  <a:srgbClr val="121259"/>
                </a:solidFill>
                <a:latin typeface="Times New Roman" panose="02020603050405020304" pitchFamily="18" charset="0"/>
                <a:cs typeface="Times New Roman" panose="02020603050405020304" pitchFamily="18" charset="0"/>
              </a:rPr>
              <a:t> </a:t>
            </a:r>
            <a:r>
              <a:rPr lang="en-US" sz="1800" dirty="0" err="1">
                <a:solidFill>
                  <a:srgbClr val="121259"/>
                </a:solidFill>
                <a:latin typeface="Times New Roman" panose="02020603050405020304" pitchFamily="18" charset="0"/>
                <a:cs typeface="Times New Roman" panose="02020603050405020304" pitchFamily="18" charset="0"/>
              </a:rPr>
              <a:t>khoát</a:t>
            </a:r>
            <a:r>
              <a:rPr lang="en-US" sz="1800" dirty="0">
                <a:solidFill>
                  <a:srgbClr val="121259"/>
                </a:solidFill>
                <a:latin typeface="Times New Roman" panose="02020603050405020304" pitchFamily="18" charset="0"/>
                <a:cs typeface="Times New Roman" panose="02020603050405020304" pitchFamily="18" charset="0"/>
              </a:rPr>
              <a:t> </a:t>
            </a:r>
            <a:r>
              <a:rPr lang="en-US" sz="1800" dirty="0" err="1">
                <a:solidFill>
                  <a:srgbClr val="121259"/>
                </a:solidFill>
                <a:latin typeface="Times New Roman" panose="02020603050405020304" pitchFamily="18" charset="0"/>
                <a:cs typeface="Times New Roman" panose="02020603050405020304" pitchFamily="18" charset="0"/>
              </a:rPr>
              <a:t>thái</a:t>
            </a:r>
            <a:r>
              <a:rPr lang="en-US" sz="1800" dirty="0">
                <a:solidFill>
                  <a:srgbClr val="121259"/>
                </a:solidFill>
                <a:latin typeface="Times New Roman" panose="02020603050405020304" pitchFamily="18" charset="0"/>
                <a:cs typeface="Times New Roman" panose="02020603050405020304" pitchFamily="18" charset="0"/>
              </a:rPr>
              <a:t> </a:t>
            </a:r>
            <a:r>
              <a:rPr lang="en-US" sz="1800" dirty="0" err="1">
                <a:solidFill>
                  <a:srgbClr val="121259"/>
                </a:solidFill>
                <a:latin typeface="Times New Roman" panose="02020603050405020304" pitchFamily="18" charset="0"/>
                <a:cs typeface="Times New Roman" panose="02020603050405020304" pitchFamily="18" charset="0"/>
              </a:rPr>
              <a:t>độ</a:t>
            </a:r>
            <a:r>
              <a:rPr lang="en-US" sz="1800" dirty="0">
                <a:solidFill>
                  <a:srgbClr val="121259"/>
                </a:solidFill>
                <a:latin typeface="Times New Roman" panose="02020603050405020304" pitchFamily="18" charset="0"/>
                <a:cs typeface="Times New Roman" panose="02020603050405020304" pitchFamily="18" charset="0"/>
              </a:rPr>
              <a:t> </a:t>
            </a:r>
            <a:r>
              <a:rPr lang="en-US" sz="1800" dirty="0" err="1">
                <a:solidFill>
                  <a:srgbClr val="121259"/>
                </a:solidFill>
                <a:latin typeface="Times New Roman" panose="02020603050405020304" pitchFamily="18" charset="0"/>
                <a:cs typeface="Times New Roman" panose="02020603050405020304" pitchFamily="18" charset="0"/>
              </a:rPr>
              <a:t>tán</a:t>
            </a:r>
            <a:r>
              <a:rPr lang="en-US" sz="1800" dirty="0">
                <a:solidFill>
                  <a:srgbClr val="121259"/>
                </a:solidFill>
                <a:latin typeface="Times New Roman" panose="02020603050405020304" pitchFamily="18" charset="0"/>
                <a:cs typeface="Times New Roman" panose="02020603050405020304" pitchFamily="18" charset="0"/>
              </a:rPr>
              <a:t> </a:t>
            </a:r>
            <a:r>
              <a:rPr lang="en-US" sz="1800" dirty="0" err="1">
                <a:solidFill>
                  <a:srgbClr val="121259"/>
                </a:solidFill>
                <a:latin typeface="Times New Roman" panose="02020603050405020304" pitchFamily="18" charset="0"/>
                <a:cs typeface="Times New Roman" panose="02020603050405020304" pitchFamily="18" charset="0"/>
              </a:rPr>
              <a:t>thành</a:t>
            </a:r>
            <a:r>
              <a:rPr lang="en-US" sz="1800" dirty="0">
                <a:solidFill>
                  <a:srgbClr val="121259"/>
                </a:solidFill>
                <a:latin typeface="Times New Roman" panose="02020603050405020304" pitchFamily="18" charset="0"/>
                <a:cs typeface="Times New Roman" panose="02020603050405020304" pitchFamily="18" charset="0"/>
              </a:rPr>
              <a:t> ý </a:t>
            </a:r>
            <a:r>
              <a:rPr lang="en-US" sz="1800" dirty="0" err="1">
                <a:solidFill>
                  <a:srgbClr val="121259"/>
                </a:solidFill>
                <a:latin typeface="Times New Roman" panose="02020603050405020304" pitchFamily="18" charset="0"/>
                <a:cs typeface="Times New Roman" panose="02020603050405020304" pitchFamily="18" charset="0"/>
              </a:rPr>
              <a:t>kiến</a:t>
            </a:r>
            <a:endParaRPr lang="en-US" sz="1800" dirty="0">
              <a:solidFill>
                <a:srgbClr val="121259"/>
              </a:solidFill>
              <a:latin typeface="Times New Roman" panose="02020603050405020304" pitchFamily="18" charset="0"/>
              <a:cs typeface="Times New Roman" panose="02020603050405020304" pitchFamily="18" charset="0"/>
            </a:endParaRPr>
          </a:p>
          <a:p>
            <a:pPr marL="0" indent="0" algn="just">
              <a:spcBef>
                <a:spcPts val="750"/>
              </a:spcBef>
              <a:buClr>
                <a:srgbClr val="121259"/>
              </a:buClr>
              <a:buSzPts val="2133"/>
              <a:buFont typeface="Albert Sans"/>
              <a:buNone/>
            </a:pPr>
            <a:r>
              <a:rPr lang="en-US" sz="1800" dirty="0">
                <a:solidFill>
                  <a:srgbClr val="121259"/>
                </a:solidFill>
                <a:latin typeface="Times New Roman" panose="02020603050405020304" pitchFamily="18" charset="0"/>
                <a:cs typeface="Times New Roman" panose="02020603050405020304" pitchFamily="18" charset="0"/>
              </a:rPr>
              <a:t>+ </a:t>
            </a:r>
            <a:r>
              <a:rPr lang="en-US" sz="1800" dirty="0" err="1">
                <a:solidFill>
                  <a:srgbClr val="121259"/>
                </a:solidFill>
                <a:latin typeface="Times New Roman" panose="02020603050405020304" pitchFamily="18" charset="0"/>
                <a:cs typeface="Times New Roman" panose="02020603050405020304" pitchFamily="18" charset="0"/>
              </a:rPr>
              <a:t>Tuần</a:t>
            </a:r>
            <a:r>
              <a:rPr lang="en-US" sz="1800" dirty="0">
                <a:solidFill>
                  <a:srgbClr val="121259"/>
                </a:solidFill>
                <a:latin typeface="Times New Roman" panose="02020603050405020304" pitchFamily="18" charset="0"/>
                <a:cs typeface="Times New Roman" panose="02020603050405020304" pitchFamily="18" charset="0"/>
              </a:rPr>
              <a:t> </a:t>
            </a:r>
            <a:r>
              <a:rPr lang="en-US" sz="1800" dirty="0" err="1">
                <a:solidFill>
                  <a:srgbClr val="121259"/>
                </a:solidFill>
                <a:latin typeface="Times New Roman" panose="02020603050405020304" pitchFamily="18" charset="0"/>
                <a:cs typeface="Times New Roman" panose="02020603050405020304" pitchFamily="18" charset="0"/>
              </a:rPr>
              <a:t>tự</a:t>
            </a:r>
            <a:r>
              <a:rPr lang="en-US" sz="1800" dirty="0">
                <a:solidFill>
                  <a:srgbClr val="121259"/>
                </a:solidFill>
                <a:latin typeface="Times New Roman" panose="02020603050405020304" pitchFamily="18" charset="0"/>
                <a:cs typeface="Times New Roman" panose="02020603050405020304" pitchFamily="18" charset="0"/>
              </a:rPr>
              <a:t> </a:t>
            </a:r>
            <a:r>
              <a:rPr lang="en-US" sz="1800" dirty="0" err="1">
                <a:solidFill>
                  <a:srgbClr val="121259"/>
                </a:solidFill>
                <a:latin typeface="Times New Roman" panose="02020603050405020304" pitchFamily="18" charset="0"/>
                <a:cs typeface="Times New Roman" panose="02020603050405020304" pitchFamily="18" charset="0"/>
              </a:rPr>
              <a:t>kiểm</a:t>
            </a:r>
            <a:r>
              <a:rPr lang="en-US" sz="1800" dirty="0">
                <a:solidFill>
                  <a:srgbClr val="121259"/>
                </a:solidFill>
                <a:latin typeface="Times New Roman" panose="02020603050405020304" pitchFamily="18" charset="0"/>
                <a:cs typeface="Times New Roman" panose="02020603050405020304" pitchFamily="18" charset="0"/>
              </a:rPr>
              <a:t> </a:t>
            </a:r>
            <a:r>
              <a:rPr lang="en-US" sz="1800" dirty="0" err="1">
                <a:solidFill>
                  <a:srgbClr val="121259"/>
                </a:solidFill>
                <a:latin typeface="Times New Roman" panose="02020603050405020304" pitchFamily="18" charset="0"/>
                <a:cs typeface="Times New Roman" panose="02020603050405020304" pitchFamily="18" charset="0"/>
              </a:rPr>
              <a:t>tra</a:t>
            </a:r>
            <a:r>
              <a:rPr lang="en-US" sz="1800" dirty="0">
                <a:solidFill>
                  <a:srgbClr val="121259"/>
                </a:solidFill>
                <a:latin typeface="Times New Roman" panose="02020603050405020304" pitchFamily="18" charset="0"/>
                <a:cs typeface="Times New Roman" panose="02020603050405020304" pitchFamily="18" charset="0"/>
              </a:rPr>
              <a:t> </a:t>
            </a:r>
            <a:r>
              <a:rPr lang="en-US" sz="1800" dirty="0" err="1">
                <a:solidFill>
                  <a:srgbClr val="121259"/>
                </a:solidFill>
                <a:latin typeface="Times New Roman" panose="02020603050405020304" pitchFamily="18" charset="0"/>
                <a:cs typeface="Times New Roman" panose="02020603050405020304" pitchFamily="18" charset="0"/>
              </a:rPr>
              <a:t>từng</a:t>
            </a:r>
            <a:r>
              <a:rPr lang="en-US" sz="1800" dirty="0">
                <a:solidFill>
                  <a:srgbClr val="121259"/>
                </a:solidFill>
                <a:latin typeface="Times New Roman" panose="02020603050405020304" pitchFamily="18" charset="0"/>
                <a:cs typeface="Times New Roman" panose="02020603050405020304" pitchFamily="18" charset="0"/>
              </a:rPr>
              <a:t> ý, </a:t>
            </a:r>
            <a:r>
              <a:rPr lang="en-US" sz="1800" dirty="0" err="1">
                <a:solidFill>
                  <a:srgbClr val="121259"/>
                </a:solidFill>
                <a:latin typeface="Times New Roman" panose="02020603050405020304" pitchFamily="18" charset="0"/>
                <a:cs typeface="Times New Roman" panose="02020603050405020304" pitchFamily="18" charset="0"/>
              </a:rPr>
              <a:t>sử</a:t>
            </a:r>
            <a:r>
              <a:rPr lang="en-US" sz="1800" dirty="0">
                <a:solidFill>
                  <a:srgbClr val="121259"/>
                </a:solidFill>
                <a:latin typeface="Times New Roman" panose="02020603050405020304" pitchFamily="18" charset="0"/>
                <a:cs typeface="Times New Roman" panose="02020603050405020304" pitchFamily="18" charset="0"/>
              </a:rPr>
              <a:t> </a:t>
            </a:r>
            <a:r>
              <a:rPr lang="en-US" sz="1800" dirty="0" err="1">
                <a:solidFill>
                  <a:srgbClr val="121259"/>
                </a:solidFill>
                <a:latin typeface="Times New Roman" panose="02020603050405020304" pitchFamily="18" charset="0"/>
                <a:cs typeface="Times New Roman" panose="02020603050405020304" pitchFamily="18" charset="0"/>
              </a:rPr>
              <a:t>dụng</a:t>
            </a:r>
            <a:r>
              <a:rPr lang="en-US" sz="1800" dirty="0">
                <a:solidFill>
                  <a:srgbClr val="121259"/>
                </a:solidFill>
                <a:latin typeface="Times New Roman" panose="02020603050405020304" pitchFamily="18" charset="0"/>
                <a:cs typeface="Times New Roman" panose="02020603050405020304" pitchFamily="18" charset="0"/>
              </a:rPr>
              <a:t> </a:t>
            </a:r>
            <a:r>
              <a:rPr lang="en-US" sz="1800" dirty="0" err="1">
                <a:solidFill>
                  <a:srgbClr val="121259"/>
                </a:solidFill>
                <a:latin typeface="Times New Roman" panose="02020603050405020304" pitchFamily="18" charset="0"/>
                <a:cs typeface="Times New Roman" panose="02020603050405020304" pitchFamily="18" charset="0"/>
              </a:rPr>
              <a:t>lí</a:t>
            </a:r>
            <a:r>
              <a:rPr lang="en-US" sz="1800" dirty="0">
                <a:solidFill>
                  <a:srgbClr val="121259"/>
                </a:solidFill>
                <a:latin typeface="Times New Roman" panose="02020603050405020304" pitchFamily="18" charset="0"/>
                <a:cs typeface="Times New Roman" panose="02020603050405020304" pitchFamily="18" charset="0"/>
              </a:rPr>
              <a:t> </a:t>
            </a:r>
            <a:r>
              <a:rPr lang="en-US" sz="1800" dirty="0" err="1">
                <a:solidFill>
                  <a:srgbClr val="121259"/>
                </a:solidFill>
                <a:latin typeface="Times New Roman" panose="02020603050405020304" pitchFamily="18" charset="0"/>
                <a:cs typeface="Times New Roman" panose="02020603050405020304" pitchFamily="18" charset="0"/>
              </a:rPr>
              <a:t>lẽ</a:t>
            </a:r>
            <a:r>
              <a:rPr lang="en-US" sz="1800" dirty="0">
                <a:solidFill>
                  <a:srgbClr val="121259"/>
                </a:solidFill>
                <a:latin typeface="Times New Roman" panose="02020603050405020304" pitchFamily="18" charset="0"/>
                <a:cs typeface="Times New Roman" panose="02020603050405020304" pitchFamily="18" charset="0"/>
              </a:rPr>
              <a:t> </a:t>
            </a:r>
            <a:r>
              <a:rPr lang="en-US" sz="1800" dirty="0" err="1">
                <a:solidFill>
                  <a:srgbClr val="121259"/>
                </a:solidFill>
                <a:latin typeface="Times New Roman" panose="02020603050405020304" pitchFamily="18" charset="0"/>
                <a:cs typeface="Times New Roman" panose="02020603050405020304" pitchFamily="18" charset="0"/>
              </a:rPr>
              <a:t>và</a:t>
            </a:r>
            <a:r>
              <a:rPr lang="en-US" sz="1800" dirty="0">
                <a:solidFill>
                  <a:srgbClr val="121259"/>
                </a:solidFill>
                <a:latin typeface="Times New Roman" panose="02020603050405020304" pitchFamily="18" charset="0"/>
                <a:cs typeface="Times New Roman" panose="02020603050405020304" pitchFamily="18" charset="0"/>
              </a:rPr>
              <a:t> </a:t>
            </a:r>
            <a:r>
              <a:rPr lang="en-US" sz="1800" dirty="0" err="1">
                <a:solidFill>
                  <a:srgbClr val="121259"/>
                </a:solidFill>
                <a:latin typeface="Times New Roman" panose="02020603050405020304" pitchFamily="18" charset="0"/>
                <a:cs typeface="Times New Roman" panose="02020603050405020304" pitchFamily="18" charset="0"/>
              </a:rPr>
              <a:t>huy</a:t>
            </a:r>
            <a:r>
              <a:rPr lang="en-US" sz="1800" dirty="0">
                <a:solidFill>
                  <a:srgbClr val="121259"/>
                </a:solidFill>
                <a:latin typeface="Times New Roman" panose="02020603050405020304" pitchFamily="18" charset="0"/>
                <a:cs typeface="Times New Roman" panose="02020603050405020304" pitchFamily="18" charset="0"/>
              </a:rPr>
              <a:t> </a:t>
            </a:r>
            <a:r>
              <a:rPr lang="en-US" sz="1800" dirty="0" err="1">
                <a:solidFill>
                  <a:srgbClr val="121259"/>
                </a:solidFill>
                <a:latin typeface="Times New Roman" panose="02020603050405020304" pitchFamily="18" charset="0"/>
                <a:cs typeface="Times New Roman" panose="02020603050405020304" pitchFamily="18" charset="0"/>
              </a:rPr>
              <a:t>động</a:t>
            </a:r>
            <a:r>
              <a:rPr lang="en-US" sz="1800" dirty="0">
                <a:solidFill>
                  <a:srgbClr val="121259"/>
                </a:solidFill>
                <a:latin typeface="Times New Roman" panose="02020603050405020304" pitchFamily="18" charset="0"/>
                <a:cs typeface="Times New Roman" panose="02020603050405020304" pitchFamily="18" charset="0"/>
              </a:rPr>
              <a:t> </a:t>
            </a:r>
            <a:r>
              <a:rPr lang="en-US" sz="1800" dirty="0" err="1">
                <a:solidFill>
                  <a:srgbClr val="121259"/>
                </a:solidFill>
                <a:latin typeface="Times New Roman" panose="02020603050405020304" pitchFamily="18" charset="0"/>
                <a:cs typeface="Times New Roman" panose="02020603050405020304" pitchFamily="18" charset="0"/>
              </a:rPr>
              <a:t>bằng</a:t>
            </a:r>
            <a:r>
              <a:rPr lang="en-US" sz="1800" dirty="0">
                <a:solidFill>
                  <a:srgbClr val="121259"/>
                </a:solidFill>
                <a:latin typeface="Times New Roman" panose="02020603050405020304" pitchFamily="18" charset="0"/>
                <a:cs typeface="Times New Roman" panose="02020603050405020304" pitchFamily="18" charset="0"/>
              </a:rPr>
              <a:t> </a:t>
            </a:r>
            <a:r>
              <a:rPr lang="en-US" sz="1800" dirty="0" err="1">
                <a:solidFill>
                  <a:srgbClr val="121259"/>
                </a:solidFill>
                <a:latin typeface="Times New Roman" panose="02020603050405020304" pitchFamily="18" charset="0"/>
                <a:cs typeface="Times New Roman" panose="02020603050405020304" pitchFamily="18" charset="0"/>
              </a:rPr>
              <a:t>chứng</a:t>
            </a:r>
            <a:r>
              <a:rPr lang="en-US" sz="1800" dirty="0">
                <a:solidFill>
                  <a:srgbClr val="121259"/>
                </a:solidFill>
                <a:latin typeface="Times New Roman" panose="02020603050405020304" pitchFamily="18" charset="0"/>
                <a:cs typeface="Times New Roman" panose="02020603050405020304" pitchFamily="18" charset="0"/>
              </a:rPr>
              <a:t> </a:t>
            </a:r>
            <a:r>
              <a:rPr lang="en-US" sz="1800" dirty="0" err="1">
                <a:solidFill>
                  <a:srgbClr val="121259"/>
                </a:solidFill>
                <a:latin typeface="Times New Roman" panose="02020603050405020304" pitchFamily="18" charset="0"/>
                <a:cs typeface="Times New Roman" panose="02020603050405020304" pitchFamily="18" charset="0"/>
              </a:rPr>
              <a:t>để</a:t>
            </a:r>
            <a:r>
              <a:rPr lang="en-US" sz="1800" dirty="0">
                <a:solidFill>
                  <a:srgbClr val="121259"/>
                </a:solidFill>
                <a:latin typeface="Times New Roman" panose="02020603050405020304" pitchFamily="18" charset="0"/>
                <a:cs typeface="Times New Roman" panose="02020603050405020304" pitchFamily="18" charset="0"/>
              </a:rPr>
              <a:t> </a:t>
            </a:r>
            <a:r>
              <a:rPr lang="en-US" sz="1800" dirty="0" err="1">
                <a:solidFill>
                  <a:srgbClr val="121259"/>
                </a:solidFill>
                <a:latin typeface="Times New Roman" panose="02020603050405020304" pitchFamily="18" charset="0"/>
                <a:cs typeface="Times New Roman" panose="02020603050405020304" pitchFamily="18" charset="0"/>
              </a:rPr>
              <a:t>sự</a:t>
            </a:r>
            <a:r>
              <a:rPr lang="en-US" sz="1800" dirty="0">
                <a:solidFill>
                  <a:srgbClr val="121259"/>
                </a:solidFill>
                <a:latin typeface="Times New Roman" panose="02020603050405020304" pitchFamily="18" charset="0"/>
                <a:cs typeface="Times New Roman" panose="02020603050405020304" pitchFamily="18" charset="0"/>
              </a:rPr>
              <a:t> </a:t>
            </a:r>
            <a:r>
              <a:rPr lang="en-US" sz="1800" dirty="0" err="1">
                <a:solidFill>
                  <a:srgbClr val="121259"/>
                </a:solidFill>
                <a:latin typeface="Times New Roman" panose="02020603050405020304" pitchFamily="18" charset="0"/>
                <a:cs typeface="Times New Roman" panose="02020603050405020304" pitchFamily="18" charset="0"/>
              </a:rPr>
              <a:t>tán</a:t>
            </a:r>
            <a:r>
              <a:rPr lang="en-US" sz="1800" dirty="0">
                <a:solidFill>
                  <a:srgbClr val="121259"/>
                </a:solidFill>
                <a:latin typeface="Times New Roman" panose="02020603050405020304" pitchFamily="18" charset="0"/>
                <a:cs typeface="Times New Roman" panose="02020603050405020304" pitchFamily="18" charset="0"/>
              </a:rPr>
              <a:t> </a:t>
            </a:r>
            <a:r>
              <a:rPr lang="en-US" sz="1800" dirty="0" err="1">
                <a:solidFill>
                  <a:srgbClr val="121259"/>
                </a:solidFill>
                <a:latin typeface="Times New Roman" panose="02020603050405020304" pitchFamily="18" charset="0"/>
                <a:cs typeface="Times New Roman" panose="02020603050405020304" pitchFamily="18" charset="0"/>
              </a:rPr>
              <a:t>thành</a:t>
            </a:r>
            <a:r>
              <a:rPr lang="en-US" sz="1800" dirty="0">
                <a:solidFill>
                  <a:srgbClr val="121259"/>
                </a:solidFill>
                <a:latin typeface="Times New Roman" panose="02020603050405020304" pitchFamily="18" charset="0"/>
                <a:cs typeface="Times New Roman" panose="02020603050405020304" pitchFamily="18" charset="0"/>
              </a:rPr>
              <a:t> ý </a:t>
            </a:r>
            <a:r>
              <a:rPr lang="en-US" sz="1800" dirty="0" err="1">
                <a:solidFill>
                  <a:srgbClr val="121259"/>
                </a:solidFill>
                <a:latin typeface="Times New Roman" panose="02020603050405020304" pitchFamily="18" charset="0"/>
                <a:cs typeface="Times New Roman" panose="02020603050405020304" pitchFamily="18" charset="0"/>
              </a:rPr>
              <a:t>kiến</a:t>
            </a:r>
            <a:r>
              <a:rPr lang="en-US" sz="1800" dirty="0">
                <a:solidFill>
                  <a:srgbClr val="121259"/>
                </a:solidFill>
                <a:latin typeface="Times New Roman" panose="02020603050405020304" pitchFamily="18" charset="0"/>
                <a:cs typeface="Times New Roman" panose="02020603050405020304" pitchFamily="18" charset="0"/>
              </a:rPr>
              <a:t> </a:t>
            </a:r>
            <a:r>
              <a:rPr lang="en-US" sz="1800" dirty="0" err="1">
                <a:solidFill>
                  <a:srgbClr val="121259"/>
                </a:solidFill>
                <a:latin typeface="Times New Roman" panose="02020603050405020304" pitchFamily="18" charset="0"/>
                <a:cs typeface="Times New Roman" panose="02020603050405020304" pitchFamily="18" charset="0"/>
              </a:rPr>
              <a:t>có</a:t>
            </a:r>
            <a:r>
              <a:rPr lang="en-US" sz="1800" dirty="0">
                <a:solidFill>
                  <a:srgbClr val="121259"/>
                </a:solidFill>
                <a:latin typeface="Times New Roman" panose="02020603050405020304" pitchFamily="18" charset="0"/>
                <a:cs typeface="Times New Roman" panose="02020603050405020304" pitchFamily="18" charset="0"/>
              </a:rPr>
              <a:t> </a:t>
            </a:r>
            <a:r>
              <a:rPr lang="en-US" sz="1800" dirty="0" err="1">
                <a:solidFill>
                  <a:srgbClr val="121259"/>
                </a:solidFill>
                <a:latin typeface="Times New Roman" panose="02020603050405020304" pitchFamily="18" charset="0"/>
                <a:cs typeface="Times New Roman" panose="02020603050405020304" pitchFamily="18" charset="0"/>
              </a:rPr>
              <a:t>sức</a:t>
            </a:r>
            <a:r>
              <a:rPr lang="en-US" sz="1800" dirty="0">
                <a:solidFill>
                  <a:srgbClr val="121259"/>
                </a:solidFill>
                <a:latin typeface="Times New Roman" panose="02020603050405020304" pitchFamily="18" charset="0"/>
                <a:cs typeface="Times New Roman" panose="02020603050405020304" pitchFamily="18" charset="0"/>
              </a:rPr>
              <a:t> </a:t>
            </a:r>
            <a:r>
              <a:rPr lang="en-US" sz="1800" dirty="0" err="1">
                <a:solidFill>
                  <a:srgbClr val="121259"/>
                </a:solidFill>
                <a:latin typeface="Times New Roman" panose="02020603050405020304" pitchFamily="18" charset="0"/>
                <a:cs typeface="Times New Roman" panose="02020603050405020304" pitchFamily="18" charset="0"/>
              </a:rPr>
              <a:t>thuyết</a:t>
            </a:r>
            <a:r>
              <a:rPr lang="en-US" sz="1800" dirty="0">
                <a:solidFill>
                  <a:srgbClr val="121259"/>
                </a:solidFill>
                <a:latin typeface="Times New Roman" panose="02020603050405020304" pitchFamily="18" charset="0"/>
                <a:cs typeface="Times New Roman" panose="02020603050405020304" pitchFamily="18" charset="0"/>
              </a:rPr>
              <a:t> </a:t>
            </a:r>
            <a:r>
              <a:rPr lang="en-US" sz="1800" dirty="0" err="1">
                <a:solidFill>
                  <a:srgbClr val="121259"/>
                </a:solidFill>
                <a:latin typeface="Times New Roman" panose="02020603050405020304" pitchFamily="18" charset="0"/>
                <a:cs typeface="Times New Roman" panose="02020603050405020304" pitchFamily="18" charset="0"/>
              </a:rPr>
              <a:t>phục</a:t>
            </a:r>
            <a:r>
              <a:rPr lang="en-US" sz="1800" dirty="0">
                <a:solidFill>
                  <a:srgbClr val="121259"/>
                </a:solidFill>
                <a:latin typeface="Times New Roman" panose="02020603050405020304" pitchFamily="18" charset="0"/>
                <a:cs typeface="Times New Roman" panose="02020603050405020304" pitchFamily="18" charset="0"/>
              </a:rPr>
              <a:t>. </a:t>
            </a:r>
            <a:r>
              <a:rPr lang="en-US" sz="1800" dirty="0" err="1">
                <a:solidFill>
                  <a:srgbClr val="121259"/>
                </a:solidFill>
                <a:latin typeface="Times New Roman" panose="02020603050405020304" pitchFamily="18" charset="0"/>
                <a:cs typeface="Times New Roman" panose="02020603050405020304" pitchFamily="18" charset="0"/>
              </a:rPr>
              <a:t>Mỗi</a:t>
            </a:r>
            <a:r>
              <a:rPr lang="en-US" sz="1800" dirty="0">
                <a:solidFill>
                  <a:srgbClr val="121259"/>
                </a:solidFill>
                <a:latin typeface="Times New Roman" panose="02020603050405020304" pitchFamily="18" charset="0"/>
                <a:cs typeface="Times New Roman" panose="02020603050405020304" pitchFamily="18" charset="0"/>
              </a:rPr>
              <a:t> ý </a:t>
            </a:r>
            <a:r>
              <a:rPr lang="en-US" sz="1800" dirty="0" err="1">
                <a:solidFill>
                  <a:srgbClr val="121259"/>
                </a:solidFill>
                <a:latin typeface="Times New Roman" panose="02020603050405020304" pitchFamily="18" charset="0"/>
                <a:cs typeface="Times New Roman" panose="02020603050405020304" pitchFamily="18" charset="0"/>
              </a:rPr>
              <a:t>cần</a:t>
            </a:r>
            <a:r>
              <a:rPr lang="en-US" sz="1800" dirty="0">
                <a:solidFill>
                  <a:srgbClr val="121259"/>
                </a:solidFill>
                <a:latin typeface="Times New Roman" panose="02020603050405020304" pitchFamily="18" charset="0"/>
                <a:cs typeface="Times New Roman" panose="02020603050405020304" pitchFamily="18" charset="0"/>
              </a:rPr>
              <a:t> </a:t>
            </a:r>
            <a:r>
              <a:rPr lang="en-US" sz="1800" dirty="0" err="1">
                <a:solidFill>
                  <a:srgbClr val="121259"/>
                </a:solidFill>
                <a:latin typeface="Times New Roman" panose="02020603050405020304" pitchFamily="18" charset="0"/>
                <a:cs typeface="Times New Roman" panose="02020603050405020304" pitchFamily="18" charset="0"/>
              </a:rPr>
              <a:t>viết</a:t>
            </a:r>
            <a:r>
              <a:rPr lang="en-US" sz="1800" dirty="0">
                <a:solidFill>
                  <a:srgbClr val="121259"/>
                </a:solidFill>
                <a:latin typeface="Times New Roman" panose="02020603050405020304" pitchFamily="18" charset="0"/>
                <a:cs typeface="Times New Roman" panose="02020603050405020304" pitchFamily="18" charset="0"/>
              </a:rPr>
              <a:t> </a:t>
            </a:r>
            <a:r>
              <a:rPr lang="en-US" sz="1800" dirty="0" err="1">
                <a:solidFill>
                  <a:srgbClr val="121259"/>
                </a:solidFill>
                <a:latin typeface="Times New Roman" panose="02020603050405020304" pitchFamily="18" charset="0"/>
                <a:cs typeface="Times New Roman" panose="02020603050405020304" pitchFamily="18" charset="0"/>
              </a:rPr>
              <a:t>thành</a:t>
            </a:r>
            <a:r>
              <a:rPr lang="en-US" sz="1800" dirty="0">
                <a:solidFill>
                  <a:srgbClr val="121259"/>
                </a:solidFill>
                <a:latin typeface="Times New Roman" panose="02020603050405020304" pitchFamily="18" charset="0"/>
                <a:cs typeface="Times New Roman" panose="02020603050405020304" pitchFamily="18" charset="0"/>
              </a:rPr>
              <a:t> </a:t>
            </a:r>
            <a:r>
              <a:rPr lang="en-US" sz="1800" dirty="0" err="1">
                <a:solidFill>
                  <a:srgbClr val="121259"/>
                </a:solidFill>
                <a:latin typeface="Times New Roman" panose="02020603050405020304" pitchFamily="18" charset="0"/>
                <a:cs typeface="Times New Roman" panose="02020603050405020304" pitchFamily="18" charset="0"/>
              </a:rPr>
              <a:t>đoạn</a:t>
            </a:r>
            <a:r>
              <a:rPr lang="en-US" sz="1800" dirty="0">
                <a:solidFill>
                  <a:srgbClr val="121259"/>
                </a:solidFill>
                <a:latin typeface="Times New Roman" panose="02020603050405020304" pitchFamily="18" charset="0"/>
                <a:cs typeface="Times New Roman" panose="02020603050405020304" pitchFamily="18" charset="0"/>
              </a:rPr>
              <a:t> </a:t>
            </a:r>
            <a:r>
              <a:rPr lang="en-US" sz="1800" dirty="0" err="1">
                <a:solidFill>
                  <a:srgbClr val="121259"/>
                </a:solidFill>
                <a:latin typeface="Times New Roman" panose="02020603050405020304" pitchFamily="18" charset="0"/>
                <a:cs typeface="Times New Roman" panose="02020603050405020304" pitchFamily="18" charset="0"/>
              </a:rPr>
              <a:t>văn</a:t>
            </a:r>
            <a:r>
              <a:rPr lang="en-US" sz="1800" dirty="0">
                <a:solidFill>
                  <a:srgbClr val="121259"/>
                </a:solidFill>
                <a:latin typeface="Times New Roman" panose="02020603050405020304" pitchFamily="18" charset="0"/>
                <a:cs typeface="Times New Roman" panose="02020603050405020304" pitchFamily="18" charset="0"/>
              </a:rPr>
              <a:t> </a:t>
            </a:r>
            <a:r>
              <a:rPr lang="en-US" sz="1800" dirty="0" err="1">
                <a:solidFill>
                  <a:srgbClr val="121259"/>
                </a:solidFill>
                <a:latin typeface="Times New Roman" panose="02020603050405020304" pitchFamily="18" charset="0"/>
                <a:cs typeface="Times New Roman" panose="02020603050405020304" pitchFamily="18" charset="0"/>
              </a:rPr>
              <a:t>hoàn</a:t>
            </a:r>
            <a:r>
              <a:rPr lang="en-US" sz="1800" dirty="0">
                <a:solidFill>
                  <a:srgbClr val="121259"/>
                </a:solidFill>
                <a:latin typeface="Times New Roman" panose="02020603050405020304" pitchFamily="18" charset="0"/>
                <a:cs typeface="Times New Roman" panose="02020603050405020304" pitchFamily="18" charset="0"/>
              </a:rPr>
              <a:t> </a:t>
            </a:r>
            <a:r>
              <a:rPr lang="en-US" sz="1800" dirty="0" err="1">
                <a:solidFill>
                  <a:srgbClr val="121259"/>
                </a:solidFill>
                <a:latin typeface="Times New Roman" panose="02020603050405020304" pitchFamily="18" charset="0"/>
                <a:cs typeface="Times New Roman" panose="02020603050405020304" pitchFamily="18" charset="0"/>
              </a:rPr>
              <a:t>chỉnh</a:t>
            </a:r>
            <a:r>
              <a:rPr lang="en-US" sz="1800" dirty="0">
                <a:solidFill>
                  <a:srgbClr val="121259"/>
                </a:solidFill>
                <a:latin typeface="Times New Roman" panose="02020603050405020304" pitchFamily="18" charset="0"/>
                <a:cs typeface="Times New Roman" panose="02020603050405020304" pitchFamily="18" charset="0"/>
              </a:rPr>
              <a:t>, </a:t>
            </a:r>
            <a:r>
              <a:rPr lang="en-US" sz="1800" dirty="0" err="1">
                <a:solidFill>
                  <a:srgbClr val="121259"/>
                </a:solidFill>
                <a:latin typeface="Times New Roman" panose="02020603050405020304" pitchFamily="18" charset="0"/>
                <a:cs typeface="Times New Roman" panose="02020603050405020304" pitchFamily="18" charset="0"/>
              </a:rPr>
              <a:t>giữa</a:t>
            </a:r>
            <a:r>
              <a:rPr lang="en-US" sz="1800" dirty="0">
                <a:solidFill>
                  <a:srgbClr val="121259"/>
                </a:solidFill>
                <a:latin typeface="Times New Roman" panose="02020603050405020304" pitchFamily="18" charset="0"/>
                <a:cs typeface="Times New Roman" panose="02020603050405020304" pitchFamily="18" charset="0"/>
              </a:rPr>
              <a:t> </a:t>
            </a:r>
            <a:r>
              <a:rPr lang="en-US" sz="1800" dirty="0" err="1">
                <a:solidFill>
                  <a:srgbClr val="121259"/>
                </a:solidFill>
                <a:latin typeface="Times New Roman" panose="02020603050405020304" pitchFamily="18" charset="0"/>
                <a:cs typeface="Times New Roman" panose="02020603050405020304" pitchFamily="18" charset="0"/>
              </a:rPr>
              <a:t>các</a:t>
            </a:r>
            <a:r>
              <a:rPr lang="en-US" sz="1800" dirty="0">
                <a:solidFill>
                  <a:srgbClr val="121259"/>
                </a:solidFill>
                <a:latin typeface="Times New Roman" panose="02020603050405020304" pitchFamily="18" charset="0"/>
                <a:cs typeface="Times New Roman" panose="02020603050405020304" pitchFamily="18" charset="0"/>
              </a:rPr>
              <a:t> </a:t>
            </a:r>
            <a:r>
              <a:rPr lang="en-US" sz="1800" dirty="0" err="1">
                <a:solidFill>
                  <a:srgbClr val="121259"/>
                </a:solidFill>
                <a:latin typeface="Times New Roman" panose="02020603050405020304" pitchFamily="18" charset="0"/>
                <a:cs typeface="Times New Roman" panose="02020603050405020304" pitchFamily="18" charset="0"/>
              </a:rPr>
              <a:t>đoạn</a:t>
            </a:r>
            <a:r>
              <a:rPr lang="en-US" sz="1800" dirty="0">
                <a:solidFill>
                  <a:srgbClr val="121259"/>
                </a:solidFill>
                <a:latin typeface="Times New Roman" panose="02020603050405020304" pitchFamily="18" charset="0"/>
                <a:cs typeface="Times New Roman" panose="02020603050405020304" pitchFamily="18" charset="0"/>
              </a:rPr>
              <a:t> </a:t>
            </a:r>
            <a:r>
              <a:rPr lang="en-US" sz="1800" dirty="0" err="1">
                <a:solidFill>
                  <a:srgbClr val="121259"/>
                </a:solidFill>
                <a:latin typeface="Times New Roman" panose="02020603050405020304" pitchFamily="18" charset="0"/>
                <a:cs typeface="Times New Roman" panose="02020603050405020304" pitchFamily="18" charset="0"/>
              </a:rPr>
              <a:t>có</a:t>
            </a:r>
            <a:r>
              <a:rPr lang="en-US" sz="1800" dirty="0">
                <a:solidFill>
                  <a:srgbClr val="121259"/>
                </a:solidFill>
                <a:latin typeface="Times New Roman" panose="02020603050405020304" pitchFamily="18" charset="0"/>
                <a:cs typeface="Times New Roman" panose="02020603050405020304" pitchFamily="18" charset="0"/>
              </a:rPr>
              <a:t> </a:t>
            </a:r>
            <a:r>
              <a:rPr lang="en-US" sz="1800" dirty="0" err="1">
                <a:solidFill>
                  <a:srgbClr val="121259"/>
                </a:solidFill>
                <a:latin typeface="Times New Roman" panose="02020603050405020304" pitchFamily="18" charset="0"/>
                <a:cs typeface="Times New Roman" panose="02020603050405020304" pitchFamily="18" charset="0"/>
              </a:rPr>
              <a:t>liên</a:t>
            </a:r>
            <a:r>
              <a:rPr lang="en-US" sz="1800" dirty="0">
                <a:solidFill>
                  <a:srgbClr val="121259"/>
                </a:solidFill>
                <a:latin typeface="Times New Roman" panose="02020603050405020304" pitchFamily="18" charset="0"/>
                <a:cs typeface="Times New Roman" panose="02020603050405020304" pitchFamily="18" charset="0"/>
              </a:rPr>
              <a:t> </a:t>
            </a:r>
            <a:r>
              <a:rPr lang="en-US" sz="1800" dirty="0" err="1">
                <a:solidFill>
                  <a:srgbClr val="121259"/>
                </a:solidFill>
                <a:latin typeface="Times New Roman" panose="02020603050405020304" pitchFamily="18" charset="0"/>
                <a:cs typeface="Times New Roman" panose="02020603050405020304" pitchFamily="18" charset="0"/>
              </a:rPr>
              <a:t>kết</a:t>
            </a:r>
            <a:r>
              <a:rPr lang="en-US" sz="1800" dirty="0">
                <a:solidFill>
                  <a:srgbClr val="121259"/>
                </a:solidFill>
                <a:latin typeface="Times New Roman" panose="02020603050405020304" pitchFamily="18" charset="0"/>
                <a:cs typeface="Times New Roman" panose="02020603050405020304" pitchFamily="18" charset="0"/>
              </a:rPr>
              <a:t> </a:t>
            </a:r>
            <a:r>
              <a:rPr lang="en-US" sz="1800" dirty="0" err="1">
                <a:solidFill>
                  <a:srgbClr val="121259"/>
                </a:solidFill>
                <a:latin typeface="Times New Roman" panose="02020603050405020304" pitchFamily="18" charset="0"/>
                <a:cs typeface="Times New Roman" panose="02020603050405020304" pitchFamily="18" charset="0"/>
              </a:rPr>
              <a:t>chặt</a:t>
            </a:r>
            <a:r>
              <a:rPr lang="en-US" sz="1800" dirty="0">
                <a:solidFill>
                  <a:srgbClr val="121259"/>
                </a:solidFill>
                <a:latin typeface="Times New Roman" panose="02020603050405020304" pitchFamily="18" charset="0"/>
                <a:cs typeface="Times New Roman" panose="02020603050405020304" pitchFamily="18" charset="0"/>
              </a:rPr>
              <a:t> </a:t>
            </a:r>
            <a:r>
              <a:rPr lang="en-US" sz="1800" dirty="0" err="1">
                <a:solidFill>
                  <a:srgbClr val="121259"/>
                </a:solidFill>
                <a:latin typeface="Times New Roman" panose="02020603050405020304" pitchFamily="18" charset="0"/>
                <a:cs typeface="Times New Roman" panose="02020603050405020304" pitchFamily="18" charset="0"/>
              </a:rPr>
              <a:t>chẽ</a:t>
            </a:r>
            <a:r>
              <a:rPr lang="en-US" sz="1800" dirty="0">
                <a:solidFill>
                  <a:srgbClr val="121259"/>
                </a:solidFill>
                <a:latin typeface="Times New Roman" panose="02020603050405020304" pitchFamily="18" charset="0"/>
                <a:cs typeface="Times New Roman" panose="02020603050405020304" pitchFamily="18" charset="0"/>
              </a:rPr>
              <a:t> </a:t>
            </a:r>
            <a:r>
              <a:rPr lang="en-US" sz="1800" dirty="0" err="1">
                <a:solidFill>
                  <a:srgbClr val="121259"/>
                </a:solidFill>
                <a:latin typeface="Times New Roman" panose="02020603050405020304" pitchFamily="18" charset="0"/>
                <a:cs typeface="Times New Roman" panose="02020603050405020304" pitchFamily="18" charset="0"/>
              </a:rPr>
              <a:t>với</a:t>
            </a:r>
            <a:r>
              <a:rPr lang="en-US" sz="1800" dirty="0">
                <a:solidFill>
                  <a:srgbClr val="121259"/>
                </a:solidFill>
                <a:latin typeface="Times New Roman" panose="02020603050405020304" pitchFamily="18" charset="0"/>
                <a:cs typeface="Times New Roman" panose="02020603050405020304" pitchFamily="18" charset="0"/>
              </a:rPr>
              <a:t> </a:t>
            </a:r>
            <a:r>
              <a:rPr lang="en-US" sz="1800" dirty="0" err="1">
                <a:solidFill>
                  <a:srgbClr val="121259"/>
                </a:solidFill>
                <a:latin typeface="Times New Roman" panose="02020603050405020304" pitchFamily="18" charset="0"/>
                <a:cs typeface="Times New Roman" panose="02020603050405020304" pitchFamily="18" charset="0"/>
              </a:rPr>
              <a:t>nhau</a:t>
            </a:r>
            <a:r>
              <a:rPr lang="en-US" sz="1800" dirty="0">
                <a:solidFill>
                  <a:srgbClr val="121259"/>
                </a:solidFill>
                <a:latin typeface="Times New Roman" panose="02020603050405020304" pitchFamily="18" charset="0"/>
                <a:cs typeface="Times New Roman" panose="02020603050405020304" pitchFamily="18" charset="0"/>
              </a:rPr>
              <a:t>.</a:t>
            </a:r>
          </a:p>
          <a:p>
            <a:pPr marL="0" indent="0" algn="just">
              <a:spcBef>
                <a:spcPts val="750"/>
              </a:spcBef>
              <a:buClr>
                <a:srgbClr val="121259"/>
              </a:buClr>
              <a:buSzPts val="2133"/>
              <a:buFont typeface="Albert Sans"/>
              <a:buNone/>
            </a:pPr>
            <a:r>
              <a:rPr lang="en-US" sz="1800" b="1" dirty="0">
                <a:solidFill>
                  <a:srgbClr val="121259"/>
                </a:solidFill>
                <a:latin typeface="Times New Roman" panose="02020603050405020304" pitchFamily="18" charset="0"/>
                <a:cs typeface="Times New Roman" panose="02020603050405020304" pitchFamily="18" charset="0"/>
              </a:rPr>
              <a:t>- </a:t>
            </a:r>
            <a:r>
              <a:rPr lang="en-US" sz="1800" b="1" dirty="0" err="1">
                <a:solidFill>
                  <a:srgbClr val="121259"/>
                </a:solidFill>
                <a:latin typeface="Times New Roman" panose="02020603050405020304" pitchFamily="18" charset="0"/>
                <a:cs typeface="Times New Roman" panose="02020603050405020304" pitchFamily="18" charset="0"/>
              </a:rPr>
              <a:t>Kết</a:t>
            </a:r>
            <a:r>
              <a:rPr lang="en-US" sz="1800" b="1" dirty="0">
                <a:solidFill>
                  <a:srgbClr val="121259"/>
                </a:solidFill>
                <a:latin typeface="Times New Roman" panose="02020603050405020304" pitchFamily="18" charset="0"/>
                <a:cs typeface="Times New Roman" panose="02020603050405020304" pitchFamily="18" charset="0"/>
              </a:rPr>
              <a:t> </a:t>
            </a:r>
            <a:r>
              <a:rPr lang="en-US" sz="1800" b="1" dirty="0" err="1">
                <a:solidFill>
                  <a:srgbClr val="121259"/>
                </a:solidFill>
                <a:latin typeface="Times New Roman" panose="02020603050405020304" pitchFamily="18" charset="0"/>
                <a:cs typeface="Times New Roman" panose="02020603050405020304" pitchFamily="18" charset="0"/>
              </a:rPr>
              <a:t>bài</a:t>
            </a:r>
            <a:r>
              <a:rPr lang="en-US" sz="1800" b="1" dirty="0">
                <a:solidFill>
                  <a:srgbClr val="121259"/>
                </a:solidFill>
                <a:latin typeface="Times New Roman" panose="02020603050405020304" pitchFamily="18" charset="0"/>
                <a:cs typeface="Times New Roman" panose="02020603050405020304" pitchFamily="18" charset="0"/>
              </a:rPr>
              <a:t>: </a:t>
            </a:r>
            <a:r>
              <a:rPr lang="en-US" sz="1800" dirty="0" err="1">
                <a:solidFill>
                  <a:srgbClr val="121259"/>
                </a:solidFill>
                <a:latin typeface="Times New Roman" panose="02020603050405020304" pitchFamily="18" charset="0"/>
                <a:cs typeface="Times New Roman" panose="02020603050405020304" pitchFamily="18" charset="0"/>
              </a:rPr>
              <a:t>khẳng</a:t>
            </a:r>
            <a:r>
              <a:rPr lang="en-US" sz="1800" dirty="0">
                <a:solidFill>
                  <a:srgbClr val="121259"/>
                </a:solidFill>
                <a:latin typeface="Times New Roman" panose="02020603050405020304" pitchFamily="18" charset="0"/>
                <a:cs typeface="Times New Roman" panose="02020603050405020304" pitchFamily="18" charset="0"/>
              </a:rPr>
              <a:t> </a:t>
            </a:r>
            <a:r>
              <a:rPr lang="en-US" sz="1800" dirty="0" err="1">
                <a:solidFill>
                  <a:srgbClr val="121259"/>
                </a:solidFill>
                <a:latin typeface="Times New Roman" panose="02020603050405020304" pitchFamily="18" charset="0"/>
                <a:cs typeface="Times New Roman" panose="02020603050405020304" pitchFamily="18" charset="0"/>
              </a:rPr>
              <a:t>định</a:t>
            </a:r>
            <a:r>
              <a:rPr lang="en-US" sz="1800" dirty="0">
                <a:solidFill>
                  <a:srgbClr val="121259"/>
                </a:solidFill>
                <a:latin typeface="Times New Roman" panose="02020603050405020304" pitchFamily="18" charset="0"/>
                <a:cs typeface="Times New Roman" panose="02020603050405020304" pitchFamily="18" charset="0"/>
              </a:rPr>
              <a:t> </a:t>
            </a:r>
            <a:r>
              <a:rPr lang="en-US" sz="1800" dirty="0" err="1">
                <a:solidFill>
                  <a:srgbClr val="121259"/>
                </a:solidFill>
                <a:latin typeface="Times New Roman" panose="02020603050405020304" pitchFamily="18" charset="0"/>
                <a:cs typeface="Times New Roman" panose="02020603050405020304" pitchFamily="18" charset="0"/>
              </a:rPr>
              <a:t>lại</a:t>
            </a:r>
            <a:r>
              <a:rPr lang="en-US" sz="1800" dirty="0">
                <a:solidFill>
                  <a:srgbClr val="121259"/>
                </a:solidFill>
                <a:latin typeface="Times New Roman" panose="02020603050405020304" pitchFamily="18" charset="0"/>
                <a:cs typeface="Times New Roman" panose="02020603050405020304" pitchFamily="18" charset="0"/>
              </a:rPr>
              <a:t> </a:t>
            </a:r>
            <a:r>
              <a:rPr lang="en-US" sz="1800" dirty="0" err="1">
                <a:solidFill>
                  <a:srgbClr val="121259"/>
                </a:solidFill>
                <a:latin typeface="Times New Roman" panose="02020603050405020304" pitchFamily="18" charset="0"/>
                <a:cs typeface="Times New Roman" panose="02020603050405020304" pitchFamily="18" charset="0"/>
              </a:rPr>
              <a:t>sự</a:t>
            </a:r>
            <a:r>
              <a:rPr lang="en-US" sz="1800" dirty="0">
                <a:solidFill>
                  <a:srgbClr val="121259"/>
                </a:solidFill>
                <a:latin typeface="Times New Roman" panose="02020603050405020304" pitchFamily="18" charset="0"/>
                <a:cs typeface="Times New Roman" panose="02020603050405020304" pitchFamily="18" charset="0"/>
              </a:rPr>
              <a:t> </a:t>
            </a:r>
            <a:r>
              <a:rPr lang="en-US" sz="1800" dirty="0" err="1">
                <a:solidFill>
                  <a:srgbClr val="121259"/>
                </a:solidFill>
                <a:latin typeface="Times New Roman" panose="02020603050405020304" pitchFamily="18" charset="0"/>
                <a:cs typeface="Times New Roman" panose="02020603050405020304" pitchFamily="18" charset="0"/>
              </a:rPr>
              <a:t>tán</a:t>
            </a:r>
            <a:r>
              <a:rPr lang="en-US" sz="1800" dirty="0">
                <a:solidFill>
                  <a:srgbClr val="121259"/>
                </a:solidFill>
                <a:latin typeface="Times New Roman" panose="02020603050405020304" pitchFamily="18" charset="0"/>
                <a:cs typeface="Times New Roman" panose="02020603050405020304" pitchFamily="18" charset="0"/>
              </a:rPr>
              <a:t> </a:t>
            </a:r>
            <a:r>
              <a:rPr lang="en-US" sz="1800" dirty="0" err="1">
                <a:solidFill>
                  <a:srgbClr val="121259"/>
                </a:solidFill>
                <a:latin typeface="Times New Roman" panose="02020603050405020304" pitchFamily="18" charset="0"/>
                <a:cs typeface="Times New Roman" panose="02020603050405020304" pitchFamily="18" charset="0"/>
              </a:rPr>
              <a:t>thành</a:t>
            </a:r>
            <a:r>
              <a:rPr lang="en-US" sz="1800" dirty="0">
                <a:solidFill>
                  <a:srgbClr val="121259"/>
                </a:solidFill>
                <a:latin typeface="Times New Roman" panose="02020603050405020304" pitchFamily="18" charset="0"/>
                <a:cs typeface="Times New Roman" panose="02020603050405020304" pitchFamily="18" charset="0"/>
              </a:rPr>
              <a:t> ý </a:t>
            </a:r>
            <a:r>
              <a:rPr lang="en-US" sz="1800" dirty="0" err="1">
                <a:solidFill>
                  <a:srgbClr val="121259"/>
                </a:solidFill>
                <a:latin typeface="Times New Roman" panose="02020603050405020304" pitchFamily="18" charset="0"/>
                <a:cs typeface="Times New Roman" panose="02020603050405020304" pitchFamily="18" charset="0"/>
              </a:rPr>
              <a:t>kiến</a:t>
            </a:r>
            <a:r>
              <a:rPr lang="en-US" sz="1800" dirty="0">
                <a:solidFill>
                  <a:srgbClr val="121259"/>
                </a:solidFill>
                <a:latin typeface="Times New Roman" panose="02020603050405020304" pitchFamily="18" charset="0"/>
                <a:cs typeface="Times New Roman" panose="02020603050405020304" pitchFamily="18" charset="0"/>
              </a:rPr>
              <a:t> </a:t>
            </a:r>
            <a:r>
              <a:rPr lang="en-US" sz="1800" dirty="0" err="1">
                <a:solidFill>
                  <a:srgbClr val="121259"/>
                </a:solidFill>
                <a:latin typeface="Times New Roman" panose="02020603050405020304" pitchFamily="18" charset="0"/>
                <a:cs typeface="Times New Roman" panose="02020603050405020304" pitchFamily="18" charset="0"/>
              </a:rPr>
              <a:t>đó</a:t>
            </a:r>
            <a:r>
              <a:rPr lang="en-US" sz="1800" dirty="0">
                <a:solidFill>
                  <a:srgbClr val="121259"/>
                </a:solidFill>
                <a:latin typeface="Times New Roman" panose="02020603050405020304" pitchFamily="18" charset="0"/>
                <a:cs typeface="Times New Roman" panose="02020603050405020304" pitchFamily="18" charset="0"/>
              </a:rPr>
              <a:t>, </a:t>
            </a:r>
            <a:r>
              <a:rPr lang="en-US" sz="1800" dirty="0" err="1">
                <a:solidFill>
                  <a:srgbClr val="121259"/>
                </a:solidFill>
                <a:latin typeface="Times New Roman" panose="02020603050405020304" pitchFamily="18" charset="0"/>
                <a:cs typeface="Times New Roman" panose="02020603050405020304" pitchFamily="18" charset="0"/>
              </a:rPr>
              <a:t>nêu</a:t>
            </a:r>
            <a:r>
              <a:rPr lang="en-US" sz="1800" dirty="0">
                <a:solidFill>
                  <a:srgbClr val="121259"/>
                </a:solidFill>
                <a:latin typeface="Times New Roman" panose="02020603050405020304" pitchFamily="18" charset="0"/>
                <a:cs typeface="Times New Roman" panose="02020603050405020304" pitchFamily="18" charset="0"/>
              </a:rPr>
              <a:t> </a:t>
            </a:r>
            <a:r>
              <a:rPr lang="en-US" sz="1800" dirty="0" err="1">
                <a:solidFill>
                  <a:srgbClr val="121259"/>
                </a:solidFill>
                <a:latin typeface="Times New Roman" panose="02020603050405020304" pitchFamily="18" charset="0"/>
                <a:cs typeface="Times New Roman" panose="02020603050405020304" pitchFamily="18" charset="0"/>
              </a:rPr>
              <a:t>tác</a:t>
            </a:r>
            <a:r>
              <a:rPr lang="en-US" sz="1800" dirty="0">
                <a:solidFill>
                  <a:srgbClr val="121259"/>
                </a:solidFill>
                <a:latin typeface="Times New Roman" panose="02020603050405020304" pitchFamily="18" charset="0"/>
                <a:cs typeface="Times New Roman" panose="02020603050405020304" pitchFamily="18" charset="0"/>
              </a:rPr>
              <a:t> </a:t>
            </a:r>
            <a:r>
              <a:rPr lang="en-US" sz="1800" dirty="0" err="1">
                <a:solidFill>
                  <a:srgbClr val="121259"/>
                </a:solidFill>
                <a:latin typeface="Times New Roman" panose="02020603050405020304" pitchFamily="18" charset="0"/>
                <a:cs typeface="Times New Roman" panose="02020603050405020304" pitchFamily="18" charset="0"/>
              </a:rPr>
              <a:t>dụng</a:t>
            </a:r>
            <a:r>
              <a:rPr lang="en-US" sz="1800" dirty="0">
                <a:solidFill>
                  <a:srgbClr val="121259"/>
                </a:solidFill>
                <a:latin typeface="Times New Roman" panose="02020603050405020304" pitchFamily="18" charset="0"/>
                <a:cs typeface="Times New Roman" panose="02020603050405020304" pitchFamily="18" charset="0"/>
              </a:rPr>
              <a:t> </a:t>
            </a:r>
            <a:r>
              <a:rPr lang="en-US" sz="1800" dirty="0" err="1">
                <a:solidFill>
                  <a:srgbClr val="121259"/>
                </a:solidFill>
                <a:latin typeface="Times New Roman" panose="02020603050405020304" pitchFamily="18" charset="0"/>
                <a:cs typeface="Times New Roman" panose="02020603050405020304" pitchFamily="18" charset="0"/>
              </a:rPr>
              <a:t>của</a:t>
            </a:r>
            <a:r>
              <a:rPr lang="en-US" sz="1800" dirty="0">
                <a:solidFill>
                  <a:srgbClr val="121259"/>
                </a:solidFill>
                <a:latin typeface="Times New Roman" panose="02020603050405020304" pitchFamily="18" charset="0"/>
                <a:cs typeface="Times New Roman" panose="02020603050405020304" pitchFamily="18" charset="0"/>
              </a:rPr>
              <a:t> ý </a:t>
            </a:r>
            <a:r>
              <a:rPr lang="en-US" sz="1800" dirty="0" err="1">
                <a:solidFill>
                  <a:srgbClr val="121259"/>
                </a:solidFill>
                <a:latin typeface="Times New Roman" panose="02020603050405020304" pitchFamily="18" charset="0"/>
                <a:cs typeface="Times New Roman" panose="02020603050405020304" pitchFamily="18" charset="0"/>
              </a:rPr>
              <a:t>kiến</a:t>
            </a:r>
            <a:r>
              <a:rPr lang="en-US" sz="1800" dirty="0">
                <a:solidFill>
                  <a:srgbClr val="121259"/>
                </a:solidFill>
                <a:latin typeface="Times New Roman" panose="02020603050405020304" pitchFamily="18" charset="0"/>
                <a:cs typeface="Times New Roman" panose="02020603050405020304" pitchFamily="18" charset="0"/>
              </a:rPr>
              <a:t> </a:t>
            </a:r>
            <a:r>
              <a:rPr lang="en-US" sz="1800" dirty="0" err="1">
                <a:solidFill>
                  <a:srgbClr val="121259"/>
                </a:solidFill>
                <a:latin typeface="Times New Roman" panose="02020603050405020304" pitchFamily="18" charset="0"/>
                <a:cs typeface="Times New Roman" panose="02020603050405020304" pitchFamily="18" charset="0"/>
              </a:rPr>
              <a:t>đó</a:t>
            </a:r>
            <a:r>
              <a:rPr lang="en-US" sz="1800" dirty="0">
                <a:solidFill>
                  <a:srgbClr val="121259"/>
                </a:solidFill>
                <a:latin typeface="Times New Roman" panose="02020603050405020304" pitchFamily="18" charset="0"/>
                <a:cs typeface="Times New Roman" panose="02020603050405020304" pitchFamily="18" charset="0"/>
              </a:rPr>
              <a:t> </a:t>
            </a:r>
            <a:r>
              <a:rPr lang="en-US" sz="1800" dirty="0" err="1">
                <a:solidFill>
                  <a:srgbClr val="121259"/>
                </a:solidFill>
                <a:latin typeface="Times New Roman" panose="02020603050405020304" pitchFamily="18" charset="0"/>
                <a:cs typeface="Times New Roman" panose="02020603050405020304" pitchFamily="18" charset="0"/>
              </a:rPr>
              <a:t>đối</a:t>
            </a:r>
            <a:r>
              <a:rPr lang="en-US" sz="1800" dirty="0">
                <a:solidFill>
                  <a:srgbClr val="121259"/>
                </a:solidFill>
                <a:latin typeface="Times New Roman" panose="02020603050405020304" pitchFamily="18" charset="0"/>
                <a:cs typeface="Times New Roman" panose="02020603050405020304" pitchFamily="18" charset="0"/>
              </a:rPr>
              <a:t> </a:t>
            </a:r>
            <a:r>
              <a:rPr lang="en-US" sz="1800" dirty="0" err="1">
                <a:solidFill>
                  <a:srgbClr val="121259"/>
                </a:solidFill>
                <a:latin typeface="Times New Roman" panose="02020603050405020304" pitchFamily="18" charset="0"/>
                <a:cs typeface="Times New Roman" panose="02020603050405020304" pitchFamily="18" charset="0"/>
              </a:rPr>
              <a:t>với</a:t>
            </a:r>
            <a:r>
              <a:rPr lang="en-US" sz="1800" dirty="0">
                <a:solidFill>
                  <a:srgbClr val="121259"/>
                </a:solidFill>
                <a:latin typeface="Times New Roman" panose="02020603050405020304" pitchFamily="18" charset="0"/>
                <a:cs typeface="Times New Roman" panose="02020603050405020304" pitchFamily="18" charset="0"/>
              </a:rPr>
              <a:t> </a:t>
            </a:r>
            <a:r>
              <a:rPr lang="en-US" sz="1800" dirty="0" err="1">
                <a:solidFill>
                  <a:srgbClr val="121259"/>
                </a:solidFill>
                <a:latin typeface="Times New Roman" panose="02020603050405020304" pitchFamily="18" charset="0"/>
                <a:cs typeface="Times New Roman" panose="02020603050405020304" pitchFamily="18" charset="0"/>
              </a:rPr>
              <a:t>cuộc</a:t>
            </a:r>
            <a:r>
              <a:rPr lang="en-US" sz="1800" dirty="0">
                <a:solidFill>
                  <a:srgbClr val="121259"/>
                </a:solidFill>
                <a:latin typeface="Times New Roman" panose="02020603050405020304" pitchFamily="18" charset="0"/>
                <a:cs typeface="Times New Roman" panose="02020603050405020304" pitchFamily="18" charset="0"/>
              </a:rPr>
              <a:t> </a:t>
            </a:r>
            <a:r>
              <a:rPr lang="en-US" sz="1800" dirty="0" err="1">
                <a:solidFill>
                  <a:srgbClr val="121259"/>
                </a:solidFill>
                <a:latin typeface="Times New Roman" panose="02020603050405020304" pitchFamily="18" charset="0"/>
                <a:cs typeface="Times New Roman" panose="02020603050405020304" pitchFamily="18" charset="0"/>
              </a:rPr>
              <a:t>sống</a:t>
            </a:r>
            <a:r>
              <a:rPr lang="en-US" sz="1800" dirty="0">
                <a:solidFill>
                  <a:srgbClr val="121259"/>
                </a:solidFill>
                <a:latin typeface="Times New Roman" panose="02020603050405020304" pitchFamily="18" charset="0"/>
                <a:cs typeface="Times New Roman" panose="02020603050405020304" pitchFamily="18" charset="0"/>
              </a:rPr>
              <a:t>. </a:t>
            </a:r>
            <a:r>
              <a:rPr lang="en-US" sz="1800" dirty="0" err="1">
                <a:solidFill>
                  <a:srgbClr val="121259"/>
                </a:solidFill>
                <a:latin typeface="Times New Roman" panose="02020603050405020304" pitchFamily="18" charset="0"/>
                <a:cs typeface="Times New Roman" panose="02020603050405020304" pitchFamily="18" charset="0"/>
              </a:rPr>
              <a:t>Phần</a:t>
            </a:r>
            <a:r>
              <a:rPr lang="en-US" sz="1800" dirty="0">
                <a:solidFill>
                  <a:srgbClr val="121259"/>
                </a:solidFill>
                <a:latin typeface="Times New Roman" panose="02020603050405020304" pitchFamily="18" charset="0"/>
                <a:cs typeface="Times New Roman" panose="02020603050405020304" pitchFamily="18" charset="0"/>
              </a:rPr>
              <a:t> </a:t>
            </a:r>
            <a:r>
              <a:rPr lang="en-US" sz="1800" dirty="0" err="1">
                <a:solidFill>
                  <a:srgbClr val="121259"/>
                </a:solidFill>
                <a:latin typeface="Times New Roman" panose="02020603050405020304" pitchFamily="18" charset="0"/>
                <a:cs typeface="Times New Roman" panose="02020603050405020304" pitchFamily="18" charset="0"/>
              </a:rPr>
              <a:t>kết</a:t>
            </a:r>
            <a:r>
              <a:rPr lang="en-US" sz="1800" dirty="0">
                <a:solidFill>
                  <a:srgbClr val="121259"/>
                </a:solidFill>
                <a:latin typeface="Times New Roman" panose="02020603050405020304" pitchFamily="18" charset="0"/>
                <a:cs typeface="Times New Roman" panose="02020603050405020304" pitchFamily="18" charset="0"/>
              </a:rPr>
              <a:t> </a:t>
            </a:r>
            <a:r>
              <a:rPr lang="en-US" sz="1800" dirty="0" err="1">
                <a:solidFill>
                  <a:srgbClr val="121259"/>
                </a:solidFill>
                <a:latin typeface="Times New Roman" panose="02020603050405020304" pitchFamily="18" charset="0"/>
                <a:cs typeface="Times New Roman" panose="02020603050405020304" pitchFamily="18" charset="0"/>
              </a:rPr>
              <a:t>bài</a:t>
            </a:r>
            <a:r>
              <a:rPr lang="en-US" sz="1800" dirty="0">
                <a:solidFill>
                  <a:srgbClr val="121259"/>
                </a:solidFill>
                <a:latin typeface="Times New Roman" panose="02020603050405020304" pitchFamily="18" charset="0"/>
                <a:cs typeface="Times New Roman" panose="02020603050405020304" pitchFamily="18" charset="0"/>
              </a:rPr>
              <a:t> </a:t>
            </a:r>
            <a:r>
              <a:rPr lang="en-US" sz="1800" dirty="0" err="1">
                <a:solidFill>
                  <a:srgbClr val="121259"/>
                </a:solidFill>
                <a:latin typeface="Times New Roman" panose="02020603050405020304" pitchFamily="18" charset="0"/>
                <a:cs typeface="Times New Roman" panose="02020603050405020304" pitchFamily="18" charset="0"/>
              </a:rPr>
              <a:t>nên</a:t>
            </a:r>
            <a:r>
              <a:rPr lang="en-US" sz="1800" dirty="0">
                <a:solidFill>
                  <a:srgbClr val="121259"/>
                </a:solidFill>
                <a:latin typeface="Times New Roman" panose="02020603050405020304" pitchFamily="18" charset="0"/>
                <a:cs typeface="Times New Roman" panose="02020603050405020304" pitchFamily="18" charset="0"/>
              </a:rPr>
              <a:t> </a:t>
            </a:r>
            <a:r>
              <a:rPr lang="en-US" sz="1800" dirty="0" err="1">
                <a:solidFill>
                  <a:srgbClr val="121259"/>
                </a:solidFill>
                <a:latin typeface="Times New Roman" panose="02020603050405020304" pitchFamily="18" charset="0"/>
                <a:cs typeface="Times New Roman" panose="02020603050405020304" pitchFamily="18" charset="0"/>
              </a:rPr>
              <a:t>viết</a:t>
            </a:r>
            <a:r>
              <a:rPr lang="en-US" sz="1800" dirty="0">
                <a:solidFill>
                  <a:srgbClr val="121259"/>
                </a:solidFill>
                <a:latin typeface="Times New Roman" panose="02020603050405020304" pitchFamily="18" charset="0"/>
                <a:cs typeface="Times New Roman" panose="02020603050405020304" pitchFamily="18" charset="0"/>
              </a:rPr>
              <a:t> </a:t>
            </a:r>
            <a:r>
              <a:rPr lang="en-US" sz="1800" dirty="0" err="1">
                <a:solidFill>
                  <a:srgbClr val="121259"/>
                </a:solidFill>
                <a:latin typeface="Times New Roman" panose="02020603050405020304" pitchFamily="18" charset="0"/>
                <a:cs typeface="Times New Roman" panose="02020603050405020304" pitchFamily="18" charset="0"/>
              </a:rPr>
              <a:t>trọn</a:t>
            </a:r>
            <a:r>
              <a:rPr lang="en-US" sz="1800" dirty="0">
                <a:solidFill>
                  <a:srgbClr val="121259"/>
                </a:solidFill>
                <a:latin typeface="Times New Roman" panose="02020603050405020304" pitchFamily="18" charset="0"/>
                <a:cs typeface="Times New Roman" panose="02020603050405020304" pitchFamily="18" charset="0"/>
              </a:rPr>
              <a:t> </a:t>
            </a:r>
            <a:r>
              <a:rPr lang="en-US" sz="1800" dirty="0" err="1">
                <a:solidFill>
                  <a:srgbClr val="121259"/>
                </a:solidFill>
                <a:latin typeface="Times New Roman" panose="02020603050405020304" pitchFamily="18" charset="0"/>
                <a:cs typeface="Times New Roman" panose="02020603050405020304" pitchFamily="18" charset="0"/>
              </a:rPr>
              <a:t>vẹn</a:t>
            </a:r>
            <a:r>
              <a:rPr lang="en-US" sz="1800" dirty="0">
                <a:solidFill>
                  <a:srgbClr val="121259"/>
                </a:solidFill>
                <a:latin typeface="Times New Roman" panose="02020603050405020304" pitchFamily="18" charset="0"/>
                <a:cs typeface="Times New Roman" panose="02020603050405020304" pitchFamily="18" charset="0"/>
              </a:rPr>
              <a:t> </a:t>
            </a:r>
            <a:r>
              <a:rPr lang="en-US" sz="1800" dirty="0" err="1">
                <a:solidFill>
                  <a:srgbClr val="121259"/>
                </a:solidFill>
                <a:latin typeface="Times New Roman" panose="02020603050405020304" pitchFamily="18" charset="0"/>
                <a:cs typeface="Times New Roman" panose="02020603050405020304" pitchFamily="18" charset="0"/>
              </a:rPr>
              <a:t>trong</a:t>
            </a:r>
            <a:r>
              <a:rPr lang="en-US" sz="1800" dirty="0">
                <a:solidFill>
                  <a:srgbClr val="121259"/>
                </a:solidFill>
                <a:latin typeface="Times New Roman" panose="02020603050405020304" pitchFamily="18" charset="0"/>
                <a:cs typeface="Times New Roman" panose="02020603050405020304" pitchFamily="18" charset="0"/>
              </a:rPr>
              <a:t> 1 </a:t>
            </a:r>
            <a:r>
              <a:rPr lang="en-US" sz="1800" dirty="0" err="1">
                <a:solidFill>
                  <a:srgbClr val="121259"/>
                </a:solidFill>
                <a:latin typeface="Times New Roman" panose="02020603050405020304" pitchFamily="18" charset="0"/>
                <a:cs typeface="Times New Roman" panose="02020603050405020304" pitchFamily="18" charset="0"/>
              </a:rPr>
              <a:t>đoạn</a:t>
            </a:r>
            <a:r>
              <a:rPr lang="en-US" sz="1800" dirty="0">
                <a:solidFill>
                  <a:srgbClr val="121259"/>
                </a:solidFill>
                <a:latin typeface="Times New Roman" panose="02020603050405020304" pitchFamily="18" charset="0"/>
                <a:cs typeface="Times New Roman" panose="02020603050405020304" pitchFamily="18" charset="0"/>
              </a:rPr>
              <a:t> </a:t>
            </a:r>
            <a:r>
              <a:rPr lang="en-US" sz="1800" dirty="0" err="1">
                <a:solidFill>
                  <a:srgbClr val="121259"/>
                </a:solidFill>
                <a:latin typeface="Times New Roman" panose="02020603050405020304" pitchFamily="18" charset="0"/>
                <a:cs typeface="Times New Roman" panose="02020603050405020304" pitchFamily="18" charset="0"/>
              </a:rPr>
              <a:t>văn</a:t>
            </a:r>
            <a:r>
              <a:rPr lang="en-US" sz="1800" dirty="0">
                <a:solidFill>
                  <a:srgbClr val="121259"/>
                </a:solidFill>
                <a:latin typeface="Times New Roman" panose="02020603050405020304" pitchFamily="18" charset="0"/>
                <a:cs typeface="Times New Roman" panose="02020603050405020304" pitchFamily="18" charset="0"/>
              </a:rPr>
              <a:t>.</a:t>
            </a:r>
          </a:p>
          <a:p>
            <a:pPr marL="0" indent="0" algn="just">
              <a:spcBef>
                <a:spcPts val="750"/>
              </a:spcBef>
              <a:buClr>
                <a:srgbClr val="121259"/>
              </a:buClr>
              <a:buSzPts val="2133"/>
              <a:buFont typeface="Albert Sans"/>
              <a:buNone/>
            </a:pPr>
            <a:endParaRPr lang="en-US" sz="1800" dirty="0">
              <a:solidFill>
                <a:srgbClr val="121259"/>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3"/>
          <a:stretch>
            <a:fillRect/>
          </a:stretch>
        </p:blipFill>
        <p:spPr>
          <a:xfrm>
            <a:off x="103143" y="243604"/>
            <a:ext cx="3389670" cy="1153681"/>
          </a:xfrm>
          <a:prstGeom prst="rect">
            <a:avLst/>
          </a:prstGeom>
        </p:spPr>
      </p:pic>
    </p:spTree>
    <p:extLst>
      <p:ext uri="{BB962C8B-B14F-4D97-AF65-F5344CB8AC3E}">
        <p14:creationId xmlns:p14="http://schemas.microsoft.com/office/powerpoint/2010/main" val="3626798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81846" y="226032"/>
            <a:ext cx="5651482" cy="1149827"/>
          </a:xfrm>
          <a:prstGeom prst="rect">
            <a:avLst/>
          </a:prstGeom>
        </p:spPr>
      </p:pic>
      <p:sp>
        <p:nvSpPr>
          <p:cNvPr id="19" name="Google Shape;423;p21"/>
          <p:cNvSpPr/>
          <p:nvPr/>
        </p:nvSpPr>
        <p:spPr>
          <a:xfrm>
            <a:off x="390391" y="1160980"/>
            <a:ext cx="8311819" cy="3300873"/>
          </a:xfrm>
          <a:prstGeom prst="rect">
            <a:avLst/>
          </a:prstGeom>
          <a:solidFill>
            <a:schemeClr val="tx1"/>
          </a:solidFill>
          <a:ln>
            <a:noFill/>
          </a:ln>
        </p:spPr>
        <p:txBody>
          <a:bodyPr spcFirstLastPara="1" wrap="square" lIns="68569" tIns="34275" rIns="68569" bIns="34275" anchor="t" anchorCtr="0">
            <a:spAutoFit/>
          </a:bodyPr>
          <a:lstStyle/>
          <a:p>
            <a:pPr algn="just">
              <a:buSzPts val="2800"/>
            </a:pPr>
            <a:endParaRPr lang="en-US" sz="2100" b="1" dirty="0">
              <a:solidFill>
                <a:srgbClr val="002060"/>
              </a:solidFill>
              <a:latin typeface="Times New Roman" panose="02020603050405020304" pitchFamily="18" charset="0"/>
              <a:cs typeface="Times New Roman" panose="02020603050405020304" pitchFamily="18" charset="0"/>
              <a:sym typeface="Cambria"/>
            </a:endParaRPr>
          </a:p>
          <a:p>
            <a:pPr algn="just">
              <a:buSzPts val="2800"/>
            </a:pPr>
            <a:endParaRPr lang="en-US" sz="2100" b="1" dirty="0">
              <a:solidFill>
                <a:srgbClr val="002060"/>
              </a:solidFill>
              <a:latin typeface="Times New Roman" panose="02020603050405020304" pitchFamily="18" charset="0"/>
              <a:cs typeface="Times New Roman" panose="02020603050405020304" pitchFamily="18" charset="0"/>
              <a:sym typeface="Cambria"/>
            </a:endParaRPr>
          </a:p>
          <a:p>
            <a:pPr algn="just">
              <a:buSzPts val="2800"/>
            </a:pPr>
            <a:endParaRPr lang="en-US" sz="2100" b="1" dirty="0">
              <a:solidFill>
                <a:srgbClr val="002060"/>
              </a:solidFill>
              <a:latin typeface="Times New Roman" panose="02020603050405020304" pitchFamily="18" charset="0"/>
              <a:cs typeface="Times New Roman" panose="02020603050405020304" pitchFamily="18" charset="0"/>
              <a:sym typeface="Cambria"/>
            </a:endParaRPr>
          </a:p>
          <a:p>
            <a:pPr algn="just">
              <a:buSzPts val="2800"/>
            </a:pPr>
            <a:endParaRPr lang="en-US" sz="2100" b="1" dirty="0">
              <a:solidFill>
                <a:srgbClr val="002060"/>
              </a:solidFill>
              <a:latin typeface="Times New Roman" panose="02020603050405020304" pitchFamily="18" charset="0"/>
              <a:cs typeface="Times New Roman" panose="02020603050405020304" pitchFamily="18" charset="0"/>
              <a:sym typeface="Cambria"/>
            </a:endParaRPr>
          </a:p>
          <a:p>
            <a:pPr algn="just">
              <a:buSzPts val="2800"/>
            </a:pPr>
            <a:endParaRPr lang="en-US" sz="2100" b="1" dirty="0">
              <a:solidFill>
                <a:srgbClr val="002060"/>
              </a:solidFill>
              <a:latin typeface="Times New Roman" panose="02020603050405020304" pitchFamily="18" charset="0"/>
              <a:cs typeface="Times New Roman" panose="02020603050405020304" pitchFamily="18" charset="0"/>
              <a:sym typeface="Cambria"/>
            </a:endParaRPr>
          </a:p>
          <a:p>
            <a:pPr algn="just">
              <a:buSzPts val="2800"/>
            </a:pPr>
            <a:endParaRPr lang="en-US" sz="2100" b="1" dirty="0">
              <a:solidFill>
                <a:srgbClr val="002060"/>
              </a:solidFill>
              <a:latin typeface="Times New Roman" panose="02020603050405020304" pitchFamily="18" charset="0"/>
              <a:cs typeface="Times New Roman" panose="02020603050405020304" pitchFamily="18" charset="0"/>
              <a:sym typeface="Cambria"/>
            </a:endParaRPr>
          </a:p>
          <a:p>
            <a:pPr algn="just">
              <a:buSzPts val="2800"/>
            </a:pPr>
            <a:endParaRPr lang="en-US" sz="2100" b="1" dirty="0">
              <a:solidFill>
                <a:srgbClr val="002060"/>
              </a:solidFill>
              <a:latin typeface="Times New Roman" panose="02020603050405020304" pitchFamily="18" charset="0"/>
              <a:cs typeface="Times New Roman" panose="02020603050405020304" pitchFamily="18" charset="0"/>
              <a:sym typeface="Cambria"/>
            </a:endParaRPr>
          </a:p>
          <a:p>
            <a:pPr algn="just">
              <a:buSzPts val="2800"/>
            </a:pPr>
            <a:endParaRPr lang="en-US" sz="2100" b="1" dirty="0">
              <a:solidFill>
                <a:srgbClr val="002060"/>
              </a:solidFill>
              <a:latin typeface="Times New Roman" panose="02020603050405020304" pitchFamily="18" charset="0"/>
              <a:cs typeface="Times New Roman" panose="02020603050405020304" pitchFamily="18" charset="0"/>
              <a:sym typeface="Cambria"/>
            </a:endParaRPr>
          </a:p>
          <a:p>
            <a:pPr algn="just">
              <a:buSzPts val="2800"/>
            </a:pPr>
            <a:endParaRPr lang="en-US" sz="2100" b="1" dirty="0">
              <a:solidFill>
                <a:srgbClr val="002060"/>
              </a:solidFill>
              <a:latin typeface="Times New Roman" panose="02020603050405020304" pitchFamily="18" charset="0"/>
              <a:cs typeface="Times New Roman" panose="02020603050405020304" pitchFamily="18" charset="0"/>
              <a:sym typeface="Cambria"/>
            </a:endParaRPr>
          </a:p>
          <a:p>
            <a:pPr algn="just">
              <a:buSzPts val="2800"/>
            </a:pPr>
            <a:endParaRPr lang="en-US" sz="2100" b="1" dirty="0">
              <a:solidFill>
                <a:srgbClr val="002060"/>
              </a:solidFill>
              <a:latin typeface="Times New Roman" panose="02020603050405020304" pitchFamily="18" charset="0"/>
              <a:cs typeface="Times New Roman" panose="02020603050405020304" pitchFamily="18" charset="0"/>
              <a:sym typeface="Cambria"/>
            </a:endParaRPr>
          </a:p>
        </p:txBody>
      </p:sp>
      <p:sp>
        <p:nvSpPr>
          <p:cNvPr id="20" name="Google Shape;364;p18"/>
          <p:cNvSpPr txBox="1"/>
          <p:nvPr/>
        </p:nvSpPr>
        <p:spPr>
          <a:xfrm>
            <a:off x="553552" y="1160980"/>
            <a:ext cx="7953450" cy="1731213"/>
          </a:xfrm>
          <a:prstGeom prst="rect">
            <a:avLst/>
          </a:prstGeom>
          <a:noFill/>
          <a:ln>
            <a:noFill/>
          </a:ln>
        </p:spPr>
        <p:txBody>
          <a:bodyPr spcFirstLastPara="1" wrap="square" lIns="68569" tIns="34275" rIns="68569" bIns="34275" anchor="t" anchorCtr="0">
            <a:spAutoFit/>
          </a:bodyPr>
          <a:lstStyle/>
          <a:p>
            <a:pPr algn="just">
              <a:lnSpc>
                <a:spcPct val="150000"/>
              </a:lnSpc>
              <a:buSzPts val="2133"/>
            </a:pPr>
            <a:r>
              <a:rPr lang="en-US" sz="2400" dirty="0" err="1">
                <a:latin typeface="Times New Roman" panose="02020603050405020304" pitchFamily="18" charset="0"/>
                <a:ea typeface="Quicksand"/>
                <a:cs typeface="Times New Roman" panose="02020603050405020304" pitchFamily="18" charset="0"/>
                <a:sym typeface="Quicksand"/>
              </a:rPr>
              <a:t>Đọc</a:t>
            </a:r>
            <a:r>
              <a:rPr lang="en-US" sz="2400" dirty="0">
                <a:latin typeface="Times New Roman" panose="02020603050405020304" pitchFamily="18" charset="0"/>
                <a:ea typeface="Quicksand"/>
                <a:cs typeface="Times New Roman" panose="02020603050405020304" pitchFamily="18" charset="0"/>
                <a:sym typeface="Quicksand"/>
              </a:rPr>
              <a:t>, </a:t>
            </a:r>
            <a:r>
              <a:rPr lang="en-US" sz="2400" dirty="0" err="1">
                <a:latin typeface="Times New Roman" panose="02020603050405020304" pitchFamily="18" charset="0"/>
                <a:ea typeface="Quicksand"/>
                <a:cs typeface="Times New Roman" panose="02020603050405020304" pitchFamily="18" charset="0"/>
                <a:sym typeface="Quicksand"/>
              </a:rPr>
              <a:t>rà</a:t>
            </a:r>
            <a:r>
              <a:rPr lang="en-US" sz="2400" dirty="0">
                <a:latin typeface="Times New Roman" panose="02020603050405020304" pitchFamily="18" charset="0"/>
                <a:ea typeface="Quicksand"/>
                <a:cs typeface="Times New Roman" panose="02020603050405020304" pitchFamily="18" charset="0"/>
                <a:sym typeface="Quicksand"/>
              </a:rPr>
              <a:t> </a:t>
            </a:r>
            <a:r>
              <a:rPr lang="en-US" sz="2400" dirty="0" err="1">
                <a:latin typeface="Times New Roman" panose="02020603050405020304" pitchFamily="18" charset="0"/>
                <a:ea typeface="Quicksand"/>
                <a:cs typeface="Times New Roman" panose="02020603050405020304" pitchFamily="18" charset="0"/>
                <a:sym typeface="Quicksand"/>
              </a:rPr>
              <a:t>soát</a:t>
            </a:r>
            <a:r>
              <a:rPr lang="en-US" sz="2400" dirty="0">
                <a:latin typeface="Times New Roman" panose="02020603050405020304" pitchFamily="18" charset="0"/>
                <a:ea typeface="Quicksand"/>
                <a:cs typeface="Times New Roman" panose="02020603050405020304" pitchFamily="18" charset="0"/>
                <a:sym typeface="Quicksand"/>
              </a:rPr>
              <a:t> </a:t>
            </a:r>
            <a:r>
              <a:rPr lang="en-US" sz="2400" dirty="0" err="1">
                <a:latin typeface="Times New Roman" panose="02020603050405020304" pitchFamily="18" charset="0"/>
                <a:ea typeface="Quicksand"/>
                <a:cs typeface="Times New Roman" panose="02020603050405020304" pitchFamily="18" charset="0"/>
                <a:sym typeface="Quicksand"/>
              </a:rPr>
              <a:t>các</a:t>
            </a:r>
            <a:r>
              <a:rPr lang="en-US" sz="2400" dirty="0">
                <a:latin typeface="Times New Roman" panose="02020603050405020304" pitchFamily="18" charset="0"/>
                <a:ea typeface="Quicksand"/>
                <a:cs typeface="Times New Roman" panose="02020603050405020304" pitchFamily="18" charset="0"/>
                <a:sym typeface="Quicksand"/>
              </a:rPr>
              <a:t> </a:t>
            </a:r>
            <a:r>
              <a:rPr lang="en-US" sz="2400" dirty="0" err="1">
                <a:latin typeface="Times New Roman" panose="02020603050405020304" pitchFamily="18" charset="0"/>
                <a:ea typeface="Quicksand"/>
                <a:cs typeface="Times New Roman" panose="02020603050405020304" pitchFamily="18" charset="0"/>
                <a:sym typeface="Quicksand"/>
              </a:rPr>
              <a:t>phần</a:t>
            </a:r>
            <a:r>
              <a:rPr lang="en-US" sz="2400" dirty="0">
                <a:latin typeface="Times New Roman" panose="02020603050405020304" pitchFamily="18" charset="0"/>
                <a:ea typeface="Quicksand"/>
                <a:cs typeface="Times New Roman" panose="02020603050405020304" pitchFamily="18" charset="0"/>
                <a:sym typeface="Quicksand"/>
              </a:rPr>
              <a:t>, </a:t>
            </a:r>
            <a:r>
              <a:rPr lang="en-US" sz="2400" dirty="0" err="1">
                <a:latin typeface="Times New Roman" panose="02020603050405020304" pitchFamily="18" charset="0"/>
                <a:ea typeface="Quicksand"/>
                <a:cs typeface="Times New Roman" panose="02020603050405020304" pitchFamily="18" charset="0"/>
                <a:sym typeface="Quicksand"/>
              </a:rPr>
              <a:t>các</a:t>
            </a:r>
            <a:r>
              <a:rPr lang="en-US" sz="2400" dirty="0">
                <a:latin typeface="Times New Roman" panose="02020603050405020304" pitchFamily="18" charset="0"/>
                <a:ea typeface="Quicksand"/>
                <a:cs typeface="Times New Roman" panose="02020603050405020304" pitchFamily="18" charset="0"/>
                <a:sym typeface="Quicksand"/>
              </a:rPr>
              <a:t> </a:t>
            </a:r>
            <a:r>
              <a:rPr lang="en-US" sz="2400" dirty="0" err="1">
                <a:latin typeface="Times New Roman" panose="02020603050405020304" pitchFamily="18" charset="0"/>
                <a:ea typeface="Quicksand"/>
                <a:cs typeface="Times New Roman" panose="02020603050405020304" pitchFamily="18" charset="0"/>
                <a:sym typeface="Quicksand"/>
              </a:rPr>
              <a:t>đoạn</a:t>
            </a:r>
            <a:r>
              <a:rPr lang="en-US" sz="2400" dirty="0">
                <a:latin typeface="Times New Roman" panose="02020603050405020304" pitchFamily="18" charset="0"/>
                <a:ea typeface="Quicksand"/>
                <a:cs typeface="Times New Roman" panose="02020603050405020304" pitchFamily="18" charset="0"/>
                <a:sym typeface="Quicksand"/>
              </a:rPr>
              <a:t> </a:t>
            </a:r>
            <a:r>
              <a:rPr lang="en-US" sz="2400" dirty="0" err="1">
                <a:latin typeface="Times New Roman" panose="02020603050405020304" pitchFamily="18" charset="0"/>
                <a:ea typeface="Quicksand"/>
                <a:cs typeface="Times New Roman" panose="02020603050405020304" pitchFamily="18" charset="0"/>
                <a:sym typeface="Quicksand"/>
              </a:rPr>
              <a:t>của</a:t>
            </a:r>
            <a:r>
              <a:rPr lang="en-US" sz="2400" dirty="0">
                <a:latin typeface="Times New Roman" panose="02020603050405020304" pitchFamily="18" charset="0"/>
                <a:ea typeface="Quicksand"/>
                <a:cs typeface="Times New Roman" panose="02020603050405020304" pitchFamily="18" charset="0"/>
                <a:sym typeface="Quicksand"/>
              </a:rPr>
              <a:t> </a:t>
            </a:r>
            <a:r>
              <a:rPr lang="en-US" sz="2400" dirty="0" err="1">
                <a:latin typeface="Times New Roman" panose="02020603050405020304" pitchFamily="18" charset="0"/>
                <a:ea typeface="Quicksand"/>
                <a:cs typeface="Times New Roman" panose="02020603050405020304" pitchFamily="18" charset="0"/>
                <a:sym typeface="Quicksand"/>
              </a:rPr>
              <a:t>bài</a:t>
            </a:r>
            <a:r>
              <a:rPr lang="en-US" sz="2400" dirty="0">
                <a:latin typeface="Times New Roman" panose="02020603050405020304" pitchFamily="18" charset="0"/>
                <a:ea typeface="Quicksand"/>
                <a:cs typeface="Times New Roman" panose="02020603050405020304" pitchFamily="18" charset="0"/>
                <a:sym typeface="Quicksand"/>
              </a:rPr>
              <a:t> </a:t>
            </a:r>
            <a:r>
              <a:rPr lang="en-US" sz="2400" dirty="0" err="1">
                <a:latin typeface="Times New Roman" panose="02020603050405020304" pitchFamily="18" charset="0"/>
                <a:ea typeface="Quicksand"/>
                <a:cs typeface="Times New Roman" panose="02020603050405020304" pitchFamily="18" charset="0"/>
                <a:sym typeface="Quicksand"/>
              </a:rPr>
              <a:t>viết</a:t>
            </a:r>
            <a:r>
              <a:rPr lang="en-US" sz="2400" dirty="0">
                <a:latin typeface="Times New Roman" panose="02020603050405020304" pitchFamily="18" charset="0"/>
                <a:ea typeface="Quicksand"/>
                <a:cs typeface="Times New Roman" panose="02020603050405020304" pitchFamily="18" charset="0"/>
                <a:sym typeface="Quicksand"/>
              </a:rPr>
              <a:t> </a:t>
            </a:r>
            <a:r>
              <a:rPr lang="en-US" sz="2400" dirty="0" err="1">
                <a:latin typeface="Times New Roman" panose="02020603050405020304" pitchFamily="18" charset="0"/>
                <a:ea typeface="Quicksand"/>
                <a:cs typeface="Times New Roman" panose="02020603050405020304" pitchFamily="18" charset="0"/>
                <a:sym typeface="Quicksand"/>
              </a:rPr>
              <a:t>để</a:t>
            </a:r>
            <a:r>
              <a:rPr lang="en-US" sz="2400" dirty="0">
                <a:latin typeface="Times New Roman" panose="02020603050405020304" pitchFamily="18" charset="0"/>
                <a:ea typeface="Quicksand"/>
                <a:cs typeface="Times New Roman" panose="02020603050405020304" pitchFamily="18" charset="0"/>
                <a:sym typeface="Quicksand"/>
              </a:rPr>
              <a:t> </a:t>
            </a:r>
            <a:r>
              <a:rPr lang="en-US" sz="2400" dirty="0" err="1">
                <a:latin typeface="Times New Roman" panose="02020603050405020304" pitchFamily="18" charset="0"/>
                <a:ea typeface="Quicksand"/>
                <a:cs typeface="Times New Roman" panose="02020603050405020304" pitchFamily="18" charset="0"/>
                <a:sym typeface="Quicksand"/>
              </a:rPr>
              <a:t>chỉnh</a:t>
            </a:r>
            <a:r>
              <a:rPr lang="en-US" sz="2400" dirty="0">
                <a:latin typeface="Times New Roman" panose="02020603050405020304" pitchFamily="18" charset="0"/>
                <a:ea typeface="Quicksand"/>
                <a:cs typeface="Times New Roman" panose="02020603050405020304" pitchFamily="18" charset="0"/>
                <a:sym typeface="Quicksand"/>
              </a:rPr>
              <a:t> </a:t>
            </a:r>
            <a:r>
              <a:rPr lang="en-US" sz="2400" dirty="0" err="1">
                <a:latin typeface="Times New Roman" panose="02020603050405020304" pitchFamily="18" charset="0"/>
                <a:ea typeface="Quicksand"/>
                <a:cs typeface="Times New Roman" panose="02020603050405020304" pitchFamily="18" charset="0"/>
                <a:sym typeface="Quicksand"/>
              </a:rPr>
              <a:t>sửa</a:t>
            </a:r>
            <a:r>
              <a:rPr lang="en-US" sz="2400" dirty="0">
                <a:latin typeface="Times New Roman" panose="02020603050405020304" pitchFamily="18" charset="0"/>
                <a:ea typeface="Quicksand"/>
                <a:cs typeface="Times New Roman" panose="02020603050405020304" pitchFamily="18" charset="0"/>
                <a:sym typeface="Quicksand"/>
              </a:rPr>
              <a:t> </a:t>
            </a:r>
            <a:r>
              <a:rPr lang="en-US" sz="2400" dirty="0" err="1">
                <a:latin typeface="Times New Roman" panose="02020603050405020304" pitchFamily="18" charset="0"/>
                <a:ea typeface="Quicksand"/>
                <a:cs typeface="Times New Roman" panose="02020603050405020304" pitchFamily="18" charset="0"/>
                <a:sym typeface="Quicksand"/>
              </a:rPr>
              <a:t>theo</a:t>
            </a:r>
            <a:r>
              <a:rPr lang="en-US" sz="2400" dirty="0">
                <a:latin typeface="Times New Roman" panose="02020603050405020304" pitchFamily="18" charset="0"/>
                <a:ea typeface="Quicksand"/>
                <a:cs typeface="Times New Roman" panose="02020603050405020304" pitchFamily="18" charset="0"/>
                <a:sym typeface="Quicksand"/>
              </a:rPr>
              <a:t> </a:t>
            </a:r>
            <a:r>
              <a:rPr lang="en-US" sz="2400" dirty="0" err="1">
                <a:latin typeface="Times New Roman" panose="02020603050405020304" pitchFamily="18" charset="0"/>
                <a:ea typeface="Quicksand"/>
                <a:cs typeface="Times New Roman" panose="02020603050405020304" pitchFamily="18" charset="0"/>
                <a:sym typeface="Quicksand"/>
              </a:rPr>
              <a:t>yêu</a:t>
            </a:r>
            <a:r>
              <a:rPr lang="en-US" sz="2400" dirty="0">
                <a:latin typeface="Times New Roman" panose="02020603050405020304" pitchFamily="18" charset="0"/>
                <a:ea typeface="Quicksand"/>
                <a:cs typeface="Times New Roman" panose="02020603050405020304" pitchFamily="18" charset="0"/>
                <a:sym typeface="Quicksand"/>
              </a:rPr>
              <a:t> </a:t>
            </a:r>
            <a:r>
              <a:rPr lang="en-US" sz="2400" dirty="0" err="1">
                <a:latin typeface="Times New Roman" panose="02020603050405020304" pitchFamily="18" charset="0"/>
                <a:ea typeface="Quicksand"/>
                <a:cs typeface="Times New Roman" panose="02020603050405020304" pitchFamily="18" charset="0"/>
                <a:sym typeface="Quicksand"/>
              </a:rPr>
              <a:t>cầu</a:t>
            </a:r>
            <a:r>
              <a:rPr lang="en-US" sz="2400" dirty="0">
                <a:latin typeface="Times New Roman" panose="02020603050405020304" pitchFamily="18" charset="0"/>
                <a:ea typeface="Quicksand"/>
                <a:cs typeface="Times New Roman" panose="02020603050405020304" pitchFamily="18" charset="0"/>
                <a:sym typeface="Quicksand"/>
              </a:rPr>
              <a:t> </a:t>
            </a:r>
            <a:r>
              <a:rPr lang="en-US" sz="2400" dirty="0" err="1">
                <a:latin typeface="Times New Roman" panose="02020603050405020304" pitchFamily="18" charset="0"/>
                <a:ea typeface="Quicksand"/>
                <a:cs typeface="Times New Roman" panose="02020603050405020304" pitchFamily="18" charset="0"/>
                <a:sym typeface="Quicksand"/>
              </a:rPr>
              <a:t>của</a:t>
            </a:r>
            <a:r>
              <a:rPr lang="en-US" sz="2400" dirty="0">
                <a:latin typeface="Times New Roman" panose="02020603050405020304" pitchFamily="18" charset="0"/>
                <a:ea typeface="Quicksand"/>
                <a:cs typeface="Times New Roman" panose="02020603050405020304" pitchFamily="18" charset="0"/>
                <a:sym typeface="Quicksand"/>
              </a:rPr>
              <a:t> </a:t>
            </a:r>
            <a:r>
              <a:rPr lang="en-US" sz="2400" dirty="0" err="1">
                <a:latin typeface="Times New Roman" panose="02020603050405020304" pitchFamily="18" charset="0"/>
                <a:ea typeface="Quicksand"/>
                <a:cs typeface="Times New Roman" panose="02020603050405020304" pitchFamily="18" charset="0"/>
                <a:sym typeface="Quicksand"/>
              </a:rPr>
              <a:t>bài</a:t>
            </a:r>
            <a:r>
              <a:rPr lang="en-US" sz="2400" dirty="0">
                <a:latin typeface="Times New Roman" panose="02020603050405020304" pitchFamily="18" charset="0"/>
                <a:ea typeface="Quicksand"/>
                <a:cs typeface="Times New Roman" panose="02020603050405020304" pitchFamily="18" charset="0"/>
                <a:sym typeface="Quicksand"/>
              </a:rPr>
              <a:t> </a:t>
            </a:r>
            <a:r>
              <a:rPr lang="en-US" sz="2400" dirty="0" err="1">
                <a:latin typeface="Times New Roman" panose="02020603050405020304" pitchFamily="18" charset="0"/>
                <a:ea typeface="Quicksand"/>
                <a:cs typeface="Times New Roman" panose="02020603050405020304" pitchFamily="18" charset="0"/>
                <a:sym typeface="Quicksand"/>
              </a:rPr>
              <a:t>nghị</a:t>
            </a:r>
            <a:r>
              <a:rPr lang="en-US" sz="2400" dirty="0">
                <a:latin typeface="Times New Roman" panose="02020603050405020304" pitchFamily="18" charset="0"/>
                <a:ea typeface="Quicksand"/>
                <a:cs typeface="Times New Roman" panose="02020603050405020304" pitchFamily="18" charset="0"/>
                <a:sym typeface="Quicksand"/>
              </a:rPr>
              <a:t> </a:t>
            </a:r>
            <a:r>
              <a:rPr lang="en-US" sz="2400" dirty="0" err="1">
                <a:latin typeface="Times New Roman" panose="02020603050405020304" pitchFamily="18" charset="0"/>
                <a:ea typeface="Quicksand"/>
                <a:cs typeface="Times New Roman" panose="02020603050405020304" pitchFamily="18" charset="0"/>
                <a:sym typeface="Quicksand"/>
              </a:rPr>
              <a:t>luận</a:t>
            </a:r>
            <a:r>
              <a:rPr lang="en-US" sz="2400" dirty="0">
                <a:latin typeface="Times New Roman" panose="02020603050405020304" pitchFamily="18" charset="0"/>
                <a:ea typeface="Quicksand"/>
                <a:cs typeface="Times New Roman" panose="02020603050405020304" pitchFamily="18" charset="0"/>
                <a:sym typeface="Quicksand"/>
              </a:rPr>
              <a:t> </a:t>
            </a:r>
            <a:r>
              <a:rPr lang="en-US" sz="2400" dirty="0" err="1">
                <a:latin typeface="Times New Roman" panose="02020603050405020304" pitchFamily="18" charset="0"/>
                <a:ea typeface="Quicksand"/>
                <a:cs typeface="Times New Roman" panose="02020603050405020304" pitchFamily="18" charset="0"/>
                <a:sym typeface="Quicksand"/>
              </a:rPr>
              <a:t>về</a:t>
            </a:r>
            <a:r>
              <a:rPr lang="en-US" sz="2400" dirty="0">
                <a:latin typeface="Times New Roman" panose="02020603050405020304" pitchFamily="18" charset="0"/>
                <a:ea typeface="Quicksand"/>
                <a:cs typeface="Times New Roman" panose="02020603050405020304" pitchFamily="18" charset="0"/>
                <a:sym typeface="Quicksand"/>
              </a:rPr>
              <a:t> </a:t>
            </a:r>
            <a:r>
              <a:rPr lang="en-US" sz="2400" dirty="0" err="1">
                <a:latin typeface="Times New Roman" panose="02020603050405020304" pitchFamily="18" charset="0"/>
                <a:ea typeface="Quicksand"/>
                <a:cs typeface="Times New Roman" panose="02020603050405020304" pitchFamily="18" charset="0"/>
                <a:sym typeface="Quicksand"/>
              </a:rPr>
              <a:t>một</a:t>
            </a:r>
            <a:r>
              <a:rPr lang="en-US" sz="2400" dirty="0">
                <a:latin typeface="Times New Roman" panose="02020603050405020304" pitchFamily="18" charset="0"/>
                <a:ea typeface="Quicksand"/>
                <a:cs typeface="Times New Roman" panose="02020603050405020304" pitchFamily="18" charset="0"/>
                <a:sym typeface="Quicksand"/>
              </a:rPr>
              <a:t> </a:t>
            </a:r>
            <a:r>
              <a:rPr lang="en-US" sz="2400" dirty="0" err="1">
                <a:latin typeface="Times New Roman" panose="02020603050405020304" pitchFamily="18" charset="0"/>
                <a:ea typeface="Quicksand"/>
                <a:cs typeface="Times New Roman" panose="02020603050405020304" pitchFamily="18" charset="0"/>
                <a:sym typeface="Quicksand"/>
              </a:rPr>
              <a:t>vấn</a:t>
            </a:r>
            <a:r>
              <a:rPr lang="en-US" sz="2400" dirty="0">
                <a:latin typeface="Times New Roman" panose="02020603050405020304" pitchFamily="18" charset="0"/>
                <a:ea typeface="Quicksand"/>
                <a:cs typeface="Times New Roman" panose="02020603050405020304" pitchFamily="18" charset="0"/>
                <a:sym typeface="Quicksand"/>
              </a:rPr>
              <a:t> </a:t>
            </a:r>
            <a:r>
              <a:rPr lang="en-US" sz="2400" dirty="0" err="1">
                <a:latin typeface="Times New Roman" panose="02020603050405020304" pitchFamily="18" charset="0"/>
                <a:ea typeface="Quicksand"/>
                <a:cs typeface="Times New Roman" panose="02020603050405020304" pitchFamily="18" charset="0"/>
                <a:sym typeface="Quicksand"/>
              </a:rPr>
              <a:t>đề</a:t>
            </a:r>
            <a:r>
              <a:rPr lang="en-US" sz="2400" dirty="0">
                <a:latin typeface="Times New Roman" panose="02020603050405020304" pitchFamily="18" charset="0"/>
                <a:ea typeface="Quicksand"/>
                <a:cs typeface="Times New Roman" panose="02020603050405020304" pitchFamily="18" charset="0"/>
                <a:sym typeface="Quicksand"/>
              </a:rPr>
              <a:t> </a:t>
            </a:r>
            <a:r>
              <a:rPr lang="en-US" sz="2400" dirty="0" err="1">
                <a:latin typeface="Times New Roman" panose="02020603050405020304" pitchFamily="18" charset="0"/>
                <a:ea typeface="Quicksand"/>
                <a:cs typeface="Times New Roman" panose="02020603050405020304" pitchFamily="18" charset="0"/>
                <a:sym typeface="Quicksand"/>
              </a:rPr>
              <a:t>trong</a:t>
            </a:r>
            <a:r>
              <a:rPr lang="en-US" sz="2400" dirty="0">
                <a:latin typeface="Times New Roman" panose="02020603050405020304" pitchFamily="18" charset="0"/>
                <a:ea typeface="Quicksand"/>
                <a:cs typeface="Times New Roman" panose="02020603050405020304" pitchFamily="18" charset="0"/>
                <a:sym typeface="Quicksand"/>
              </a:rPr>
              <a:t> </a:t>
            </a:r>
            <a:r>
              <a:rPr lang="en-US" sz="2400" dirty="0" err="1">
                <a:latin typeface="Times New Roman" panose="02020603050405020304" pitchFamily="18" charset="0"/>
                <a:ea typeface="Quicksand"/>
                <a:cs typeface="Times New Roman" panose="02020603050405020304" pitchFamily="18" charset="0"/>
                <a:sym typeface="Quicksand"/>
              </a:rPr>
              <a:t>đời</a:t>
            </a:r>
            <a:r>
              <a:rPr lang="en-US" sz="2400" dirty="0">
                <a:latin typeface="Times New Roman" panose="02020603050405020304" pitchFamily="18" charset="0"/>
                <a:ea typeface="Quicksand"/>
                <a:cs typeface="Times New Roman" panose="02020603050405020304" pitchFamily="18" charset="0"/>
                <a:sym typeface="Quicksand"/>
              </a:rPr>
              <a:t> </a:t>
            </a:r>
            <a:r>
              <a:rPr lang="en-US" sz="2400" dirty="0" err="1">
                <a:latin typeface="Times New Roman" panose="02020603050405020304" pitchFamily="18" charset="0"/>
                <a:ea typeface="Quicksand"/>
                <a:cs typeface="Times New Roman" panose="02020603050405020304" pitchFamily="18" charset="0"/>
                <a:sym typeface="Quicksand"/>
              </a:rPr>
              <a:t>sống</a:t>
            </a:r>
            <a:r>
              <a:rPr lang="en-US" sz="2400" dirty="0">
                <a:latin typeface="Times New Roman" panose="02020603050405020304" pitchFamily="18" charset="0"/>
                <a:ea typeface="Quicksand"/>
                <a:cs typeface="Times New Roman" panose="02020603050405020304" pitchFamily="18" charset="0"/>
                <a:sym typeface="Quicksand"/>
              </a:rPr>
              <a:t> (</a:t>
            </a:r>
            <a:r>
              <a:rPr lang="en-US" sz="2400" dirty="0" err="1">
                <a:latin typeface="Times New Roman" panose="02020603050405020304" pitchFamily="18" charset="0"/>
                <a:ea typeface="Quicksand"/>
                <a:cs typeface="Times New Roman" panose="02020603050405020304" pitchFamily="18" charset="0"/>
                <a:sym typeface="Quicksand"/>
              </a:rPr>
              <a:t>trình</a:t>
            </a:r>
            <a:r>
              <a:rPr lang="en-US" sz="2400" dirty="0">
                <a:latin typeface="Times New Roman" panose="02020603050405020304" pitchFamily="18" charset="0"/>
                <a:ea typeface="Quicksand"/>
                <a:cs typeface="Times New Roman" panose="02020603050405020304" pitchFamily="18" charset="0"/>
                <a:sym typeface="Quicksand"/>
              </a:rPr>
              <a:t> </a:t>
            </a:r>
            <a:r>
              <a:rPr lang="en-US" sz="2400" dirty="0" err="1">
                <a:latin typeface="Times New Roman" panose="02020603050405020304" pitchFamily="18" charset="0"/>
                <a:ea typeface="Quicksand"/>
                <a:cs typeface="Times New Roman" panose="02020603050405020304" pitchFamily="18" charset="0"/>
                <a:sym typeface="Quicksand"/>
              </a:rPr>
              <a:t>bày</a:t>
            </a:r>
            <a:r>
              <a:rPr lang="en-US" sz="2400" dirty="0">
                <a:latin typeface="Times New Roman" panose="02020603050405020304" pitchFamily="18" charset="0"/>
                <a:ea typeface="Quicksand"/>
                <a:cs typeface="Times New Roman" panose="02020603050405020304" pitchFamily="18" charset="0"/>
                <a:sym typeface="Quicksand"/>
              </a:rPr>
              <a:t> ý </a:t>
            </a:r>
            <a:r>
              <a:rPr lang="en-US" sz="2400" dirty="0" err="1">
                <a:latin typeface="Times New Roman" panose="02020603050405020304" pitchFamily="18" charset="0"/>
                <a:ea typeface="Quicksand"/>
                <a:cs typeface="Times New Roman" panose="02020603050405020304" pitchFamily="18" charset="0"/>
                <a:sym typeface="Quicksand"/>
              </a:rPr>
              <a:t>kiến</a:t>
            </a:r>
            <a:r>
              <a:rPr lang="en-US" sz="2400" dirty="0">
                <a:latin typeface="Times New Roman" panose="02020603050405020304" pitchFamily="18" charset="0"/>
                <a:ea typeface="Quicksand"/>
                <a:cs typeface="Times New Roman" panose="02020603050405020304" pitchFamily="18" charset="0"/>
                <a:sym typeface="Quicksand"/>
              </a:rPr>
              <a:t> </a:t>
            </a:r>
            <a:r>
              <a:rPr lang="en-US" sz="2400" dirty="0" err="1">
                <a:latin typeface="Times New Roman" panose="02020603050405020304" pitchFamily="18" charset="0"/>
                <a:ea typeface="Quicksand"/>
                <a:cs typeface="Times New Roman" panose="02020603050405020304" pitchFamily="18" charset="0"/>
                <a:sym typeface="Quicksand"/>
              </a:rPr>
              <a:t>tán</a:t>
            </a:r>
            <a:r>
              <a:rPr lang="en-US" sz="2400" dirty="0">
                <a:latin typeface="Times New Roman" panose="02020603050405020304" pitchFamily="18" charset="0"/>
                <a:ea typeface="Quicksand"/>
                <a:cs typeface="Times New Roman" panose="02020603050405020304" pitchFamily="18" charset="0"/>
                <a:sym typeface="Quicksand"/>
              </a:rPr>
              <a:t> </a:t>
            </a:r>
            <a:r>
              <a:rPr lang="en-US" sz="2400" dirty="0" err="1">
                <a:latin typeface="Times New Roman" panose="02020603050405020304" pitchFamily="18" charset="0"/>
                <a:ea typeface="Quicksand"/>
                <a:cs typeface="Times New Roman" panose="02020603050405020304" pitchFamily="18" charset="0"/>
                <a:sym typeface="Quicksand"/>
              </a:rPr>
              <a:t>thành</a:t>
            </a:r>
            <a:r>
              <a:rPr lang="en-US" sz="2400" dirty="0">
                <a:latin typeface="Times New Roman" panose="02020603050405020304" pitchFamily="18" charset="0"/>
                <a:ea typeface="Quicksand"/>
                <a:cs typeface="Times New Roman" panose="02020603050405020304" pitchFamily="18" charset="0"/>
                <a:sym typeface="Quicksand"/>
              </a:rPr>
              <a:t>) </a:t>
            </a:r>
            <a:r>
              <a:rPr lang="en-US" sz="2400" dirty="0" err="1">
                <a:latin typeface="Times New Roman" panose="02020603050405020304" pitchFamily="18" charset="0"/>
                <a:ea typeface="Quicksand"/>
                <a:cs typeface="Times New Roman" panose="02020603050405020304" pitchFamily="18" charset="0"/>
                <a:sym typeface="Quicksand"/>
              </a:rPr>
              <a:t>theo</a:t>
            </a:r>
            <a:r>
              <a:rPr lang="en-US" sz="2400" dirty="0">
                <a:latin typeface="Times New Roman" panose="02020603050405020304" pitchFamily="18" charset="0"/>
                <a:ea typeface="Quicksand"/>
                <a:cs typeface="Times New Roman" panose="02020603050405020304" pitchFamily="18" charset="0"/>
                <a:sym typeface="Quicksand"/>
              </a:rPr>
              <a:t> </a:t>
            </a:r>
            <a:r>
              <a:rPr lang="en-US" sz="2400" dirty="0" err="1">
                <a:latin typeface="Times New Roman" panose="02020603050405020304" pitchFamily="18" charset="0"/>
                <a:ea typeface="Quicksand"/>
                <a:cs typeface="Times New Roman" panose="02020603050405020304" pitchFamily="18" charset="0"/>
                <a:sym typeface="Quicksand"/>
              </a:rPr>
              <a:t>bảng</a:t>
            </a:r>
            <a:r>
              <a:rPr lang="en-US" sz="2400" dirty="0">
                <a:latin typeface="Times New Roman" panose="02020603050405020304" pitchFamily="18" charset="0"/>
                <a:ea typeface="Quicksand"/>
                <a:cs typeface="Times New Roman" panose="02020603050405020304" pitchFamily="18" charset="0"/>
                <a:sym typeface="Quicksand"/>
              </a:rPr>
              <a:t> </a:t>
            </a:r>
            <a:r>
              <a:rPr lang="en-US" sz="2400" dirty="0" err="1">
                <a:latin typeface="Times New Roman" panose="02020603050405020304" pitchFamily="18" charset="0"/>
                <a:ea typeface="Quicksand"/>
                <a:cs typeface="Times New Roman" panose="02020603050405020304" pitchFamily="18" charset="0"/>
                <a:sym typeface="Quicksand"/>
              </a:rPr>
              <a:t>hướng</a:t>
            </a:r>
            <a:r>
              <a:rPr lang="en-US" sz="2400" dirty="0">
                <a:latin typeface="Times New Roman" panose="02020603050405020304" pitchFamily="18" charset="0"/>
                <a:ea typeface="Quicksand"/>
                <a:cs typeface="Times New Roman" panose="02020603050405020304" pitchFamily="18" charset="0"/>
                <a:sym typeface="Quicksand"/>
              </a:rPr>
              <a:t> </a:t>
            </a:r>
            <a:r>
              <a:rPr lang="en-US" sz="2400" dirty="0" err="1">
                <a:latin typeface="Times New Roman" panose="02020603050405020304" pitchFamily="18" charset="0"/>
                <a:ea typeface="Quicksand"/>
                <a:cs typeface="Times New Roman" panose="02020603050405020304" pitchFamily="18" charset="0"/>
                <a:sym typeface="Quicksand"/>
              </a:rPr>
              <a:t>dẫn</a:t>
            </a:r>
            <a:r>
              <a:rPr lang="en-US" sz="2400" dirty="0">
                <a:latin typeface="Times New Roman" panose="02020603050405020304" pitchFamily="18" charset="0"/>
                <a:ea typeface="Quicksand"/>
                <a:cs typeface="Times New Roman" panose="02020603050405020304" pitchFamily="18" charset="0"/>
                <a:sym typeface="Quicksand"/>
              </a:rPr>
              <a:t> </a:t>
            </a:r>
            <a:r>
              <a:rPr lang="en-US" sz="2400" dirty="0" err="1">
                <a:latin typeface="Times New Roman" panose="02020603050405020304" pitchFamily="18" charset="0"/>
                <a:ea typeface="Quicksand"/>
                <a:cs typeface="Times New Roman" panose="02020603050405020304" pitchFamily="18" charset="0"/>
                <a:sym typeface="Quicksand"/>
              </a:rPr>
              <a:t>sau</a:t>
            </a:r>
            <a:r>
              <a:rPr lang="en-US" sz="2400" dirty="0">
                <a:latin typeface="Times New Roman" panose="02020603050405020304" pitchFamily="18" charset="0"/>
                <a:ea typeface="Quicksand"/>
                <a:cs typeface="Times New Roman" panose="02020603050405020304" pitchFamily="18" charset="0"/>
                <a:sym typeface="Quicksand"/>
              </a:rPr>
              <a:t>:</a:t>
            </a:r>
            <a:endParaRPr sz="2400" dirty="0">
              <a:latin typeface="Times New Roman" panose="02020603050405020304" pitchFamily="18" charset="0"/>
              <a:ea typeface="Quicksand"/>
              <a:cs typeface="Times New Roman" panose="02020603050405020304" pitchFamily="18" charset="0"/>
              <a:sym typeface="Quicksand"/>
            </a:endParaRPr>
          </a:p>
        </p:txBody>
      </p:sp>
      <p:pic>
        <p:nvPicPr>
          <p:cNvPr id="21" name="Picture 20"/>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5962755" y="1926628"/>
            <a:ext cx="3048000" cy="3048000"/>
          </a:xfrm>
          <a:prstGeom prst="rect">
            <a:avLst/>
          </a:prstGeom>
        </p:spPr>
      </p:pic>
    </p:spTree>
    <p:extLst>
      <p:ext uri="{BB962C8B-B14F-4D97-AF65-F5344CB8AC3E}">
        <p14:creationId xmlns:p14="http://schemas.microsoft.com/office/powerpoint/2010/main" val="1860727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graphicFrame>
        <p:nvGraphicFramePr>
          <p:cNvPr id="8" name="Google Shape;400;p20"/>
          <p:cNvGraphicFramePr/>
          <p:nvPr>
            <p:extLst>
              <p:ext uri="{D42A27DB-BD31-4B8C-83A1-F6EECF244321}">
                <p14:modId xmlns:p14="http://schemas.microsoft.com/office/powerpoint/2010/main" val="3760310238"/>
              </p:ext>
            </p:extLst>
          </p:nvPr>
        </p:nvGraphicFramePr>
        <p:xfrm>
          <a:off x="213707" y="215756"/>
          <a:ext cx="8731762" cy="4728612"/>
        </p:xfrm>
        <a:graphic>
          <a:graphicData uri="http://schemas.openxmlformats.org/drawingml/2006/table">
            <a:tbl>
              <a:tblPr firstRow="1" bandRow="1">
                <a:tableStyleId>{8B471134-74D6-410C-A033-E34C8BFA5866}</a:tableStyleId>
              </a:tblPr>
              <a:tblGrid>
                <a:gridCol w="2867681">
                  <a:extLst>
                    <a:ext uri="{9D8B030D-6E8A-4147-A177-3AD203B41FA5}">
                      <a16:colId xmlns:a16="http://schemas.microsoft.com/office/drawing/2014/main" val="20000"/>
                    </a:ext>
                  </a:extLst>
                </a:gridCol>
                <a:gridCol w="806306">
                  <a:extLst>
                    <a:ext uri="{9D8B030D-6E8A-4147-A177-3AD203B41FA5}">
                      <a16:colId xmlns:a16="http://schemas.microsoft.com/office/drawing/2014/main" val="20001"/>
                    </a:ext>
                  </a:extLst>
                </a:gridCol>
                <a:gridCol w="934875">
                  <a:extLst>
                    <a:ext uri="{9D8B030D-6E8A-4147-A177-3AD203B41FA5}">
                      <a16:colId xmlns:a16="http://schemas.microsoft.com/office/drawing/2014/main" val="20002"/>
                    </a:ext>
                  </a:extLst>
                </a:gridCol>
                <a:gridCol w="4122900">
                  <a:extLst>
                    <a:ext uri="{9D8B030D-6E8A-4147-A177-3AD203B41FA5}">
                      <a16:colId xmlns:a16="http://schemas.microsoft.com/office/drawing/2014/main" val="20003"/>
                    </a:ext>
                  </a:extLst>
                </a:gridCol>
              </a:tblGrid>
              <a:tr h="687410">
                <a:tc>
                  <a:txBody>
                    <a:bodyPr/>
                    <a:lstStyle/>
                    <a:p>
                      <a:pPr marL="0" marR="0" lvl="0" indent="0" algn="ctr" rtl="0">
                        <a:lnSpc>
                          <a:spcPct val="100000"/>
                        </a:lnSpc>
                        <a:spcBef>
                          <a:spcPts val="0"/>
                        </a:spcBef>
                        <a:spcAft>
                          <a:spcPts val="0"/>
                        </a:spcAft>
                        <a:buClr>
                          <a:srgbClr val="000000"/>
                        </a:buClr>
                        <a:buSzPts val="2000"/>
                        <a:buFont typeface="Arial"/>
                        <a:buNone/>
                      </a:pPr>
                      <a:r>
                        <a:rPr lang="en-US" sz="2000" b="1" u="none" strike="noStrike" cap="none" dirty="0" err="1">
                          <a:solidFill>
                            <a:schemeClr val="tx1"/>
                          </a:solidFill>
                          <a:latin typeface="Times New Roman" panose="02020603050405020304" pitchFamily="18" charset="0"/>
                          <a:cs typeface="Times New Roman" panose="02020603050405020304" pitchFamily="18" charset="0"/>
                          <a:sym typeface="Cambria"/>
                        </a:rPr>
                        <a:t>Tiêu</a:t>
                      </a:r>
                      <a:r>
                        <a:rPr lang="en-US" sz="2000" b="1" u="none" strike="noStrike" cap="none" dirty="0">
                          <a:solidFill>
                            <a:schemeClr val="tx1"/>
                          </a:solidFill>
                          <a:latin typeface="Times New Roman" panose="02020603050405020304" pitchFamily="18" charset="0"/>
                          <a:cs typeface="Times New Roman" panose="02020603050405020304" pitchFamily="18" charset="0"/>
                          <a:sym typeface="Cambria"/>
                        </a:rPr>
                        <a:t> </a:t>
                      </a:r>
                      <a:r>
                        <a:rPr lang="en-US" sz="2000" b="1" u="none" strike="noStrike" cap="none" dirty="0" err="1">
                          <a:solidFill>
                            <a:schemeClr val="tx1"/>
                          </a:solidFill>
                          <a:latin typeface="Times New Roman" panose="02020603050405020304" pitchFamily="18" charset="0"/>
                          <a:cs typeface="Times New Roman" panose="02020603050405020304" pitchFamily="18" charset="0"/>
                          <a:sym typeface="Cambria"/>
                        </a:rPr>
                        <a:t>chí</a:t>
                      </a:r>
                      <a:endParaRPr sz="2000" b="1" u="none" strike="noStrike" cap="none" dirty="0">
                        <a:solidFill>
                          <a:schemeClr val="tx1"/>
                        </a:solidFill>
                        <a:latin typeface="Times New Roman" panose="02020603050405020304" pitchFamily="18" charset="0"/>
                        <a:ea typeface="Cambria"/>
                        <a:cs typeface="Times New Roman" panose="02020603050405020304" pitchFamily="18" charset="0"/>
                        <a:sym typeface="Cambria"/>
                      </a:endParaRPr>
                    </a:p>
                  </a:txBody>
                  <a:tcPr marL="68588" marR="68588" marT="34294" marB="34294">
                    <a:solidFill>
                      <a:schemeClr val="bg1"/>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en-US" sz="2000" b="1" u="none" strike="noStrike" cap="none" dirty="0" err="1">
                          <a:solidFill>
                            <a:schemeClr val="tx1"/>
                          </a:solidFill>
                          <a:latin typeface="Times New Roman" panose="02020603050405020304" pitchFamily="18" charset="0"/>
                          <a:cs typeface="Times New Roman" panose="02020603050405020304" pitchFamily="18" charset="0"/>
                          <a:sym typeface="Cambria"/>
                        </a:rPr>
                        <a:t>Đạt</a:t>
                      </a:r>
                      <a:endParaRPr sz="2000" b="1" u="none" strike="noStrike" cap="none" dirty="0">
                        <a:solidFill>
                          <a:schemeClr val="tx1"/>
                        </a:solidFill>
                        <a:latin typeface="Times New Roman" panose="02020603050405020304" pitchFamily="18" charset="0"/>
                        <a:ea typeface="Cambria"/>
                        <a:cs typeface="Times New Roman" panose="02020603050405020304" pitchFamily="18" charset="0"/>
                        <a:sym typeface="Cambria"/>
                      </a:endParaRPr>
                    </a:p>
                  </a:txBody>
                  <a:tcPr marL="68588" marR="68588" marT="34294" marB="34294">
                    <a:solidFill>
                      <a:schemeClr val="bg1"/>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en-US" sz="2000" b="1" u="none" strike="noStrike" cap="none" dirty="0" err="1">
                          <a:solidFill>
                            <a:schemeClr val="tx1"/>
                          </a:solidFill>
                          <a:latin typeface="Times New Roman" panose="02020603050405020304" pitchFamily="18" charset="0"/>
                          <a:cs typeface="Times New Roman" panose="02020603050405020304" pitchFamily="18" charset="0"/>
                          <a:sym typeface="Cambria"/>
                        </a:rPr>
                        <a:t>Không</a:t>
                      </a:r>
                      <a:r>
                        <a:rPr lang="en-US" sz="2000" b="1" u="none" strike="noStrike" cap="none" dirty="0">
                          <a:solidFill>
                            <a:schemeClr val="tx1"/>
                          </a:solidFill>
                          <a:latin typeface="Times New Roman" panose="02020603050405020304" pitchFamily="18" charset="0"/>
                          <a:cs typeface="Times New Roman" panose="02020603050405020304" pitchFamily="18" charset="0"/>
                          <a:sym typeface="Cambria"/>
                        </a:rPr>
                        <a:t> </a:t>
                      </a:r>
                      <a:r>
                        <a:rPr lang="en-US" sz="2000" b="1" u="none" strike="noStrike" cap="none" dirty="0" err="1">
                          <a:solidFill>
                            <a:schemeClr val="tx1"/>
                          </a:solidFill>
                          <a:latin typeface="Times New Roman" panose="02020603050405020304" pitchFamily="18" charset="0"/>
                          <a:cs typeface="Times New Roman" panose="02020603050405020304" pitchFamily="18" charset="0"/>
                          <a:sym typeface="Cambria"/>
                        </a:rPr>
                        <a:t>đạt</a:t>
                      </a:r>
                      <a:endParaRPr sz="2000" b="1" u="none" strike="noStrike" cap="none" dirty="0">
                        <a:solidFill>
                          <a:schemeClr val="tx1"/>
                        </a:solidFill>
                        <a:latin typeface="Times New Roman" panose="02020603050405020304" pitchFamily="18" charset="0"/>
                        <a:ea typeface="Cambria"/>
                        <a:cs typeface="Times New Roman" panose="02020603050405020304" pitchFamily="18" charset="0"/>
                        <a:sym typeface="Cambria"/>
                      </a:endParaRPr>
                    </a:p>
                  </a:txBody>
                  <a:tcPr marL="68588" marR="68588" marT="34294" marB="34294">
                    <a:solidFill>
                      <a:schemeClr val="bg1"/>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en-US" sz="2000" b="1" u="none" strike="noStrike" cap="none" dirty="0" err="1">
                          <a:solidFill>
                            <a:schemeClr val="tx1"/>
                          </a:solidFill>
                          <a:latin typeface="Times New Roman" panose="02020603050405020304" pitchFamily="18" charset="0"/>
                          <a:cs typeface="Times New Roman" panose="02020603050405020304" pitchFamily="18" charset="0"/>
                          <a:sym typeface="Cambria"/>
                        </a:rPr>
                        <a:t>Chỉnh</a:t>
                      </a:r>
                      <a:r>
                        <a:rPr lang="en-US" sz="2000" b="1" u="none" strike="noStrike" cap="none" dirty="0">
                          <a:solidFill>
                            <a:schemeClr val="tx1"/>
                          </a:solidFill>
                          <a:latin typeface="Times New Roman" panose="02020603050405020304" pitchFamily="18" charset="0"/>
                          <a:cs typeface="Times New Roman" panose="02020603050405020304" pitchFamily="18" charset="0"/>
                          <a:sym typeface="Cambria"/>
                        </a:rPr>
                        <a:t> </a:t>
                      </a:r>
                      <a:r>
                        <a:rPr lang="en-US" sz="2000" b="1" u="none" strike="noStrike" cap="none" dirty="0" err="1">
                          <a:solidFill>
                            <a:schemeClr val="tx1"/>
                          </a:solidFill>
                          <a:latin typeface="Times New Roman" panose="02020603050405020304" pitchFamily="18" charset="0"/>
                          <a:cs typeface="Times New Roman" panose="02020603050405020304" pitchFamily="18" charset="0"/>
                          <a:sym typeface="Cambria"/>
                        </a:rPr>
                        <a:t>sửa</a:t>
                      </a:r>
                      <a:endParaRPr sz="2000" b="1" u="none" strike="noStrike" cap="none" dirty="0">
                        <a:solidFill>
                          <a:schemeClr val="tx1"/>
                        </a:solidFill>
                        <a:latin typeface="Times New Roman" panose="02020603050405020304" pitchFamily="18" charset="0"/>
                        <a:ea typeface="Cambria"/>
                        <a:cs typeface="Times New Roman" panose="02020603050405020304" pitchFamily="18" charset="0"/>
                        <a:sym typeface="Cambria"/>
                      </a:endParaRPr>
                    </a:p>
                  </a:txBody>
                  <a:tcPr marL="68588" marR="68588" marT="34294" marB="34294">
                    <a:solidFill>
                      <a:schemeClr val="bg1"/>
                    </a:solidFill>
                  </a:tcPr>
                </a:tc>
                <a:extLst>
                  <a:ext uri="{0D108BD9-81ED-4DB2-BD59-A6C34878D82A}">
                    <a16:rowId xmlns:a16="http://schemas.microsoft.com/office/drawing/2014/main" val="10000"/>
                  </a:ext>
                </a:extLst>
              </a:tr>
              <a:tr h="585573">
                <a:tc>
                  <a:txBody>
                    <a:bodyPr/>
                    <a:lstStyle/>
                    <a:p>
                      <a:pPr marL="0" marR="0" lvl="0" indent="0" algn="l" rtl="0">
                        <a:lnSpc>
                          <a:spcPct val="100000"/>
                        </a:lnSpc>
                        <a:spcBef>
                          <a:spcPts val="0"/>
                        </a:spcBef>
                        <a:spcAft>
                          <a:spcPts val="0"/>
                        </a:spcAft>
                        <a:buClr>
                          <a:srgbClr val="000000"/>
                        </a:buClr>
                        <a:buSzPts val="2000"/>
                        <a:buFont typeface="Arial"/>
                        <a:buNone/>
                      </a:pPr>
                      <a:r>
                        <a:rPr lang="en-US" sz="1600" u="none" strike="noStrike" cap="none">
                          <a:latin typeface="Times New Roman" panose="02020603050405020304" pitchFamily="18" charset="0"/>
                          <a:cs typeface="Times New Roman" panose="02020603050405020304" pitchFamily="18" charset="0"/>
                          <a:sym typeface="Cambria"/>
                        </a:rPr>
                        <a:t>Ý kiến về vấn đề đời sống đã nêu rõ ràng chưa?</a:t>
                      </a:r>
                      <a:endParaRPr sz="1600" u="none" strike="noStrike" cap="none">
                        <a:latin typeface="Times New Roman" panose="02020603050405020304" pitchFamily="18" charset="0"/>
                        <a:ea typeface="Cambria"/>
                        <a:cs typeface="Times New Roman" panose="02020603050405020304" pitchFamily="18" charset="0"/>
                        <a:sym typeface="Cambria"/>
                      </a:endParaRPr>
                    </a:p>
                  </a:txBody>
                  <a:tcPr marL="68588" marR="68588" marT="34294" marB="34294">
                    <a:solidFill>
                      <a:schemeClr val="tx1"/>
                    </a:solidFill>
                  </a:tcPr>
                </a:tc>
                <a:tc>
                  <a:txBody>
                    <a:bodyPr/>
                    <a:lstStyle/>
                    <a:p>
                      <a:pPr marL="0" marR="0" lvl="0" indent="0" algn="l" rtl="0">
                        <a:lnSpc>
                          <a:spcPct val="100000"/>
                        </a:lnSpc>
                        <a:spcBef>
                          <a:spcPts val="0"/>
                        </a:spcBef>
                        <a:spcAft>
                          <a:spcPts val="0"/>
                        </a:spcAft>
                        <a:buClr>
                          <a:srgbClr val="000000"/>
                        </a:buClr>
                        <a:buSzPts val="2000"/>
                        <a:buFont typeface="Arial"/>
                        <a:buNone/>
                      </a:pPr>
                      <a:endParaRPr sz="1600" u="none" strike="noStrike" cap="none">
                        <a:latin typeface="Times New Roman" panose="02020603050405020304" pitchFamily="18" charset="0"/>
                        <a:ea typeface="Cambria"/>
                        <a:cs typeface="Times New Roman" panose="02020603050405020304" pitchFamily="18" charset="0"/>
                        <a:sym typeface="Cambria"/>
                      </a:endParaRPr>
                    </a:p>
                  </a:txBody>
                  <a:tcPr marL="68588" marR="68588" marT="34294" marB="34294">
                    <a:solidFill>
                      <a:schemeClr val="tx1"/>
                    </a:solidFill>
                  </a:tcPr>
                </a:tc>
                <a:tc>
                  <a:txBody>
                    <a:bodyPr/>
                    <a:lstStyle/>
                    <a:p>
                      <a:pPr marL="0" marR="0" lvl="0" indent="0" algn="l" rtl="0">
                        <a:lnSpc>
                          <a:spcPct val="100000"/>
                        </a:lnSpc>
                        <a:spcBef>
                          <a:spcPts val="0"/>
                        </a:spcBef>
                        <a:spcAft>
                          <a:spcPts val="0"/>
                        </a:spcAft>
                        <a:buClr>
                          <a:srgbClr val="000000"/>
                        </a:buClr>
                        <a:buSzPts val="2000"/>
                        <a:buFont typeface="Arial"/>
                        <a:buNone/>
                      </a:pPr>
                      <a:endParaRPr sz="1600" u="none" strike="noStrike" cap="none" dirty="0">
                        <a:latin typeface="Times New Roman" panose="02020603050405020304" pitchFamily="18" charset="0"/>
                        <a:ea typeface="Cambria"/>
                        <a:cs typeface="Times New Roman" panose="02020603050405020304" pitchFamily="18" charset="0"/>
                        <a:sym typeface="Cambria"/>
                      </a:endParaRPr>
                    </a:p>
                  </a:txBody>
                  <a:tcPr marL="68588" marR="68588" marT="34294" marB="34294">
                    <a:solidFill>
                      <a:schemeClr val="tx1"/>
                    </a:solidFill>
                  </a:tcPr>
                </a:tc>
                <a:tc>
                  <a:txBody>
                    <a:bodyPr/>
                    <a:lstStyle/>
                    <a:p>
                      <a:pPr marL="0" marR="0" lvl="0" indent="0" algn="l" rtl="0">
                        <a:lnSpc>
                          <a:spcPct val="100000"/>
                        </a:lnSpc>
                        <a:spcBef>
                          <a:spcPts val="0"/>
                        </a:spcBef>
                        <a:spcAft>
                          <a:spcPts val="0"/>
                        </a:spcAft>
                        <a:buClr>
                          <a:srgbClr val="000000"/>
                        </a:buClr>
                        <a:buSzPts val="2000"/>
                        <a:buFont typeface="Arial"/>
                        <a:buNone/>
                      </a:pPr>
                      <a:r>
                        <a:rPr lang="en-US" sz="1800" u="none" strike="noStrike" cap="none" dirty="0" err="1">
                          <a:latin typeface="Times New Roman" panose="02020603050405020304" pitchFamily="18" charset="0"/>
                          <a:cs typeface="Times New Roman" panose="02020603050405020304" pitchFamily="18" charset="0"/>
                          <a:sym typeface="Cambria"/>
                        </a:rPr>
                        <a:t>Nêu</a:t>
                      </a:r>
                      <a:r>
                        <a:rPr lang="en-US" sz="1800" u="none" strike="noStrike" cap="none" dirty="0">
                          <a:latin typeface="Times New Roman" panose="02020603050405020304" pitchFamily="18" charset="0"/>
                          <a:cs typeface="Times New Roman" panose="02020603050405020304" pitchFamily="18" charset="0"/>
                          <a:sym typeface="Cambria"/>
                        </a:rPr>
                        <a:t> ý </a:t>
                      </a:r>
                      <a:r>
                        <a:rPr lang="en-US" sz="1800" u="none" strike="noStrike" cap="none" dirty="0" err="1">
                          <a:latin typeface="Times New Roman" panose="02020603050405020304" pitchFamily="18" charset="0"/>
                          <a:cs typeface="Times New Roman" panose="02020603050405020304" pitchFamily="18" charset="0"/>
                          <a:sym typeface="Cambria"/>
                        </a:rPr>
                        <a:t>kiến</a:t>
                      </a:r>
                      <a:r>
                        <a:rPr lang="en-US" sz="1800" u="none" strike="noStrike" cap="none" dirty="0">
                          <a:latin typeface="Times New Roman" panose="02020603050405020304" pitchFamily="18" charset="0"/>
                          <a:cs typeface="Times New Roman" panose="02020603050405020304" pitchFamily="18" charset="0"/>
                          <a:sym typeface="Cambria"/>
                        </a:rPr>
                        <a:t> </a:t>
                      </a:r>
                      <a:r>
                        <a:rPr lang="en-US" sz="1800" u="none" strike="noStrike" cap="none" dirty="0" err="1">
                          <a:latin typeface="Times New Roman" panose="02020603050405020304" pitchFamily="18" charset="0"/>
                          <a:cs typeface="Times New Roman" panose="02020603050405020304" pitchFamily="18" charset="0"/>
                          <a:sym typeface="Cambria"/>
                        </a:rPr>
                        <a:t>chưa</a:t>
                      </a:r>
                      <a:r>
                        <a:rPr lang="en-US" sz="1800" u="none" strike="noStrike" cap="none" dirty="0">
                          <a:latin typeface="Times New Roman" panose="02020603050405020304" pitchFamily="18" charset="0"/>
                          <a:cs typeface="Times New Roman" panose="02020603050405020304" pitchFamily="18" charset="0"/>
                          <a:sym typeface="Cambria"/>
                        </a:rPr>
                        <a:t> </a:t>
                      </a:r>
                      <a:r>
                        <a:rPr lang="en-US" sz="1800" u="none" strike="noStrike" cap="none" dirty="0" err="1">
                          <a:latin typeface="Times New Roman" panose="02020603050405020304" pitchFamily="18" charset="0"/>
                          <a:cs typeface="Times New Roman" panose="02020603050405020304" pitchFamily="18" charset="0"/>
                          <a:sym typeface="Cambria"/>
                        </a:rPr>
                        <a:t>nêu</a:t>
                      </a:r>
                      <a:r>
                        <a:rPr lang="en-US" sz="1800" u="none" strike="noStrike" cap="none" dirty="0">
                          <a:latin typeface="Times New Roman" panose="02020603050405020304" pitchFamily="18" charset="0"/>
                          <a:cs typeface="Times New Roman" panose="02020603050405020304" pitchFamily="18" charset="0"/>
                          <a:sym typeface="Cambria"/>
                        </a:rPr>
                        <a:t> </a:t>
                      </a:r>
                      <a:r>
                        <a:rPr lang="en-US" sz="1800" u="none" strike="noStrike" cap="none" dirty="0" err="1">
                          <a:latin typeface="Times New Roman" panose="02020603050405020304" pitchFamily="18" charset="0"/>
                          <a:cs typeface="Times New Roman" panose="02020603050405020304" pitchFamily="18" charset="0"/>
                          <a:sym typeface="Cambria"/>
                        </a:rPr>
                        <a:t>rõ</a:t>
                      </a:r>
                      <a:r>
                        <a:rPr lang="en-US" sz="1800" u="none" strike="noStrike" cap="none" dirty="0">
                          <a:latin typeface="Times New Roman" panose="02020603050405020304" pitchFamily="18" charset="0"/>
                          <a:cs typeface="Times New Roman" panose="02020603050405020304" pitchFamily="18" charset="0"/>
                          <a:sym typeface="Cambria"/>
                        </a:rPr>
                        <a:t> </a:t>
                      </a:r>
                      <a:r>
                        <a:rPr lang="en-US" sz="1800" u="none" strike="noStrike" cap="none" dirty="0" err="1">
                          <a:latin typeface="Times New Roman" panose="02020603050405020304" pitchFamily="18" charset="0"/>
                          <a:cs typeface="Times New Roman" panose="02020603050405020304" pitchFamily="18" charset="0"/>
                          <a:sym typeface="Cambria"/>
                        </a:rPr>
                        <a:t>trong</a:t>
                      </a:r>
                      <a:r>
                        <a:rPr lang="en-US" sz="1800" u="none" strike="noStrike" cap="none" dirty="0">
                          <a:latin typeface="Times New Roman" panose="02020603050405020304" pitchFamily="18" charset="0"/>
                          <a:cs typeface="Times New Roman" panose="02020603050405020304" pitchFamily="18" charset="0"/>
                          <a:sym typeface="Cambria"/>
                        </a:rPr>
                        <a:t> </a:t>
                      </a:r>
                      <a:r>
                        <a:rPr lang="en-US" sz="1800" u="none" strike="noStrike" cap="none" dirty="0" err="1">
                          <a:latin typeface="Times New Roman" panose="02020603050405020304" pitchFamily="18" charset="0"/>
                          <a:cs typeface="Times New Roman" panose="02020603050405020304" pitchFamily="18" charset="0"/>
                          <a:sym typeface="Cambria"/>
                        </a:rPr>
                        <a:t>phần</a:t>
                      </a:r>
                      <a:r>
                        <a:rPr lang="en-US" sz="1800" u="none" strike="noStrike" cap="none" dirty="0">
                          <a:latin typeface="Times New Roman" panose="02020603050405020304" pitchFamily="18" charset="0"/>
                          <a:cs typeface="Times New Roman" panose="02020603050405020304" pitchFamily="18" charset="0"/>
                          <a:sym typeface="Cambria"/>
                        </a:rPr>
                        <a:t> </a:t>
                      </a:r>
                      <a:r>
                        <a:rPr lang="en-US" sz="1800" u="none" strike="noStrike" cap="none" dirty="0" err="1">
                          <a:latin typeface="Times New Roman" panose="02020603050405020304" pitchFamily="18" charset="0"/>
                          <a:cs typeface="Times New Roman" panose="02020603050405020304" pitchFamily="18" charset="0"/>
                          <a:sym typeface="Cambria"/>
                        </a:rPr>
                        <a:t>mở</a:t>
                      </a:r>
                      <a:r>
                        <a:rPr lang="en-US" sz="1800" u="none" strike="noStrike" cap="none" dirty="0">
                          <a:latin typeface="Times New Roman" panose="02020603050405020304" pitchFamily="18" charset="0"/>
                          <a:cs typeface="Times New Roman" panose="02020603050405020304" pitchFamily="18" charset="0"/>
                          <a:sym typeface="Cambria"/>
                        </a:rPr>
                        <a:t> </a:t>
                      </a:r>
                      <a:r>
                        <a:rPr lang="en-US" sz="1800" u="none" strike="noStrike" cap="none" dirty="0" err="1">
                          <a:latin typeface="Times New Roman" panose="02020603050405020304" pitchFamily="18" charset="0"/>
                          <a:cs typeface="Times New Roman" panose="02020603050405020304" pitchFamily="18" charset="0"/>
                          <a:sym typeface="Cambria"/>
                        </a:rPr>
                        <a:t>bài</a:t>
                      </a:r>
                      <a:r>
                        <a:rPr lang="en-US" sz="1800" u="none" strike="noStrike" cap="none" dirty="0">
                          <a:latin typeface="Times New Roman" panose="02020603050405020304" pitchFamily="18" charset="0"/>
                          <a:cs typeface="Times New Roman" panose="02020603050405020304" pitchFamily="18" charset="0"/>
                          <a:sym typeface="Cambria"/>
                        </a:rPr>
                        <a:t> </a:t>
                      </a:r>
                      <a:r>
                        <a:rPr lang="en-US" sz="1800" u="none" strike="noStrike" cap="none" dirty="0" err="1">
                          <a:latin typeface="Times New Roman" panose="02020603050405020304" pitchFamily="18" charset="0"/>
                          <a:cs typeface="Times New Roman" panose="02020603050405020304" pitchFamily="18" charset="0"/>
                          <a:sym typeface="Cambria"/>
                        </a:rPr>
                        <a:t>cần</a:t>
                      </a:r>
                      <a:r>
                        <a:rPr lang="en-US" sz="1800" u="none" strike="noStrike" cap="none" dirty="0">
                          <a:latin typeface="Times New Roman" panose="02020603050405020304" pitchFamily="18" charset="0"/>
                          <a:cs typeface="Times New Roman" panose="02020603050405020304" pitchFamily="18" charset="0"/>
                          <a:sym typeface="Cambria"/>
                        </a:rPr>
                        <a:t> </a:t>
                      </a:r>
                      <a:r>
                        <a:rPr lang="en-US" sz="1800" u="none" strike="noStrike" cap="none" dirty="0" err="1">
                          <a:latin typeface="Times New Roman" panose="02020603050405020304" pitchFamily="18" charset="0"/>
                          <a:cs typeface="Times New Roman" panose="02020603050405020304" pitchFamily="18" charset="0"/>
                          <a:sym typeface="Cambria"/>
                        </a:rPr>
                        <a:t>bổ</a:t>
                      </a:r>
                      <a:r>
                        <a:rPr lang="en-US" sz="1800" u="none" strike="noStrike" cap="none" dirty="0">
                          <a:latin typeface="Times New Roman" panose="02020603050405020304" pitchFamily="18" charset="0"/>
                          <a:cs typeface="Times New Roman" panose="02020603050405020304" pitchFamily="18" charset="0"/>
                          <a:sym typeface="Cambria"/>
                        </a:rPr>
                        <a:t> sung.</a:t>
                      </a:r>
                      <a:endParaRPr sz="1400" u="none" strike="noStrike" cap="none" dirty="0">
                        <a:latin typeface="Times New Roman" panose="02020603050405020304" pitchFamily="18" charset="0"/>
                        <a:cs typeface="Times New Roman" panose="02020603050405020304" pitchFamily="18" charset="0"/>
                      </a:endParaRPr>
                    </a:p>
                  </a:txBody>
                  <a:tcPr marL="68588" marR="68588" marT="34294" marB="34294">
                    <a:solidFill>
                      <a:schemeClr val="tx1"/>
                    </a:solidFill>
                  </a:tcPr>
                </a:tc>
                <a:extLst>
                  <a:ext uri="{0D108BD9-81ED-4DB2-BD59-A6C34878D82A}">
                    <a16:rowId xmlns:a16="http://schemas.microsoft.com/office/drawing/2014/main" val="10001"/>
                  </a:ext>
                </a:extLst>
              </a:tr>
              <a:tr h="585573">
                <a:tc>
                  <a:txBody>
                    <a:bodyPr/>
                    <a:lstStyle/>
                    <a:p>
                      <a:pPr marL="0" marR="0" lvl="0" indent="0" algn="l" rtl="0">
                        <a:lnSpc>
                          <a:spcPct val="100000"/>
                        </a:lnSpc>
                        <a:spcBef>
                          <a:spcPts val="0"/>
                        </a:spcBef>
                        <a:spcAft>
                          <a:spcPts val="0"/>
                        </a:spcAft>
                        <a:buClr>
                          <a:srgbClr val="000000"/>
                        </a:buClr>
                        <a:buSzPts val="2000"/>
                        <a:buFont typeface="Arial"/>
                        <a:buNone/>
                      </a:pPr>
                      <a:r>
                        <a:rPr lang="en-US" sz="1600" u="none" strike="noStrike" cap="none">
                          <a:latin typeface="Times New Roman" panose="02020603050405020304" pitchFamily="18" charset="0"/>
                          <a:cs typeface="Times New Roman" panose="02020603050405020304" pitchFamily="18" charset="0"/>
                          <a:sym typeface="Cambria"/>
                        </a:rPr>
                        <a:t>Đã khẳng định được sự tán thành ý kiến chưa?</a:t>
                      </a:r>
                      <a:endParaRPr sz="1600" u="none" strike="noStrike" cap="none">
                        <a:latin typeface="Times New Roman" panose="02020603050405020304" pitchFamily="18" charset="0"/>
                        <a:ea typeface="Cambria"/>
                        <a:cs typeface="Times New Roman" panose="02020603050405020304" pitchFamily="18" charset="0"/>
                        <a:sym typeface="Cambria"/>
                      </a:endParaRPr>
                    </a:p>
                  </a:txBody>
                  <a:tcPr marL="68588" marR="68588" marT="34294" marB="34294">
                    <a:solidFill>
                      <a:schemeClr val="tx1"/>
                    </a:solidFill>
                  </a:tcPr>
                </a:tc>
                <a:tc>
                  <a:txBody>
                    <a:bodyPr/>
                    <a:lstStyle/>
                    <a:p>
                      <a:pPr marL="0" marR="0" lvl="0" indent="0" algn="l" rtl="0">
                        <a:lnSpc>
                          <a:spcPct val="100000"/>
                        </a:lnSpc>
                        <a:spcBef>
                          <a:spcPts val="0"/>
                        </a:spcBef>
                        <a:spcAft>
                          <a:spcPts val="0"/>
                        </a:spcAft>
                        <a:buClr>
                          <a:srgbClr val="000000"/>
                        </a:buClr>
                        <a:buSzPts val="2000"/>
                        <a:buFont typeface="Arial"/>
                        <a:buNone/>
                      </a:pPr>
                      <a:endParaRPr sz="1600" u="none" strike="noStrike" cap="none">
                        <a:latin typeface="Times New Roman" panose="02020603050405020304" pitchFamily="18" charset="0"/>
                        <a:ea typeface="Cambria"/>
                        <a:cs typeface="Times New Roman" panose="02020603050405020304" pitchFamily="18" charset="0"/>
                        <a:sym typeface="Cambria"/>
                      </a:endParaRPr>
                    </a:p>
                  </a:txBody>
                  <a:tcPr marL="68588" marR="68588" marT="34294" marB="34294">
                    <a:solidFill>
                      <a:schemeClr val="tx1"/>
                    </a:solidFill>
                  </a:tcPr>
                </a:tc>
                <a:tc>
                  <a:txBody>
                    <a:bodyPr/>
                    <a:lstStyle/>
                    <a:p>
                      <a:pPr marL="0" marR="0" lvl="0" indent="0" algn="l" rtl="0">
                        <a:lnSpc>
                          <a:spcPct val="100000"/>
                        </a:lnSpc>
                        <a:spcBef>
                          <a:spcPts val="0"/>
                        </a:spcBef>
                        <a:spcAft>
                          <a:spcPts val="0"/>
                        </a:spcAft>
                        <a:buClr>
                          <a:srgbClr val="000000"/>
                        </a:buClr>
                        <a:buSzPts val="2000"/>
                        <a:buFont typeface="Arial"/>
                        <a:buNone/>
                      </a:pPr>
                      <a:endParaRPr sz="1600" u="none" strike="noStrike" cap="none">
                        <a:latin typeface="Times New Roman" panose="02020603050405020304" pitchFamily="18" charset="0"/>
                        <a:ea typeface="Cambria"/>
                        <a:cs typeface="Times New Roman" panose="02020603050405020304" pitchFamily="18" charset="0"/>
                        <a:sym typeface="Cambria"/>
                      </a:endParaRPr>
                    </a:p>
                  </a:txBody>
                  <a:tcPr marL="68588" marR="68588" marT="34294" marB="34294">
                    <a:solidFill>
                      <a:schemeClr val="tx1"/>
                    </a:solidFill>
                  </a:tcPr>
                </a:tc>
                <a:tc>
                  <a:txBody>
                    <a:bodyPr/>
                    <a:lstStyle/>
                    <a:p>
                      <a:pPr marL="0" marR="0" lvl="0" indent="0" algn="l" rtl="0">
                        <a:lnSpc>
                          <a:spcPct val="100000"/>
                        </a:lnSpc>
                        <a:spcBef>
                          <a:spcPts val="0"/>
                        </a:spcBef>
                        <a:spcAft>
                          <a:spcPts val="0"/>
                        </a:spcAft>
                        <a:buClr>
                          <a:srgbClr val="000000"/>
                        </a:buClr>
                        <a:buSzPts val="2000"/>
                        <a:buFont typeface="Arial"/>
                        <a:buNone/>
                      </a:pPr>
                      <a:r>
                        <a:rPr lang="en-US" sz="1800" u="none" strike="noStrike" cap="none" dirty="0" err="1">
                          <a:latin typeface="Times New Roman" panose="02020603050405020304" pitchFamily="18" charset="0"/>
                          <a:cs typeface="Times New Roman" panose="02020603050405020304" pitchFamily="18" charset="0"/>
                          <a:sym typeface="Cambria"/>
                        </a:rPr>
                        <a:t>Nếu</a:t>
                      </a:r>
                      <a:r>
                        <a:rPr lang="en-US" sz="1800" u="none" strike="noStrike" cap="none" dirty="0">
                          <a:latin typeface="Times New Roman" panose="02020603050405020304" pitchFamily="18" charset="0"/>
                          <a:cs typeface="Times New Roman" panose="02020603050405020304" pitchFamily="18" charset="0"/>
                          <a:sym typeface="Cambria"/>
                        </a:rPr>
                        <a:t> </a:t>
                      </a:r>
                      <a:r>
                        <a:rPr lang="en-US" sz="1800" u="none" strike="noStrike" cap="none" dirty="0" err="1">
                          <a:latin typeface="Times New Roman" panose="02020603050405020304" pitchFamily="18" charset="0"/>
                          <a:cs typeface="Times New Roman" panose="02020603050405020304" pitchFamily="18" charset="0"/>
                          <a:sym typeface="Cambria"/>
                        </a:rPr>
                        <a:t>sự</a:t>
                      </a:r>
                      <a:r>
                        <a:rPr lang="en-US" sz="1800" u="none" strike="noStrike" cap="none" dirty="0">
                          <a:latin typeface="Times New Roman" panose="02020603050405020304" pitchFamily="18" charset="0"/>
                          <a:cs typeface="Times New Roman" panose="02020603050405020304" pitchFamily="18" charset="0"/>
                          <a:sym typeface="Cambria"/>
                        </a:rPr>
                        <a:t> </a:t>
                      </a:r>
                      <a:r>
                        <a:rPr lang="en-US" sz="1800" u="none" strike="noStrike" cap="none" dirty="0" err="1">
                          <a:latin typeface="Times New Roman" panose="02020603050405020304" pitchFamily="18" charset="0"/>
                          <a:cs typeface="Times New Roman" panose="02020603050405020304" pitchFamily="18" charset="0"/>
                          <a:sym typeface="Cambria"/>
                        </a:rPr>
                        <a:t>tán</a:t>
                      </a:r>
                      <a:r>
                        <a:rPr lang="en-US" sz="1800" u="none" strike="noStrike" cap="none" dirty="0">
                          <a:latin typeface="Times New Roman" panose="02020603050405020304" pitchFamily="18" charset="0"/>
                          <a:cs typeface="Times New Roman" panose="02020603050405020304" pitchFamily="18" charset="0"/>
                          <a:sym typeface="Cambria"/>
                        </a:rPr>
                        <a:t> </a:t>
                      </a:r>
                      <a:r>
                        <a:rPr lang="en-US" sz="1800" u="none" strike="noStrike" cap="none" dirty="0" err="1">
                          <a:latin typeface="Times New Roman" panose="02020603050405020304" pitchFamily="18" charset="0"/>
                          <a:cs typeface="Times New Roman" panose="02020603050405020304" pitchFamily="18" charset="0"/>
                          <a:sym typeface="Cambria"/>
                        </a:rPr>
                        <a:t>thành</a:t>
                      </a:r>
                      <a:r>
                        <a:rPr lang="en-US" sz="1800" u="none" strike="noStrike" cap="none" dirty="0">
                          <a:latin typeface="Times New Roman" panose="02020603050405020304" pitchFamily="18" charset="0"/>
                          <a:cs typeface="Times New Roman" panose="02020603050405020304" pitchFamily="18" charset="0"/>
                          <a:sym typeface="Cambria"/>
                        </a:rPr>
                        <a:t> ý </a:t>
                      </a:r>
                      <a:r>
                        <a:rPr lang="en-US" sz="1800" u="none" strike="noStrike" cap="none" dirty="0" err="1">
                          <a:latin typeface="Times New Roman" panose="02020603050405020304" pitchFamily="18" charset="0"/>
                          <a:cs typeface="Times New Roman" panose="02020603050405020304" pitchFamily="18" charset="0"/>
                          <a:sym typeface="Cambria"/>
                        </a:rPr>
                        <a:t>kiến</a:t>
                      </a:r>
                      <a:r>
                        <a:rPr lang="en-US" sz="1800" u="none" strike="noStrike" cap="none" dirty="0">
                          <a:latin typeface="Times New Roman" panose="02020603050405020304" pitchFamily="18" charset="0"/>
                          <a:cs typeface="Times New Roman" panose="02020603050405020304" pitchFamily="18" charset="0"/>
                          <a:sym typeface="Cambria"/>
                        </a:rPr>
                        <a:t> </a:t>
                      </a:r>
                      <a:r>
                        <a:rPr lang="en-US" sz="1800" u="none" strike="noStrike" cap="none" dirty="0" err="1">
                          <a:latin typeface="Times New Roman" panose="02020603050405020304" pitchFamily="18" charset="0"/>
                          <a:cs typeface="Times New Roman" panose="02020603050405020304" pitchFamily="18" charset="0"/>
                          <a:sym typeface="Cambria"/>
                        </a:rPr>
                        <a:t>thể</a:t>
                      </a:r>
                      <a:r>
                        <a:rPr lang="en-US" sz="1800" u="none" strike="noStrike" cap="none" dirty="0">
                          <a:latin typeface="Times New Roman" panose="02020603050405020304" pitchFamily="18" charset="0"/>
                          <a:cs typeface="Times New Roman" panose="02020603050405020304" pitchFamily="18" charset="0"/>
                          <a:sym typeface="Cambria"/>
                        </a:rPr>
                        <a:t> </a:t>
                      </a:r>
                      <a:r>
                        <a:rPr lang="en-US" sz="1800" u="none" strike="noStrike" cap="none" dirty="0" err="1">
                          <a:latin typeface="Times New Roman" panose="02020603050405020304" pitchFamily="18" charset="0"/>
                          <a:cs typeface="Times New Roman" panose="02020603050405020304" pitchFamily="18" charset="0"/>
                          <a:sym typeface="Cambria"/>
                        </a:rPr>
                        <a:t>hiện</a:t>
                      </a:r>
                      <a:r>
                        <a:rPr lang="en-US" sz="1800" u="none" strike="noStrike" cap="none" dirty="0">
                          <a:latin typeface="Times New Roman" panose="02020603050405020304" pitchFamily="18" charset="0"/>
                          <a:cs typeface="Times New Roman" panose="02020603050405020304" pitchFamily="18" charset="0"/>
                          <a:sym typeface="Cambria"/>
                        </a:rPr>
                        <a:t> </a:t>
                      </a:r>
                      <a:r>
                        <a:rPr lang="en-US" sz="1800" u="none" strike="noStrike" cap="none" dirty="0" err="1">
                          <a:latin typeface="Times New Roman" panose="02020603050405020304" pitchFamily="18" charset="0"/>
                          <a:cs typeface="Times New Roman" panose="02020603050405020304" pitchFamily="18" charset="0"/>
                          <a:sym typeface="Cambria"/>
                        </a:rPr>
                        <a:t>chưa</a:t>
                      </a:r>
                      <a:r>
                        <a:rPr lang="en-US" sz="1800" u="none" strike="noStrike" cap="none" dirty="0">
                          <a:latin typeface="Times New Roman" panose="02020603050405020304" pitchFamily="18" charset="0"/>
                          <a:cs typeface="Times New Roman" panose="02020603050405020304" pitchFamily="18" charset="0"/>
                          <a:sym typeface="Cambria"/>
                        </a:rPr>
                        <a:t> </a:t>
                      </a:r>
                      <a:r>
                        <a:rPr lang="en-US" sz="1800" u="none" strike="noStrike" cap="none" dirty="0" err="1">
                          <a:latin typeface="Times New Roman" panose="02020603050405020304" pitchFamily="18" charset="0"/>
                          <a:cs typeface="Times New Roman" panose="02020603050405020304" pitchFamily="18" charset="0"/>
                          <a:sym typeface="Cambria"/>
                        </a:rPr>
                        <a:t>rõ</a:t>
                      </a:r>
                      <a:r>
                        <a:rPr lang="en-US" sz="1800" u="none" strike="noStrike" cap="none" dirty="0">
                          <a:latin typeface="Times New Roman" panose="02020603050405020304" pitchFamily="18" charset="0"/>
                          <a:cs typeface="Times New Roman" panose="02020603050405020304" pitchFamily="18" charset="0"/>
                          <a:sym typeface="Cambria"/>
                        </a:rPr>
                        <a:t> </a:t>
                      </a:r>
                      <a:r>
                        <a:rPr lang="en-US" sz="1800" u="none" strike="noStrike" cap="none" dirty="0" err="1">
                          <a:latin typeface="Times New Roman" panose="02020603050405020304" pitchFamily="18" charset="0"/>
                          <a:cs typeface="Times New Roman" panose="02020603050405020304" pitchFamily="18" charset="0"/>
                          <a:sym typeface="Cambria"/>
                        </a:rPr>
                        <a:t>thì</a:t>
                      </a:r>
                      <a:r>
                        <a:rPr lang="en-US" sz="1800" u="none" strike="noStrike" cap="none" dirty="0">
                          <a:latin typeface="Times New Roman" panose="02020603050405020304" pitchFamily="18" charset="0"/>
                          <a:cs typeface="Times New Roman" panose="02020603050405020304" pitchFamily="18" charset="0"/>
                          <a:sym typeface="Cambria"/>
                        </a:rPr>
                        <a:t> </a:t>
                      </a:r>
                      <a:r>
                        <a:rPr lang="en-US" sz="1800" u="none" strike="noStrike" cap="none" dirty="0" err="1">
                          <a:latin typeface="Times New Roman" panose="02020603050405020304" pitchFamily="18" charset="0"/>
                          <a:cs typeface="Times New Roman" panose="02020603050405020304" pitchFamily="18" charset="0"/>
                          <a:sym typeface="Cambria"/>
                        </a:rPr>
                        <a:t>phải</a:t>
                      </a:r>
                      <a:r>
                        <a:rPr lang="en-US" sz="1800" u="none" strike="noStrike" cap="none" dirty="0">
                          <a:latin typeface="Times New Roman" panose="02020603050405020304" pitchFamily="18" charset="0"/>
                          <a:cs typeface="Times New Roman" panose="02020603050405020304" pitchFamily="18" charset="0"/>
                          <a:sym typeface="Cambria"/>
                        </a:rPr>
                        <a:t> </a:t>
                      </a:r>
                      <a:r>
                        <a:rPr lang="en-US" sz="1800" u="none" strike="noStrike" cap="none" dirty="0" err="1">
                          <a:latin typeface="Times New Roman" panose="02020603050405020304" pitchFamily="18" charset="0"/>
                          <a:cs typeface="Times New Roman" panose="02020603050405020304" pitchFamily="18" charset="0"/>
                          <a:sym typeface="Cambria"/>
                        </a:rPr>
                        <a:t>chỉnh</a:t>
                      </a:r>
                      <a:r>
                        <a:rPr lang="en-US" sz="1800" u="none" strike="noStrike" cap="none" dirty="0">
                          <a:latin typeface="Times New Roman" panose="02020603050405020304" pitchFamily="18" charset="0"/>
                          <a:cs typeface="Times New Roman" panose="02020603050405020304" pitchFamily="18" charset="0"/>
                          <a:sym typeface="Cambria"/>
                        </a:rPr>
                        <a:t> </a:t>
                      </a:r>
                      <a:r>
                        <a:rPr lang="en-US" sz="1800" u="none" strike="noStrike" cap="none" dirty="0" err="1">
                          <a:latin typeface="Times New Roman" panose="02020603050405020304" pitchFamily="18" charset="0"/>
                          <a:cs typeface="Times New Roman" panose="02020603050405020304" pitchFamily="18" charset="0"/>
                          <a:sym typeface="Cambria"/>
                        </a:rPr>
                        <a:t>sửa</a:t>
                      </a:r>
                      <a:r>
                        <a:rPr lang="en-US" sz="1800" u="none" strike="noStrike" cap="none" dirty="0">
                          <a:latin typeface="Times New Roman" panose="02020603050405020304" pitchFamily="18" charset="0"/>
                          <a:cs typeface="Times New Roman" panose="02020603050405020304" pitchFamily="18" charset="0"/>
                          <a:sym typeface="Cambria"/>
                        </a:rPr>
                        <a:t> </a:t>
                      </a:r>
                      <a:r>
                        <a:rPr lang="en-US" sz="1800" u="none" strike="noStrike" cap="none" dirty="0" err="1">
                          <a:latin typeface="Times New Roman" panose="02020603050405020304" pitchFamily="18" charset="0"/>
                          <a:cs typeface="Times New Roman" panose="02020603050405020304" pitchFamily="18" charset="0"/>
                          <a:sym typeface="Cambria"/>
                        </a:rPr>
                        <a:t>về</a:t>
                      </a:r>
                      <a:r>
                        <a:rPr lang="en-US" sz="1800" u="none" strike="noStrike" cap="none" dirty="0">
                          <a:latin typeface="Times New Roman" panose="02020603050405020304" pitchFamily="18" charset="0"/>
                          <a:cs typeface="Times New Roman" panose="02020603050405020304" pitchFamily="18" charset="0"/>
                          <a:sym typeface="Cambria"/>
                        </a:rPr>
                        <a:t> </a:t>
                      </a:r>
                      <a:r>
                        <a:rPr lang="en-US" sz="1800" u="none" strike="noStrike" cap="none" dirty="0" err="1">
                          <a:latin typeface="Times New Roman" panose="02020603050405020304" pitchFamily="18" charset="0"/>
                          <a:cs typeface="Times New Roman" panose="02020603050405020304" pitchFamily="18" charset="0"/>
                          <a:sym typeface="Cambria"/>
                        </a:rPr>
                        <a:t>cách</a:t>
                      </a:r>
                      <a:r>
                        <a:rPr lang="en-US" sz="1800" u="none" strike="noStrike" cap="none" dirty="0">
                          <a:latin typeface="Times New Roman" panose="02020603050405020304" pitchFamily="18" charset="0"/>
                          <a:cs typeface="Times New Roman" panose="02020603050405020304" pitchFamily="18" charset="0"/>
                          <a:sym typeface="Cambria"/>
                        </a:rPr>
                        <a:t> </a:t>
                      </a:r>
                      <a:r>
                        <a:rPr lang="en-US" sz="1800" u="none" strike="noStrike" cap="none" dirty="0" err="1">
                          <a:latin typeface="Times New Roman" panose="02020603050405020304" pitchFamily="18" charset="0"/>
                          <a:cs typeface="Times New Roman" panose="02020603050405020304" pitchFamily="18" charset="0"/>
                          <a:sym typeface="Cambria"/>
                        </a:rPr>
                        <a:t>diễn</a:t>
                      </a:r>
                      <a:r>
                        <a:rPr lang="en-US" sz="1800" u="none" strike="noStrike" cap="none" dirty="0">
                          <a:latin typeface="Times New Roman" panose="02020603050405020304" pitchFamily="18" charset="0"/>
                          <a:cs typeface="Times New Roman" panose="02020603050405020304" pitchFamily="18" charset="0"/>
                          <a:sym typeface="Cambria"/>
                        </a:rPr>
                        <a:t> </a:t>
                      </a:r>
                      <a:r>
                        <a:rPr lang="en-US" sz="1800" u="none" strike="noStrike" cap="none" dirty="0" err="1">
                          <a:latin typeface="Times New Roman" panose="02020603050405020304" pitchFamily="18" charset="0"/>
                          <a:cs typeface="Times New Roman" panose="02020603050405020304" pitchFamily="18" charset="0"/>
                          <a:sym typeface="Cambria"/>
                        </a:rPr>
                        <a:t>đạt</a:t>
                      </a:r>
                      <a:r>
                        <a:rPr lang="en-US" sz="1800" u="none" strike="noStrike" cap="none" dirty="0">
                          <a:latin typeface="Times New Roman" panose="02020603050405020304" pitchFamily="18" charset="0"/>
                          <a:cs typeface="Times New Roman" panose="02020603050405020304" pitchFamily="18" charset="0"/>
                          <a:sym typeface="Cambria"/>
                        </a:rPr>
                        <a:t>.</a:t>
                      </a:r>
                      <a:endParaRPr sz="1800" u="none" strike="noStrike" cap="none" dirty="0">
                        <a:latin typeface="Times New Roman" panose="02020603050405020304" pitchFamily="18" charset="0"/>
                        <a:ea typeface="Cambria"/>
                        <a:cs typeface="Times New Roman" panose="02020603050405020304" pitchFamily="18" charset="0"/>
                        <a:sym typeface="Cambria"/>
                      </a:endParaRPr>
                    </a:p>
                  </a:txBody>
                  <a:tcPr marL="68588" marR="68588" marT="34294" marB="34294">
                    <a:solidFill>
                      <a:schemeClr val="tx1"/>
                    </a:solidFill>
                  </a:tcPr>
                </a:tc>
                <a:extLst>
                  <a:ext uri="{0D108BD9-81ED-4DB2-BD59-A6C34878D82A}">
                    <a16:rowId xmlns:a16="http://schemas.microsoft.com/office/drawing/2014/main" val="10002"/>
                  </a:ext>
                </a:extLst>
              </a:tr>
              <a:tr h="1094759">
                <a:tc>
                  <a:txBody>
                    <a:bodyPr/>
                    <a:lstStyle/>
                    <a:p>
                      <a:pPr marL="0" marR="0" lvl="0" indent="0" algn="l" rtl="0">
                        <a:lnSpc>
                          <a:spcPct val="100000"/>
                        </a:lnSpc>
                        <a:spcBef>
                          <a:spcPts val="0"/>
                        </a:spcBef>
                        <a:spcAft>
                          <a:spcPts val="0"/>
                        </a:spcAft>
                        <a:buClr>
                          <a:srgbClr val="000000"/>
                        </a:buClr>
                        <a:buSzPts val="2000"/>
                        <a:buFont typeface="Arial"/>
                        <a:buNone/>
                      </a:pPr>
                      <a:r>
                        <a:rPr lang="en-US" sz="1600" u="none" strike="noStrike" cap="none">
                          <a:latin typeface="Times New Roman" panose="02020603050405020304" pitchFamily="18" charset="0"/>
                          <a:cs typeface="Times New Roman" panose="02020603050405020304" pitchFamily="18" charset="0"/>
                          <a:sym typeface="Cambria"/>
                        </a:rPr>
                        <a:t>Việc tán thành ý kiến đã có sức thuyết phục chưa? Lí lẽ và bằng chứng được nếu có phù hợp với nội dung nghị luận không?</a:t>
                      </a:r>
                      <a:endParaRPr sz="1600" u="none" strike="noStrike" cap="none">
                        <a:latin typeface="Times New Roman" panose="02020603050405020304" pitchFamily="18" charset="0"/>
                        <a:ea typeface="Cambria"/>
                        <a:cs typeface="Times New Roman" panose="02020603050405020304" pitchFamily="18" charset="0"/>
                        <a:sym typeface="Cambria"/>
                      </a:endParaRPr>
                    </a:p>
                  </a:txBody>
                  <a:tcPr marL="68588" marR="68588" marT="34294" marB="34294">
                    <a:solidFill>
                      <a:schemeClr val="tx1"/>
                    </a:solidFill>
                  </a:tcPr>
                </a:tc>
                <a:tc>
                  <a:txBody>
                    <a:bodyPr/>
                    <a:lstStyle/>
                    <a:p>
                      <a:pPr marL="0" marR="0" lvl="0" indent="0" algn="l" rtl="0">
                        <a:lnSpc>
                          <a:spcPct val="100000"/>
                        </a:lnSpc>
                        <a:spcBef>
                          <a:spcPts val="0"/>
                        </a:spcBef>
                        <a:spcAft>
                          <a:spcPts val="0"/>
                        </a:spcAft>
                        <a:buClr>
                          <a:srgbClr val="000000"/>
                        </a:buClr>
                        <a:buSzPts val="2000"/>
                        <a:buFont typeface="Arial"/>
                        <a:buNone/>
                      </a:pPr>
                      <a:endParaRPr sz="1600" u="none" strike="noStrike" cap="none">
                        <a:latin typeface="Times New Roman" panose="02020603050405020304" pitchFamily="18" charset="0"/>
                        <a:ea typeface="Cambria"/>
                        <a:cs typeface="Times New Roman" panose="02020603050405020304" pitchFamily="18" charset="0"/>
                        <a:sym typeface="Cambria"/>
                      </a:endParaRPr>
                    </a:p>
                  </a:txBody>
                  <a:tcPr marL="68588" marR="68588" marT="34294" marB="34294">
                    <a:solidFill>
                      <a:schemeClr val="tx1"/>
                    </a:solidFill>
                  </a:tcPr>
                </a:tc>
                <a:tc>
                  <a:txBody>
                    <a:bodyPr/>
                    <a:lstStyle/>
                    <a:p>
                      <a:pPr marL="0" marR="0" lvl="0" indent="0" algn="l" rtl="0">
                        <a:lnSpc>
                          <a:spcPct val="100000"/>
                        </a:lnSpc>
                        <a:spcBef>
                          <a:spcPts val="0"/>
                        </a:spcBef>
                        <a:spcAft>
                          <a:spcPts val="0"/>
                        </a:spcAft>
                        <a:buClr>
                          <a:srgbClr val="000000"/>
                        </a:buClr>
                        <a:buSzPts val="2000"/>
                        <a:buFont typeface="Arial"/>
                        <a:buNone/>
                      </a:pPr>
                      <a:endParaRPr sz="1600" u="none" strike="noStrike" cap="none">
                        <a:latin typeface="Times New Roman" panose="02020603050405020304" pitchFamily="18" charset="0"/>
                        <a:ea typeface="Cambria"/>
                        <a:cs typeface="Times New Roman" panose="02020603050405020304" pitchFamily="18" charset="0"/>
                        <a:sym typeface="Cambria"/>
                      </a:endParaRPr>
                    </a:p>
                  </a:txBody>
                  <a:tcPr marL="68588" marR="68588" marT="34294" marB="34294">
                    <a:solidFill>
                      <a:schemeClr val="tx1"/>
                    </a:solidFill>
                  </a:tcPr>
                </a:tc>
                <a:tc>
                  <a:txBody>
                    <a:bodyPr/>
                    <a:lstStyle/>
                    <a:p>
                      <a:pPr marL="0" marR="0" lvl="0" indent="0" algn="l" rtl="0">
                        <a:lnSpc>
                          <a:spcPct val="100000"/>
                        </a:lnSpc>
                        <a:spcBef>
                          <a:spcPts val="0"/>
                        </a:spcBef>
                        <a:spcAft>
                          <a:spcPts val="0"/>
                        </a:spcAft>
                        <a:buClr>
                          <a:srgbClr val="000000"/>
                        </a:buClr>
                        <a:buSzPts val="2000"/>
                        <a:buFont typeface="Arial"/>
                        <a:buNone/>
                      </a:pPr>
                      <a:r>
                        <a:rPr lang="en-US" sz="1800" u="none" strike="noStrike" cap="none" dirty="0" err="1">
                          <a:latin typeface="Times New Roman" panose="02020603050405020304" pitchFamily="18" charset="0"/>
                          <a:cs typeface="Times New Roman" panose="02020603050405020304" pitchFamily="18" charset="0"/>
                          <a:sym typeface="Cambria"/>
                        </a:rPr>
                        <a:t>Bổ</a:t>
                      </a:r>
                      <a:r>
                        <a:rPr lang="en-US" sz="1800" u="none" strike="noStrike" cap="none" dirty="0">
                          <a:latin typeface="Times New Roman" panose="02020603050405020304" pitchFamily="18" charset="0"/>
                          <a:cs typeface="Times New Roman" panose="02020603050405020304" pitchFamily="18" charset="0"/>
                          <a:sym typeface="Cambria"/>
                        </a:rPr>
                        <a:t> sung, </a:t>
                      </a:r>
                      <a:r>
                        <a:rPr lang="en-US" sz="1800" u="none" strike="noStrike" cap="none" dirty="0" err="1">
                          <a:latin typeface="Times New Roman" panose="02020603050405020304" pitchFamily="18" charset="0"/>
                          <a:cs typeface="Times New Roman" panose="02020603050405020304" pitchFamily="18" charset="0"/>
                          <a:sym typeface="Cambria"/>
                        </a:rPr>
                        <a:t>thay</a:t>
                      </a:r>
                      <a:r>
                        <a:rPr lang="en-US" sz="1800" u="none" strike="noStrike" cap="none" dirty="0">
                          <a:latin typeface="Times New Roman" panose="02020603050405020304" pitchFamily="18" charset="0"/>
                          <a:cs typeface="Times New Roman" panose="02020603050405020304" pitchFamily="18" charset="0"/>
                          <a:sym typeface="Cambria"/>
                        </a:rPr>
                        <a:t> </a:t>
                      </a:r>
                      <a:r>
                        <a:rPr lang="en-US" sz="1800" u="none" strike="noStrike" cap="none" dirty="0" err="1">
                          <a:latin typeface="Times New Roman" panose="02020603050405020304" pitchFamily="18" charset="0"/>
                          <a:cs typeface="Times New Roman" panose="02020603050405020304" pitchFamily="18" charset="0"/>
                          <a:sym typeface="Cambria"/>
                        </a:rPr>
                        <a:t>đổi</a:t>
                      </a:r>
                      <a:r>
                        <a:rPr lang="en-US" sz="1800" u="none" strike="noStrike" cap="none" dirty="0">
                          <a:latin typeface="Times New Roman" panose="02020603050405020304" pitchFamily="18" charset="0"/>
                          <a:cs typeface="Times New Roman" panose="02020603050405020304" pitchFamily="18" charset="0"/>
                          <a:sym typeface="Cambria"/>
                        </a:rPr>
                        <a:t> </a:t>
                      </a:r>
                      <a:r>
                        <a:rPr lang="en-US" sz="1800" u="none" strike="noStrike" cap="none" dirty="0" err="1">
                          <a:latin typeface="Times New Roman" panose="02020603050405020304" pitchFamily="18" charset="0"/>
                          <a:cs typeface="Times New Roman" panose="02020603050405020304" pitchFamily="18" charset="0"/>
                          <a:sym typeface="Cambria"/>
                        </a:rPr>
                        <a:t>nếu</a:t>
                      </a:r>
                      <a:r>
                        <a:rPr lang="en-US" sz="1800" u="none" strike="noStrike" cap="none" dirty="0">
                          <a:latin typeface="Times New Roman" panose="02020603050405020304" pitchFamily="18" charset="0"/>
                          <a:cs typeface="Times New Roman" panose="02020603050405020304" pitchFamily="18" charset="0"/>
                          <a:sym typeface="Cambria"/>
                        </a:rPr>
                        <a:t> </a:t>
                      </a:r>
                      <a:r>
                        <a:rPr lang="en-US" sz="1800" u="none" strike="noStrike" cap="none" dirty="0" err="1">
                          <a:latin typeface="Times New Roman" panose="02020603050405020304" pitchFamily="18" charset="0"/>
                          <a:cs typeface="Times New Roman" panose="02020603050405020304" pitchFamily="18" charset="0"/>
                          <a:sym typeface="Cambria"/>
                        </a:rPr>
                        <a:t>thấy</a:t>
                      </a:r>
                      <a:r>
                        <a:rPr lang="en-US" sz="1800" u="none" strike="noStrike" cap="none" dirty="0">
                          <a:latin typeface="Times New Roman" panose="02020603050405020304" pitchFamily="18" charset="0"/>
                          <a:cs typeface="Times New Roman" panose="02020603050405020304" pitchFamily="18" charset="0"/>
                          <a:sym typeface="Cambria"/>
                        </a:rPr>
                        <a:t> </a:t>
                      </a:r>
                      <a:r>
                        <a:rPr lang="en-US" sz="1800" u="none" strike="noStrike" cap="none" dirty="0" err="1">
                          <a:latin typeface="Times New Roman" panose="02020603050405020304" pitchFamily="18" charset="0"/>
                          <a:cs typeface="Times New Roman" panose="02020603050405020304" pitchFamily="18" charset="0"/>
                          <a:sym typeface="Cambria"/>
                        </a:rPr>
                        <a:t>lí</a:t>
                      </a:r>
                      <a:r>
                        <a:rPr lang="en-US" sz="1800" u="none" strike="noStrike" cap="none" dirty="0">
                          <a:latin typeface="Times New Roman" panose="02020603050405020304" pitchFamily="18" charset="0"/>
                          <a:cs typeface="Times New Roman" panose="02020603050405020304" pitchFamily="18" charset="0"/>
                          <a:sym typeface="Cambria"/>
                        </a:rPr>
                        <a:t> </a:t>
                      </a:r>
                      <a:r>
                        <a:rPr lang="en-US" sz="1800" u="none" strike="noStrike" cap="none" dirty="0" err="1">
                          <a:latin typeface="Times New Roman" panose="02020603050405020304" pitchFamily="18" charset="0"/>
                          <a:cs typeface="Times New Roman" panose="02020603050405020304" pitchFamily="18" charset="0"/>
                          <a:sym typeface="Cambria"/>
                        </a:rPr>
                        <a:t>lẽ</a:t>
                      </a:r>
                      <a:r>
                        <a:rPr lang="en-US" sz="1800" u="none" strike="noStrike" cap="none" dirty="0">
                          <a:latin typeface="Times New Roman" panose="02020603050405020304" pitchFamily="18" charset="0"/>
                          <a:cs typeface="Times New Roman" panose="02020603050405020304" pitchFamily="18" charset="0"/>
                          <a:sym typeface="Cambria"/>
                        </a:rPr>
                        <a:t> </a:t>
                      </a:r>
                      <a:r>
                        <a:rPr lang="en-US" sz="1800" u="none" strike="noStrike" cap="none" dirty="0" err="1">
                          <a:latin typeface="Times New Roman" panose="02020603050405020304" pitchFamily="18" charset="0"/>
                          <a:cs typeface="Times New Roman" panose="02020603050405020304" pitchFamily="18" charset="0"/>
                          <a:sym typeface="Cambria"/>
                        </a:rPr>
                        <a:t>và</a:t>
                      </a:r>
                      <a:r>
                        <a:rPr lang="en-US" sz="1800" u="none" strike="noStrike" cap="none" dirty="0">
                          <a:latin typeface="Times New Roman" panose="02020603050405020304" pitchFamily="18" charset="0"/>
                          <a:cs typeface="Times New Roman" panose="02020603050405020304" pitchFamily="18" charset="0"/>
                          <a:sym typeface="Cambria"/>
                        </a:rPr>
                        <a:t> </a:t>
                      </a:r>
                      <a:r>
                        <a:rPr lang="en-US" sz="1800" u="none" strike="noStrike" cap="none" dirty="0" err="1">
                          <a:latin typeface="Times New Roman" panose="02020603050405020304" pitchFamily="18" charset="0"/>
                          <a:cs typeface="Times New Roman" panose="02020603050405020304" pitchFamily="18" charset="0"/>
                          <a:sym typeface="Cambria"/>
                        </a:rPr>
                        <a:t>bằng</a:t>
                      </a:r>
                      <a:r>
                        <a:rPr lang="en-US" sz="1800" u="none" strike="noStrike" cap="none" dirty="0">
                          <a:latin typeface="Times New Roman" panose="02020603050405020304" pitchFamily="18" charset="0"/>
                          <a:cs typeface="Times New Roman" panose="02020603050405020304" pitchFamily="18" charset="0"/>
                          <a:sym typeface="Cambria"/>
                        </a:rPr>
                        <a:t> </a:t>
                      </a:r>
                      <a:r>
                        <a:rPr lang="en-US" sz="1800" u="none" strike="noStrike" cap="none" dirty="0" err="1">
                          <a:latin typeface="Times New Roman" panose="02020603050405020304" pitchFamily="18" charset="0"/>
                          <a:cs typeface="Times New Roman" panose="02020603050405020304" pitchFamily="18" charset="0"/>
                          <a:sym typeface="Cambria"/>
                        </a:rPr>
                        <a:t>chứng</a:t>
                      </a:r>
                      <a:r>
                        <a:rPr lang="en-US" sz="1800" u="none" strike="noStrike" cap="none" dirty="0">
                          <a:latin typeface="Times New Roman" panose="02020603050405020304" pitchFamily="18" charset="0"/>
                          <a:cs typeface="Times New Roman" panose="02020603050405020304" pitchFamily="18" charset="0"/>
                          <a:sym typeface="Cambria"/>
                        </a:rPr>
                        <a:t> </a:t>
                      </a:r>
                      <a:r>
                        <a:rPr lang="en-US" sz="1800" u="none" strike="noStrike" cap="none" dirty="0" err="1">
                          <a:latin typeface="Times New Roman" panose="02020603050405020304" pitchFamily="18" charset="0"/>
                          <a:cs typeface="Times New Roman" panose="02020603050405020304" pitchFamily="18" charset="0"/>
                          <a:sym typeface="Cambria"/>
                        </a:rPr>
                        <a:t>chưa</a:t>
                      </a:r>
                      <a:r>
                        <a:rPr lang="en-US" sz="1800" u="none" strike="noStrike" cap="none" dirty="0">
                          <a:latin typeface="Times New Roman" panose="02020603050405020304" pitchFamily="18" charset="0"/>
                          <a:cs typeface="Times New Roman" panose="02020603050405020304" pitchFamily="18" charset="0"/>
                          <a:sym typeface="Cambria"/>
                        </a:rPr>
                        <a:t> </a:t>
                      </a:r>
                      <a:r>
                        <a:rPr lang="en-US" sz="1800" u="none" strike="noStrike" cap="none" dirty="0" err="1">
                          <a:latin typeface="Times New Roman" panose="02020603050405020304" pitchFamily="18" charset="0"/>
                          <a:cs typeface="Times New Roman" panose="02020603050405020304" pitchFamily="18" charset="0"/>
                          <a:sym typeface="Cambria"/>
                        </a:rPr>
                        <a:t>làm</a:t>
                      </a:r>
                      <a:r>
                        <a:rPr lang="en-US" sz="1800" u="none" strike="noStrike" cap="none" dirty="0">
                          <a:latin typeface="Times New Roman" panose="02020603050405020304" pitchFamily="18" charset="0"/>
                          <a:cs typeface="Times New Roman" panose="02020603050405020304" pitchFamily="18" charset="0"/>
                          <a:sym typeface="Cambria"/>
                        </a:rPr>
                        <a:t> </a:t>
                      </a:r>
                      <a:r>
                        <a:rPr lang="en-US" sz="1800" u="none" strike="noStrike" cap="none" dirty="0" err="1">
                          <a:latin typeface="Times New Roman" panose="02020603050405020304" pitchFamily="18" charset="0"/>
                          <a:cs typeface="Times New Roman" panose="02020603050405020304" pitchFamily="18" charset="0"/>
                          <a:sym typeface="Cambria"/>
                        </a:rPr>
                        <a:t>cho</a:t>
                      </a:r>
                      <a:r>
                        <a:rPr lang="en-US" sz="1800" u="none" strike="noStrike" cap="none" dirty="0">
                          <a:latin typeface="Times New Roman" panose="02020603050405020304" pitchFamily="18" charset="0"/>
                          <a:cs typeface="Times New Roman" panose="02020603050405020304" pitchFamily="18" charset="0"/>
                          <a:sym typeface="Cambria"/>
                        </a:rPr>
                        <a:t> </a:t>
                      </a:r>
                      <a:r>
                        <a:rPr lang="en-US" sz="1800" u="none" strike="noStrike" cap="none" dirty="0" err="1">
                          <a:latin typeface="Times New Roman" panose="02020603050405020304" pitchFamily="18" charset="0"/>
                          <a:cs typeface="Times New Roman" panose="02020603050405020304" pitchFamily="18" charset="0"/>
                          <a:sym typeface="Cambria"/>
                        </a:rPr>
                        <a:t>sự</a:t>
                      </a:r>
                      <a:r>
                        <a:rPr lang="en-US" sz="1800" u="none" strike="noStrike" cap="none" dirty="0">
                          <a:latin typeface="Times New Roman" panose="02020603050405020304" pitchFamily="18" charset="0"/>
                          <a:cs typeface="Times New Roman" panose="02020603050405020304" pitchFamily="18" charset="0"/>
                          <a:sym typeface="Cambria"/>
                        </a:rPr>
                        <a:t> </a:t>
                      </a:r>
                      <a:r>
                        <a:rPr lang="en-US" sz="1800" u="none" strike="noStrike" cap="none" dirty="0" err="1">
                          <a:latin typeface="Times New Roman" panose="02020603050405020304" pitchFamily="18" charset="0"/>
                          <a:cs typeface="Times New Roman" panose="02020603050405020304" pitchFamily="18" charset="0"/>
                          <a:sym typeface="Cambria"/>
                        </a:rPr>
                        <a:t>tán</a:t>
                      </a:r>
                      <a:r>
                        <a:rPr lang="en-US" sz="1800" u="none" strike="noStrike" cap="none" dirty="0">
                          <a:latin typeface="Times New Roman" panose="02020603050405020304" pitchFamily="18" charset="0"/>
                          <a:cs typeface="Times New Roman" panose="02020603050405020304" pitchFamily="18" charset="0"/>
                          <a:sym typeface="Cambria"/>
                        </a:rPr>
                        <a:t> </a:t>
                      </a:r>
                      <a:r>
                        <a:rPr lang="en-US" sz="1800" u="none" strike="noStrike" cap="none" dirty="0" err="1">
                          <a:latin typeface="Times New Roman" panose="02020603050405020304" pitchFamily="18" charset="0"/>
                          <a:cs typeface="Times New Roman" panose="02020603050405020304" pitchFamily="18" charset="0"/>
                          <a:sym typeface="Cambria"/>
                        </a:rPr>
                        <a:t>thành</a:t>
                      </a:r>
                      <a:r>
                        <a:rPr lang="en-US" sz="1800" u="none" strike="noStrike" cap="none" dirty="0">
                          <a:latin typeface="Times New Roman" panose="02020603050405020304" pitchFamily="18" charset="0"/>
                          <a:cs typeface="Times New Roman" panose="02020603050405020304" pitchFamily="18" charset="0"/>
                          <a:sym typeface="Cambria"/>
                        </a:rPr>
                        <a:t> </a:t>
                      </a:r>
                      <a:r>
                        <a:rPr lang="en-US" sz="1800" u="none" strike="noStrike" cap="none" dirty="0" err="1">
                          <a:latin typeface="Times New Roman" panose="02020603050405020304" pitchFamily="18" charset="0"/>
                          <a:cs typeface="Times New Roman" panose="02020603050405020304" pitchFamily="18" charset="0"/>
                          <a:sym typeface="Cambria"/>
                        </a:rPr>
                        <a:t>đủ</a:t>
                      </a:r>
                      <a:r>
                        <a:rPr lang="en-US" sz="1800" u="none" strike="noStrike" cap="none" dirty="0">
                          <a:latin typeface="Times New Roman" panose="02020603050405020304" pitchFamily="18" charset="0"/>
                          <a:cs typeface="Times New Roman" panose="02020603050405020304" pitchFamily="18" charset="0"/>
                          <a:sym typeface="Cambria"/>
                        </a:rPr>
                        <a:t> </a:t>
                      </a:r>
                      <a:r>
                        <a:rPr lang="en-US" sz="1800" u="none" strike="noStrike" cap="none" dirty="0" err="1">
                          <a:latin typeface="Times New Roman" panose="02020603050405020304" pitchFamily="18" charset="0"/>
                          <a:cs typeface="Times New Roman" panose="02020603050405020304" pitchFamily="18" charset="0"/>
                          <a:sym typeface="Cambria"/>
                        </a:rPr>
                        <a:t>sức</a:t>
                      </a:r>
                      <a:r>
                        <a:rPr lang="en-US" sz="1800" u="none" strike="noStrike" cap="none" dirty="0">
                          <a:latin typeface="Times New Roman" panose="02020603050405020304" pitchFamily="18" charset="0"/>
                          <a:cs typeface="Times New Roman" panose="02020603050405020304" pitchFamily="18" charset="0"/>
                          <a:sym typeface="Cambria"/>
                        </a:rPr>
                        <a:t> </a:t>
                      </a:r>
                      <a:r>
                        <a:rPr lang="en-US" sz="1800" u="none" strike="noStrike" cap="none" dirty="0" err="1">
                          <a:latin typeface="Times New Roman" panose="02020603050405020304" pitchFamily="18" charset="0"/>
                          <a:cs typeface="Times New Roman" panose="02020603050405020304" pitchFamily="18" charset="0"/>
                          <a:sym typeface="Cambria"/>
                        </a:rPr>
                        <a:t>thuyết</a:t>
                      </a:r>
                      <a:r>
                        <a:rPr lang="en-US" sz="1800" u="none" strike="noStrike" cap="none" dirty="0">
                          <a:latin typeface="Times New Roman" panose="02020603050405020304" pitchFamily="18" charset="0"/>
                          <a:cs typeface="Times New Roman" panose="02020603050405020304" pitchFamily="18" charset="0"/>
                          <a:sym typeface="Cambria"/>
                        </a:rPr>
                        <a:t> </a:t>
                      </a:r>
                      <a:r>
                        <a:rPr lang="en-US" sz="1800" u="none" strike="noStrike" cap="none" dirty="0" err="1">
                          <a:latin typeface="Times New Roman" panose="02020603050405020304" pitchFamily="18" charset="0"/>
                          <a:cs typeface="Times New Roman" panose="02020603050405020304" pitchFamily="18" charset="0"/>
                          <a:sym typeface="Cambria"/>
                        </a:rPr>
                        <a:t>phục</a:t>
                      </a:r>
                      <a:r>
                        <a:rPr lang="en-US" sz="1800" u="none" strike="noStrike" cap="none" dirty="0">
                          <a:latin typeface="Times New Roman" panose="02020603050405020304" pitchFamily="18" charset="0"/>
                          <a:cs typeface="Times New Roman" panose="02020603050405020304" pitchFamily="18" charset="0"/>
                          <a:sym typeface="Cambria"/>
                        </a:rPr>
                        <a:t>.</a:t>
                      </a:r>
                      <a:endParaRPr sz="1800" u="none" strike="noStrike" cap="none" dirty="0">
                        <a:latin typeface="Times New Roman" panose="02020603050405020304" pitchFamily="18" charset="0"/>
                        <a:ea typeface="Cambria"/>
                        <a:cs typeface="Times New Roman" panose="02020603050405020304" pitchFamily="18" charset="0"/>
                        <a:sym typeface="Cambria"/>
                      </a:endParaRPr>
                    </a:p>
                  </a:txBody>
                  <a:tcPr marL="68588" marR="68588" marT="34294" marB="34294">
                    <a:solidFill>
                      <a:schemeClr val="tx1"/>
                    </a:solidFill>
                  </a:tcPr>
                </a:tc>
                <a:extLst>
                  <a:ext uri="{0D108BD9-81ED-4DB2-BD59-A6C34878D82A}">
                    <a16:rowId xmlns:a16="http://schemas.microsoft.com/office/drawing/2014/main" val="10003"/>
                  </a:ext>
                </a:extLst>
              </a:tr>
              <a:tr h="585573">
                <a:tc>
                  <a:txBody>
                    <a:bodyPr/>
                    <a:lstStyle/>
                    <a:p>
                      <a:pPr marL="0" marR="0" lvl="0" indent="0" algn="l" rtl="0">
                        <a:lnSpc>
                          <a:spcPct val="100000"/>
                        </a:lnSpc>
                        <a:spcBef>
                          <a:spcPts val="0"/>
                        </a:spcBef>
                        <a:spcAft>
                          <a:spcPts val="0"/>
                        </a:spcAft>
                        <a:buClr>
                          <a:srgbClr val="000000"/>
                        </a:buClr>
                        <a:buSzPts val="2000"/>
                        <a:buFont typeface="Arial"/>
                        <a:buNone/>
                      </a:pPr>
                      <a:r>
                        <a:rPr lang="en-US" sz="1600" u="none" strike="noStrike" cap="none">
                          <a:latin typeface="Times New Roman" panose="02020603050405020304" pitchFamily="18" charset="0"/>
                          <a:cs typeface="Times New Roman" panose="02020603050405020304" pitchFamily="18" charset="0"/>
                          <a:sym typeface="Cambria"/>
                        </a:rPr>
                        <a:t>Đã rút ra được ý nghĩa của việc tán thành ý kiến chưa?</a:t>
                      </a:r>
                      <a:endParaRPr sz="1600" u="none" strike="noStrike" cap="none">
                        <a:latin typeface="Times New Roman" panose="02020603050405020304" pitchFamily="18" charset="0"/>
                        <a:ea typeface="Cambria"/>
                        <a:cs typeface="Times New Roman" panose="02020603050405020304" pitchFamily="18" charset="0"/>
                        <a:sym typeface="Cambria"/>
                      </a:endParaRPr>
                    </a:p>
                  </a:txBody>
                  <a:tcPr marL="68588" marR="68588" marT="34294" marB="34294">
                    <a:solidFill>
                      <a:schemeClr val="tx1"/>
                    </a:solidFill>
                  </a:tcPr>
                </a:tc>
                <a:tc>
                  <a:txBody>
                    <a:bodyPr/>
                    <a:lstStyle/>
                    <a:p>
                      <a:pPr marL="0" marR="0" lvl="0" indent="0" algn="l" rtl="0">
                        <a:lnSpc>
                          <a:spcPct val="100000"/>
                        </a:lnSpc>
                        <a:spcBef>
                          <a:spcPts val="0"/>
                        </a:spcBef>
                        <a:spcAft>
                          <a:spcPts val="0"/>
                        </a:spcAft>
                        <a:buClr>
                          <a:srgbClr val="000000"/>
                        </a:buClr>
                        <a:buSzPts val="2000"/>
                        <a:buFont typeface="Arial"/>
                        <a:buNone/>
                      </a:pPr>
                      <a:endParaRPr sz="1600" u="none" strike="noStrike" cap="none">
                        <a:latin typeface="Times New Roman" panose="02020603050405020304" pitchFamily="18" charset="0"/>
                        <a:ea typeface="Cambria"/>
                        <a:cs typeface="Times New Roman" panose="02020603050405020304" pitchFamily="18" charset="0"/>
                        <a:sym typeface="Cambria"/>
                      </a:endParaRPr>
                    </a:p>
                  </a:txBody>
                  <a:tcPr marL="68588" marR="68588" marT="34294" marB="34294">
                    <a:solidFill>
                      <a:schemeClr val="tx1"/>
                    </a:solidFill>
                  </a:tcPr>
                </a:tc>
                <a:tc>
                  <a:txBody>
                    <a:bodyPr/>
                    <a:lstStyle/>
                    <a:p>
                      <a:pPr marL="0" marR="0" lvl="0" indent="0" algn="l" rtl="0">
                        <a:lnSpc>
                          <a:spcPct val="100000"/>
                        </a:lnSpc>
                        <a:spcBef>
                          <a:spcPts val="0"/>
                        </a:spcBef>
                        <a:spcAft>
                          <a:spcPts val="0"/>
                        </a:spcAft>
                        <a:buClr>
                          <a:srgbClr val="000000"/>
                        </a:buClr>
                        <a:buSzPts val="2000"/>
                        <a:buFont typeface="Arial"/>
                        <a:buNone/>
                      </a:pPr>
                      <a:endParaRPr sz="1600" u="none" strike="noStrike" cap="none">
                        <a:latin typeface="Times New Roman" panose="02020603050405020304" pitchFamily="18" charset="0"/>
                        <a:ea typeface="Cambria"/>
                        <a:cs typeface="Times New Roman" panose="02020603050405020304" pitchFamily="18" charset="0"/>
                        <a:sym typeface="Cambria"/>
                      </a:endParaRPr>
                    </a:p>
                  </a:txBody>
                  <a:tcPr marL="68588" marR="68588" marT="34294" marB="34294">
                    <a:solidFill>
                      <a:schemeClr val="tx1"/>
                    </a:solidFill>
                  </a:tcPr>
                </a:tc>
                <a:tc>
                  <a:txBody>
                    <a:bodyPr/>
                    <a:lstStyle/>
                    <a:p>
                      <a:pPr marL="0" marR="0" lvl="0" indent="0" algn="l" rtl="0">
                        <a:lnSpc>
                          <a:spcPct val="100000"/>
                        </a:lnSpc>
                        <a:spcBef>
                          <a:spcPts val="0"/>
                        </a:spcBef>
                        <a:spcAft>
                          <a:spcPts val="0"/>
                        </a:spcAft>
                        <a:buClr>
                          <a:srgbClr val="000000"/>
                        </a:buClr>
                        <a:buSzPts val="2000"/>
                        <a:buFont typeface="Arial"/>
                        <a:buNone/>
                      </a:pPr>
                      <a:r>
                        <a:rPr lang="en-US" sz="1800" u="none" strike="noStrike" cap="none" dirty="0" err="1">
                          <a:latin typeface="Times New Roman" panose="02020603050405020304" pitchFamily="18" charset="0"/>
                          <a:cs typeface="Times New Roman" panose="02020603050405020304" pitchFamily="18" charset="0"/>
                          <a:sym typeface="Cambria"/>
                        </a:rPr>
                        <a:t>Bổ</a:t>
                      </a:r>
                      <a:r>
                        <a:rPr lang="en-US" sz="1800" u="none" strike="noStrike" cap="none" dirty="0">
                          <a:latin typeface="Times New Roman" panose="02020603050405020304" pitchFamily="18" charset="0"/>
                          <a:cs typeface="Times New Roman" panose="02020603050405020304" pitchFamily="18" charset="0"/>
                          <a:sym typeface="Cambria"/>
                        </a:rPr>
                        <a:t> sung </a:t>
                      </a:r>
                      <a:r>
                        <a:rPr lang="en-US" sz="1800" u="none" strike="noStrike" cap="none" dirty="0" err="1">
                          <a:latin typeface="Times New Roman" panose="02020603050405020304" pitchFamily="18" charset="0"/>
                          <a:cs typeface="Times New Roman" panose="02020603050405020304" pitchFamily="18" charset="0"/>
                          <a:sym typeface="Cambria"/>
                        </a:rPr>
                        <a:t>nếu</a:t>
                      </a:r>
                      <a:r>
                        <a:rPr lang="en-US" sz="1800" u="none" strike="noStrike" cap="none" dirty="0">
                          <a:latin typeface="Times New Roman" panose="02020603050405020304" pitchFamily="18" charset="0"/>
                          <a:cs typeface="Times New Roman" panose="02020603050405020304" pitchFamily="18" charset="0"/>
                          <a:sym typeface="Cambria"/>
                        </a:rPr>
                        <a:t> </a:t>
                      </a:r>
                      <a:r>
                        <a:rPr lang="en-US" sz="1800" u="none" strike="noStrike" cap="none" dirty="0" err="1">
                          <a:latin typeface="Times New Roman" panose="02020603050405020304" pitchFamily="18" charset="0"/>
                          <a:cs typeface="Times New Roman" panose="02020603050405020304" pitchFamily="18" charset="0"/>
                          <a:sym typeface="Cambria"/>
                        </a:rPr>
                        <a:t>thấy</a:t>
                      </a:r>
                      <a:r>
                        <a:rPr lang="en-US" sz="1800" u="none" strike="noStrike" cap="none" dirty="0">
                          <a:latin typeface="Times New Roman" panose="02020603050405020304" pitchFamily="18" charset="0"/>
                          <a:cs typeface="Times New Roman" panose="02020603050405020304" pitchFamily="18" charset="0"/>
                          <a:sym typeface="Cambria"/>
                        </a:rPr>
                        <a:t> ý </a:t>
                      </a:r>
                      <a:r>
                        <a:rPr lang="en-US" sz="1800" u="none" strike="noStrike" cap="none" dirty="0" err="1">
                          <a:latin typeface="Times New Roman" panose="02020603050405020304" pitchFamily="18" charset="0"/>
                          <a:cs typeface="Times New Roman" panose="02020603050405020304" pitchFamily="18" charset="0"/>
                          <a:sym typeface="Cambria"/>
                        </a:rPr>
                        <a:t>nghĩa</a:t>
                      </a:r>
                      <a:r>
                        <a:rPr lang="en-US" sz="1800" u="none" strike="noStrike" cap="none" dirty="0">
                          <a:latin typeface="Times New Roman" panose="02020603050405020304" pitchFamily="18" charset="0"/>
                          <a:cs typeface="Times New Roman" panose="02020603050405020304" pitchFamily="18" charset="0"/>
                          <a:sym typeface="Cambria"/>
                        </a:rPr>
                        <a:t> </a:t>
                      </a:r>
                      <a:r>
                        <a:rPr lang="en-US" sz="1800" u="none" strike="noStrike" cap="none" dirty="0" err="1">
                          <a:latin typeface="Times New Roman" panose="02020603050405020304" pitchFamily="18" charset="0"/>
                          <a:cs typeface="Times New Roman" panose="02020603050405020304" pitchFamily="18" charset="0"/>
                          <a:sym typeface="Cambria"/>
                        </a:rPr>
                        <a:t>của</a:t>
                      </a:r>
                      <a:r>
                        <a:rPr lang="en-US" sz="1800" u="none" strike="noStrike" cap="none" dirty="0">
                          <a:latin typeface="Times New Roman" panose="02020603050405020304" pitchFamily="18" charset="0"/>
                          <a:cs typeface="Times New Roman" panose="02020603050405020304" pitchFamily="18" charset="0"/>
                          <a:sym typeface="Cambria"/>
                        </a:rPr>
                        <a:t> </a:t>
                      </a:r>
                      <a:r>
                        <a:rPr lang="en-US" sz="1800" u="none" strike="noStrike" cap="none" dirty="0" err="1">
                          <a:latin typeface="Times New Roman" panose="02020603050405020304" pitchFamily="18" charset="0"/>
                          <a:cs typeface="Times New Roman" panose="02020603050405020304" pitchFamily="18" charset="0"/>
                          <a:sym typeface="Cambria"/>
                        </a:rPr>
                        <a:t>việc</a:t>
                      </a:r>
                      <a:r>
                        <a:rPr lang="en-US" sz="1800" u="none" strike="noStrike" cap="none" dirty="0">
                          <a:latin typeface="Times New Roman" panose="02020603050405020304" pitchFamily="18" charset="0"/>
                          <a:cs typeface="Times New Roman" panose="02020603050405020304" pitchFamily="18" charset="0"/>
                          <a:sym typeface="Cambria"/>
                        </a:rPr>
                        <a:t> </a:t>
                      </a:r>
                      <a:r>
                        <a:rPr lang="en-US" sz="1800" u="none" strike="noStrike" cap="none" dirty="0" err="1">
                          <a:latin typeface="Times New Roman" panose="02020603050405020304" pitchFamily="18" charset="0"/>
                          <a:cs typeface="Times New Roman" panose="02020603050405020304" pitchFamily="18" charset="0"/>
                          <a:sym typeface="Cambria"/>
                        </a:rPr>
                        <a:t>tán</a:t>
                      </a:r>
                      <a:r>
                        <a:rPr lang="en-US" sz="1800" u="none" strike="noStrike" cap="none" dirty="0">
                          <a:latin typeface="Times New Roman" panose="02020603050405020304" pitchFamily="18" charset="0"/>
                          <a:cs typeface="Times New Roman" panose="02020603050405020304" pitchFamily="18" charset="0"/>
                          <a:sym typeface="Cambria"/>
                        </a:rPr>
                        <a:t> </a:t>
                      </a:r>
                      <a:r>
                        <a:rPr lang="en-US" sz="1800" u="none" strike="noStrike" cap="none" dirty="0" err="1">
                          <a:latin typeface="Times New Roman" panose="02020603050405020304" pitchFamily="18" charset="0"/>
                          <a:cs typeface="Times New Roman" panose="02020603050405020304" pitchFamily="18" charset="0"/>
                          <a:sym typeface="Cambria"/>
                        </a:rPr>
                        <a:t>thành</a:t>
                      </a:r>
                      <a:r>
                        <a:rPr lang="en-US" sz="1800" u="none" strike="noStrike" cap="none" dirty="0">
                          <a:latin typeface="Times New Roman" panose="02020603050405020304" pitchFamily="18" charset="0"/>
                          <a:cs typeface="Times New Roman" panose="02020603050405020304" pitchFamily="18" charset="0"/>
                          <a:sym typeface="Cambria"/>
                        </a:rPr>
                        <a:t> ý </a:t>
                      </a:r>
                      <a:r>
                        <a:rPr lang="en-US" sz="1800" u="none" strike="noStrike" cap="none" dirty="0" err="1">
                          <a:latin typeface="Times New Roman" panose="02020603050405020304" pitchFamily="18" charset="0"/>
                          <a:cs typeface="Times New Roman" panose="02020603050405020304" pitchFamily="18" charset="0"/>
                          <a:sym typeface="Cambria"/>
                        </a:rPr>
                        <a:t>kiến</a:t>
                      </a:r>
                      <a:r>
                        <a:rPr lang="en-US" sz="1800" u="none" strike="noStrike" cap="none" dirty="0">
                          <a:latin typeface="Times New Roman" panose="02020603050405020304" pitchFamily="18" charset="0"/>
                          <a:cs typeface="Times New Roman" panose="02020603050405020304" pitchFamily="18" charset="0"/>
                          <a:sym typeface="Cambria"/>
                        </a:rPr>
                        <a:t> </a:t>
                      </a:r>
                      <a:r>
                        <a:rPr lang="en-US" sz="1800" u="none" strike="noStrike" cap="none" dirty="0" err="1">
                          <a:latin typeface="Times New Roman" panose="02020603050405020304" pitchFamily="18" charset="0"/>
                          <a:cs typeface="Times New Roman" panose="02020603050405020304" pitchFamily="18" charset="0"/>
                          <a:sym typeface="Cambria"/>
                        </a:rPr>
                        <a:t>còn</a:t>
                      </a:r>
                      <a:r>
                        <a:rPr lang="en-US" sz="1800" u="none" strike="noStrike" cap="none" dirty="0">
                          <a:latin typeface="Times New Roman" panose="02020603050405020304" pitchFamily="18" charset="0"/>
                          <a:cs typeface="Times New Roman" panose="02020603050405020304" pitchFamily="18" charset="0"/>
                          <a:sym typeface="Cambria"/>
                        </a:rPr>
                        <a:t> </a:t>
                      </a:r>
                      <a:r>
                        <a:rPr lang="en-US" sz="1800" u="none" strike="noStrike" cap="none" dirty="0" err="1">
                          <a:latin typeface="Times New Roman" panose="02020603050405020304" pitchFamily="18" charset="0"/>
                          <a:cs typeface="Times New Roman" panose="02020603050405020304" pitchFamily="18" charset="0"/>
                          <a:sym typeface="Cambria"/>
                        </a:rPr>
                        <a:t>mờ</a:t>
                      </a:r>
                      <a:r>
                        <a:rPr lang="en-US" sz="1800" u="none" strike="noStrike" cap="none" dirty="0">
                          <a:latin typeface="Times New Roman" panose="02020603050405020304" pitchFamily="18" charset="0"/>
                          <a:cs typeface="Times New Roman" panose="02020603050405020304" pitchFamily="18" charset="0"/>
                          <a:sym typeface="Cambria"/>
                        </a:rPr>
                        <a:t> </a:t>
                      </a:r>
                      <a:r>
                        <a:rPr lang="en-US" sz="1800" u="none" strike="noStrike" cap="none" dirty="0" err="1">
                          <a:latin typeface="Times New Roman" panose="02020603050405020304" pitchFamily="18" charset="0"/>
                          <a:cs typeface="Times New Roman" panose="02020603050405020304" pitchFamily="18" charset="0"/>
                          <a:sym typeface="Cambria"/>
                        </a:rPr>
                        <a:t>nhạt</a:t>
                      </a:r>
                      <a:r>
                        <a:rPr lang="en-US" sz="1800" u="none" strike="noStrike" cap="none" dirty="0">
                          <a:latin typeface="Times New Roman" panose="02020603050405020304" pitchFamily="18" charset="0"/>
                          <a:cs typeface="Times New Roman" panose="02020603050405020304" pitchFamily="18" charset="0"/>
                          <a:sym typeface="Cambria"/>
                        </a:rPr>
                        <a:t>.</a:t>
                      </a:r>
                      <a:endParaRPr sz="1800" u="none" strike="noStrike" cap="none" dirty="0">
                        <a:latin typeface="Times New Roman" panose="02020603050405020304" pitchFamily="18" charset="0"/>
                        <a:ea typeface="Cambria"/>
                        <a:cs typeface="Times New Roman" panose="02020603050405020304" pitchFamily="18" charset="0"/>
                        <a:sym typeface="Cambria"/>
                      </a:endParaRPr>
                    </a:p>
                  </a:txBody>
                  <a:tcPr marL="68588" marR="68588" marT="34294" marB="34294">
                    <a:solidFill>
                      <a:schemeClr val="tx1"/>
                    </a:solidFill>
                  </a:tcPr>
                </a:tc>
                <a:extLst>
                  <a:ext uri="{0D108BD9-81ED-4DB2-BD59-A6C34878D82A}">
                    <a16:rowId xmlns:a16="http://schemas.microsoft.com/office/drawing/2014/main" val="10004"/>
                  </a:ext>
                </a:extLst>
              </a:tr>
              <a:tr h="1094759">
                <a:tc>
                  <a:txBody>
                    <a:bodyPr/>
                    <a:lstStyle/>
                    <a:p>
                      <a:pPr marL="0" marR="0" lvl="0" indent="0" algn="l" rtl="0">
                        <a:lnSpc>
                          <a:spcPct val="100000"/>
                        </a:lnSpc>
                        <a:spcBef>
                          <a:spcPts val="0"/>
                        </a:spcBef>
                        <a:spcAft>
                          <a:spcPts val="0"/>
                        </a:spcAft>
                        <a:buClr>
                          <a:srgbClr val="000000"/>
                        </a:buClr>
                        <a:buSzPts val="2000"/>
                        <a:buFont typeface="Arial"/>
                        <a:buNone/>
                      </a:pPr>
                      <a:r>
                        <a:rPr lang="en-US" sz="1600" u="none" strike="noStrike" cap="none">
                          <a:latin typeface="Times New Roman" panose="02020603050405020304" pitchFamily="18" charset="0"/>
                          <a:cs typeface="Times New Roman" panose="02020603050405020304" pitchFamily="18" charset="0"/>
                          <a:sym typeface="Cambria"/>
                        </a:rPr>
                        <a:t>Việc sử dụng từ ngữ, câu văn, cách liên kết các câu trong đoạn và các đoạn trong bài đã đạt yêu câu chưa?</a:t>
                      </a:r>
                      <a:endParaRPr sz="1600" u="none" strike="noStrike" cap="none">
                        <a:latin typeface="Times New Roman" panose="02020603050405020304" pitchFamily="18" charset="0"/>
                        <a:ea typeface="Cambria"/>
                        <a:cs typeface="Times New Roman" panose="02020603050405020304" pitchFamily="18" charset="0"/>
                        <a:sym typeface="Cambria"/>
                      </a:endParaRPr>
                    </a:p>
                  </a:txBody>
                  <a:tcPr marL="68588" marR="68588" marT="34294" marB="34294">
                    <a:solidFill>
                      <a:schemeClr val="tx1"/>
                    </a:solidFill>
                  </a:tcPr>
                </a:tc>
                <a:tc>
                  <a:txBody>
                    <a:bodyPr/>
                    <a:lstStyle/>
                    <a:p>
                      <a:pPr marL="0" marR="0" lvl="0" indent="0" algn="l" rtl="0">
                        <a:lnSpc>
                          <a:spcPct val="100000"/>
                        </a:lnSpc>
                        <a:spcBef>
                          <a:spcPts val="0"/>
                        </a:spcBef>
                        <a:spcAft>
                          <a:spcPts val="0"/>
                        </a:spcAft>
                        <a:buClr>
                          <a:srgbClr val="000000"/>
                        </a:buClr>
                        <a:buSzPts val="2000"/>
                        <a:buFont typeface="Arial"/>
                        <a:buNone/>
                      </a:pPr>
                      <a:endParaRPr sz="1600" u="none" strike="noStrike" cap="none">
                        <a:latin typeface="Times New Roman" panose="02020603050405020304" pitchFamily="18" charset="0"/>
                        <a:ea typeface="Cambria"/>
                        <a:cs typeface="Times New Roman" panose="02020603050405020304" pitchFamily="18" charset="0"/>
                        <a:sym typeface="Cambria"/>
                      </a:endParaRPr>
                    </a:p>
                  </a:txBody>
                  <a:tcPr marL="68588" marR="68588" marT="34294" marB="34294">
                    <a:solidFill>
                      <a:schemeClr val="tx1"/>
                    </a:solidFill>
                  </a:tcPr>
                </a:tc>
                <a:tc>
                  <a:txBody>
                    <a:bodyPr/>
                    <a:lstStyle/>
                    <a:p>
                      <a:pPr marL="0" marR="0" lvl="0" indent="0" algn="l" rtl="0">
                        <a:lnSpc>
                          <a:spcPct val="100000"/>
                        </a:lnSpc>
                        <a:spcBef>
                          <a:spcPts val="0"/>
                        </a:spcBef>
                        <a:spcAft>
                          <a:spcPts val="0"/>
                        </a:spcAft>
                        <a:buClr>
                          <a:srgbClr val="000000"/>
                        </a:buClr>
                        <a:buSzPts val="2000"/>
                        <a:buFont typeface="Arial"/>
                        <a:buNone/>
                      </a:pPr>
                      <a:endParaRPr sz="1600" u="none" strike="noStrike" cap="none">
                        <a:latin typeface="Times New Roman" panose="02020603050405020304" pitchFamily="18" charset="0"/>
                        <a:ea typeface="Cambria"/>
                        <a:cs typeface="Times New Roman" panose="02020603050405020304" pitchFamily="18" charset="0"/>
                        <a:sym typeface="Cambria"/>
                      </a:endParaRPr>
                    </a:p>
                  </a:txBody>
                  <a:tcPr marL="68588" marR="68588" marT="34294" marB="34294">
                    <a:solidFill>
                      <a:schemeClr val="tx1"/>
                    </a:solidFill>
                  </a:tcPr>
                </a:tc>
                <a:tc>
                  <a:txBody>
                    <a:bodyPr/>
                    <a:lstStyle/>
                    <a:p>
                      <a:pPr marL="0" marR="0" lvl="0" indent="0" algn="l" rtl="0">
                        <a:lnSpc>
                          <a:spcPct val="100000"/>
                        </a:lnSpc>
                        <a:spcBef>
                          <a:spcPts val="0"/>
                        </a:spcBef>
                        <a:spcAft>
                          <a:spcPts val="0"/>
                        </a:spcAft>
                        <a:buClr>
                          <a:srgbClr val="000000"/>
                        </a:buClr>
                        <a:buSzPts val="2000"/>
                        <a:buFont typeface="Arial"/>
                        <a:buNone/>
                      </a:pPr>
                      <a:r>
                        <a:rPr lang="en-US" sz="1800" u="none" strike="noStrike" cap="none" dirty="0" err="1">
                          <a:latin typeface="Times New Roman" panose="02020603050405020304" pitchFamily="18" charset="0"/>
                          <a:cs typeface="Times New Roman" panose="02020603050405020304" pitchFamily="18" charset="0"/>
                          <a:sym typeface="Cambria"/>
                        </a:rPr>
                        <a:t>Chỉnh</a:t>
                      </a:r>
                      <a:r>
                        <a:rPr lang="en-US" sz="1800" u="none" strike="noStrike" cap="none" dirty="0">
                          <a:latin typeface="Times New Roman" panose="02020603050405020304" pitchFamily="18" charset="0"/>
                          <a:cs typeface="Times New Roman" panose="02020603050405020304" pitchFamily="18" charset="0"/>
                          <a:sym typeface="Cambria"/>
                        </a:rPr>
                        <a:t> </a:t>
                      </a:r>
                      <a:r>
                        <a:rPr lang="en-US" sz="1800" u="none" strike="noStrike" cap="none" dirty="0" err="1">
                          <a:latin typeface="Times New Roman" panose="02020603050405020304" pitchFamily="18" charset="0"/>
                          <a:cs typeface="Times New Roman" panose="02020603050405020304" pitchFamily="18" charset="0"/>
                          <a:sym typeface="Cambria"/>
                        </a:rPr>
                        <a:t>sửa</a:t>
                      </a:r>
                      <a:r>
                        <a:rPr lang="en-US" sz="1800" u="none" strike="noStrike" cap="none" dirty="0">
                          <a:latin typeface="Times New Roman" panose="02020603050405020304" pitchFamily="18" charset="0"/>
                          <a:cs typeface="Times New Roman" panose="02020603050405020304" pitchFamily="18" charset="0"/>
                          <a:sym typeface="Cambria"/>
                        </a:rPr>
                        <a:t> </a:t>
                      </a:r>
                      <a:r>
                        <a:rPr lang="en-US" sz="1800" u="none" strike="noStrike" cap="none" dirty="0" err="1">
                          <a:latin typeface="Times New Roman" panose="02020603050405020304" pitchFamily="18" charset="0"/>
                          <a:cs typeface="Times New Roman" panose="02020603050405020304" pitchFamily="18" charset="0"/>
                          <a:sym typeface="Cambria"/>
                        </a:rPr>
                        <a:t>những</a:t>
                      </a:r>
                      <a:r>
                        <a:rPr lang="en-US" sz="1800" u="none" strike="noStrike" cap="none" dirty="0">
                          <a:latin typeface="Times New Roman" panose="02020603050405020304" pitchFamily="18" charset="0"/>
                          <a:cs typeface="Times New Roman" panose="02020603050405020304" pitchFamily="18" charset="0"/>
                          <a:sym typeface="Cambria"/>
                        </a:rPr>
                        <a:t> </a:t>
                      </a:r>
                      <a:r>
                        <a:rPr lang="en-US" sz="1800" u="none" strike="noStrike" cap="none" dirty="0" err="1">
                          <a:latin typeface="Times New Roman" panose="02020603050405020304" pitchFamily="18" charset="0"/>
                          <a:cs typeface="Times New Roman" panose="02020603050405020304" pitchFamily="18" charset="0"/>
                          <a:sym typeface="Cambria"/>
                        </a:rPr>
                        <a:t>lỗi</a:t>
                      </a:r>
                      <a:r>
                        <a:rPr lang="en-US" sz="1800" u="none" strike="noStrike" cap="none" dirty="0">
                          <a:latin typeface="Times New Roman" panose="02020603050405020304" pitchFamily="18" charset="0"/>
                          <a:cs typeface="Times New Roman" panose="02020603050405020304" pitchFamily="18" charset="0"/>
                          <a:sym typeface="Cambria"/>
                        </a:rPr>
                        <a:t> </a:t>
                      </a:r>
                      <a:r>
                        <a:rPr lang="en-US" sz="1800" u="none" strike="noStrike" cap="none" dirty="0" err="1">
                          <a:latin typeface="Times New Roman" panose="02020603050405020304" pitchFamily="18" charset="0"/>
                          <a:cs typeface="Times New Roman" panose="02020603050405020304" pitchFamily="18" charset="0"/>
                          <a:sym typeface="Cambria"/>
                        </a:rPr>
                        <a:t>về</a:t>
                      </a:r>
                      <a:r>
                        <a:rPr lang="en-US" sz="1800" u="none" strike="noStrike" cap="none" dirty="0">
                          <a:latin typeface="Times New Roman" panose="02020603050405020304" pitchFamily="18" charset="0"/>
                          <a:cs typeface="Times New Roman" panose="02020603050405020304" pitchFamily="18" charset="0"/>
                          <a:sym typeface="Cambria"/>
                        </a:rPr>
                        <a:t> </a:t>
                      </a:r>
                      <a:r>
                        <a:rPr lang="en-US" sz="1800" u="none" strike="noStrike" cap="none" dirty="0" err="1">
                          <a:latin typeface="Times New Roman" panose="02020603050405020304" pitchFamily="18" charset="0"/>
                          <a:cs typeface="Times New Roman" panose="02020603050405020304" pitchFamily="18" charset="0"/>
                          <a:sym typeface="Cambria"/>
                        </a:rPr>
                        <a:t>từ</a:t>
                      </a:r>
                      <a:r>
                        <a:rPr lang="en-US" sz="1800" u="none" strike="noStrike" cap="none" dirty="0">
                          <a:latin typeface="Times New Roman" panose="02020603050405020304" pitchFamily="18" charset="0"/>
                          <a:cs typeface="Times New Roman" panose="02020603050405020304" pitchFamily="18" charset="0"/>
                          <a:sym typeface="Cambria"/>
                        </a:rPr>
                        <a:t> </a:t>
                      </a:r>
                      <a:r>
                        <a:rPr lang="en-US" sz="1800" u="none" strike="noStrike" cap="none" dirty="0" err="1">
                          <a:latin typeface="Times New Roman" panose="02020603050405020304" pitchFamily="18" charset="0"/>
                          <a:cs typeface="Times New Roman" panose="02020603050405020304" pitchFamily="18" charset="0"/>
                          <a:sym typeface="Cambria"/>
                        </a:rPr>
                        <a:t>ngữ</a:t>
                      </a:r>
                      <a:r>
                        <a:rPr lang="en-US" sz="1800" u="none" strike="noStrike" cap="none" dirty="0">
                          <a:latin typeface="Times New Roman" panose="02020603050405020304" pitchFamily="18" charset="0"/>
                          <a:cs typeface="Times New Roman" panose="02020603050405020304" pitchFamily="18" charset="0"/>
                          <a:sym typeface="Cambria"/>
                        </a:rPr>
                        <a:t>, </a:t>
                      </a:r>
                      <a:r>
                        <a:rPr lang="en-US" sz="1800" u="none" strike="noStrike" cap="none" dirty="0" err="1">
                          <a:latin typeface="Times New Roman" panose="02020603050405020304" pitchFamily="18" charset="0"/>
                          <a:cs typeface="Times New Roman" panose="02020603050405020304" pitchFamily="18" charset="0"/>
                          <a:sym typeface="Cambria"/>
                        </a:rPr>
                        <a:t>ngữ</a:t>
                      </a:r>
                      <a:r>
                        <a:rPr lang="en-US" sz="1800" u="none" strike="noStrike" cap="none" dirty="0">
                          <a:latin typeface="Times New Roman" panose="02020603050405020304" pitchFamily="18" charset="0"/>
                          <a:cs typeface="Times New Roman" panose="02020603050405020304" pitchFamily="18" charset="0"/>
                          <a:sym typeface="Cambria"/>
                        </a:rPr>
                        <a:t> </a:t>
                      </a:r>
                      <a:r>
                        <a:rPr lang="en-US" sz="1800" u="none" strike="noStrike" cap="none" dirty="0" err="1">
                          <a:latin typeface="Times New Roman" panose="02020603050405020304" pitchFamily="18" charset="0"/>
                          <a:cs typeface="Times New Roman" panose="02020603050405020304" pitchFamily="18" charset="0"/>
                          <a:sym typeface="Cambria"/>
                        </a:rPr>
                        <a:t>pháp</a:t>
                      </a:r>
                      <a:r>
                        <a:rPr lang="en-US" sz="1800" u="none" strike="noStrike" cap="none" dirty="0">
                          <a:latin typeface="Times New Roman" panose="02020603050405020304" pitchFamily="18" charset="0"/>
                          <a:cs typeface="Times New Roman" panose="02020603050405020304" pitchFamily="18" charset="0"/>
                          <a:sym typeface="Cambria"/>
                        </a:rPr>
                        <a:t>, </a:t>
                      </a:r>
                      <a:r>
                        <a:rPr lang="en-US" sz="1800" u="none" strike="noStrike" cap="none" dirty="0" err="1">
                          <a:latin typeface="Times New Roman" panose="02020603050405020304" pitchFamily="18" charset="0"/>
                          <a:cs typeface="Times New Roman" panose="02020603050405020304" pitchFamily="18" charset="0"/>
                          <a:sym typeface="Cambria"/>
                        </a:rPr>
                        <a:t>bổ</a:t>
                      </a:r>
                      <a:r>
                        <a:rPr lang="en-US" sz="1800" u="none" strike="noStrike" cap="none" dirty="0">
                          <a:latin typeface="Times New Roman" panose="02020603050405020304" pitchFamily="18" charset="0"/>
                          <a:cs typeface="Times New Roman" panose="02020603050405020304" pitchFamily="18" charset="0"/>
                          <a:sym typeface="Cambria"/>
                        </a:rPr>
                        <a:t> sung </a:t>
                      </a:r>
                      <a:r>
                        <a:rPr lang="en-US" sz="1800" u="none" strike="noStrike" cap="none" dirty="0" err="1">
                          <a:latin typeface="Times New Roman" panose="02020603050405020304" pitchFamily="18" charset="0"/>
                          <a:cs typeface="Times New Roman" panose="02020603050405020304" pitchFamily="18" charset="0"/>
                          <a:sym typeface="Cambria"/>
                        </a:rPr>
                        <a:t>từ</a:t>
                      </a:r>
                      <a:r>
                        <a:rPr lang="en-US" sz="1800" u="none" strike="noStrike" cap="none" dirty="0">
                          <a:latin typeface="Times New Roman" panose="02020603050405020304" pitchFamily="18" charset="0"/>
                          <a:cs typeface="Times New Roman" panose="02020603050405020304" pitchFamily="18" charset="0"/>
                          <a:sym typeface="Cambria"/>
                        </a:rPr>
                        <a:t> </a:t>
                      </a:r>
                      <a:r>
                        <a:rPr lang="en-US" sz="1800" u="none" strike="noStrike" cap="none" dirty="0" err="1">
                          <a:latin typeface="Times New Roman" panose="02020603050405020304" pitchFamily="18" charset="0"/>
                          <a:cs typeface="Times New Roman" panose="02020603050405020304" pitchFamily="18" charset="0"/>
                          <a:sym typeface="Cambria"/>
                        </a:rPr>
                        <a:t>ngữ</a:t>
                      </a:r>
                      <a:r>
                        <a:rPr lang="en-US" sz="1800" u="none" strike="noStrike" cap="none" dirty="0">
                          <a:latin typeface="Times New Roman" panose="02020603050405020304" pitchFamily="18" charset="0"/>
                          <a:cs typeface="Times New Roman" panose="02020603050405020304" pitchFamily="18" charset="0"/>
                          <a:sym typeface="Cambria"/>
                        </a:rPr>
                        <a:t> </a:t>
                      </a:r>
                      <a:r>
                        <a:rPr lang="en-US" sz="1800" u="none" strike="noStrike" cap="none" dirty="0" err="1">
                          <a:latin typeface="Times New Roman" panose="02020603050405020304" pitchFamily="18" charset="0"/>
                          <a:cs typeface="Times New Roman" panose="02020603050405020304" pitchFamily="18" charset="0"/>
                          <a:sym typeface="Cambria"/>
                        </a:rPr>
                        <a:t>liên</a:t>
                      </a:r>
                      <a:r>
                        <a:rPr lang="en-US" sz="1800" u="none" strike="noStrike" cap="none" dirty="0">
                          <a:latin typeface="Times New Roman" panose="02020603050405020304" pitchFamily="18" charset="0"/>
                          <a:cs typeface="Times New Roman" panose="02020603050405020304" pitchFamily="18" charset="0"/>
                          <a:sym typeface="Cambria"/>
                        </a:rPr>
                        <a:t> </a:t>
                      </a:r>
                      <a:r>
                        <a:rPr lang="en-US" sz="1800" u="none" strike="noStrike" cap="none" dirty="0" err="1">
                          <a:latin typeface="Times New Roman" panose="02020603050405020304" pitchFamily="18" charset="0"/>
                          <a:cs typeface="Times New Roman" panose="02020603050405020304" pitchFamily="18" charset="0"/>
                          <a:sym typeface="Cambria"/>
                        </a:rPr>
                        <a:t>kết</a:t>
                      </a:r>
                      <a:r>
                        <a:rPr lang="en-US" sz="1800" u="none" strike="noStrike" cap="none" dirty="0">
                          <a:latin typeface="Times New Roman" panose="02020603050405020304" pitchFamily="18" charset="0"/>
                          <a:cs typeface="Times New Roman" panose="02020603050405020304" pitchFamily="18" charset="0"/>
                          <a:sym typeface="Cambria"/>
                        </a:rPr>
                        <a:t> </a:t>
                      </a:r>
                      <a:r>
                        <a:rPr lang="en-US" sz="1800" u="none" strike="noStrike" cap="none" dirty="0" err="1">
                          <a:latin typeface="Times New Roman" panose="02020603050405020304" pitchFamily="18" charset="0"/>
                          <a:cs typeface="Times New Roman" panose="02020603050405020304" pitchFamily="18" charset="0"/>
                          <a:sym typeface="Cambria"/>
                        </a:rPr>
                        <a:t>nếu</a:t>
                      </a:r>
                      <a:r>
                        <a:rPr lang="en-US" sz="1800" u="none" strike="noStrike" cap="none" dirty="0">
                          <a:latin typeface="Times New Roman" panose="02020603050405020304" pitchFamily="18" charset="0"/>
                          <a:cs typeface="Times New Roman" panose="02020603050405020304" pitchFamily="18" charset="0"/>
                          <a:sym typeface="Cambria"/>
                        </a:rPr>
                        <a:t> </a:t>
                      </a:r>
                      <a:r>
                        <a:rPr lang="en-US" sz="1800" u="none" strike="noStrike" cap="none" dirty="0" err="1">
                          <a:latin typeface="Times New Roman" panose="02020603050405020304" pitchFamily="18" charset="0"/>
                          <a:cs typeface="Times New Roman" panose="02020603050405020304" pitchFamily="18" charset="0"/>
                          <a:sym typeface="Cambria"/>
                        </a:rPr>
                        <a:t>thấy</a:t>
                      </a:r>
                      <a:r>
                        <a:rPr lang="en-US" sz="1800" u="none" strike="noStrike" cap="none" dirty="0">
                          <a:latin typeface="Times New Roman" panose="02020603050405020304" pitchFamily="18" charset="0"/>
                          <a:cs typeface="Times New Roman" panose="02020603050405020304" pitchFamily="18" charset="0"/>
                          <a:sym typeface="Cambria"/>
                        </a:rPr>
                        <a:t> </a:t>
                      </a:r>
                      <a:r>
                        <a:rPr lang="en-US" sz="1800" u="none" strike="noStrike" cap="none" dirty="0" err="1">
                          <a:latin typeface="Times New Roman" panose="02020603050405020304" pitchFamily="18" charset="0"/>
                          <a:cs typeface="Times New Roman" panose="02020603050405020304" pitchFamily="18" charset="0"/>
                          <a:sym typeface="Cambria"/>
                        </a:rPr>
                        <a:t>giữa</a:t>
                      </a:r>
                      <a:r>
                        <a:rPr lang="en-US" sz="1800" u="none" strike="noStrike" cap="none" dirty="0">
                          <a:latin typeface="Times New Roman" panose="02020603050405020304" pitchFamily="18" charset="0"/>
                          <a:cs typeface="Times New Roman" panose="02020603050405020304" pitchFamily="18" charset="0"/>
                          <a:sym typeface="Cambria"/>
                        </a:rPr>
                        <a:t> </a:t>
                      </a:r>
                      <a:r>
                        <a:rPr lang="en-US" sz="1800" u="none" strike="noStrike" cap="none" dirty="0" err="1">
                          <a:latin typeface="Times New Roman" panose="02020603050405020304" pitchFamily="18" charset="0"/>
                          <a:cs typeface="Times New Roman" panose="02020603050405020304" pitchFamily="18" charset="0"/>
                          <a:sym typeface="Cambria"/>
                        </a:rPr>
                        <a:t>các</a:t>
                      </a:r>
                      <a:r>
                        <a:rPr lang="en-US" sz="1800" u="none" strike="noStrike" cap="none" dirty="0">
                          <a:latin typeface="Times New Roman" panose="02020603050405020304" pitchFamily="18" charset="0"/>
                          <a:cs typeface="Times New Roman" panose="02020603050405020304" pitchFamily="18" charset="0"/>
                          <a:sym typeface="Cambria"/>
                        </a:rPr>
                        <a:t> </a:t>
                      </a:r>
                      <a:r>
                        <a:rPr lang="en-US" sz="1800" u="none" strike="noStrike" cap="none" dirty="0" err="1">
                          <a:latin typeface="Times New Roman" panose="02020603050405020304" pitchFamily="18" charset="0"/>
                          <a:cs typeface="Times New Roman" panose="02020603050405020304" pitchFamily="18" charset="0"/>
                          <a:sym typeface="Cambria"/>
                        </a:rPr>
                        <a:t>câu</a:t>
                      </a:r>
                      <a:r>
                        <a:rPr lang="en-US" sz="1800" u="none" strike="noStrike" cap="none" dirty="0">
                          <a:latin typeface="Times New Roman" panose="02020603050405020304" pitchFamily="18" charset="0"/>
                          <a:cs typeface="Times New Roman" panose="02020603050405020304" pitchFamily="18" charset="0"/>
                          <a:sym typeface="Cambria"/>
                        </a:rPr>
                        <a:t>, </a:t>
                      </a:r>
                      <a:r>
                        <a:rPr lang="en-US" sz="1800" u="none" strike="noStrike" cap="none" dirty="0" err="1">
                          <a:latin typeface="Times New Roman" panose="02020603050405020304" pitchFamily="18" charset="0"/>
                          <a:cs typeface="Times New Roman" panose="02020603050405020304" pitchFamily="18" charset="0"/>
                          <a:sym typeface="Cambria"/>
                        </a:rPr>
                        <a:t>các</a:t>
                      </a:r>
                      <a:r>
                        <a:rPr lang="en-US" sz="1800" u="none" strike="noStrike" cap="none" dirty="0">
                          <a:latin typeface="Times New Roman" panose="02020603050405020304" pitchFamily="18" charset="0"/>
                          <a:cs typeface="Times New Roman" panose="02020603050405020304" pitchFamily="18" charset="0"/>
                          <a:sym typeface="Cambria"/>
                        </a:rPr>
                        <a:t> </a:t>
                      </a:r>
                      <a:r>
                        <a:rPr lang="en-US" sz="1800" u="none" strike="noStrike" cap="none" dirty="0" err="1">
                          <a:latin typeface="Times New Roman" panose="02020603050405020304" pitchFamily="18" charset="0"/>
                          <a:cs typeface="Times New Roman" panose="02020603050405020304" pitchFamily="18" charset="0"/>
                          <a:sym typeface="Cambria"/>
                        </a:rPr>
                        <a:t>đoạn</a:t>
                      </a:r>
                      <a:r>
                        <a:rPr lang="en-US" sz="1800" u="none" strike="noStrike" cap="none" dirty="0">
                          <a:latin typeface="Times New Roman" panose="02020603050405020304" pitchFamily="18" charset="0"/>
                          <a:cs typeface="Times New Roman" panose="02020603050405020304" pitchFamily="18" charset="0"/>
                          <a:sym typeface="Cambria"/>
                        </a:rPr>
                        <a:t> </a:t>
                      </a:r>
                      <a:r>
                        <a:rPr lang="en-US" sz="1800" u="none" strike="noStrike" cap="none" dirty="0" err="1">
                          <a:latin typeface="Times New Roman" panose="02020603050405020304" pitchFamily="18" charset="0"/>
                          <a:cs typeface="Times New Roman" panose="02020603050405020304" pitchFamily="18" charset="0"/>
                          <a:sym typeface="Cambria"/>
                        </a:rPr>
                        <a:t>còn</a:t>
                      </a:r>
                      <a:r>
                        <a:rPr lang="en-US" sz="1800" u="none" strike="noStrike" cap="none" dirty="0">
                          <a:latin typeface="Times New Roman" panose="02020603050405020304" pitchFamily="18" charset="0"/>
                          <a:cs typeface="Times New Roman" panose="02020603050405020304" pitchFamily="18" charset="0"/>
                          <a:sym typeface="Cambria"/>
                        </a:rPr>
                        <a:t> </a:t>
                      </a:r>
                      <a:r>
                        <a:rPr lang="en-US" sz="1800" u="none" strike="noStrike" cap="none" dirty="0" err="1">
                          <a:latin typeface="Times New Roman" panose="02020603050405020304" pitchFamily="18" charset="0"/>
                          <a:cs typeface="Times New Roman" panose="02020603050405020304" pitchFamily="18" charset="0"/>
                          <a:sym typeface="Cambria"/>
                        </a:rPr>
                        <a:t>rời</a:t>
                      </a:r>
                      <a:r>
                        <a:rPr lang="en-US" sz="1800" u="none" strike="noStrike" cap="none" dirty="0">
                          <a:latin typeface="Times New Roman" panose="02020603050405020304" pitchFamily="18" charset="0"/>
                          <a:cs typeface="Times New Roman" panose="02020603050405020304" pitchFamily="18" charset="0"/>
                          <a:sym typeface="Cambria"/>
                        </a:rPr>
                        <a:t> </a:t>
                      </a:r>
                      <a:r>
                        <a:rPr lang="en-US" sz="1800" u="none" strike="noStrike" cap="none" dirty="0" err="1">
                          <a:latin typeface="Times New Roman" panose="02020603050405020304" pitchFamily="18" charset="0"/>
                          <a:cs typeface="Times New Roman" panose="02020603050405020304" pitchFamily="18" charset="0"/>
                          <a:sym typeface="Cambria"/>
                        </a:rPr>
                        <a:t>rạc</a:t>
                      </a:r>
                      <a:r>
                        <a:rPr lang="en-US" sz="1800" u="none" strike="noStrike" cap="none" dirty="0">
                          <a:latin typeface="Times New Roman" panose="02020603050405020304" pitchFamily="18" charset="0"/>
                          <a:cs typeface="Times New Roman" panose="02020603050405020304" pitchFamily="18" charset="0"/>
                          <a:sym typeface="Cambria"/>
                        </a:rPr>
                        <a:t>. </a:t>
                      </a:r>
                      <a:endParaRPr sz="1800" u="none" strike="noStrike" cap="none" dirty="0">
                        <a:latin typeface="Times New Roman" panose="02020603050405020304" pitchFamily="18" charset="0"/>
                        <a:ea typeface="Cambria"/>
                        <a:cs typeface="Times New Roman" panose="02020603050405020304" pitchFamily="18" charset="0"/>
                        <a:sym typeface="Cambria"/>
                      </a:endParaRPr>
                    </a:p>
                  </a:txBody>
                  <a:tcPr marL="68588" marR="68588" marT="34294" marB="34294">
                    <a:solidFill>
                      <a:schemeClr val="tx1"/>
                    </a:solidFill>
                  </a:tcPr>
                </a:tc>
                <a:extLst>
                  <a:ext uri="{0D108BD9-81ED-4DB2-BD59-A6C34878D82A}">
                    <a16:rowId xmlns:a16="http://schemas.microsoft.com/office/drawing/2014/main" val="10005"/>
                  </a:ext>
                </a:extLst>
              </a:tr>
            </a:tbl>
          </a:graphicData>
        </a:graphic>
      </p:graphicFrame>
      <p:sp>
        <p:nvSpPr>
          <p:cNvPr id="9" name="Google Shape;401;p20"/>
          <p:cNvSpPr/>
          <p:nvPr/>
        </p:nvSpPr>
        <p:spPr>
          <a:xfrm>
            <a:off x="3343926" y="1029895"/>
            <a:ext cx="390525" cy="361950"/>
          </a:xfrm>
          <a:prstGeom prst="rect">
            <a:avLst/>
          </a:prstGeom>
          <a:solidFill>
            <a:schemeClr val="tx2">
              <a:lumMod val="50000"/>
            </a:schemeClr>
          </a:solidFill>
          <a:ln w="12700" cap="flat" cmpd="sng">
            <a:solidFill>
              <a:srgbClr val="42719B"/>
            </a:solidFill>
            <a:prstDash val="solid"/>
            <a:miter lim="800000"/>
            <a:headEnd type="none" w="sm" len="sm"/>
            <a:tailEnd type="none" w="sm" len="sm"/>
          </a:ln>
        </p:spPr>
        <p:txBody>
          <a:bodyPr spcFirstLastPara="1" wrap="square" lIns="68569" tIns="34275" rIns="68569" bIns="34275" anchor="ctr" anchorCtr="0">
            <a:noAutofit/>
          </a:bodyPr>
          <a:lstStyle/>
          <a:p>
            <a:pPr algn="ctr">
              <a:buSzPts val="1800"/>
            </a:pPr>
            <a:endParaRPr sz="1350">
              <a:solidFill>
                <a:srgbClr val="FFFFFF"/>
              </a:solidFill>
              <a:latin typeface="Calibri"/>
              <a:ea typeface="Calibri"/>
              <a:cs typeface="Calibri"/>
              <a:sym typeface="Calibri"/>
            </a:endParaRPr>
          </a:p>
        </p:txBody>
      </p:sp>
      <p:sp>
        <p:nvSpPr>
          <p:cNvPr id="10" name="Google Shape;402;p20"/>
          <p:cNvSpPr/>
          <p:nvPr/>
        </p:nvSpPr>
        <p:spPr>
          <a:xfrm>
            <a:off x="4231080" y="1628106"/>
            <a:ext cx="390525" cy="361950"/>
          </a:xfrm>
          <a:prstGeom prst="rect">
            <a:avLst/>
          </a:prstGeom>
          <a:solidFill>
            <a:schemeClr val="tx2">
              <a:lumMod val="50000"/>
            </a:schemeClr>
          </a:solidFill>
          <a:ln w="12700" cap="flat" cmpd="sng">
            <a:solidFill>
              <a:srgbClr val="42719B"/>
            </a:solidFill>
            <a:prstDash val="solid"/>
            <a:miter lim="800000"/>
            <a:headEnd type="none" w="sm" len="sm"/>
            <a:tailEnd type="none" w="sm" len="sm"/>
          </a:ln>
        </p:spPr>
        <p:txBody>
          <a:bodyPr spcFirstLastPara="1" wrap="square" lIns="68569" tIns="34275" rIns="68569" bIns="34275" anchor="ctr" anchorCtr="0">
            <a:noAutofit/>
          </a:bodyPr>
          <a:lstStyle/>
          <a:p>
            <a:pPr algn="ctr">
              <a:buSzPts val="1800"/>
            </a:pPr>
            <a:endParaRPr sz="1350">
              <a:solidFill>
                <a:srgbClr val="FFFFFF"/>
              </a:solidFill>
              <a:latin typeface="Calibri"/>
              <a:ea typeface="Calibri"/>
              <a:cs typeface="Calibri"/>
              <a:sym typeface="Calibri"/>
            </a:endParaRPr>
          </a:p>
        </p:txBody>
      </p:sp>
      <p:sp>
        <p:nvSpPr>
          <p:cNvPr id="11" name="Google Shape;403;p20"/>
          <p:cNvSpPr/>
          <p:nvPr/>
        </p:nvSpPr>
        <p:spPr>
          <a:xfrm>
            <a:off x="4231080" y="1029895"/>
            <a:ext cx="390525" cy="361950"/>
          </a:xfrm>
          <a:prstGeom prst="rect">
            <a:avLst/>
          </a:prstGeom>
          <a:solidFill>
            <a:schemeClr val="tx2">
              <a:lumMod val="50000"/>
            </a:schemeClr>
          </a:solidFill>
          <a:ln w="12700" cap="flat" cmpd="sng">
            <a:solidFill>
              <a:srgbClr val="42719B"/>
            </a:solidFill>
            <a:prstDash val="solid"/>
            <a:miter lim="800000"/>
            <a:headEnd type="none" w="sm" len="sm"/>
            <a:tailEnd type="none" w="sm" len="sm"/>
          </a:ln>
        </p:spPr>
        <p:txBody>
          <a:bodyPr spcFirstLastPara="1" wrap="square" lIns="68569" tIns="34275" rIns="68569" bIns="34275" anchor="ctr" anchorCtr="0">
            <a:noAutofit/>
          </a:bodyPr>
          <a:lstStyle/>
          <a:p>
            <a:pPr algn="ctr">
              <a:buSzPts val="1800"/>
            </a:pPr>
            <a:endParaRPr sz="1350">
              <a:solidFill>
                <a:srgbClr val="FFFFFF"/>
              </a:solidFill>
              <a:latin typeface="Calibri"/>
              <a:ea typeface="Calibri"/>
              <a:cs typeface="Calibri"/>
              <a:sym typeface="Calibri"/>
            </a:endParaRPr>
          </a:p>
        </p:txBody>
      </p:sp>
      <p:sp>
        <p:nvSpPr>
          <p:cNvPr id="12" name="Google Shape;404;p20"/>
          <p:cNvSpPr/>
          <p:nvPr/>
        </p:nvSpPr>
        <p:spPr>
          <a:xfrm>
            <a:off x="3343926" y="1628106"/>
            <a:ext cx="390525" cy="361950"/>
          </a:xfrm>
          <a:prstGeom prst="rect">
            <a:avLst/>
          </a:prstGeom>
          <a:solidFill>
            <a:schemeClr val="tx2">
              <a:lumMod val="50000"/>
            </a:schemeClr>
          </a:solidFill>
          <a:ln w="12700" cap="flat" cmpd="sng">
            <a:solidFill>
              <a:srgbClr val="42719B"/>
            </a:solidFill>
            <a:prstDash val="solid"/>
            <a:miter lim="800000"/>
            <a:headEnd type="none" w="sm" len="sm"/>
            <a:tailEnd type="none" w="sm" len="sm"/>
          </a:ln>
        </p:spPr>
        <p:txBody>
          <a:bodyPr spcFirstLastPara="1" wrap="square" lIns="68569" tIns="34275" rIns="68569" bIns="34275" anchor="ctr" anchorCtr="0">
            <a:noAutofit/>
          </a:bodyPr>
          <a:lstStyle/>
          <a:p>
            <a:pPr algn="ctr">
              <a:buSzPts val="1800"/>
            </a:pPr>
            <a:endParaRPr sz="1350">
              <a:solidFill>
                <a:srgbClr val="FFFFFF"/>
              </a:solidFill>
              <a:latin typeface="Calibri"/>
              <a:ea typeface="Calibri"/>
              <a:cs typeface="Calibri"/>
              <a:sym typeface="Calibri"/>
            </a:endParaRPr>
          </a:p>
        </p:txBody>
      </p:sp>
      <p:sp>
        <p:nvSpPr>
          <p:cNvPr id="13" name="Google Shape;405;p20"/>
          <p:cNvSpPr/>
          <p:nvPr/>
        </p:nvSpPr>
        <p:spPr>
          <a:xfrm>
            <a:off x="4231080" y="2488075"/>
            <a:ext cx="390525" cy="361950"/>
          </a:xfrm>
          <a:prstGeom prst="rect">
            <a:avLst/>
          </a:prstGeom>
          <a:solidFill>
            <a:schemeClr val="tx2">
              <a:lumMod val="50000"/>
            </a:schemeClr>
          </a:solidFill>
          <a:ln w="12700" cap="flat" cmpd="sng">
            <a:solidFill>
              <a:srgbClr val="42719B"/>
            </a:solidFill>
            <a:prstDash val="solid"/>
            <a:miter lim="800000"/>
            <a:headEnd type="none" w="sm" len="sm"/>
            <a:tailEnd type="none" w="sm" len="sm"/>
          </a:ln>
        </p:spPr>
        <p:txBody>
          <a:bodyPr spcFirstLastPara="1" wrap="square" lIns="68569" tIns="34275" rIns="68569" bIns="34275" anchor="ctr" anchorCtr="0">
            <a:noAutofit/>
          </a:bodyPr>
          <a:lstStyle/>
          <a:p>
            <a:pPr algn="ctr">
              <a:buSzPts val="1800"/>
            </a:pPr>
            <a:endParaRPr sz="1350">
              <a:solidFill>
                <a:srgbClr val="FFFFFF"/>
              </a:solidFill>
              <a:latin typeface="Calibri"/>
              <a:ea typeface="Calibri"/>
              <a:cs typeface="Calibri"/>
              <a:sym typeface="Calibri"/>
            </a:endParaRPr>
          </a:p>
        </p:txBody>
      </p:sp>
      <p:sp>
        <p:nvSpPr>
          <p:cNvPr id="14" name="Google Shape;406;p20"/>
          <p:cNvSpPr/>
          <p:nvPr/>
        </p:nvSpPr>
        <p:spPr>
          <a:xfrm>
            <a:off x="3343926" y="2488075"/>
            <a:ext cx="390525" cy="361950"/>
          </a:xfrm>
          <a:prstGeom prst="rect">
            <a:avLst/>
          </a:prstGeom>
          <a:solidFill>
            <a:schemeClr val="tx2">
              <a:lumMod val="50000"/>
            </a:schemeClr>
          </a:solidFill>
          <a:ln w="12700" cap="flat" cmpd="sng">
            <a:solidFill>
              <a:srgbClr val="42719B"/>
            </a:solidFill>
            <a:prstDash val="solid"/>
            <a:miter lim="800000"/>
            <a:headEnd type="none" w="sm" len="sm"/>
            <a:tailEnd type="none" w="sm" len="sm"/>
          </a:ln>
        </p:spPr>
        <p:txBody>
          <a:bodyPr spcFirstLastPara="1" wrap="square" lIns="68569" tIns="34275" rIns="68569" bIns="34275" anchor="ctr" anchorCtr="0">
            <a:noAutofit/>
          </a:bodyPr>
          <a:lstStyle/>
          <a:p>
            <a:pPr algn="ctr">
              <a:buSzPts val="1800"/>
            </a:pPr>
            <a:endParaRPr sz="1350">
              <a:solidFill>
                <a:srgbClr val="FFFFFF"/>
              </a:solidFill>
              <a:latin typeface="Calibri"/>
              <a:ea typeface="Calibri"/>
              <a:cs typeface="Calibri"/>
              <a:sym typeface="Calibri"/>
            </a:endParaRPr>
          </a:p>
        </p:txBody>
      </p:sp>
      <p:sp>
        <p:nvSpPr>
          <p:cNvPr id="15" name="Google Shape;407;p20"/>
          <p:cNvSpPr/>
          <p:nvPr/>
        </p:nvSpPr>
        <p:spPr>
          <a:xfrm>
            <a:off x="4231080" y="3321821"/>
            <a:ext cx="390525" cy="361950"/>
          </a:xfrm>
          <a:prstGeom prst="rect">
            <a:avLst/>
          </a:prstGeom>
          <a:solidFill>
            <a:schemeClr val="tx2">
              <a:lumMod val="50000"/>
            </a:schemeClr>
          </a:solidFill>
          <a:ln w="12700" cap="flat" cmpd="sng">
            <a:solidFill>
              <a:srgbClr val="42719B"/>
            </a:solidFill>
            <a:prstDash val="solid"/>
            <a:miter lim="800000"/>
            <a:headEnd type="none" w="sm" len="sm"/>
            <a:tailEnd type="none" w="sm" len="sm"/>
          </a:ln>
        </p:spPr>
        <p:txBody>
          <a:bodyPr spcFirstLastPara="1" wrap="square" lIns="68569" tIns="34275" rIns="68569" bIns="34275" anchor="ctr" anchorCtr="0">
            <a:noAutofit/>
          </a:bodyPr>
          <a:lstStyle/>
          <a:p>
            <a:pPr algn="ctr">
              <a:buSzPts val="1800"/>
            </a:pPr>
            <a:endParaRPr sz="1350">
              <a:solidFill>
                <a:srgbClr val="FFFFFF"/>
              </a:solidFill>
              <a:latin typeface="Calibri"/>
              <a:ea typeface="Calibri"/>
              <a:cs typeface="Calibri"/>
              <a:sym typeface="Calibri"/>
            </a:endParaRPr>
          </a:p>
        </p:txBody>
      </p:sp>
      <p:sp>
        <p:nvSpPr>
          <p:cNvPr id="16" name="Google Shape;408;p20"/>
          <p:cNvSpPr/>
          <p:nvPr/>
        </p:nvSpPr>
        <p:spPr>
          <a:xfrm>
            <a:off x="3343926" y="3330044"/>
            <a:ext cx="390525" cy="361950"/>
          </a:xfrm>
          <a:prstGeom prst="rect">
            <a:avLst/>
          </a:prstGeom>
          <a:solidFill>
            <a:schemeClr val="tx2">
              <a:lumMod val="50000"/>
            </a:schemeClr>
          </a:solidFill>
          <a:ln w="12700" cap="flat" cmpd="sng">
            <a:solidFill>
              <a:srgbClr val="42719B"/>
            </a:solidFill>
            <a:prstDash val="solid"/>
            <a:miter lim="800000"/>
            <a:headEnd type="none" w="sm" len="sm"/>
            <a:tailEnd type="none" w="sm" len="sm"/>
          </a:ln>
        </p:spPr>
        <p:txBody>
          <a:bodyPr spcFirstLastPara="1" wrap="square" lIns="68569" tIns="34275" rIns="68569" bIns="34275" anchor="ctr" anchorCtr="0">
            <a:noAutofit/>
          </a:bodyPr>
          <a:lstStyle/>
          <a:p>
            <a:pPr algn="ctr">
              <a:buSzPts val="1800"/>
            </a:pPr>
            <a:endParaRPr sz="1350">
              <a:solidFill>
                <a:srgbClr val="FFFFFF"/>
              </a:solidFill>
              <a:latin typeface="Calibri"/>
              <a:ea typeface="Calibri"/>
              <a:cs typeface="Calibri"/>
              <a:sym typeface="Calibri"/>
            </a:endParaRPr>
          </a:p>
        </p:txBody>
      </p:sp>
      <p:sp>
        <p:nvSpPr>
          <p:cNvPr id="17" name="Google Shape;409;p20"/>
          <p:cNvSpPr/>
          <p:nvPr/>
        </p:nvSpPr>
        <p:spPr>
          <a:xfrm>
            <a:off x="4231080" y="4040411"/>
            <a:ext cx="390525" cy="361950"/>
          </a:xfrm>
          <a:prstGeom prst="rect">
            <a:avLst/>
          </a:prstGeom>
          <a:solidFill>
            <a:schemeClr val="tx2">
              <a:lumMod val="50000"/>
            </a:schemeClr>
          </a:solidFill>
          <a:ln w="12700" cap="flat" cmpd="sng">
            <a:solidFill>
              <a:srgbClr val="42719B"/>
            </a:solidFill>
            <a:prstDash val="solid"/>
            <a:miter lim="800000"/>
            <a:headEnd type="none" w="sm" len="sm"/>
            <a:tailEnd type="none" w="sm" len="sm"/>
          </a:ln>
        </p:spPr>
        <p:txBody>
          <a:bodyPr spcFirstLastPara="1" wrap="square" lIns="68569" tIns="34275" rIns="68569" bIns="34275" anchor="ctr" anchorCtr="0">
            <a:noAutofit/>
          </a:bodyPr>
          <a:lstStyle/>
          <a:p>
            <a:pPr algn="ctr">
              <a:buSzPts val="1800"/>
            </a:pPr>
            <a:endParaRPr sz="1350">
              <a:solidFill>
                <a:srgbClr val="FFFFFF"/>
              </a:solidFill>
              <a:latin typeface="Calibri"/>
              <a:ea typeface="Calibri"/>
              <a:cs typeface="Calibri"/>
              <a:sym typeface="Calibri"/>
            </a:endParaRPr>
          </a:p>
        </p:txBody>
      </p:sp>
      <p:sp>
        <p:nvSpPr>
          <p:cNvPr id="18" name="Google Shape;410;p20"/>
          <p:cNvSpPr/>
          <p:nvPr/>
        </p:nvSpPr>
        <p:spPr>
          <a:xfrm>
            <a:off x="3343926" y="4040411"/>
            <a:ext cx="390525" cy="361950"/>
          </a:xfrm>
          <a:prstGeom prst="rect">
            <a:avLst/>
          </a:prstGeom>
          <a:solidFill>
            <a:schemeClr val="tx2">
              <a:lumMod val="50000"/>
            </a:schemeClr>
          </a:solidFill>
          <a:ln w="12700" cap="flat" cmpd="sng">
            <a:solidFill>
              <a:srgbClr val="42719B"/>
            </a:solidFill>
            <a:prstDash val="solid"/>
            <a:miter lim="800000"/>
            <a:headEnd type="none" w="sm" len="sm"/>
            <a:tailEnd type="none" w="sm" len="sm"/>
          </a:ln>
        </p:spPr>
        <p:txBody>
          <a:bodyPr spcFirstLastPara="1" wrap="square" lIns="68569" tIns="34275" rIns="68569" bIns="34275" anchor="ctr" anchorCtr="0">
            <a:noAutofit/>
          </a:bodyPr>
          <a:lstStyle/>
          <a:p>
            <a:pPr algn="ctr">
              <a:buSzPts val="1800"/>
            </a:pPr>
            <a:endParaRPr sz="135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1421335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10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childTnLst>
                                </p:cTn>
                              </p:par>
                              <p:par>
                                <p:cTn id="14" presetID="10"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000"/>
                                        <p:tgtEl>
                                          <p:spTgt spid="11"/>
                                        </p:tgtEl>
                                      </p:cBhvr>
                                    </p:animEffect>
                                  </p:childTnLst>
                                </p:cTn>
                              </p:par>
                              <p:par>
                                <p:cTn id="17" presetID="10"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childTnLst>
                                </p:cTn>
                              </p:par>
                              <p:par>
                                <p:cTn id="20" presetID="10"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childTnLst>
                                </p:cTn>
                              </p:par>
                              <p:par>
                                <p:cTn id="23" presetID="10"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1000"/>
                                        <p:tgtEl>
                                          <p:spTgt spid="14"/>
                                        </p:tgtEl>
                                      </p:cBhvr>
                                    </p:animEffect>
                                  </p:childTnLst>
                                </p:cTn>
                              </p:par>
                              <p:par>
                                <p:cTn id="26" presetID="10" presetClass="entr" presetSubtype="0" fill="hold"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childTnLst>
                                </p:cTn>
                              </p:par>
                              <p:par>
                                <p:cTn id="29" presetID="10" presetClass="entr" presetSubtype="0"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childTnLst>
                                </p:cTn>
                              </p:par>
                              <p:par>
                                <p:cTn id="32" presetID="10" presetClass="entr" presetSubtype="0" fill="hold"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1000"/>
                                        <p:tgtEl>
                                          <p:spTgt spid="17"/>
                                        </p:tgtEl>
                                      </p:cBhvr>
                                    </p:animEffect>
                                  </p:childTnLst>
                                </p:cTn>
                              </p:par>
                              <p:par>
                                <p:cTn id="35" presetID="10" presetClass="entr" presetSubtype="0" fill="hold"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8" name="Google Shape;423;p21"/>
          <p:cNvSpPr/>
          <p:nvPr/>
        </p:nvSpPr>
        <p:spPr>
          <a:xfrm>
            <a:off x="390391" y="270999"/>
            <a:ext cx="8311819" cy="4593535"/>
          </a:xfrm>
          <a:prstGeom prst="rect">
            <a:avLst/>
          </a:prstGeom>
          <a:solidFill>
            <a:schemeClr val="tx1"/>
          </a:solidFill>
          <a:ln>
            <a:noFill/>
          </a:ln>
        </p:spPr>
        <p:txBody>
          <a:bodyPr spcFirstLastPara="1" wrap="square" lIns="68569" tIns="34275" rIns="68569" bIns="34275" anchor="t" anchorCtr="0">
            <a:spAutoFit/>
          </a:bodyPr>
          <a:lstStyle/>
          <a:p>
            <a:pPr algn="just">
              <a:buSzPts val="2800"/>
            </a:pPr>
            <a:endParaRPr lang="en-US" sz="2100" b="1" dirty="0">
              <a:solidFill>
                <a:srgbClr val="002060"/>
              </a:solidFill>
              <a:latin typeface="Times New Roman" panose="02020603050405020304" pitchFamily="18" charset="0"/>
              <a:cs typeface="Times New Roman" panose="02020603050405020304" pitchFamily="18" charset="0"/>
              <a:sym typeface="Cambria"/>
            </a:endParaRPr>
          </a:p>
          <a:p>
            <a:pPr algn="just">
              <a:buSzPts val="2800"/>
            </a:pPr>
            <a:endParaRPr lang="en-US" sz="2100" b="1" dirty="0">
              <a:solidFill>
                <a:srgbClr val="002060"/>
              </a:solidFill>
              <a:latin typeface="Times New Roman" panose="02020603050405020304" pitchFamily="18" charset="0"/>
              <a:cs typeface="Times New Roman" panose="02020603050405020304" pitchFamily="18" charset="0"/>
              <a:sym typeface="Cambria"/>
            </a:endParaRPr>
          </a:p>
          <a:p>
            <a:pPr algn="just">
              <a:buSzPts val="2800"/>
            </a:pPr>
            <a:endParaRPr lang="en-US" sz="2100" b="1" dirty="0">
              <a:solidFill>
                <a:srgbClr val="002060"/>
              </a:solidFill>
              <a:latin typeface="Times New Roman" panose="02020603050405020304" pitchFamily="18" charset="0"/>
              <a:cs typeface="Times New Roman" panose="02020603050405020304" pitchFamily="18" charset="0"/>
              <a:sym typeface="Cambria"/>
            </a:endParaRPr>
          </a:p>
          <a:p>
            <a:pPr algn="just">
              <a:buSzPts val="2800"/>
            </a:pPr>
            <a:endParaRPr lang="en-US" sz="2100" b="1" dirty="0">
              <a:solidFill>
                <a:srgbClr val="002060"/>
              </a:solidFill>
              <a:latin typeface="Times New Roman" panose="02020603050405020304" pitchFamily="18" charset="0"/>
              <a:cs typeface="Times New Roman" panose="02020603050405020304" pitchFamily="18" charset="0"/>
              <a:sym typeface="Cambria"/>
            </a:endParaRPr>
          </a:p>
          <a:p>
            <a:pPr algn="just">
              <a:buSzPts val="2800"/>
            </a:pPr>
            <a:endParaRPr lang="en-US" sz="2100" b="1" dirty="0">
              <a:solidFill>
                <a:srgbClr val="002060"/>
              </a:solidFill>
              <a:latin typeface="Times New Roman" panose="02020603050405020304" pitchFamily="18" charset="0"/>
              <a:cs typeface="Times New Roman" panose="02020603050405020304" pitchFamily="18" charset="0"/>
              <a:sym typeface="Cambria"/>
            </a:endParaRPr>
          </a:p>
          <a:p>
            <a:pPr algn="just">
              <a:buSzPts val="2800"/>
            </a:pPr>
            <a:endParaRPr lang="en-US" sz="2100" b="1" dirty="0">
              <a:solidFill>
                <a:srgbClr val="002060"/>
              </a:solidFill>
              <a:latin typeface="Times New Roman" panose="02020603050405020304" pitchFamily="18" charset="0"/>
              <a:cs typeface="Times New Roman" panose="02020603050405020304" pitchFamily="18" charset="0"/>
              <a:sym typeface="Cambria"/>
            </a:endParaRPr>
          </a:p>
          <a:p>
            <a:pPr algn="just">
              <a:buSzPts val="2800"/>
            </a:pPr>
            <a:endParaRPr lang="en-US" sz="2100" b="1" dirty="0">
              <a:solidFill>
                <a:srgbClr val="002060"/>
              </a:solidFill>
              <a:latin typeface="Times New Roman" panose="02020603050405020304" pitchFamily="18" charset="0"/>
              <a:cs typeface="Times New Roman" panose="02020603050405020304" pitchFamily="18" charset="0"/>
              <a:sym typeface="Cambria"/>
            </a:endParaRPr>
          </a:p>
          <a:p>
            <a:pPr algn="just">
              <a:buSzPts val="2800"/>
            </a:pPr>
            <a:endParaRPr lang="en-US" sz="2100" b="1" dirty="0">
              <a:solidFill>
                <a:srgbClr val="002060"/>
              </a:solidFill>
              <a:latin typeface="Times New Roman" panose="02020603050405020304" pitchFamily="18" charset="0"/>
              <a:cs typeface="Times New Roman" panose="02020603050405020304" pitchFamily="18" charset="0"/>
              <a:sym typeface="Cambria"/>
            </a:endParaRPr>
          </a:p>
          <a:p>
            <a:pPr algn="just">
              <a:buSzPts val="2800"/>
            </a:pPr>
            <a:endParaRPr lang="en-US" sz="2100" b="1" dirty="0">
              <a:solidFill>
                <a:srgbClr val="002060"/>
              </a:solidFill>
              <a:latin typeface="Times New Roman" panose="02020603050405020304" pitchFamily="18" charset="0"/>
              <a:cs typeface="Times New Roman" panose="02020603050405020304" pitchFamily="18" charset="0"/>
              <a:sym typeface="Cambria"/>
            </a:endParaRPr>
          </a:p>
          <a:p>
            <a:pPr algn="just">
              <a:buSzPts val="2800"/>
            </a:pPr>
            <a:endParaRPr lang="en-US" sz="2100" b="1" dirty="0">
              <a:solidFill>
                <a:srgbClr val="002060"/>
              </a:solidFill>
              <a:latin typeface="Times New Roman" panose="02020603050405020304" pitchFamily="18" charset="0"/>
              <a:cs typeface="Times New Roman" panose="02020603050405020304" pitchFamily="18" charset="0"/>
              <a:sym typeface="Cambria"/>
            </a:endParaRPr>
          </a:p>
          <a:p>
            <a:pPr algn="just">
              <a:buSzPts val="2800"/>
            </a:pPr>
            <a:endParaRPr lang="en-US" sz="2100" b="1" dirty="0">
              <a:solidFill>
                <a:srgbClr val="002060"/>
              </a:solidFill>
              <a:latin typeface="Times New Roman" panose="02020603050405020304" pitchFamily="18" charset="0"/>
              <a:cs typeface="Times New Roman" panose="02020603050405020304" pitchFamily="18" charset="0"/>
              <a:sym typeface="Cambria"/>
            </a:endParaRPr>
          </a:p>
          <a:p>
            <a:pPr algn="just">
              <a:buSzPts val="2800"/>
            </a:pPr>
            <a:endParaRPr lang="en-US" sz="2100" b="1" dirty="0">
              <a:solidFill>
                <a:srgbClr val="002060"/>
              </a:solidFill>
              <a:latin typeface="Times New Roman" panose="02020603050405020304" pitchFamily="18" charset="0"/>
              <a:cs typeface="Times New Roman" panose="02020603050405020304" pitchFamily="18" charset="0"/>
              <a:sym typeface="Cambria"/>
            </a:endParaRPr>
          </a:p>
          <a:p>
            <a:pPr algn="just">
              <a:buSzPts val="2800"/>
            </a:pPr>
            <a:endParaRPr lang="en-US" sz="2100" b="1" dirty="0">
              <a:solidFill>
                <a:srgbClr val="002060"/>
              </a:solidFill>
              <a:latin typeface="Times New Roman" panose="02020603050405020304" pitchFamily="18" charset="0"/>
              <a:cs typeface="Times New Roman" panose="02020603050405020304" pitchFamily="18" charset="0"/>
              <a:sym typeface="Cambria"/>
            </a:endParaRPr>
          </a:p>
          <a:p>
            <a:pPr algn="just">
              <a:buSzPts val="2800"/>
            </a:pPr>
            <a:endParaRPr lang="en-US" sz="2100" b="1" dirty="0">
              <a:solidFill>
                <a:srgbClr val="002060"/>
              </a:solidFill>
              <a:latin typeface="Times New Roman" panose="02020603050405020304" pitchFamily="18" charset="0"/>
              <a:cs typeface="Times New Roman" panose="02020603050405020304" pitchFamily="18" charset="0"/>
              <a:sym typeface="Cambria"/>
            </a:endParaRPr>
          </a:p>
        </p:txBody>
      </p:sp>
      <p:pic>
        <p:nvPicPr>
          <p:cNvPr id="29" name="Google Shape;415;p21"/>
          <p:cNvPicPr preferRelativeResize="0"/>
          <p:nvPr/>
        </p:nvPicPr>
        <p:blipFill rotWithShape="1">
          <a:blip r:embed="rId3">
            <a:alphaModFix/>
            <a:extLst>
              <a:ext uri="{BEBA8EAE-BF5A-486C-A8C5-ECC9F3942E4B}">
                <a14:imgProps xmlns:a14="http://schemas.microsoft.com/office/drawing/2010/main">
                  <a14:imgLayer r:embed="rId4">
                    <a14:imgEffect>
                      <a14:saturation sat="33000"/>
                    </a14:imgEffect>
                  </a14:imgLayer>
                </a14:imgProps>
              </a:ext>
            </a:extLst>
          </a:blip>
          <a:srcRect t="66806"/>
          <a:stretch/>
        </p:blipFill>
        <p:spPr>
          <a:xfrm>
            <a:off x="2178903" y="-88596"/>
            <a:ext cx="4922595" cy="1096499"/>
          </a:xfrm>
          <a:prstGeom prst="rect">
            <a:avLst/>
          </a:prstGeom>
          <a:noFill/>
          <a:ln>
            <a:noFill/>
          </a:ln>
        </p:spPr>
      </p:pic>
      <p:pic>
        <p:nvPicPr>
          <p:cNvPr id="15" name="Picture 14"/>
          <p:cNvPicPr>
            <a:picLocks noChangeAspect="1"/>
          </p:cNvPicPr>
          <p:nvPr/>
        </p:nvPicPr>
        <p:blipFill>
          <a:blip r:embed="rId5"/>
          <a:stretch>
            <a:fillRect/>
          </a:stretch>
        </p:blipFill>
        <p:spPr>
          <a:xfrm>
            <a:off x="2792513" y="364770"/>
            <a:ext cx="3793221" cy="849373"/>
          </a:xfrm>
          <a:prstGeom prst="rect">
            <a:avLst/>
          </a:prstGeom>
        </p:spPr>
      </p:pic>
      <p:sp>
        <p:nvSpPr>
          <p:cNvPr id="16" name="Rectangle 15"/>
          <p:cNvSpPr/>
          <p:nvPr/>
        </p:nvSpPr>
        <p:spPr>
          <a:xfrm>
            <a:off x="612731" y="1029756"/>
            <a:ext cx="7911102" cy="4185761"/>
          </a:xfrm>
          <a:prstGeom prst="rect">
            <a:avLst/>
          </a:prstGeom>
        </p:spPr>
        <p:txBody>
          <a:bodyPr wrap="square">
            <a:spAutoFit/>
          </a:bodyPr>
          <a:lstStyle/>
          <a:p>
            <a:pPr algn="just"/>
            <a:r>
              <a:rPr lang="en-US" sz="1900" dirty="0">
                <a:latin typeface="Times New Roman" panose="02020603050405020304" pitchFamily="18" charset="0"/>
                <a:cs typeface="Times New Roman" panose="02020603050405020304" pitchFamily="18" charset="0"/>
              </a:rPr>
              <a:t>          </a:t>
            </a:r>
            <a:r>
              <a:rPr lang="vi-VN" sz="1900" dirty="0">
                <a:latin typeface="Times New Roman" panose="02020603050405020304" pitchFamily="18" charset="0"/>
                <a:cs typeface="Times New Roman" panose="02020603050405020304" pitchFamily="18" charset="0"/>
              </a:rPr>
              <a:t>Trong dân gian, thường tồn tại những câu tục ngữ nghe qua thì có vẻ đối </a:t>
            </a:r>
            <a:r>
              <a:rPr lang="en-US" sz="1900" dirty="0" err="1">
                <a:latin typeface="Times New Roman" panose="02020603050405020304" pitchFamily="18" charset="0"/>
                <a:cs typeface="Times New Roman" panose="02020603050405020304" pitchFamily="18" charset="0"/>
              </a:rPr>
              <a:t>ngược</a:t>
            </a:r>
            <a:r>
              <a:rPr lang="vi-VN" sz="1900" dirty="0">
                <a:latin typeface="Times New Roman" panose="02020603050405020304" pitchFamily="18" charset="0"/>
                <a:cs typeface="Times New Roman" panose="02020603050405020304" pitchFamily="18" charset="0"/>
              </a:rPr>
              <a:t> nhau, nhưng thực ra là đang bổ sung cho nhau để hoàn thiện hơn về nội dung. Hai câu tục ngữ Không thầy đố mày làm nên và Học thầy không tày học bạn là trường hợp như vậy.</a:t>
            </a:r>
          </a:p>
          <a:p>
            <a:pPr algn="just"/>
            <a:r>
              <a:rPr lang="en-US" sz="1900" dirty="0">
                <a:latin typeface="Times New Roman" panose="02020603050405020304" pitchFamily="18" charset="0"/>
                <a:cs typeface="Times New Roman" panose="02020603050405020304" pitchFamily="18" charset="0"/>
              </a:rPr>
              <a:t>          </a:t>
            </a:r>
            <a:r>
              <a:rPr lang="vi-VN" sz="1900" dirty="0">
                <a:latin typeface="Times New Roman" panose="02020603050405020304" pitchFamily="18" charset="0"/>
                <a:cs typeface="Times New Roman" panose="02020603050405020304" pitchFamily="18" charset="0"/>
              </a:rPr>
              <a:t>Câu tục ngữ thứ nhất khẳng định tầm quan trọng của người thầy với sự thành công của mỗi con người. Từ “đố” đã góp phần khiến hình ảnh người thầy thêm cao lớn, trọng vọng. Bởi nếu thiếu đi thầy cô thì khó mà chúng ta công dành danh toại được. Ngược lại, câu tục ngữ thứ hai lại đề cao việc học từ bạn bè hơn cả thầy cô. Từ so sánh “không tày” đã đặt nặng cán cân về phía bạn học. Và vô tình có phần “xem nhẹ” việc học từ thầy cô. Tuy nhiên, cả hai câu tục ngữ này đều không sai. Mỗi câu đều đúng ở trong chính khía cạnh của mình. Khi đứng cạnh nhau, chúng bổ sung những điều còn thiếu cho nhau và từ đó giúp chúng ta hoàn thiện hơn trên con đường học tập.</a:t>
            </a:r>
          </a:p>
          <a:p>
            <a:pPr algn="just"/>
            <a:r>
              <a:rPr lang="en-US" sz="1900" dirty="0">
                <a:latin typeface="Times New Roman" panose="02020603050405020304" pitchFamily="18" charset="0"/>
                <a:cs typeface="Times New Roman" panose="02020603050405020304" pitchFamily="18" charset="0"/>
              </a:rPr>
              <a:t>          </a:t>
            </a:r>
            <a:endParaRPr lang="vi-VN" sz="19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8" name="Google Shape;423;p21"/>
          <p:cNvSpPr/>
          <p:nvPr/>
        </p:nvSpPr>
        <p:spPr>
          <a:xfrm>
            <a:off x="390391" y="270999"/>
            <a:ext cx="8311819" cy="4593535"/>
          </a:xfrm>
          <a:prstGeom prst="rect">
            <a:avLst/>
          </a:prstGeom>
          <a:solidFill>
            <a:schemeClr val="tx1"/>
          </a:solidFill>
          <a:ln>
            <a:noFill/>
          </a:ln>
        </p:spPr>
        <p:txBody>
          <a:bodyPr spcFirstLastPara="1" wrap="square" lIns="68569" tIns="34275" rIns="68569" bIns="34275" anchor="t" anchorCtr="0">
            <a:spAutoFit/>
          </a:bodyPr>
          <a:lstStyle/>
          <a:p>
            <a:pPr algn="just">
              <a:buSzPts val="2800"/>
            </a:pPr>
            <a:endParaRPr lang="en-US" sz="2100" b="1" dirty="0">
              <a:solidFill>
                <a:srgbClr val="002060"/>
              </a:solidFill>
              <a:latin typeface="Times New Roman" panose="02020603050405020304" pitchFamily="18" charset="0"/>
              <a:cs typeface="Times New Roman" panose="02020603050405020304" pitchFamily="18" charset="0"/>
              <a:sym typeface="Cambria"/>
            </a:endParaRPr>
          </a:p>
          <a:p>
            <a:pPr algn="just">
              <a:buSzPts val="2800"/>
            </a:pPr>
            <a:endParaRPr lang="en-US" sz="2100" b="1" dirty="0">
              <a:solidFill>
                <a:srgbClr val="002060"/>
              </a:solidFill>
              <a:latin typeface="Times New Roman" panose="02020603050405020304" pitchFamily="18" charset="0"/>
              <a:cs typeface="Times New Roman" panose="02020603050405020304" pitchFamily="18" charset="0"/>
              <a:sym typeface="Cambria"/>
            </a:endParaRPr>
          </a:p>
          <a:p>
            <a:pPr algn="just">
              <a:buSzPts val="2800"/>
            </a:pPr>
            <a:endParaRPr lang="en-US" sz="2100" b="1" dirty="0">
              <a:solidFill>
                <a:srgbClr val="002060"/>
              </a:solidFill>
              <a:latin typeface="Times New Roman" panose="02020603050405020304" pitchFamily="18" charset="0"/>
              <a:cs typeface="Times New Roman" panose="02020603050405020304" pitchFamily="18" charset="0"/>
              <a:sym typeface="Cambria"/>
            </a:endParaRPr>
          </a:p>
          <a:p>
            <a:pPr algn="just">
              <a:buSzPts val="2800"/>
            </a:pPr>
            <a:endParaRPr lang="en-US" sz="2100" b="1" dirty="0">
              <a:solidFill>
                <a:srgbClr val="002060"/>
              </a:solidFill>
              <a:latin typeface="Times New Roman" panose="02020603050405020304" pitchFamily="18" charset="0"/>
              <a:cs typeface="Times New Roman" panose="02020603050405020304" pitchFamily="18" charset="0"/>
              <a:sym typeface="Cambria"/>
            </a:endParaRPr>
          </a:p>
          <a:p>
            <a:pPr algn="just">
              <a:buSzPts val="2800"/>
            </a:pPr>
            <a:endParaRPr lang="en-US" sz="2100" b="1" dirty="0">
              <a:solidFill>
                <a:srgbClr val="002060"/>
              </a:solidFill>
              <a:latin typeface="Times New Roman" panose="02020603050405020304" pitchFamily="18" charset="0"/>
              <a:cs typeface="Times New Roman" panose="02020603050405020304" pitchFamily="18" charset="0"/>
              <a:sym typeface="Cambria"/>
            </a:endParaRPr>
          </a:p>
          <a:p>
            <a:pPr algn="just">
              <a:buSzPts val="2800"/>
            </a:pPr>
            <a:endParaRPr lang="en-US" sz="2100" b="1" dirty="0">
              <a:solidFill>
                <a:srgbClr val="002060"/>
              </a:solidFill>
              <a:latin typeface="Times New Roman" panose="02020603050405020304" pitchFamily="18" charset="0"/>
              <a:cs typeface="Times New Roman" panose="02020603050405020304" pitchFamily="18" charset="0"/>
              <a:sym typeface="Cambria"/>
            </a:endParaRPr>
          </a:p>
          <a:p>
            <a:pPr algn="just">
              <a:buSzPts val="2800"/>
            </a:pPr>
            <a:endParaRPr lang="en-US" sz="2100" b="1" dirty="0">
              <a:solidFill>
                <a:srgbClr val="002060"/>
              </a:solidFill>
              <a:latin typeface="Times New Roman" panose="02020603050405020304" pitchFamily="18" charset="0"/>
              <a:cs typeface="Times New Roman" panose="02020603050405020304" pitchFamily="18" charset="0"/>
              <a:sym typeface="Cambria"/>
            </a:endParaRPr>
          </a:p>
          <a:p>
            <a:pPr algn="just">
              <a:buSzPts val="2800"/>
            </a:pPr>
            <a:endParaRPr lang="en-US" sz="2100" b="1" dirty="0">
              <a:solidFill>
                <a:srgbClr val="002060"/>
              </a:solidFill>
              <a:latin typeface="Times New Roman" panose="02020603050405020304" pitchFamily="18" charset="0"/>
              <a:cs typeface="Times New Roman" panose="02020603050405020304" pitchFamily="18" charset="0"/>
              <a:sym typeface="Cambria"/>
            </a:endParaRPr>
          </a:p>
          <a:p>
            <a:pPr algn="just">
              <a:buSzPts val="2800"/>
            </a:pPr>
            <a:endParaRPr lang="en-US" sz="2100" b="1" dirty="0">
              <a:solidFill>
                <a:srgbClr val="002060"/>
              </a:solidFill>
              <a:latin typeface="Times New Roman" panose="02020603050405020304" pitchFamily="18" charset="0"/>
              <a:cs typeface="Times New Roman" panose="02020603050405020304" pitchFamily="18" charset="0"/>
              <a:sym typeface="Cambria"/>
            </a:endParaRPr>
          </a:p>
          <a:p>
            <a:pPr algn="just">
              <a:buSzPts val="2800"/>
            </a:pPr>
            <a:endParaRPr lang="en-US" sz="2100" b="1" dirty="0">
              <a:solidFill>
                <a:srgbClr val="002060"/>
              </a:solidFill>
              <a:latin typeface="Times New Roman" panose="02020603050405020304" pitchFamily="18" charset="0"/>
              <a:cs typeface="Times New Roman" panose="02020603050405020304" pitchFamily="18" charset="0"/>
              <a:sym typeface="Cambria"/>
            </a:endParaRPr>
          </a:p>
          <a:p>
            <a:pPr algn="just">
              <a:buSzPts val="2800"/>
            </a:pPr>
            <a:endParaRPr lang="en-US" sz="2100" b="1" dirty="0">
              <a:solidFill>
                <a:srgbClr val="002060"/>
              </a:solidFill>
              <a:latin typeface="Times New Roman" panose="02020603050405020304" pitchFamily="18" charset="0"/>
              <a:cs typeface="Times New Roman" panose="02020603050405020304" pitchFamily="18" charset="0"/>
              <a:sym typeface="Cambria"/>
            </a:endParaRPr>
          </a:p>
          <a:p>
            <a:pPr algn="just">
              <a:buSzPts val="2800"/>
            </a:pPr>
            <a:endParaRPr lang="en-US" sz="2100" b="1" dirty="0">
              <a:solidFill>
                <a:srgbClr val="002060"/>
              </a:solidFill>
              <a:latin typeface="Times New Roman" panose="02020603050405020304" pitchFamily="18" charset="0"/>
              <a:cs typeface="Times New Roman" panose="02020603050405020304" pitchFamily="18" charset="0"/>
              <a:sym typeface="Cambria"/>
            </a:endParaRPr>
          </a:p>
          <a:p>
            <a:pPr algn="just">
              <a:buSzPts val="2800"/>
            </a:pPr>
            <a:endParaRPr lang="en-US" sz="2100" b="1" dirty="0">
              <a:solidFill>
                <a:srgbClr val="002060"/>
              </a:solidFill>
              <a:latin typeface="Times New Roman" panose="02020603050405020304" pitchFamily="18" charset="0"/>
              <a:cs typeface="Times New Roman" panose="02020603050405020304" pitchFamily="18" charset="0"/>
              <a:sym typeface="Cambria"/>
            </a:endParaRPr>
          </a:p>
          <a:p>
            <a:pPr algn="just">
              <a:buSzPts val="2800"/>
            </a:pPr>
            <a:endParaRPr lang="en-US" sz="2100" b="1" dirty="0">
              <a:solidFill>
                <a:srgbClr val="002060"/>
              </a:solidFill>
              <a:latin typeface="Times New Roman" panose="02020603050405020304" pitchFamily="18" charset="0"/>
              <a:cs typeface="Times New Roman" panose="02020603050405020304" pitchFamily="18" charset="0"/>
              <a:sym typeface="Cambria"/>
            </a:endParaRPr>
          </a:p>
        </p:txBody>
      </p:sp>
      <p:sp>
        <p:nvSpPr>
          <p:cNvPr id="16" name="Rectangle 15"/>
          <p:cNvSpPr/>
          <p:nvPr/>
        </p:nvSpPr>
        <p:spPr>
          <a:xfrm>
            <a:off x="590749" y="386385"/>
            <a:ext cx="7911102" cy="4478149"/>
          </a:xfrm>
          <a:prstGeom prst="rect">
            <a:avLst/>
          </a:prstGeom>
        </p:spPr>
        <p:txBody>
          <a:bodyPr wrap="square">
            <a:spAutoFit/>
          </a:bodyPr>
          <a:lstStyle/>
          <a:p>
            <a:pPr algn="just"/>
            <a:r>
              <a:rPr lang="en-US" sz="1900" dirty="0">
                <a:latin typeface="Times New Roman" panose="02020603050405020304" pitchFamily="18" charset="0"/>
                <a:cs typeface="Times New Roman" panose="02020603050405020304" pitchFamily="18" charset="0"/>
              </a:rPr>
              <a:t>         </a:t>
            </a:r>
            <a:r>
              <a:rPr lang="vi-VN" sz="1900" dirty="0">
                <a:latin typeface="Times New Roman" panose="02020603050405020304" pitchFamily="18" charset="0"/>
                <a:cs typeface="Times New Roman" panose="02020603050405020304" pitchFamily="18" charset="0"/>
              </a:rPr>
              <a:t>Trong cuộc sống chính là vậy. Người thầy người cô dạy dỗ chúng ta tận tụy những kiến thức bổ ích ở lớp. Giải đáp cho ta những thắc mắc, nghi hoặc, gỡ rối và chỉ đường cho ta khi gặp những phân vân. Nhưng thầy cô không thể lúc nào cũng ở bên cạnh ta được, và cũng có những điều mà chúng ta thật khó để dãi bày cùng họ. Lúc này, chúng ta cần đến những người bạn. Việc có người bạn cùng lứa tuổi và thân thiết, có cùng cách hiểu, cách trình bày sẽ giúp chúng ta dễ đưa ra câu hỏi hơn. Việc nhờ bạn chỉ bài trong những lúc cấp thiết đôi khi sẽ tiện hơn là chúng ta chờ đến lớp để hỏi thầy. Đồng thời, có những điều mà chúng ta chỉ có thể học từ bạn, chứ không thể từ thầy cô. Tựa như cách chơi một môn thể thao, cách gấp hạc giấy, các đi xe đạp… Những lúc ấy, bạn bè chính là người thầy tuyệt vời nhất của ta.</a:t>
            </a:r>
          </a:p>
          <a:p>
            <a:pPr algn="just"/>
            <a:r>
              <a:rPr lang="en-US" sz="1900" dirty="0">
                <a:latin typeface="Times New Roman" panose="02020603050405020304" pitchFamily="18" charset="0"/>
                <a:cs typeface="Times New Roman" panose="02020603050405020304" pitchFamily="18" charset="0"/>
              </a:rPr>
              <a:t>         </a:t>
            </a:r>
            <a:r>
              <a:rPr lang="vi-VN" sz="1900" dirty="0">
                <a:latin typeface="Times New Roman" panose="02020603050405020304" pitchFamily="18" charset="0"/>
                <a:cs typeface="Times New Roman" panose="02020603050405020304" pitchFamily="18" charset="0"/>
              </a:rPr>
              <a:t>Từ đó, chúng ta hiểu được rằng, trên con đường học tập kia, việc học từ thầy cô là quan trọng, nhưng việc học từ bạn bè cũng quan trọng không kém. Chúng ta cần phải biết cân bằng và phối hợp giữa hai cách học này để đem lại những hiệu quả tốt nhất</a:t>
            </a:r>
            <a:r>
              <a:rPr lang="en-US" sz="1900">
                <a:latin typeface="Times New Roman" panose="02020603050405020304" pitchFamily="18" charset="0"/>
                <a:cs typeface="Times New Roman" panose="02020603050405020304" pitchFamily="18" charset="0"/>
              </a:rPr>
              <a:t>.</a:t>
            </a:r>
            <a:endParaRPr lang="vi-VN" sz="19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532832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33" name="Google Shape;255;p33"/>
          <p:cNvSpPr txBox="1">
            <a:spLocks noGrp="1"/>
          </p:cNvSpPr>
          <p:nvPr>
            <p:ph type="title"/>
          </p:nvPr>
        </p:nvSpPr>
        <p:spPr>
          <a:xfrm>
            <a:off x="329988" y="519935"/>
            <a:ext cx="8356812" cy="952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800" dirty="0">
                <a:latin typeface="Times New Roman" panose="02020603050405020304" pitchFamily="18" charset="0"/>
                <a:cs typeface="Times New Roman" panose="02020603050405020304" pitchFamily="18" charset="0"/>
              </a:rPr>
              <a:t>I. YÊU CẦU ĐỐI VỚI BÀI VĂN NGHỊ LUẬN VỀ MỘT VẤN ĐỀ TRONG ĐỜI SỐNG </a:t>
            </a:r>
            <a:br>
              <a:rPr lang="en" sz="2800" dirty="0">
                <a:latin typeface="Times New Roman" panose="02020603050405020304" pitchFamily="18" charset="0"/>
                <a:cs typeface="Times New Roman" panose="02020603050405020304" pitchFamily="18" charset="0"/>
              </a:rPr>
            </a:br>
            <a:r>
              <a:rPr lang="en" sz="2800" dirty="0">
                <a:latin typeface="Times New Roman" panose="02020603050405020304" pitchFamily="18" charset="0"/>
                <a:cs typeface="Times New Roman" panose="02020603050405020304" pitchFamily="18" charset="0"/>
              </a:rPr>
              <a:t>(TRÌNH BÀY Ý KIẾN TÁN THÀNH)</a:t>
            </a:r>
            <a:endParaRPr sz="28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2" name="Google Shape;372;p37"/>
          <p:cNvSpPr txBox="1">
            <a:spLocks noGrp="1"/>
          </p:cNvSpPr>
          <p:nvPr>
            <p:ph type="subTitle" idx="1"/>
          </p:nvPr>
        </p:nvSpPr>
        <p:spPr>
          <a:xfrm>
            <a:off x="770562" y="1096412"/>
            <a:ext cx="2953196" cy="828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dirty="0">
                <a:latin typeface="Times New Roman" panose="02020603050405020304" pitchFamily="18" charset="0"/>
                <a:cs typeface="Times New Roman" panose="02020603050405020304" pitchFamily="18" charset="0"/>
              </a:rPr>
              <a:t>Nêu được vấn đề và ý nghĩa bàn luận</a:t>
            </a:r>
            <a:endParaRPr sz="2400" dirty="0">
              <a:latin typeface="Times New Roman" panose="02020603050405020304" pitchFamily="18" charset="0"/>
              <a:cs typeface="Times New Roman" panose="02020603050405020304" pitchFamily="18" charset="0"/>
            </a:endParaRPr>
          </a:p>
        </p:txBody>
      </p:sp>
      <p:sp>
        <p:nvSpPr>
          <p:cNvPr id="373" name="Google Shape;373;p37"/>
          <p:cNvSpPr txBox="1">
            <a:spLocks noGrp="1"/>
          </p:cNvSpPr>
          <p:nvPr>
            <p:ph type="subTitle" idx="2"/>
          </p:nvPr>
        </p:nvSpPr>
        <p:spPr>
          <a:xfrm>
            <a:off x="1449778" y="474830"/>
            <a:ext cx="2253300" cy="576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dirty="0"/>
              <a:t>1</a:t>
            </a:r>
            <a:endParaRPr sz="3600" dirty="0"/>
          </a:p>
        </p:txBody>
      </p:sp>
      <p:sp>
        <p:nvSpPr>
          <p:cNvPr id="374" name="Google Shape;374;p37"/>
          <p:cNvSpPr txBox="1">
            <a:spLocks noGrp="1"/>
          </p:cNvSpPr>
          <p:nvPr>
            <p:ph type="subTitle" idx="3"/>
          </p:nvPr>
        </p:nvSpPr>
        <p:spPr>
          <a:xfrm>
            <a:off x="1187465" y="3157759"/>
            <a:ext cx="4248197" cy="828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400" dirty="0">
                <a:latin typeface="Times New Roman" panose="02020603050405020304" pitchFamily="18" charset="0"/>
                <a:cs typeface="Times New Roman" panose="02020603050405020304" pitchFamily="18" charset="0"/>
              </a:rPr>
              <a:t>Đ</a:t>
            </a:r>
            <a:r>
              <a:rPr lang="en" sz="2400" dirty="0">
                <a:latin typeface="Times New Roman" panose="02020603050405020304" pitchFamily="18" charset="0"/>
                <a:cs typeface="Times New Roman" panose="02020603050405020304" pitchFamily="18" charset="0"/>
              </a:rPr>
              <a:t>ưa ra được những lí lẽ rõ ràng và bằng chứng đa dạng để chứng tỏ sự tán thành đó là có căn cứ</a:t>
            </a:r>
            <a:endParaRPr sz="2400" dirty="0">
              <a:latin typeface="Times New Roman" panose="02020603050405020304" pitchFamily="18" charset="0"/>
              <a:cs typeface="Times New Roman" panose="02020603050405020304" pitchFamily="18" charset="0"/>
            </a:endParaRPr>
          </a:p>
        </p:txBody>
      </p:sp>
      <p:sp>
        <p:nvSpPr>
          <p:cNvPr id="375" name="Google Shape;375;p37"/>
          <p:cNvSpPr txBox="1">
            <a:spLocks noGrp="1"/>
          </p:cNvSpPr>
          <p:nvPr>
            <p:ph type="subTitle" idx="4"/>
          </p:nvPr>
        </p:nvSpPr>
        <p:spPr>
          <a:xfrm>
            <a:off x="1951948" y="2472494"/>
            <a:ext cx="2253300" cy="576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dirty="0"/>
              <a:t>3</a:t>
            </a:r>
            <a:endParaRPr sz="3600" dirty="0"/>
          </a:p>
        </p:txBody>
      </p:sp>
      <p:sp>
        <p:nvSpPr>
          <p:cNvPr id="376" name="Google Shape;376;p37"/>
          <p:cNvSpPr txBox="1">
            <a:spLocks noGrp="1"/>
          </p:cNvSpPr>
          <p:nvPr>
            <p:ph type="subTitle" idx="5"/>
          </p:nvPr>
        </p:nvSpPr>
        <p:spPr>
          <a:xfrm>
            <a:off x="4921946" y="1782000"/>
            <a:ext cx="3451492" cy="828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400" dirty="0">
                <a:latin typeface="Times New Roman" panose="02020603050405020304" pitchFamily="18" charset="0"/>
                <a:cs typeface="Times New Roman" panose="02020603050405020304" pitchFamily="18" charset="0"/>
              </a:rPr>
              <a:t>T</a:t>
            </a:r>
            <a:r>
              <a:rPr lang="en" sz="2400" dirty="0">
                <a:latin typeface="Times New Roman" panose="02020603050405020304" pitchFamily="18" charset="0"/>
                <a:cs typeface="Times New Roman" panose="02020603050405020304" pitchFamily="18" charset="0"/>
              </a:rPr>
              <a:t>rình bày được sự tán thành đối với những ý kiến được bàn luận</a:t>
            </a:r>
            <a:endParaRPr sz="2400" dirty="0">
              <a:latin typeface="Times New Roman" panose="02020603050405020304" pitchFamily="18" charset="0"/>
              <a:cs typeface="Times New Roman" panose="02020603050405020304" pitchFamily="18" charset="0"/>
            </a:endParaRPr>
          </a:p>
        </p:txBody>
      </p:sp>
      <p:sp>
        <p:nvSpPr>
          <p:cNvPr id="377" name="Google Shape;377;p37"/>
          <p:cNvSpPr txBox="1">
            <a:spLocks noGrp="1"/>
          </p:cNvSpPr>
          <p:nvPr>
            <p:ph type="subTitle" idx="6"/>
          </p:nvPr>
        </p:nvSpPr>
        <p:spPr>
          <a:xfrm>
            <a:off x="5435662" y="1151368"/>
            <a:ext cx="2253300" cy="576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dirty="0"/>
              <a:t>2</a:t>
            </a:r>
            <a:endParaRPr sz="3600" dirty="0"/>
          </a:p>
        </p:txBody>
      </p:sp>
    </p:spTree>
    <p:extLst>
      <p:ext uri="{BB962C8B-B14F-4D97-AF65-F5344CB8AC3E}">
        <p14:creationId xmlns:p14="http://schemas.microsoft.com/office/powerpoint/2010/main" val="2444356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73">
                                            <p:txEl>
                                              <p:pRg st="0" end="0"/>
                                            </p:txEl>
                                          </p:spTgt>
                                        </p:tgtEl>
                                        <p:attrNameLst>
                                          <p:attrName>style.visibility</p:attrName>
                                        </p:attrNameLst>
                                      </p:cBhvr>
                                      <p:to>
                                        <p:strVal val="visible"/>
                                      </p:to>
                                    </p:set>
                                    <p:animEffect transition="in" filter="barn(inVertical)">
                                      <p:cBhvr>
                                        <p:cTn id="7" dur="500"/>
                                        <p:tgtEl>
                                          <p:spTgt spid="373">
                                            <p:txEl>
                                              <p:pRg st="0" end="0"/>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72">
                                            <p:txEl>
                                              <p:pRg st="0" end="0"/>
                                            </p:txEl>
                                          </p:spTgt>
                                        </p:tgtEl>
                                        <p:attrNameLst>
                                          <p:attrName>style.visibility</p:attrName>
                                        </p:attrNameLst>
                                      </p:cBhvr>
                                      <p:to>
                                        <p:strVal val="visible"/>
                                      </p:to>
                                    </p:set>
                                    <p:animEffect transition="in" filter="barn(inVertical)">
                                      <p:cBhvr>
                                        <p:cTn id="10" dur="500"/>
                                        <p:tgtEl>
                                          <p:spTgt spid="37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77">
                                            <p:txEl>
                                              <p:pRg st="0" end="0"/>
                                            </p:txEl>
                                          </p:spTgt>
                                        </p:tgtEl>
                                        <p:attrNameLst>
                                          <p:attrName>style.visibility</p:attrName>
                                        </p:attrNameLst>
                                      </p:cBhvr>
                                      <p:to>
                                        <p:strVal val="visible"/>
                                      </p:to>
                                    </p:set>
                                    <p:animEffect transition="in" filter="barn(inVertical)">
                                      <p:cBhvr>
                                        <p:cTn id="15" dur="500"/>
                                        <p:tgtEl>
                                          <p:spTgt spid="377">
                                            <p:txEl>
                                              <p:pRg st="0" end="0"/>
                                            </p:txEl>
                                          </p:spTgt>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376">
                                            <p:txEl>
                                              <p:pRg st="0" end="0"/>
                                            </p:txEl>
                                          </p:spTgt>
                                        </p:tgtEl>
                                        <p:attrNameLst>
                                          <p:attrName>style.visibility</p:attrName>
                                        </p:attrNameLst>
                                      </p:cBhvr>
                                      <p:to>
                                        <p:strVal val="visible"/>
                                      </p:to>
                                    </p:set>
                                    <p:animEffect transition="in" filter="barn(inVertical)">
                                      <p:cBhvr>
                                        <p:cTn id="18" dur="500"/>
                                        <p:tgtEl>
                                          <p:spTgt spid="376">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375">
                                            <p:txEl>
                                              <p:pRg st="0" end="0"/>
                                            </p:txEl>
                                          </p:spTgt>
                                        </p:tgtEl>
                                        <p:attrNameLst>
                                          <p:attrName>style.visibility</p:attrName>
                                        </p:attrNameLst>
                                      </p:cBhvr>
                                      <p:to>
                                        <p:strVal val="visible"/>
                                      </p:to>
                                    </p:set>
                                    <p:animEffect transition="in" filter="barn(inVertical)">
                                      <p:cBhvr>
                                        <p:cTn id="23" dur="500"/>
                                        <p:tgtEl>
                                          <p:spTgt spid="375">
                                            <p:txEl>
                                              <p:pRg st="0" end="0"/>
                                            </p:txEl>
                                          </p:spTgt>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374">
                                            <p:txEl>
                                              <p:pRg st="0" end="0"/>
                                            </p:txEl>
                                          </p:spTgt>
                                        </p:tgtEl>
                                        <p:attrNameLst>
                                          <p:attrName>style.visibility</p:attrName>
                                        </p:attrNameLst>
                                      </p:cBhvr>
                                      <p:to>
                                        <p:strVal val="visible"/>
                                      </p:to>
                                    </p:set>
                                    <p:animEffect transition="in" filter="barn(inVertical)">
                                      <p:cBhvr>
                                        <p:cTn id="26" dur="500"/>
                                        <p:tgtEl>
                                          <p:spTgt spid="37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2" grpId="0" build="p"/>
      <p:bldP spid="373" grpId="0" build="p"/>
      <p:bldP spid="374" grpId="0" build="p"/>
      <p:bldP spid="375" grpId="0" build="p"/>
      <p:bldP spid="376" grpId="0" build="p"/>
      <p:bldP spid="37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85" name="Google Shape;285;p33"/>
          <p:cNvSpPr/>
          <p:nvPr/>
        </p:nvSpPr>
        <p:spPr>
          <a:xfrm>
            <a:off x="7128644" y="3915050"/>
            <a:ext cx="405900" cy="4059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b="1">
                <a:solidFill>
                  <a:schemeClr val="dk1"/>
                </a:solidFill>
                <a:latin typeface="Albert Sans"/>
                <a:ea typeface="Albert Sans"/>
                <a:cs typeface="Albert Sans"/>
                <a:sym typeface="Albert Sans"/>
              </a:rPr>
              <a:t>B</a:t>
            </a:r>
            <a:endParaRPr sz="1000" b="1">
              <a:solidFill>
                <a:schemeClr val="dk1"/>
              </a:solidFill>
              <a:latin typeface="Albert Sans"/>
              <a:ea typeface="Albert Sans"/>
              <a:cs typeface="Albert Sans"/>
              <a:sym typeface="Albert Sans"/>
            </a:endParaRPr>
          </a:p>
        </p:txBody>
      </p:sp>
      <p:cxnSp>
        <p:nvCxnSpPr>
          <p:cNvPr id="36" name="Straight Connector 35"/>
          <p:cNvCxnSpPr/>
          <p:nvPr/>
        </p:nvCxnSpPr>
        <p:spPr>
          <a:xfrm flipH="1">
            <a:off x="4375355" y="1297017"/>
            <a:ext cx="151745" cy="415580"/>
          </a:xfrm>
          <a:prstGeom prst="line">
            <a:avLst/>
          </a:prstGeom>
        </p:spPr>
        <p:style>
          <a:lnRef idx="1">
            <a:schemeClr val="dk1"/>
          </a:lnRef>
          <a:fillRef idx="0">
            <a:schemeClr val="dk1"/>
          </a:fillRef>
          <a:effectRef idx="0">
            <a:schemeClr val="dk1"/>
          </a:effectRef>
          <a:fontRef idx="minor">
            <a:schemeClr val="tx1"/>
          </a:fontRef>
        </p:style>
      </p:cxnSp>
      <p:sp>
        <p:nvSpPr>
          <p:cNvPr id="37" name="Google Shape;3483;p61"/>
          <p:cNvSpPr/>
          <p:nvPr/>
        </p:nvSpPr>
        <p:spPr>
          <a:xfrm>
            <a:off x="3571327" y="437546"/>
            <a:ext cx="1962016" cy="859471"/>
          </a:xfrm>
          <a:custGeom>
            <a:avLst/>
            <a:gdLst/>
            <a:ahLst/>
            <a:cxnLst/>
            <a:rect l="l" t="t" r="r" b="b"/>
            <a:pathLst>
              <a:path w="89284" h="29965" extrusionOk="0">
                <a:moveTo>
                  <a:pt x="46196" y="2332"/>
                </a:moveTo>
                <a:cubicBezTo>
                  <a:pt x="31622" y="-102"/>
                  <a:pt x="12938" y="-2898"/>
                  <a:pt x="2136" y="7184"/>
                </a:cubicBezTo>
                <a:cubicBezTo>
                  <a:pt x="-939" y="10054"/>
                  <a:pt x="-391" y="16300"/>
                  <a:pt x="1942" y="19800"/>
                </a:cubicBezTo>
                <a:cubicBezTo>
                  <a:pt x="11759" y="34527"/>
                  <a:pt x="36664" y="29076"/>
                  <a:pt x="54348" y="28340"/>
                </a:cubicBezTo>
                <a:cubicBezTo>
                  <a:pt x="66354" y="27840"/>
                  <a:pt x="85979" y="29709"/>
                  <a:pt x="88897" y="18053"/>
                </a:cubicBezTo>
                <a:cubicBezTo>
                  <a:pt x="93324" y="369"/>
                  <a:pt x="55303" y="585"/>
                  <a:pt x="37073" y="585"/>
                </a:cubicBezTo>
              </a:path>
            </a:pathLst>
          </a:custGeom>
          <a:solidFill>
            <a:schemeClr val="accent3">
              <a:lumMod val="20000"/>
              <a:lumOff val="80000"/>
            </a:schemeClr>
          </a:solidFill>
          <a:ln w="19050" cap="flat" cmpd="sng">
            <a:solidFill>
              <a:schemeClr val="dk1"/>
            </a:solidFill>
            <a:prstDash val="solid"/>
            <a:round/>
            <a:headEnd type="none" w="med" len="med"/>
            <a:tailEnd type="none" w="med" len="med"/>
          </a:ln>
        </p:spPr>
      </p:sp>
      <p:sp>
        <p:nvSpPr>
          <p:cNvPr id="38" name="TextBox 37"/>
          <p:cNvSpPr txBox="1"/>
          <p:nvPr/>
        </p:nvSpPr>
        <p:spPr>
          <a:xfrm>
            <a:off x="3871976" y="598829"/>
            <a:ext cx="1455609" cy="415498"/>
          </a:xfrm>
          <a:prstGeom prst="rect">
            <a:avLst/>
          </a:prstGeom>
          <a:noFill/>
        </p:spPr>
        <p:txBody>
          <a:bodyPr wrap="square" rtlCol="0">
            <a:spAutoFit/>
          </a:bodyPr>
          <a:lstStyle/>
          <a:p>
            <a:pPr algn="ctr"/>
            <a:r>
              <a:rPr lang="en-US" sz="2100" b="1" dirty="0">
                <a:solidFill>
                  <a:srgbClr val="FF0000"/>
                </a:solidFill>
                <a:latin typeface="Times New Roman" panose="02020603050405020304" pitchFamily="18" charset="0"/>
                <a:cs typeface="Times New Roman" panose="02020603050405020304" pitchFamily="18" charset="0"/>
              </a:rPr>
              <a:t>Ý </a:t>
            </a:r>
            <a:r>
              <a:rPr lang="en-US" sz="2100" b="1" dirty="0" err="1">
                <a:solidFill>
                  <a:srgbClr val="FF0000"/>
                </a:solidFill>
                <a:latin typeface="Times New Roman" panose="02020603050405020304" pitchFamily="18" charset="0"/>
                <a:cs typeface="Times New Roman" panose="02020603050405020304" pitchFamily="18" charset="0"/>
              </a:rPr>
              <a:t>kiến</a:t>
            </a:r>
            <a:r>
              <a:rPr lang="en-US" sz="2100" b="1" dirty="0">
                <a:solidFill>
                  <a:srgbClr val="FF0000"/>
                </a:solidFill>
                <a:latin typeface="Times New Roman" panose="02020603050405020304" pitchFamily="18" charset="0"/>
                <a:cs typeface="Times New Roman" panose="02020603050405020304" pitchFamily="18" charset="0"/>
              </a:rPr>
              <a:t> </a:t>
            </a:r>
            <a:r>
              <a:rPr lang="en-US" sz="2100" b="1" dirty="0" err="1">
                <a:solidFill>
                  <a:srgbClr val="FF0000"/>
                </a:solidFill>
                <a:latin typeface="Times New Roman" panose="02020603050405020304" pitchFamily="18" charset="0"/>
                <a:cs typeface="Times New Roman" panose="02020603050405020304" pitchFamily="18" charset="0"/>
              </a:rPr>
              <a:t>lớn</a:t>
            </a:r>
            <a:endParaRPr lang="en-US" sz="2100" b="1" i="1" dirty="0">
              <a:solidFill>
                <a:srgbClr val="FF0000"/>
              </a:solidFill>
              <a:latin typeface="Times New Roman" panose="02020603050405020304" pitchFamily="18" charset="0"/>
              <a:cs typeface="Times New Roman" panose="02020603050405020304" pitchFamily="18" charset="0"/>
            </a:endParaRPr>
          </a:p>
        </p:txBody>
      </p:sp>
      <p:sp>
        <p:nvSpPr>
          <p:cNvPr id="39" name="Google Shape;3483;p61"/>
          <p:cNvSpPr/>
          <p:nvPr/>
        </p:nvSpPr>
        <p:spPr>
          <a:xfrm>
            <a:off x="471276" y="1699117"/>
            <a:ext cx="1962016" cy="859471"/>
          </a:xfrm>
          <a:custGeom>
            <a:avLst/>
            <a:gdLst/>
            <a:ahLst/>
            <a:cxnLst/>
            <a:rect l="l" t="t" r="r" b="b"/>
            <a:pathLst>
              <a:path w="89284" h="29965" extrusionOk="0">
                <a:moveTo>
                  <a:pt x="46196" y="2332"/>
                </a:moveTo>
                <a:cubicBezTo>
                  <a:pt x="31622" y="-102"/>
                  <a:pt x="12938" y="-2898"/>
                  <a:pt x="2136" y="7184"/>
                </a:cubicBezTo>
                <a:cubicBezTo>
                  <a:pt x="-939" y="10054"/>
                  <a:pt x="-391" y="16300"/>
                  <a:pt x="1942" y="19800"/>
                </a:cubicBezTo>
                <a:cubicBezTo>
                  <a:pt x="11759" y="34527"/>
                  <a:pt x="36664" y="29076"/>
                  <a:pt x="54348" y="28340"/>
                </a:cubicBezTo>
                <a:cubicBezTo>
                  <a:pt x="66354" y="27840"/>
                  <a:pt x="85979" y="29709"/>
                  <a:pt x="88897" y="18053"/>
                </a:cubicBezTo>
                <a:cubicBezTo>
                  <a:pt x="93324" y="369"/>
                  <a:pt x="55303" y="585"/>
                  <a:pt x="37073" y="585"/>
                </a:cubicBezTo>
              </a:path>
            </a:pathLst>
          </a:custGeom>
          <a:solidFill>
            <a:schemeClr val="accent5">
              <a:lumMod val="20000"/>
              <a:lumOff val="80000"/>
            </a:schemeClr>
          </a:solidFill>
          <a:ln w="19050" cap="flat" cmpd="sng">
            <a:solidFill>
              <a:schemeClr val="dk1"/>
            </a:solidFill>
            <a:prstDash val="solid"/>
            <a:round/>
            <a:headEnd type="none" w="med" len="med"/>
            <a:tailEnd type="none" w="med" len="med"/>
          </a:ln>
        </p:spPr>
      </p:sp>
      <p:sp>
        <p:nvSpPr>
          <p:cNvPr id="40" name="TextBox 39"/>
          <p:cNvSpPr txBox="1"/>
          <p:nvPr/>
        </p:nvSpPr>
        <p:spPr>
          <a:xfrm>
            <a:off x="597877" y="1921103"/>
            <a:ext cx="1708813" cy="415498"/>
          </a:xfrm>
          <a:prstGeom prst="rect">
            <a:avLst/>
          </a:prstGeom>
          <a:noFill/>
        </p:spPr>
        <p:txBody>
          <a:bodyPr wrap="square" rtlCol="0">
            <a:spAutoFit/>
          </a:bodyPr>
          <a:lstStyle/>
          <a:p>
            <a:pPr algn="ctr"/>
            <a:r>
              <a:rPr lang="en-US" sz="2100" b="1" dirty="0">
                <a:latin typeface="Times New Roman" panose="02020603050405020304" pitchFamily="18" charset="0"/>
                <a:cs typeface="Times New Roman" panose="02020603050405020304" pitchFamily="18" charset="0"/>
              </a:rPr>
              <a:t>Ý </a:t>
            </a:r>
            <a:r>
              <a:rPr lang="en-US" sz="2100" b="1" dirty="0" err="1">
                <a:latin typeface="Times New Roman" panose="02020603050405020304" pitchFamily="18" charset="0"/>
                <a:cs typeface="Times New Roman" panose="02020603050405020304" pitchFamily="18" charset="0"/>
              </a:rPr>
              <a:t>kiến</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nhỏ</a:t>
            </a:r>
            <a:r>
              <a:rPr lang="en-US" sz="2100" b="1" dirty="0">
                <a:latin typeface="Times New Roman" panose="02020603050405020304" pitchFamily="18" charset="0"/>
                <a:cs typeface="Times New Roman" panose="02020603050405020304" pitchFamily="18" charset="0"/>
              </a:rPr>
              <a:t> 1</a:t>
            </a:r>
            <a:endParaRPr lang="en-US" sz="2100" b="1" i="1" dirty="0">
              <a:latin typeface="Times New Roman" panose="02020603050405020304" pitchFamily="18" charset="0"/>
              <a:cs typeface="Times New Roman" panose="02020603050405020304" pitchFamily="18" charset="0"/>
            </a:endParaRPr>
          </a:p>
        </p:txBody>
      </p:sp>
      <p:sp>
        <p:nvSpPr>
          <p:cNvPr id="41" name="Google Shape;3483;p61"/>
          <p:cNvSpPr/>
          <p:nvPr/>
        </p:nvSpPr>
        <p:spPr>
          <a:xfrm>
            <a:off x="3417647" y="1699117"/>
            <a:ext cx="1962016" cy="859471"/>
          </a:xfrm>
          <a:custGeom>
            <a:avLst/>
            <a:gdLst/>
            <a:ahLst/>
            <a:cxnLst/>
            <a:rect l="l" t="t" r="r" b="b"/>
            <a:pathLst>
              <a:path w="89284" h="29965" extrusionOk="0">
                <a:moveTo>
                  <a:pt x="46196" y="2332"/>
                </a:moveTo>
                <a:cubicBezTo>
                  <a:pt x="31622" y="-102"/>
                  <a:pt x="12938" y="-2898"/>
                  <a:pt x="2136" y="7184"/>
                </a:cubicBezTo>
                <a:cubicBezTo>
                  <a:pt x="-939" y="10054"/>
                  <a:pt x="-391" y="16300"/>
                  <a:pt x="1942" y="19800"/>
                </a:cubicBezTo>
                <a:cubicBezTo>
                  <a:pt x="11759" y="34527"/>
                  <a:pt x="36664" y="29076"/>
                  <a:pt x="54348" y="28340"/>
                </a:cubicBezTo>
                <a:cubicBezTo>
                  <a:pt x="66354" y="27840"/>
                  <a:pt x="85979" y="29709"/>
                  <a:pt x="88897" y="18053"/>
                </a:cubicBezTo>
                <a:cubicBezTo>
                  <a:pt x="93324" y="369"/>
                  <a:pt x="55303" y="585"/>
                  <a:pt x="37073" y="585"/>
                </a:cubicBezTo>
              </a:path>
            </a:pathLst>
          </a:custGeom>
          <a:solidFill>
            <a:schemeClr val="accent5">
              <a:lumMod val="20000"/>
              <a:lumOff val="80000"/>
            </a:schemeClr>
          </a:solidFill>
          <a:ln w="19050" cap="flat" cmpd="sng">
            <a:solidFill>
              <a:schemeClr val="dk1"/>
            </a:solidFill>
            <a:prstDash val="solid"/>
            <a:round/>
            <a:headEnd type="none" w="med" len="med"/>
            <a:tailEnd type="none" w="med" len="med"/>
          </a:ln>
        </p:spPr>
      </p:sp>
      <p:sp>
        <p:nvSpPr>
          <p:cNvPr id="42" name="TextBox 41"/>
          <p:cNvSpPr txBox="1"/>
          <p:nvPr/>
        </p:nvSpPr>
        <p:spPr>
          <a:xfrm>
            <a:off x="3544248" y="1921103"/>
            <a:ext cx="1708813" cy="415498"/>
          </a:xfrm>
          <a:prstGeom prst="rect">
            <a:avLst/>
          </a:prstGeom>
          <a:noFill/>
        </p:spPr>
        <p:txBody>
          <a:bodyPr wrap="square" rtlCol="0">
            <a:spAutoFit/>
          </a:bodyPr>
          <a:lstStyle/>
          <a:p>
            <a:pPr algn="ctr"/>
            <a:r>
              <a:rPr lang="en-US" sz="2100" b="1" dirty="0">
                <a:latin typeface="Times New Roman" panose="02020603050405020304" pitchFamily="18" charset="0"/>
                <a:cs typeface="Times New Roman" panose="02020603050405020304" pitchFamily="18" charset="0"/>
              </a:rPr>
              <a:t>Ý </a:t>
            </a:r>
            <a:r>
              <a:rPr lang="en-US" sz="2100" b="1" dirty="0" err="1">
                <a:latin typeface="Times New Roman" panose="02020603050405020304" pitchFamily="18" charset="0"/>
                <a:cs typeface="Times New Roman" panose="02020603050405020304" pitchFamily="18" charset="0"/>
              </a:rPr>
              <a:t>kiến</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nhỏ</a:t>
            </a:r>
            <a:r>
              <a:rPr lang="en-US" sz="2100" b="1" dirty="0">
                <a:latin typeface="Times New Roman" panose="02020603050405020304" pitchFamily="18" charset="0"/>
                <a:cs typeface="Times New Roman" panose="02020603050405020304" pitchFamily="18" charset="0"/>
              </a:rPr>
              <a:t> 2</a:t>
            </a:r>
            <a:endParaRPr lang="en-US" sz="2100" b="1" i="1" dirty="0">
              <a:latin typeface="Times New Roman" panose="02020603050405020304" pitchFamily="18" charset="0"/>
              <a:cs typeface="Times New Roman" panose="02020603050405020304" pitchFamily="18" charset="0"/>
            </a:endParaRPr>
          </a:p>
        </p:txBody>
      </p:sp>
      <p:sp>
        <p:nvSpPr>
          <p:cNvPr id="43" name="Google Shape;3483;p61"/>
          <p:cNvSpPr/>
          <p:nvPr/>
        </p:nvSpPr>
        <p:spPr>
          <a:xfrm>
            <a:off x="6568886" y="1699117"/>
            <a:ext cx="1962016" cy="859471"/>
          </a:xfrm>
          <a:custGeom>
            <a:avLst/>
            <a:gdLst/>
            <a:ahLst/>
            <a:cxnLst/>
            <a:rect l="l" t="t" r="r" b="b"/>
            <a:pathLst>
              <a:path w="89284" h="29965" extrusionOk="0">
                <a:moveTo>
                  <a:pt x="46196" y="2332"/>
                </a:moveTo>
                <a:cubicBezTo>
                  <a:pt x="31622" y="-102"/>
                  <a:pt x="12938" y="-2898"/>
                  <a:pt x="2136" y="7184"/>
                </a:cubicBezTo>
                <a:cubicBezTo>
                  <a:pt x="-939" y="10054"/>
                  <a:pt x="-391" y="16300"/>
                  <a:pt x="1942" y="19800"/>
                </a:cubicBezTo>
                <a:cubicBezTo>
                  <a:pt x="11759" y="34527"/>
                  <a:pt x="36664" y="29076"/>
                  <a:pt x="54348" y="28340"/>
                </a:cubicBezTo>
                <a:cubicBezTo>
                  <a:pt x="66354" y="27840"/>
                  <a:pt x="85979" y="29709"/>
                  <a:pt x="88897" y="18053"/>
                </a:cubicBezTo>
                <a:cubicBezTo>
                  <a:pt x="93324" y="369"/>
                  <a:pt x="55303" y="585"/>
                  <a:pt x="37073" y="585"/>
                </a:cubicBezTo>
              </a:path>
            </a:pathLst>
          </a:custGeom>
          <a:solidFill>
            <a:schemeClr val="accent5">
              <a:lumMod val="20000"/>
              <a:lumOff val="80000"/>
            </a:schemeClr>
          </a:solidFill>
          <a:ln w="19050" cap="flat" cmpd="sng">
            <a:solidFill>
              <a:schemeClr val="dk1"/>
            </a:solidFill>
            <a:prstDash val="solid"/>
            <a:round/>
            <a:headEnd type="none" w="med" len="med"/>
            <a:tailEnd type="none" w="med" len="med"/>
          </a:ln>
        </p:spPr>
      </p:sp>
      <p:sp>
        <p:nvSpPr>
          <p:cNvPr id="44" name="TextBox 43"/>
          <p:cNvSpPr txBox="1"/>
          <p:nvPr/>
        </p:nvSpPr>
        <p:spPr>
          <a:xfrm>
            <a:off x="6695487" y="1921103"/>
            <a:ext cx="1708813" cy="415498"/>
          </a:xfrm>
          <a:prstGeom prst="rect">
            <a:avLst/>
          </a:prstGeom>
          <a:noFill/>
        </p:spPr>
        <p:txBody>
          <a:bodyPr wrap="square" rtlCol="0">
            <a:spAutoFit/>
          </a:bodyPr>
          <a:lstStyle/>
          <a:p>
            <a:pPr algn="ctr"/>
            <a:r>
              <a:rPr lang="en-US" sz="2100" b="1" dirty="0">
                <a:latin typeface="Times New Roman" panose="02020603050405020304" pitchFamily="18" charset="0"/>
                <a:cs typeface="Times New Roman" panose="02020603050405020304" pitchFamily="18" charset="0"/>
              </a:rPr>
              <a:t>Ý </a:t>
            </a:r>
            <a:r>
              <a:rPr lang="en-US" sz="2100" b="1" dirty="0" err="1">
                <a:latin typeface="Times New Roman" panose="02020603050405020304" pitchFamily="18" charset="0"/>
                <a:cs typeface="Times New Roman" panose="02020603050405020304" pitchFamily="18" charset="0"/>
              </a:rPr>
              <a:t>kiến</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nhỏ</a:t>
            </a:r>
            <a:r>
              <a:rPr lang="en-US" sz="2100" b="1" dirty="0">
                <a:latin typeface="Times New Roman" panose="02020603050405020304" pitchFamily="18" charset="0"/>
                <a:cs typeface="Times New Roman" panose="02020603050405020304" pitchFamily="18" charset="0"/>
              </a:rPr>
              <a:t> 3</a:t>
            </a:r>
            <a:endParaRPr lang="en-US" sz="2100" b="1" i="1" dirty="0">
              <a:latin typeface="Times New Roman" panose="02020603050405020304" pitchFamily="18" charset="0"/>
              <a:cs typeface="Times New Roman" panose="02020603050405020304" pitchFamily="18" charset="0"/>
            </a:endParaRPr>
          </a:p>
        </p:txBody>
      </p:sp>
      <p:sp>
        <p:nvSpPr>
          <p:cNvPr id="45" name="Google Shape;3483;p61"/>
          <p:cNvSpPr/>
          <p:nvPr/>
        </p:nvSpPr>
        <p:spPr>
          <a:xfrm>
            <a:off x="191369" y="3567246"/>
            <a:ext cx="2532166" cy="859471"/>
          </a:xfrm>
          <a:custGeom>
            <a:avLst/>
            <a:gdLst/>
            <a:ahLst/>
            <a:cxnLst/>
            <a:rect l="l" t="t" r="r" b="b"/>
            <a:pathLst>
              <a:path w="89284" h="29965" extrusionOk="0">
                <a:moveTo>
                  <a:pt x="46196" y="2332"/>
                </a:moveTo>
                <a:cubicBezTo>
                  <a:pt x="31622" y="-102"/>
                  <a:pt x="12938" y="-2898"/>
                  <a:pt x="2136" y="7184"/>
                </a:cubicBezTo>
                <a:cubicBezTo>
                  <a:pt x="-939" y="10054"/>
                  <a:pt x="-391" y="16300"/>
                  <a:pt x="1942" y="19800"/>
                </a:cubicBezTo>
                <a:cubicBezTo>
                  <a:pt x="11759" y="34527"/>
                  <a:pt x="36664" y="29076"/>
                  <a:pt x="54348" y="28340"/>
                </a:cubicBezTo>
                <a:cubicBezTo>
                  <a:pt x="66354" y="27840"/>
                  <a:pt x="85979" y="29709"/>
                  <a:pt x="88897" y="18053"/>
                </a:cubicBezTo>
                <a:cubicBezTo>
                  <a:pt x="93324" y="369"/>
                  <a:pt x="55303" y="585"/>
                  <a:pt x="37073" y="585"/>
                </a:cubicBezTo>
              </a:path>
            </a:pathLst>
          </a:custGeom>
          <a:solidFill>
            <a:schemeClr val="accent6">
              <a:lumMod val="20000"/>
              <a:lumOff val="80000"/>
            </a:schemeClr>
          </a:solidFill>
          <a:ln w="19050" cap="flat" cmpd="sng">
            <a:solidFill>
              <a:schemeClr val="dk1"/>
            </a:solidFill>
            <a:prstDash val="solid"/>
            <a:round/>
            <a:headEnd type="none" w="med" len="med"/>
            <a:tailEnd type="none" w="med" len="med"/>
          </a:ln>
        </p:spPr>
      </p:sp>
      <p:sp>
        <p:nvSpPr>
          <p:cNvPr id="46" name="TextBox 45"/>
          <p:cNvSpPr txBox="1"/>
          <p:nvPr/>
        </p:nvSpPr>
        <p:spPr>
          <a:xfrm>
            <a:off x="191369" y="3789232"/>
            <a:ext cx="2401921" cy="415498"/>
          </a:xfrm>
          <a:prstGeom prst="rect">
            <a:avLst/>
          </a:prstGeom>
          <a:noFill/>
        </p:spPr>
        <p:txBody>
          <a:bodyPr wrap="square" rtlCol="0">
            <a:spAutoFit/>
          </a:bodyPr>
          <a:lstStyle/>
          <a:p>
            <a:pPr algn="ctr"/>
            <a:r>
              <a:rPr lang="en-US" sz="2100" b="1" dirty="0" err="1">
                <a:latin typeface="Times New Roman" panose="02020603050405020304" pitchFamily="18" charset="0"/>
                <a:cs typeface="Times New Roman" panose="02020603050405020304" pitchFamily="18" charset="0"/>
              </a:rPr>
              <a:t>Lí</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lẽ</a:t>
            </a:r>
            <a:r>
              <a:rPr lang="en-US" sz="2100" b="1" dirty="0">
                <a:latin typeface="Times New Roman" panose="02020603050405020304" pitchFamily="18" charset="0"/>
                <a:cs typeface="Times New Roman" panose="02020603050405020304" pitchFamily="18" charset="0"/>
              </a:rPr>
              <a:t> + </a:t>
            </a:r>
            <a:r>
              <a:rPr lang="en-US" sz="2100" b="1" dirty="0" err="1">
                <a:latin typeface="Times New Roman" panose="02020603050405020304" pitchFamily="18" charset="0"/>
                <a:cs typeface="Times New Roman" panose="02020603050405020304" pitchFamily="18" charset="0"/>
              </a:rPr>
              <a:t>Bằng</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chứng</a:t>
            </a:r>
            <a:endParaRPr lang="en-US" sz="2100" b="1" i="1" dirty="0">
              <a:latin typeface="Times New Roman" panose="02020603050405020304" pitchFamily="18" charset="0"/>
              <a:cs typeface="Times New Roman" panose="02020603050405020304" pitchFamily="18" charset="0"/>
            </a:endParaRPr>
          </a:p>
        </p:txBody>
      </p:sp>
      <p:sp>
        <p:nvSpPr>
          <p:cNvPr id="47" name="Google Shape;3483;p61"/>
          <p:cNvSpPr/>
          <p:nvPr/>
        </p:nvSpPr>
        <p:spPr>
          <a:xfrm>
            <a:off x="3263950" y="3567246"/>
            <a:ext cx="2532166" cy="859471"/>
          </a:xfrm>
          <a:custGeom>
            <a:avLst/>
            <a:gdLst/>
            <a:ahLst/>
            <a:cxnLst/>
            <a:rect l="l" t="t" r="r" b="b"/>
            <a:pathLst>
              <a:path w="89284" h="29965" extrusionOk="0">
                <a:moveTo>
                  <a:pt x="46196" y="2332"/>
                </a:moveTo>
                <a:cubicBezTo>
                  <a:pt x="31622" y="-102"/>
                  <a:pt x="12938" y="-2898"/>
                  <a:pt x="2136" y="7184"/>
                </a:cubicBezTo>
                <a:cubicBezTo>
                  <a:pt x="-939" y="10054"/>
                  <a:pt x="-391" y="16300"/>
                  <a:pt x="1942" y="19800"/>
                </a:cubicBezTo>
                <a:cubicBezTo>
                  <a:pt x="11759" y="34527"/>
                  <a:pt x="36664" y="29076"/>
                  <a:pt x="54348" y="28340"/>
                </a:cubicBezTo>
                <a:cubicBezTo>
                  <a:pt x="66354" y="27840"/>
                  <a:pt x="85979" y="29709"/>
                  <a:pt x="88897" y="18053"/>
                </a:cubicBezTo>
                <a:cubicBezTo>
                  <a:pt x="93324" y="369"/>
                  <a:pt x="55303" y="585"/>
                  <a:pt x="37073" y="585"/>
                </a:cubicBezTo>
              </a:path>
            </a:pathLst>
          </a:custGeom>
          <a:solidFill>
            <a:schemeClr val="accent6">
              <a:lumMod val="20000"/>
              <a:lumOff val="80000"/>
            </a:schemeClr>
          </a:solidFill>
          <a:ln w="19050" cap="flat" cmpd="sng">
            <a:solidFill>
              <a:schemeClr val="dk1"/>
            </a:solidFill>
            <a:prstDash val="solid"/>
            <a:round/>
            <a:headEnd type="none" w="med" len="med"/>
            <a:tailEnd type="none" w="med" len="med"/>
          </a:ln>
        </p:spPr>
      </p:sp>
      <p:sp>
        <p:nvSpPr>
          <p:cNvPr id="48" name="TextBox 47"/>
          <p:cNvSpPr txBox="1"/>
          <p:nvPr/>
        </p:nvSpPr>
        <p:spPr>
          <a:xfrm>
            <a:off x="3263950" y="3789232"/>
            <a:ext cx="2401921" cy="415498"/>
          </a:xfrm>
          <a:prstGeom prst="rect">
            <a:avLst/>
          </a:prstGeom>
          <a:noFill/>
        </p:spPr>
        <p:txBody>
          <a:bodyPr wrap="square" rtlCol="0">
            <a:spAutoFit/>
          </a:bodyPr>
          <a:lstStyle/>
          <a:p>
            <a:pPr algn="ctr"/>
            <a:r>
              <a:rPr lang="en-US" sz="2100" b="1" dirty="0" err="1">
                <a:latin typeface="Times New Roman" panose="02020603050405020304" pitchFamily="18" charset="0"/>
                <a:cs typeface="Times New Roman" panose="02020603050405020304" pitchFamily="18" charset="0"/>
              </a:rPr>
              <a:t>Lí</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lẽ</a:t>
            </a:r>
            <a:r>
              <a:rPr lang="en-US" sz="2100" b="1" dirty="0">
                <a:latin typeface="Times New Roman" panose="02020603050405020304" pitchFamily="18" charset="0"/>
                <a:cs typeface="Times New Roman" panose="02020603050405020304" pitchFamily="18" charset="0"/>
              </a:rPr>
              <a:t> + </a:t>
            </a:r>
            <a:r>
              <a:rPr lang="en-US" sz="2100" b="1" dirty="0" err="1">
                <a:latin typeface="Times New Roman" panose="02020603050405020304" pitchFamily="18" charset="0"/>
                <a:cs typeface="Times New Roman" panose="02020603050405020304" pitchFamily="18" charset="0"/>
              </a:rPr>
              <a:t>Bằng</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chứng</a:t>
            </a:r>
            <a:endParaRPr lang="en-US" sz="2100" b="1" i="1" dirty="0">
              <a:latin typeface="Times New Roman" panose="02020603050405020304" pitchFamily="18" charset="0"/>
              <a:cs typeface="Times New Roman" panose="02020603050405020304" pitchFamily="18" charset="0"/>
            </a:endParaRPr>
          </a:p>
        </p:txBody>
      </p:sp>
      <p:sp>
        <p:nvSpPr>
          <p:cNvPr id="49" name="Google Shape;3483;p61"/>
          <p:cNvSpPr/>
          <p:nvPr/>
        </p:nvSpPr>
        <p:spPr>
          <a:xfrm>
            <a:off x="6405357" y="3567246"/>
            <a:ext cx="2532166" cy="859471"/>
          </a:xfrm>
          <a:custGeom>
            <a:avLst/>
            <a:gdLst/>
            <a:ahLst/>
            <a:cxnLst/>
            <a:rect l="l" t="t" r="r" b="b"/>
            <a:pathLst>
              <a:path w="89284" h="29965" extrusionOk="0">
                <a:moveTo>
                  <a:pt x="46196" y="2332"/>
                </a:moveTo>
                <a:cubicBezTo>
                  <a:pt x="31622" y="-102"/>
                  <a:pt x="12938" y="-2898"/>
                  <a:pt x="2136" y="7184"/>
                </a:cubicBezTo>
                <a:cubicBezTo>
                  <a:pt x="-939" y="10054"/>
                  <a:pt x="-391" y="16300"/>
                  <a:pt x="1942" y="19800"/>
                </a:cubicBezTo>
                <a:cubicBezTo>
                  <a:pt x="11759" y="34527"/>
                  <a:pt x="36664" y="29076"/>
                  <a:pt x="54348" y="28340"/>
                </a:cubicBezTo>
                <a:cubicBezTo>
                  <a:pt x="66354" y="27840"/>
                  <a:pt x="85979" y="29709"/>
                  <a:pt x="88897" y="18053"/>
                </a:cubicBezTo>
                <a:cubicBezTo>
                  <a:pt x="93324" y="369"/>
                  <a:pt x="55303" y="585"/>
                  <a:pt x="37073" y="585"/>
                </a:cubicBezTo>
              </a:path>
            </a:pathLst>
          </a:custGeom>
          <a:solidFill>
            <a:schemeClr val="accent6">
              <a:lumMod val="20000"/>
              <a:lumOff val="80000"/>
            </a:schemeClr>
          </a:solidFill>
          <a:ln w="19050" cap="flat" cmpd="sng">
            <a:solidFill>
              <a:schemeClr val="dk1"/>
            </a:solidFill>
            <a:prstDash val="solid"/>
            <a:round/>
            <a:headEnd type="none" w="med" len="med"/>
            <a:tailEnd type="none" w="med" len="med"/>
          </a:ln>
        </p:spPr>
      </p:sp>
      <p:sp>
        <p:nvSpPr>
          <p:cNvPr id="50" name="TextBox 49"/>
          <p:cNvSpPr txBox="1"/>
          <p:nvPr/>
        </p:nvSpPr>
        <p:spPr>
          <a:xfrm>
            <a:off x="6405357" y="3789232"/>
            <a:ext cx="2401921" cy="415498"/>
          </a:xfrm>
          <a:prstGeom prst="rect">
            <a:avLst/>
          </a:prstGeom>
          <a:noFill/>
        </p:spPr>
        <p:txBody>
          <a:bodyPr wrap="square" rtlCol="0">
            <a:spAutoFit/>
          </a:bodyPr>
          <a:lstStyle/>
          <a:p>
            <a:pPr algn="ctr"/>
            <a:r>
              <a:rPr lang="en-US" sz="2100" b="1" dirty="0" err="1">
                <a:latin typeface="Times New Roman" panose="02020603050405020304" pitchFamily="18" charset="0"/>
                <a:cs typeface="Times New Roman" panose="02020603050405020304" pitchFamily="18" charset="0"/>
              </a:rPr>
              <a:t>Lí</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lẽ</a:t>
            </a:r>
            <a:r>
              <a:rPr lang="en-US" sz="2100" b="1" dirty="0">
                <a:latin typeface="Times New Roman" panose="02020603050405020304" pitchFamily="18" charset="0"/>
                <a:cs typeface="Times New Roman" panose="02020603050405020304" pitchFamily="18" charset="0"/>
              </a:rPr>
              <a:t> + </a:t>
            </a:r>
            <a:r>
              <a:rPr lang="en-US" sz="2100" b="1" dirty="0" err="1">
                <a:latin typeface="Times New Roman" panose="02020603050405020304" pitchFamily="18" charset="0"/>
                <a:cs typeface="Times New Roman" panose="02020603050405020304" pitchFamily="18" charset="0"/>
              </a:rPr>
              <a:t>Bằng</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chứng</a:t>
            </a:r>
            <a:endParaRPr lang="en-US" sz="2100" b="1" i="1" dirty="0">
              <a:latin typeface="Times New Roman" panose="02020603050405020304" pitchFamily="18" charset="0"/>
              <a:cs typeface="Times New Roman" panose="02020603050405020304" pitchFamily="18" charset="0"/>
            </a:endParaRPr>
          </a:p>
        </p:txBody>
      </p:sp>
      <p:cxnSp>
        <p:nvCxnSpPr>
          <p:cNvPr id="51" name="Straight Connector 50"/>
          <p:cNvCxnSpPr/>
          <p:nvPr/>
        </p:nvCxnSpPr>
        <p:spPr>
          <a:xfrm flipH="1">
            <a:off x="1396181" y="1297017"/>
            <a:ext cx="3130919" cy="402100"/>
          </a:xfrm>
          <a:prstGeom prst="line">
            <a:avLst/>
          </a:prstGeom>
        </p:spPr>
        <p:style>
          <a:lnRef idx="1">
            <a:schemeClr val="dk1"/>
          </a:lnRef>
          <a:fillRef idx="0">
            <a:schemeClr val="dk1"/>
          </a:fillRef>
          <a:effectRef idx="0">
            <a:schemeClr val="dk1"/>
          </a:effectRef>
          <a:fontRef idx="minor">
            <a:schemeClr val="tx1"/>
          </a:fontRef>
        </p:style>
      </p:cxnSp>
      <p:cxnSp>
        <p:nvCxnSpPr>
          <p:cNvPr id="52" name="Straight Connector 51"/>
          <p:cNvCxnSpPr/>
          <p:nvPr/>
        </p:nvCxnSpPr>
        <p:spPr>
          <a:xfrm>
            <a:off x="4527100" y="1297017"/>
            <a:ext cx="3031345" cy="415580"/>
          </a:xfrm>
          <a:prstGeom prst="line">
            <a:avLst/>
          </a:prstGeom>
        </p:spPr>
        <p:style>
          <a:lnRef idx="1">
            <a:schemeClr val="dk1"/>
          </a:lnRef>
          <a:fillRef idx="0">
            <a:schemeClr val="dk1"/>
          </a:fillRef>
          <a:effectRef idx="0">
            <a:schemeClr val="dk1"/>
          </a:effectRef>
          <a:fontRef idx="minor">
            <a:schemeClr val="tx1"/>
          </a:fontRef>
        </p:style>
      </p:cxnSp>
      <p:cxnSp>
        <p:nvCxnSpPr>
          <p:cNvPr id="53" name="Straight Connector 52"/>
          <p:cNvCxnSpPr/>
          <p:nvPr/>
        </p:nvCxnSpPr>
        <p:spPr>
          <a:xfrm>
            <a:off x="1392329" y="2516716"/>
            <a:ext cx="0" cy="1050529"/>
          </a:xfrm>
          <a:prstGeom prst="line">
            <a:avLst/>
          </a:prstGeom>
        </p:spPr>
        <p:style>
          <a:lnRef idx="1">
            <a:schemeClr val="dk1"/>
          </a:lnRef>
          <a:fillRef idx="0">
            <a:schemeClr val="dk1"/>
          </a:fillRef>
          <a:effectRef idx="0">
            <a:schemeClr val="dk1"/>
          </a:effectRef>
          <a:fontRef idx="minor">
            <a:schemeClr val="tx1"/>
          </a:fontRef>
        </p:style>
      </p:cxnSp>
      <p:cxnSp>
        <p:nvCxnSpPr>
          <p:cNvPr id="54" name="Straight Connector 53"/>
          <p:cNvCxnSpPr/>
          <p:nvPr/>
        </p:nvCxnSpPr>
        <p:spPr>
          <a:xfrm>
            <a:off x="4398654" y="2516715"/>
            <a:ext cx="0" cy="1050529"/>
          </a:xfrm>
          <a:prstGeom prst="line">
            <a:avLst/>
          </a:prstGeom>
        </p:spPr>
        <p:style>
          <a:lnRef idx="1">
            <a:schemeClr val="dk1"/>
          </a:lnRef>
          <a:fillRef idx="0">
            <a:schemeClr val="dk1"/>
          </a:fillRef>
          <a:effectRef idx="0">
            <a:schemeClr val="dk1"/>
          </a:effectRef>
          <a:fontRef idx="minor">
            <a:schemeClr val="tx1"/>
          </a:fontRef>
        </p:style>
      </p:cxnSp>
      <p:cxnSp>
        <p:nvCxnSpPr>
          <p:cNvPr id="55" name="Straight Connector 54"/>
          <p:cNvCxnSpPr/>
          <p:nvPr/>
        </p:nvCxnSpPr>
        <p:spPr>
          <a:xfrm>
            <a:off x="7606317" y="2516714"/>
            <a:ext cx="0" cy="1050529"/>
          </a:xfrm>
          <a:prstGeom prst="line">
            <a:avLst/>
          </a:prstGeom>
        </p:spPr>
        <p:style>
          <a:lnRef idx="1">
            <a:schemeClr val="dk1"/>
          </a:lnRef>
          <a:fillRef idx="0">
            <a:schemeClr val="dk1"/>
          </a:fillRef>
          <a:effectRef idx="0">
            <a:schemeClr val="dk1"/>
          </a:effectRef>
          <a:fontRef idx="minor">
            <a:schemeClr val="tx1"/>
          </a:fontRef>
        </p:style>
      </p:cxnSp>
      <p:grpSp>
        <p:nvGrpSpPr>
          <p:cNvPr id="56" name="Google Shape;4189;p72"/>
          <p:cNvGrpSpPr/>
          <p:nvPr/>
        </p:nvGrpSpPr>
        <p:grpSpPr>
          <a:xfrm rot="-418376">
            <a:off x="7654389" y="266265"/>
            <a:ext cx="1217120" cy="1080626"/>
            <a:chOff x="3953158" y="3194156"/>
            <a:chExt cx="1438158" cy="1438158"/>
          </a:xfrm>
        </p:grpSpPr>
        <p:sp>
          <p:nvSpPr>
            <p:cNvPr id="57" name="Google Shape;4190;p72"/>
            <p:cNvSpPr/>
            <p:nvPr/>
          </p:nvSpPr>
          <p:spPr>
            <a:xfrm rot="-663015">
              <a:off x="4059279" y="3300277"/>
              <a:ext cx="1225916" cy="1225916"/>
            </a:xfrm>
            <a:custGeom>
              <a:avLst/>
              <a:gdLst/>
              <a:ahLst/>
              <a:cxnLst/>
              <a:rect l="l" t="t" r="r" b="b"/>
              <a:pathLst>
                <a:path w="28690" h="28690" extrusionOk="0">
                  <a:moveTo>
                    <a:pt x="1" y="1"/>
                  </a:moveTo>
                  <a:lnTo>
                    <a:pt x="1" y="28690"/>
                  </a:lnTo>
                  <a:lnTo>
                    <a:pt x="28690" y="28690"/>
                  </a:lnTo>
                  <a:lnTo>
                    <a:pt x="28690"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58" name="Google Shape;4191;p72"/>
            <p:cNvSpPr/>
            <p:nvPr/>
          </p:nvSpPr>
          <p:spPr>
            <a:xfrm rot="-663015">
              <a:off x="3971048" y="3308812"/>
              <a:ext cx="1225916" cy="305261"/>
            </a:xfrm>
            <a:custGeom>
              <a:avLst/>
              <a:gdLst/>
              <a:ahLst/>
              <a:cxnLst/>
              <a:rect l="l" t="t" r="r" b="b"/>
              <a:pathLst>
                <a:path w="28690" h="7144" extrusionOk="0">
                  <a:moveTo>
                    <a:pt x="1" y="1"/>
                  </a:moveTo>
                  <a:lnTo>
                    <a:pt x="1" y="7143"/>
                  </a:lnTo>
                  <a:lnTo>
                    <a:pt x="28690" y="7143"/>
                  </a:lnTo>
                  <a:lnTo>
                    <a:pt x="28690" y="1"/>
                  </a:lnTo>
                  <a:close/>
                </a:path>
              </a:pathLst>
            </a:custGeom>
            <a:solidFill>
              <a:srgbClr val="212121">
                <a:alpha val="17320"/>
              </a:srgbClr>
            </a:solidFill>
            <a:ln>
              <a:noFill/>
            </a:ln>
          </p:spPr>
          <p:txBody>
            <a:bodyPr spcFirstLastPara="1" wrap="square" lIns="91425" tIns="91425" rIns="91425" bIns="91425" anchor="ctr" anchorCtr="0">
              <a:noAutofit/>
            </a:bodyPr>
            <a:lstStyle/>
            <a:p>
              <a:endParaRPr/>
            </a:p>
          </p:txBody>
        </p:sp>
      </p:grpSp>
      <p:sp>
        <p:nvSpPr>
          <p:cNvPr id="59" name="Google Shape;4193;p72"/>
          <p:cNvSpPr/>
          <p:nvPr/>
        </p:nvSpPr>
        <p:spPr>
          <a:xfrm rot="10800000">
            <a:off x="7993036" y="106938"/>
            <a:ext cx="230452" cy="348378"/>
          </a:xfrm>
          <a:custGeom>
            <a:avLst/>
            <a:gdLst/>
            <a:ahLst/>
            <a:cxnLst/>
            <a:rect l="l" t="t" r="r" b="b"/>
            <a:pathLst>
              <a:path w="3457" h="5226" extrusionOk="0">
                <a:moveTo>
                  <a:pt x="2116" y="1"/>
                </a:moveTo>
                <a:cubicBezTo>
                  <a:pt x="2078" y="1"/>
                  <a:pt x="2040" y="3"/>
                  <a:pt x="2002" y="8"/>
                </a:cubicBezTo>
                <a:cubicBezTo>
                  <a:pt x="1466" y="74"/>
                  <a:pt x="1083" y="533"/>
                  <a:pt x="930" y="1014"/>
                </a:cubicBezTo>
                <a:cubicBezTo>
                  <a:pt x="853" y="1320"/>
                  <a:pt x="810" y="1616"/>
                  <a:pt x="810" y="1933"/>
                </a:cubicBezTo>
                <a:cubicBezTo>
                  <a:pt x="799" y="2272"/>
                  <a:pt x="777" y="2611"/>
                  <a:pt x="777" y="2950"/>
                </a:cubicBezTo>
                <a:cubicBezTo>
                  <a:pt x="777" y="3256"/>
                  <a:pt x="842" y="3595"/>
                  <a:pt x="1094" y="3803"/>
                </a:cubicBezTo>
                <a:cubicBezTo>
                  <a:pt x="1212" y="3904"/>
                  <a:pt x="1359" y="3953"/>
                  <a:pt x="1507" y="3953"/>
                </a:cubicBezTo>
                <a:cubicBezTo>
                  <a:pt x="1633" y="3953"/>
                  <a:pt x="1760" y="3917"/>
                  <a:pt x="1870" y="3847"/>
                </a:cubicBezTo>
                <a:cubicBezTo>
                  <a:pt x="2538" y="3420"/>
                  <a:pt x="2188" y="2567"/>
                  <a:pt x="2286" y="1944"/>
                </a:cubicBezTo>
                <a:cubicBezTo>
                  <a:pt x="2299" y="1827"/>
                  <a:pt x="2200" y="1753"/>
                  <a:pt x="2111" y="1753"/>
                </a:cubicBezTo>
                <a:cubicBezTo>
                  <a:pt x="2050" y="1753"/>
                  <a:pt x="1993" y="1787"/>
                  <a:pt x="1980" y="1867"/>
                </a:cubicBezTo>
                <a:lnTo>
                  <a:pt x="1980" y="1856"/>
                </a:lnTo>
                <a:cubicBezTo>
                  <a:pt x="1947" y="2119"/>
                  <a:pt x="1947" y="2392"/>
                  <a:pt x="1980" y="2655"/>
                </a:cubicBezTo>
                <a:cubicBezTo>
                  <a:pt x="1991" y="2895"/>
                  <a:pt x="2013" y="3158"/>
                  <a:pt x="1892" y="3377"/>
                </a:cubicBezTo>
                <a:cubicBezTo>
                  <a:pt x="1809" y="3518"/>
                  <a:pt x="1649" y="3647"/>
                  <a:pt x="1491" y="3647"/>
                </a:cubicBezTo>
                <a:cubicBezTo>
                  <a:pt x="1441" y="3647"/>
                  <a:pt x="1392" y="3635"/>
                  <a:pt x="1345" y="3606"/>
                </a:cubicBezTo>
                <a:cubicBezTo>
                  <a:pt x="1138" y="3486"/>
                  <a:pt x="1083" y="3180"/>
                  <a:pt x="1083" y="2939"/>
                </a:cubicBezTo>
                <a:cubicBezTo>
                  <a:pt x="1083" y="2666"/>
                  <a:pt x="1105" y="2403"/>
                  <a:pt x="1105" y="2141"/>
                </a:cubicBezTo>
                <a:cubicBezTo>
                  <a:pt x="1105" y="1889"/>
                  <a:pt x="1127" y="1627"/>
                  <a:pt x="1160" y="1386"/>
                </a:cubicBezTo>
                <a:cubicBezTo>
                  <a:pt x="1236" y="949"/>
                  <a:pt x="1455" y="467"/>
                  <a:pt x="1914" y="336"/>
                </a:cubicBezTo>
                <a:cubicBezTo>
                  <a:pt x="1981" y="315"/>
                  <a:pt x="2047" y="306"/>
                  <a:pt x="2110" y="306"/>
                </a:cubicBezTo>
                <a:cubicBezTo>
                  <a:pt x="2480" y="306"/>
                  <a:pt x="2779" y="634"/>
                  <a:pt x="2910" y="970"/>
                </a:cubicBezTo>
                <a:cubicBezTo>
                  <a:pt x="3085" y="1474"/>
                  <a:pt x="3030" y="2042"/>
                  <a:pt x="3041" y="2556"/>
                </a:cubicBezTo>
                <a:cubicBezTo>
                  <a:pt x="3041" y="2841"/>
                  <a:pt x="3041" y="3114"/>
                  <a:pt x="3052" y="3399"/>
                </a:cubicBezTo>
                <a:cubicBezTo>
                  <a:pt x="3063" y="3672"/>
                  <a:pt x="3041" y="3945"/>
                  <a:pt x="2986" y="4219"/>
                </a:cubicBezTo>
                <a:cubicBezTo>
                  <a:pt x="2942" y="4427"/>
                  <a:pt x="2822" y="4613"/>
                  <a:pt x="2647" y="4744"/>
                </a:cubicBezTo>
                <a:cubicBezTo>
                  <a:pt x="2428" y="4897"/>
                  <a:pt x="2144" y="4864"/>
                  <a:pt x="1892" y="4886"/>
                </a:cubicBezTo>
                <a:cubicBezTo>
                  <a:pt x="1742" y="4893"/>
                  <a:pt x="1564" y="4908"/>
                  <a:pt x="1383" y="4908"/>
                </a:cubicBezTo>
                <a:cubicBezTo>
                  <a:pt x="983" y="4908"/>
                  <a:pt x="570" y="4833"/>
                  <a:pt x="427" y="4427"/>
                </a:cubicBezTo>
                <a:cubicBezTo>
                  <a:pt x="350" y="4142"/>
                  <a:pt x="317" y="3847"/>
                  <a:pt x="317" y="3541"/>
                </a:cubicBezTo>
                <a:cubicBezTo>
                  <a:pt x="306" y="3224"/>
                  <a:pt x="317" y="2895"/>
                  <a:pt x="350" y="2578"/>
                </a:cubicBezTo>
                <a:cubicBezTo>
                  <a:pt x="361" y="2480"/>
                  <a:pt x="290" y="2431"/>
                  <a:pt x="213" y="2431"/>
                </a:cubicBezTo>
                <a:cubicBezTo>
                  <a:pt x="137" y="2431"/>
                  <a:pt x="55" y="2480"/>
                  <a:pt x="44" y="2578"/>
                </a:cubicBezTo>
                <a:cubicBezTo>
                  <a:pt x="11" y="2928"/>
                  <a:pt x="0" y="3289"/>
                  <a:pt x="22" y="3650"/>
                </a:cubicBezTo>
                <a:cubicBezTo>
                  <a:pt x="11" y="3967"/>
                  <a:pt x="55" y="4284"/>
                  <a:pt x="153" y="4591"/>
                </a:cubicBezTo>
                <a:cubicBezTo>
                  <a:pt x="364" y="5089"/>
                  <a:pt x="895" y="5210"/>
                  <a:pt x="1391" y="5210"/>
                </a:cubicBezTo>
                <a:cubicBezTo>
                  <a:pt x="1460" y="5210"/>
                  <a:pt x="1530" y="5207"/>
                  <a:pt x="1597" y="5203"/>
                </a:cubicBezTo>
                <a:cubicBezTo>
                  <a:pt x="1914" y="5192"/>
                  <a:pt x="2253" y="5225"/>
                  <a:pt x="2560" y="5127"/>
                </a:cubicBezTo>
                <a:cubicBezTo>
                  <a:pt x="2811" y="5050"/>
                  <a:pt x="3019" y="4875"/>
                  <a:pt x="3150" y="4645"/>
                </a:cubicBezTo>
                <a:cubicBezTo>
                  <a:pt x="3456" y="4099"/>
                  <a:pt x="3347" y="3366"/>
                  <a:pt x="3347" y="2764"/>
                </a:cubicBezTo>
                <a:cubicBezTo>
                  <a:pt x="3347" y="2130"/>
                  <a:pt x="3424" y="1419"/>
                  <a:pt x="3172" y="817"/>
                </a:cubicBezTo>
                <a:cubicBezTo>
                  <a:pt x="2989" y="381"/>
                  <a:pt x="2599" y="1"/>
                  <a:pt x="2116" y="1"/>
                </a:cubicBezTo>
                <a:close/>
              </a:path>
            </a:pathLst>
          </a:custGeom>
          <a:solidFill>
            <a:schemeClr val="dk1"/>
          </a:solidFill>
          <a:ln>
            <a:noFill/>
          </a:ln>
        </p:spPr>
        <p:txBody>
          <a:bodyPr spcFirstLastPara="1" wrap="square" lIns="91425" tIns="91425" rIns="91425" bIns="91425" anchor="ctr" anchorCtr="0">
            <a:noAutofit/>
          </a:bodyPr>
          <a:lstStyle/>
          <a:p>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33" name="Google Shape;255;p33"/>
          <p:cNvSpPr txBox="1">
            <a:spLocks noGrp="1"/>
          </p:cNvSpPr>
          <p:nvPr>
            <p:ph type="title"/>
          </p:nvPr>
        </p:nvSpPr>
        <p:spPr>
          <a:xfrm>
            <a:off x="635201" y="529049"/>
            <a:ext cx="7668827" cy="952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800" dirty="0">
                <a:latin typeface="Times New Roman" panose="02020603050405020304" pitchFamily="18" charset="0"/>
                <a:cs typeface="Times New Roman" panose="02020603050405020304" pitchFamily="18" charset="0"/>
              </a:rPr>
              <a:t>II. PHÂN TÍCH BÀI VIẾT THAM KHẢO</a:t>
            </a:r>
            <a:br>
              <a:rPr lang="en" sz="2800" dirty="0">
                <a:latin typeface="Times New Roman" panose="02020603050405020304" pitchFamily="18" charset="0"/>
                <a:cs typeface="Times New Roman" panose="02020603050405020304" pitchFamily="18" charset="0"/>
              </a:rPr>
            </a:br>
            <a:r>
              <a:rPr lang="en" sz="2800" dirty="0">
                <a:latin typeface="Times New Roman" panose="02020603050405020304" pitchFamily="18" charset="0"/>
                <a:cs typeface="Times New Roman" panose="02020603050405020304" pitchFamily="18" charset="0"/>
              </a:rPr>
              <a:t>“Trường học đầu tiên”</a:t>
            </a:r>
            <a:endParaRPr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25516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3" name="Google Shape;213;p30"/>
          <p:cNvSpPr txBox="1"/>
          <p:nvPr/>
        </p:nvSpPr>
        <p:spPr>
          <a:xfrm>
            <a:off x="336975" y="1113623"/>
            <a:ext cx="8428950" cy="479700"/>
          </a:xfrm>
          <a:prstGeom prst="rect">
            <a:avLst/>
          </a:prstGeom>
          <a:noFill/>
          <a:ln>
            <a:noFill/>
          </a:ln>
        </p:spPr>
        <p:txBody>
          <a:bodyPr spcFirstLastPara="1" wrap="square" lIns="91425" tIns="91425" rIns="0" bIns="91425" anchor="t" anchorCtr="0">
            <a:noAutofit/>
          </a:bodyPr>
          <a:lstStyle/>
          <a:p>
            <a:pPr marL="0" lvl="0" indent="0" rtl="0">
              <a:spcBef>
                <a:spcPts val="0"/>
              </a:spcBef>
              <a:spcAft>
                <a:spcPts val="0"/>
              </a:spcAft>
              <a:buNone/>
            </a:pPr>
            <a:r>
              <a:rPr lang="en-US" sz="2000" b="1" dirty="0">
                <a:solidFill>
                  <a:schemeClr val="accent1"/>
                </a:solidFill>
                <a:highlight>
                  <a:schemeClr val="dk1"/>
                </a:highlight>
                <a:latin typeface="Times New Roman" panose="02020603050405020304" pitchFamily="18" charset="0"/>
                <a:ea typeface="Albert Sans"/>
                <a:cs typeface="Times New Roman" panose="02020603050405020304" pitchFamily="18" charset="0"/>
                <a:sym typeface="Albert Sans"/>
              </a:rPr>
              <a:t>YÊU CẦU: </a:t>
            </a:r>
            <a:r>
              <a:rPr lang="en-US" sz="2000" b="1" dirty="0" err="1">
                <a:solidFill>
                  <a:schemeClr val="accent1"/>
                </a:solidFill>
                <a:highlight>
                  <a:schemeClr val="dk1"/>
                </a:highlight>
                <a:latin typeface="Times New Roman" panose="02020603050405020304" pitchFamily="18" charset="0"/>
                <a:ea typeface="Albert Sans"/>
                <a:cs typeface="Times New Roman" panose="02020603050405020304" pitchFamily="18" charset="0"/>
                <a:sym typeface="Albert Sans"/>
              </a:rPr>
              <a:t>hoàn</a:t>
            </a:r>
            <a:r>
              <a:rPr lang="en-US" sz="2000" b="1" dirty="0">
                <a:solidFill>
                  <a:schemeClr val="accent1"/>
                </a:solidFill>
                <a:highlight>
                  <a:schemeClr val="dk1"/>
                </a:highlight>
                <a:latin typeface="Times New Roman" panose="02020603050405020304" pitchFamily="18" charset="0"/>
                <a:ea typeface="Albert Sans"/>
                <a:cs typeface="Times New Roman" panose="02020603050405020304" pitchFamily="18" charset="0"/>
                <a:sym typeface="Albert Sans"/>
              </a:rPr>
              <a:t> </a:t>
            </a:r>
            <a:r>
              <a:rPr lang="en-US" sz="2000" b="1" dirty="0" err="1">
                <a:solidFill>
                  <a:schemeClr val="accent1"/>
                </a:solidFill>
                <a:highlight>
                  <a:schemeClr val="dk1"/>
                </a:highlight>
                <a:latin typeface="Times New Roman" panose="02020603050405020304" pitchFamily="18" charset="0"/>
                <a:ea typeface="Albert Sans"/>
                <a:cs typeface="Times New Roman" panose="02020603050405020304" pitchFamily="18" charset="0"/>
                <a:sym typeface="Albert Sans"/>
              </a:rPr>
              <a:t>thiện</a:t>
            </a:r>
            <a:r>
              <a:rPr lang="en-US" sz="2000" b="1" dirty="0">
                <a:solidFill>
                  <a:schemeClr val="accent1"/>
                </a:solidFill>
                <a:highlight>
                  <a:schemeClr val="dk1"/>
                </a:highlight>
                <a:latin typeface="Times New Roman" panose="02020603050405020304" pitchFamily="18" charset="0"/>
                <a:ea typeface="Albert Sans"/>
                <a:cs typeface="Times New Roman" panose="02020603050405020304" pitchFamily="18" charset="0"/>
                <a:sym typeface="Albert Sans"/>
              </a:rPr>
              <a:t> </a:t>
            </a:r>
            <a:r>
              <a:rPr lang="en-US" sz="2000" b="1" dirty="0" err="1">
                <a:solidFill>
                  <a:schemeClr val="accent1"/>
                </a:solidFill>
                <a:highlight>
                  <a:schemeClr val="dk1"/>
                </a:highlight>
                <a:latin typeface="Times New Roman" panose="02020603050405020304" pitchFamily="18" charset="0"/>
                <a:ea typeface="Albert Sans"/>
                <a:cs typeface="Times New Roman" panose="02020603050405020304" pitchFamily="18" charset="0"/>
                <a:sym typeface="Albert Sans"/>
              </a:rPr>
              <a:t>phiếu</a:t>
            </a:r>
            <a:r>
              <a:rPr lang="en-US" sz="2000" b="1" dirty="0">
                <a:solidFill>
                  <a:schemeClr val="accent1"/>
                </a:solidFill>
                <a:highlight>
                  <a:schemeClr val="dk1"/>
                </a:highlight>
                <a:latin typeface="Times New Roman" panose="02020603050405020304" pitchFamily="18" charset="0"/>
                <a:ea typeface="Albert Sans"/>
                <a:cs typeface="Times New Roman" panose="02020603050405020304" pitchFamily="18" charset="0"/>
                <a:sym typeface="Albert Sans"/>
              </a:rPr>
              <a:t> </a:t>
            </a:r>
            <a:r>
              <a:rPr lang="en-US" sz="2000" b="1" dirty="0" err="1">
                <a:solidFill>
                  <a:schemeClr val="accent1"/>
                </a:solidFill>
                <a:highlight>
                  <a:schemeClr val="dk1"/>
                </a:highlight>
                <a:latin typeface="Times New Roman" panose="02020603050405020304" pitchFamily="18" charset="0"/>
                <a:ea typeface="Albert Sans"/>
                <a:cs typeface="Times New Roman" panose="02020603050405020304" pitchFamily="18" charset="0"/>
                <a:sym typeface="Albert Sans"/>
              </a:rPr>
              <a:t>học</a:t>
            </a:r>
            <a:r>
              <a:rPr lang="en-US" sz="2000" b="1" dirty="0">
                <a:solidFill>
                  <a:schemeClr val="accent1"/>
                </a:solidFill>
                <a:highlight>
                  <a:schemeClr val="dk1"/>
                </a:highlight>
                <a:latin typeface="Times New Roman" panose="02020603050405020304" pitchFamily="18" charset="0"/>
                <a:ea typeface="Albert Sans"/>
                <a:cs typeface="Times New Roman" panose="02020603050405020304" pitchFamily="18" charset="0"/>
                <a:sym typeface="Albert Sans"/>
              </a:rPr>
              <a:t> </a:t>
            </a:r>
            <a:r>
              <a:rPr lang="en-US" sz="2000" b="1" dirty="0" err="1">
                <a:solidFill>
                  <a:schemeClr val="accent1"/>
                </a:solidFill>
                <a:highlight>
                  <a:schemeClr val="dk1"/>
                </a:highlight>
                <a:latin typeface="Times New Roman" panose="02020603050405020304" pitchFamily="18" charset="0"/>
                <a:ea typeface="Albert Sans"/>
                <a:cs typeface="Times New Roman" panose="02020603050405020304" pitchFamily="18" charset="0"/>
                <a:sym typeface="Albert Sans"/>
              </a:rPr>
              <a:t>tập</a:t>
            </a:r>
            <a:r>
              <a:rPr lang="en-US" sz="2000" b="1" dirty="0">
                <a:solidFill>
                  <a:schemeClr val="accent1"/>
                </a:solidFill>
                <a:highlight>
                  <a:schemeClr val="dk1"/>
                </a:highlight>
                <a:latin typeface="Times New Roman" panose="02020603050405020304" pitchFamily="18" charset="0"/>
                <a:ea typeface="Albert Sans"/>
                <a:cs typeface="Times New Roman" panose="02020603050405020304" pitchFamily="18" charset="0"/>
                <a:sym typeface="Albert Sans"/>
              </a:rPr>
              <a:t> </a:t>
            </a:r>
            <a:r>
              <a:rPr lang="en-US" sz="2000" b="1" dirty="0" err="1">
                <a:solidFill>
                  <a:schemeClr val="accent1"/>
                </a:solidFill>
                <a:highlight>
                  <a:schemeClr val="dk1"/>
                </a:highlight>
                <a:latin typeface="Times New Roman" panose="02020603050405020304" pitchFamily="18" charset="0"/>
                <a:ea typeface="Albert Sans"/>
                <a:cs typeface="Times New Roman" panose="02020603050405020304" pitchFamily="18" charset="0"/>
                <a:sym typeface="Albert Sans"/>
              </a:rPr>
              <a:t>theo</a:t>
            </a:r>
            <a:r>
              <a:rPr lang="en-US" sz="2000" b="1" dirty="0">
                <a:solidFill>
                  <a:schemeClr val="accent1"/>
                </a:solidFill>
                <a:highlight>
                  <a:schemeClr val="dk1"/>
                </a:highlight>
                <a:latin typeface="Times New Roman" panose="02020603050405020304" pitchFamily="18" charset="0"/>
                <a:ea typeface="Albert Sans"/>
                <a:cs typeface="Times New Roman" panose="02020603050405020304" pitchFamily="18" charset="0"/>
                <a:sym typeface="Albert Sans"/>
              </a:rPr>
              <a:t> </a:t>
            </a:r>
            <a:r>
              <a:rPr lang="en-US" sz="2000" b="1" dirty="0" err="1">
                <a:solidFill>
                  <a:schemeClr val="accent1"/>
                </a:solidFill>
                <a:highlight>
                  <a:schemeClr val="dk1"/>
                </a:highlight>
                <a:latin typeface="Times New Roman" panose="02020603050405020304" pitchFamily="18" charset="0"/>
                <a:ea typeface="Albert Sans"/>
                <a:cs typeface="Times New Roman" panose="02020603050405020304" pitchFamily="18" charset="0"/>
                <a:sym typeface="Albert Sans"/>
              </a:rPr>
              <a:t>cặp</a:t>
            </a:r>
            <a:r>
              <a:rPr lang="en-US" sz="2000" b="1" dirty="0">
                <a:solidFill>
                  <a:schemeClr val="accent1"/>
                </a:solidFill>
                <a:highlight>
                  <a:schemeClr val="dk1"/>
                </a:highlight>
                <a:latin typeface="Times New Roman" panose="02020603050405020304" pitchFamily="18" charset="0"/>
                <a:ea typeface="Albert Sans"/>
                <a:cs typeface="Times New Roman" panose="02020603050405020304" pitchFamily="18" charset="0"/>
                <a:sym typeface="Albert Sans"/>
              </a:rPr>
              <a:t> </a:t>
            </a:r>
            <a:r>
              <a:rPr lang="en-US" sz="2000" b="1" dirty="0" err="1">
                <a:solidFill>
                  <a:schemeClr val="accent1"/>
                </a:solidFill>
                <a:highlight>
                  <a:schemeClr val="dk1"/>
                </a:highlight>
                <a:latin typeface="Times New Roman" panose="02020603050405020304" pitchFamily="18" charset="0"/>
                <a:ea typeface="Albert Sans"/>
                <a:cs typeface="Times New Roman" panose="02020603050405020304" pitchFamily="18" charset="0"/>
                <a:sym typeface="Albert Sans"/>
              </a:rPr>
              <a:t>đôi</a:t>
            </a:r>
            <a:r>
              <a:rPr lang="en-US" sz="2000" b="1" dirty="0">
                <a:solidFill>
                  <a:schemeClr val="accent1"/>
                </a:solidFill>
                <a:highlight>
                  <a:schemeClr val="dk1"/>
                </a:highlight>
                <a:latin typeface="Times New Roman" panose="02020603050405020304" pitchFamily="18" charset="0"/>
                <a:ea typeface="Albert Sans"/>
                <a:cs typeface="Times New Roman" panose="02020603050405020304" pitchFamily="18" charset="0"/>
                <a:sym typeface="Albert Sans"/>
              </a:rPr>
              <a:t> </a:t>
            </a:r>
          </a:p>
          <a:p>
            <a:pPr marL="0" lvl="0" indent="0" rtl="0">
              <a:spcBef>
                <a:spcPts val="0"/>
              </a:spcBef>
              <a:spcAft>
                <a:spcPts val="0"/>
              </a:spcAft>
              <a:buNone/>
            </a:pPr>
            <a:r>
              <a:rPr lang="en-US" sz="2000" b="1" dirty="0">
                <a:solidFill>
                  <a:schemeClr val="accent1"/>
                </a:solidFill>
                <a:highlight>
                  <a:schemeClr val="dk1"/>
                </a:highlight>
                <a:latin typeface="Times New Roman" panose="02020603050405020304" pitchFamily="18" charset="0"/>
                <a:ea typeface="Albert Sans"/>
                <a:cs typeface="Times New Roman" panose="02020603050405020304" pitchFamily="18" charset="0"/>
                <a:sym typeface="Albert Sans"/>
              </a:rPr>
              <a:t>THỜI GIAN: 5 </a:t>
            </a:r>
            <a:r>
              <a:rPr lang="en-US" sz="2000" b="1" dirty="0" err="1">
                <a:solidFill>
                  <a:schemeClr val="accent1"/>
                </a:solidFill>
                <a:highlight>
                  <a:schemeClr val="dk1"/>
                </a:highlight>
                <a:latin typeface="Times New Roman" panose="02020603050405020304" pitchFamily="18" charset="0"/>
                <a:ea typeface="Albert Sans"/>
                <a:cs typeface="Times New Roman" panose="02020603050405020304" pitchFamily="18" charset="0"/>
                <a:sym typeface="Albert Sans"/>
              </a:rPr>
              <a:t>phút</a:t>
            </a:r>
            <a:endParaRPr sz="2000" b="1" dirty="0">
              <a:solidFill>
                <a:schemeClr val="accent1"/>
              </a:solidFill>
              <a:highlight>
                <a:schemeClr val="dk1"/>
              </a:highlight>
              <a:latin typeface="Times New Roman" panose="02020603050405020304" pitchFamily="18" charset="0"/>
              <a:ea typeface="Albert Sans"/>
              <a:cs typeface="Times New Roman" panose="02020603050405020304" pitchFamily="18" charset="0"/>
              <a:sym typeface="Albert Sans"/>
            </a:endParaRPr>
          </a:p>
        </p:txBody>
      </p:sp>
      <p:graphicFrame>
        <p:nvGraphicFramePr>
          <p:cNvPr id="7" name="Table 6"/>
          <p:cNvGraphicFramePr>
            <a:graphicFrameLocks noGrp="1"/>
          </p:cNvGraphicFramePr>
          <p:nvPr>
            <p:extLst>
              <p:ext uri="{D42A27DB-BD31-4B8C-83A1-F6EECF244321}">
                <p14:modId xmlns:p14="http://schemas.microsoft.com/office/powerpoint/2010/main" val="1247624461"/>
              </p:ext>
            </p:extLst>
          </p:nvPr>
        </p:nvGraphicFramePr>
        <p:xfrm>
          <a:off x="410999" y="1952918"/>
          <a:ext cx="8301450" cy="2906964"/>
        </p:xfrm>
        <a:graphic>
          <a:graphicData uri="http://schemas.openxmlformats.org/drawingml/2006/table">
            <a:tbl>
              <a:tblPr firstRow="1" bandRow="1">
                <a:tableStyleId>{8B471134-74D6-410C-A033-E34C8BFA5866}</a:tableStyleId>
              </a:tblPr>
              <a:tblGrid>
                <a:gridCol w="5093769">
                  <a:extLst>
                    <a:ext uri="{9D8B030D-6E8A-4147-A177-3AD203B41FA5}">
                      <a16:colId xmlns:a16="http://schemas.microsoft.com/office/drawing/2014/main" val="20000"/>
                    </a:ext>
                  </a:extLst>
                </a:gridCol>
                <a:gridCol w="3207681">
                  <a:extLst>
                    <a:ext uri="{9D8B030D-6E8A-4147-A177-3AD203B41FA5}">
                      <a16:colId xmlns:a16="http://schemas.microsoft.com/office/drawing/2014/main" val="20001"/>
                    </a:ext>
                  </a:extLst>
                </a:gridCol>
              </a:tblGrid>
              <a:tr h="492331">
                <a:tc>
                  <a:txBody>
                    <a:bodyPr/>
                    <a:lstStyle/>
                    <a:p>
                      <a:pPr algn="just"/>
                      <a:r>
                        <a:rPr lang="vi-VN" sz="2100" kern="1200" dirty="0">
                          <a:effectLst/>
                          <a:latin typeface="Times New Roman" panose="02020603050405020304" pitchFamily="18" charset="0"/>
                          <a:cs typeface="Times New Roman" panose="02020603050405020304" pitchFamily="18" charset="0"/>
                        </a:rPr>
                        <a:t>Vấn đề cô giáo đưa ra để nghị luận là gì?</a:t>
                      </a:r>
                      <a:endParaRPr lang="vi-VN" sz="1000" dirty="0">
                        <a:latin typeface="Times New Roman" panose="02020603050405020304" pitchFamily="18" charset="0"/>
                        <a:cs typeface="Times New Roman" panose="02020603050405020304" pitchFamily="18" charset="0"/>
                      </a:endParaRPr>
                    </a:p>
                  </a:txBody>
                  <a:tcPr marL="68580" marR="68580" marT="34290" marB="34290">
                    <a:solidFill>
                      <a:schemeClr val="tx1"/>
                    </a:solidFill>
                  </a:tcPr>
                </a:tc>
                <a:tc>
                  <a:txBody>
                    <a:bodyPr/>
                    <a:lstStyle/>
                    <a:p>
                      <a:endParaRPr lang="vi-VN" sz="1000" dirty="0">
                        <a:latin typeface="Times New Roman" panose="02020603050405020304" pitchFamily="18" charset="0"/>
                        <a:cs typeface="Times New Roman" panose="02020603050405020304" pitchFamily="18" charset="0"/>
                      </a:endParaRPr>
                    </a:p>
                  </a:txBody>
                  <a:tcPr marL="68580" marR="68580" marT="34290" marB="34290">
                    <a:solidFill>
                      <a:schemeClr val="tx1"/>
                    </a:solidFill>
                  </a:tcPr>
                </a:tc>
                <a:extLst>
                  <a:ext uri="{0D108BD9-81ED-4DB2-BD59-A6C34878D82A}">
                    <a16:rowId xmlns:a16="http://schemas.microsoft.com/office/drawing/2014/main" val="10000"/>
                  </a:ext>
                </a:extLst>
              </a:tr>
              <a:tr h="482314">
                <a:tc>
                  <a:txBody>
                    <a:bodyPr/>
                    <a:lstStyle/>
                    <a:p>
                      <a:pPr algn="just"/>
                      <a:r>
                        <a:rPr lang="en-US" sz="2100" kern="1200" dirty="0">
                          <a:effectLst/>
                          <a:latin typeface="Times New Roman" panose="02020603050405020304" pitchFamily="18" charset="0"/>
                          <a:cs typeface="Times New Roman" panose="02020603050405020304" pitchFamily="18" charset="0"/>
                        </a:rPr>
                        <a:t>Người viết đồng tình với ý kiến nào, của ai? </a:t>
                      </a:r>
                      <a:endParaRPr lang="vi-VN" sz="2100" dirty="0">
                        <a:latin typeface="Times New Roman" panose="02020603050405020304" pitchFamily="18" charset="0"/>
                        <a:cs typeface="Times New Roman" panose="02020603050405020304" pitchFamily="18" charset="0"/>
                      </a:endParaRPr>
                    </a:p>
                  </a:txBody>
                  <a:tcPr marL="68580" marR="68580" marT="34290" marB="34290">
                    <a:solidFill>
                      <a:schemeClr val="tx1"/>
                    </a:solidFill>
                  </a:tcPr>
                </a:tc>
                <a:tc>
                  <a:txBody>
                    <a:bodyPr/>
                    <a:lstStyle/>
                    <a:p>
                      <a:endParaRPr lang="vi-VN" sz="1000" dirty="0">
                        <a:latin typeface="Times New Roman" panose="02020603050405020304" pitchFamily="18" charset="0"/>
                        <a:cs typeface="Times New Roman" panose="02020603050405020304" pitchFamily="18" charset="0"/>
                      </a:endParaRPr>
                    </a:p>
                  </a:txBody>
                  <a:tcPr marL="68580" marR="68580" marT="34290" marB="34290">
                    <a:solidFill>
                      <a:schemeClr val="tx1"/>
                    </a:solidFill>
                  </a:tcPr>
                </a:tc>
                <a:extLst>
                  <a:ext uri="{0D108BD9-81ED-4DB2-BD59-A6C34878D82A}">
                    <a16:rowId xmlns:a16="http://schemas.microsoft.com/office/drawing/2014/main" val="10001"/>
                  </a:ext>
                </a:extLst>
              </a:tr>
              <a:tr h="750791">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100" kern="1200" dirty="0">
                          <a:effectLst/>
                          <a:latin typeface="Times New Roman" panose="02020603050405020304" pitchFamily="18" charset="0"/>
                          <a:cs typeface="Times New Roman" panose="02020603050405020304" pitchFamily="18" charset="0"/>
                        </a:rPr>
                        <a:t>Người viết đã đưa ra những lý lẽ gì để bảo vệ, thể hiện sự đồng tình với ý kiến đó?</a:t>
                      </a:r>
                      <a:endParaRPr lang="vi-VN" sz="2100" kern="1200" dirty="0">
                        <a:solidFill>
                          <a:schemeClr val="dk1"/>
                        </a:solidFill>
                        <a:effectLst/>
                        <a:latin typeface="Times New Roman" panose="02020603050405020304" pitchFamily="18" charset="0"/>
                        <a:ea typeface="+mn-ea"/>
                        <a:cs typeface="Times New Roman" panose="02020603050405020304" pitchFamily="18" charset="0"/>
                      </a:endParaRPr>
                    </a:p>
                  </a:txBody>
                  <a:tcPr marL="68580" marR="68580" marT="34290" marB="34290">
                    <a:solidFill>
                      <a:schemeClr val="tx1"/>
                    </a:solidFill>
                  </a:tcPr>
                </a:tc>
                <a:tc>
                  <a:txBody>
                    <a:bodyPr/>
                    <a:lstStyle/>
                    <a:p>
                      <a:endParaRPr lang="vi-VN" sz="1000" dirty="0">
                        <a:latin typeface="Times New Roman" panose="02020603050405020304" pitchFamily="18" charset="0"/>
                        <a:cs typeface="Times New Roman" panose="02020603050405020304" pitchFamily="18" charset="0"/>
                      </a:endParaRPr>
                    </a:p>
                  </a:txBody>
                  <a:tcPr marL="68580" marR="68580" marT="34290" marB="34290">
                    <a:solidFill>
                      <a:schemeClr val="tx1"/>
                    </a:solidFill>
                  </a:tcPr>
                </a:tc>
                <a:extLst>
                  <a:ext uri="{0D108BD9-81ED-4DB2-BD59-A6C34878D82A}">
                    <a16:rowId xmlns:a16="http://schemas.microsoft.com/office/drawing/2014/main" val="10002"/>
                  </a:ext>
                </a:extLst>
              </a:tr>
              <a:tr h="719191">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100" kern="1200" dirty="0">
                          <a:effectLst/>
                          <a:latin typeface="Times New Roman" panose="02020603050405020304" pitchFamily="18" charset="0"/>
                          <a:cs typeface="Times New Roman" panose="02020603050405020304" pitchFamily="18" charset="0"/>
                        </a:rPr>
                        <a:t>Người viết đã đưa ra những dẫn chứng gì để chứng minh cho ý kiến mình tán thành?</a:t>
                      </a:r>
                      <a:endParaRPr lang="vi-VN" sz="2100" kern="1200" dirty="0">
                        <a:solidFill>
                          <a:schemeClr val="dk1"/>
                        </a:solidFill>
                        <a:effectLst/>
                        <a:latin typeface="Times New Roman" panose="02020603050405020304" pitchFamily="18" charset="0"/>
                        <a:ea typeface="+mn-ea"/>
                        <a:cs typeface="Times New Roman" panose="02020603050405020304" pitchFamily="18" charset="0"/>
                      </a:endParaRPr>
                    </a:p>
                  </a:txBody>
                  <a:tcPr marL="68580" marR="68580" marT="34290" marB="34290">
                    <a:solidFill>
                      <a:schemeClr val="tx1"/>
                    </a:solidFill>
                  </a:tcPr>
                </a:tc>
                <a:tc>
                  <a:txBody>
                    <a:bodyPr/>
                    <a:lstStyle/>
                    <a:p>
                      <a:endParaRPr lang="vi-VN" sz="1000" dirty="0">
                        <a:latin typeface="Times New Roman" panose="02020603050405020304" pitchFamily="18" charset="0"/>
                        <a:cs typeface="Times New Roman" panose="02020603050405020304" pitchFamily="18" charset="0"/>
                      </a:endParaRPr>
                    </a:p>
                  </a:txBody>
                  <a:tcPr marL="68580" marR="68580" marT="34290" marB="34290">
                    <a:solidFill>
                      <a:schemeClr val="tx1"/>
                    </a:solidFill>
                  </a:tcPr>
                </a:tc>
                <a:extLst>
                  <a:ext uri="{0D108BD9-81ED-4DB2-BD59-A6C34878D82A}">
                    <a16:rowId xmlns:a16="http://schemas.microsoft.com/office/drawing/2014/main" val="10003"/>
                  </a:ext>
                </a:extLst>
              </a:tr>
              <a:tr h="462337">
                <a:tc>
                  <a:txBody>
                    <a:bodyPr/>
                    <a:lstStyle/>
                    <a:p>
                      <a:r>
                        <a:rPr lang="en-US" sz="2100" kern="1200" dirty="0">
                          <a:effectLst/>
                          <a:latin typeface="Times New Roman" panose="02020603050405020304" pitchFamily="18" charset="0"/>
                          <a:cs typeface="Times New Roman" panose="02020603050405020304" pitchFamily="18" charset="0"/>
                        </a:rPr>
                        <a:t>Người viết kết thúc vấn đề như thế nào? </a:t>
                      </a:r>
                      <a:endParaRPr lang="vi-VN" sz="2100" dirty="0">
                        <a:latin typeface="Times New Roman" panose="02020603050405020304" pitchFamily="18" charset="0"/>
                        <a:cs typeface="Times New Roman" panose="02020603050405020304" pitchFamily="18" charset="0"/>
                      </a:endParaRPr>
                    </a:p>
                  </a:txBody>
                  <a:tcPr marL="68580" marR="68580" marT="34290" marB="34290">
                    <a:solidFill>
                      <a:schemeClr val="tx1"/>
                    </a:solidFill>
                  </a:tcPr>
                </a:tc>
                <a:tc>
                  <a:txBody>
                    <a:bodyPr/>
                    <a:lstStyle/>
                    <a:p>
                      <a:endParaRPr lang="vi-VN" sz="1000" dirty="0">
                        <a:latin typeface="Times New Roman" panose="02020603050405020304" pitchFamily="18" charset="0"/>
                        <a:cs typeface="Times New Roman" panose="02020603050405020304" pitchFamily="18" charset="0"/>
                      </a:endParaRPr>
                    </a:p>
                  </a:txBody>
                  <a:tcPr marL="68580" marR="68580" marT="34290" marB="34290">
                    <a:solidFill>
                      <a:schemeClr val="tx1"/>
                    </a:solidFill>
                  </a:tcPr>
                </a:tc>
                <a:extLst>
                  <a:ext uri="{0D108BD9-81ED-4DB2-BD59-A6C34878D82A}">
                    <a16:rowId xmlns:a16="http://schemas.microsoft.com/office/drawing/2014/main" val="10004"/>
                  </a:ext>
                </a:extLst>
              </a:tr>
            </a:tbl>
          </a:graphicData>
        </a:graphic>
      </p:graphicFrame>
      <p:pic>
        <p:nvPicPr>
          <p:cNvPr id="3" name="Picture 2"/>
          <p:cNvPicPr>
            <a:picLocks noChangeAspect="1"/>
          </p:cNvPicPr>
          <p:nvPr/>
        </p:nvPicPr>
        <p:blipFill>
          <a:blip r:embed="rId3"/>
          <a:stretch>
            <a:fillRect/>
          </a:stretch>
        </p:blipFill>
        <p:spPr>
          <a:xfrm>
            <a:off x="2574027" y="417805"/>
            <a:ext cx="3749365" cy="83522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213"/>
                                        </p:tgtEl>
                                        <p:attrNameLst>
                                          <p:attrName>style.visibility</p:attrName>
                                        </p:attrNameLst>
                                      </p:cBhvr>
                                      <p:to>
                                        <p:strVal val="visible"/>
                                      </p:to>
                                    </p:set>
                                    <p:animEffect transition="in" filter="barn(inVertical)">
                                      <p:cBhvr>
                                        <p:cTn id="25" dur="500"/>
                                        <p:tgtEl>
                                          <p:spTgt spid="213"/>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500" fill="hold"/>
                                        <p:tgtEl>
                                          <p:spTgt spid="7"/>
                                        </p:tgtEl>
                                        <p:attrNameLst>
                                          <p:attrName>ppt_w</p:attrName>
                                        </p:attrNameLst>
                                      </p:cBhvr>
                                      <p:tavLst>
                                        <p:tav tm="0">
                                          <p:val>
                                            <p:fltVal val="0"/>
                                          </p:val>
                                        </p:tav>
                                        <p:tav tm="100000">
                                          <p:val>
                                            <p:strVal val="#ppt_w"/>
                                          </p:val>
                                        </p:tav>
                                      </p:tavLst>
                                    </p:anim>
                                    <p:anim calcmode="lin" valueType="num">
                                      <p:cBhvr>
                                        <p:cTn id="31" dur="500" fill="hold"/>
                                        <p:tgtEl>
                                          <p:spTgt spid="7"/>
                                        </p:tgtEl>
                                        <p:attrNameLst>
                                          <p:attrName>ppt_h</p:attrName>
                                        </p:attrNameLst>
                                      </p:cBhvr>
                                      <p:tavLst>
                                        <p:tav tm="0">
                                          <p:val>
                                            <p:fltVal val="0"/>
                                          </p:val>
                                        </p:tav>
                                        <p:tav tm="100000">
                                          <p:val>
                                            <p:strVal val="#ppt_h"/>
                                          </p:val>
                                        </p:tav>
                                      </p:tavLst>
                                    </p:anim>
                                    <p:animEffect transition="in" filter="fade">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1979826018"/>
              </p:ext>
            </p:extLst>
          </p:nvPr>
        </p:nvGraphicFramePr>
        <p:xfrm>
          <a:off x="255181" y="359595"/>
          <a:ext cx="8457268" cy="4480615"/>
        </p:xfrm>
        <a:graphic>
          <a:graphicData uri="http://schemas.openxmlformats.org/drawingml/2006/table">
            <a:tbl>
              <a:tblPr firstRow="1" bandRow="1">
                <a:tableStyleId>{8B471134-74D6-410C-A033-E34C8BFA5866}</a:tableStyleId>
              </a:tblPr>
              <a:tblGrid>
                <a:gridCol w="3700370">
                  <a:extLst>
                    <a:ext uri="{9D8B030D-6E8A-4147-A177-3AD203B41FA5}">
                      <a16:colId xmlns:a16="http://schemas.microsoft.com/office/drawing/2014/main" val="20000"/>
                    </a:ext>
                  </a:extLst>
                </a:gridCol>
                <a:gridCol w="4756898">
                  <a:extLst>
                    <a:ext uri="{9D8B030D-6E8A-4147-A177-3AD203B41FA5}">
                      <a16:colId xmlns:a16="http://schemas.microsoft.com/office/drawing/2014/main" val="20001"/>
                    </a:ext>
                  </a:extLst>
                </a:gridCol>
              </a:tblGrid>
              <a:tr h="678095">
                <a:tc>
                  <a:txBody>
                    <a:bodyPr/>
                    <a:lstStyle/>
                    <a:p>
                      <a:pPr algn="just"/>
                      <a:r>
                        <a:rPr lang="vi-VN" sz="2100" kern="1200" dirty="0">
                          <a:solidFill>
                            <a:schemeClr val="tx2">
                              <a:lumMod val="50000"/>
                            </a:schemeClr>
                          </a:solidFill>
                          <a:effectLst/>
                          <a:latin typeface="Times New Roman" panose="02020603050405020304" pitchFamily="18" charset="0"/>
                          <a:cs typeface="Times New Roman" panose="02020603050405020304" pitchFamily="18" charset="0"/>
                        </a:rPr>
                        <a:t>Vấn đề cô giáo đưa ra để nghị luận là gì?</a:t>
                      </a:r>
                      <a:endParaRPr lang="vi-VN" sz="1000" dirty="0">
                        <a:solidFill>
                          <a:schemeClr val="tx2">
                            <a:lumMod val="50000"/>
                          </a:schemeClr>
                        </a:solidFill>
                        <a:latin typeface="Times New Roman" panose="02020603050405020304" pitchFamily="18" charset="0"/>
                        <a:cs typeface="Times New Roman" panose="02020603050405020304" pitchFamily="18" charset="0"/>
                      </a:endParaRPr>
                    </a:p>
                  </a:txBody>
                  <a:tcPr marL="68580" marR="68580" marT="34290" marB="34290">
                    <a:solidFill>
                      <a:schemeClr val="tx1"/>
                    </a:solidFill>
                  </a:tcPr>
                </a:tc>
                <a:tc>
                  <a:txBody>
                    <a:bodyPr/>
                    <a:lstStyle/>
                    <a:p>
                      <a:endParaRPr lang="vi-VN" sz="1000" dirty="0">
                        <a:latin typeface="Times New Roman" panose="02020603050405020304" pitchFamily="18" charset="0"/>
                        <a:cs typeface="Times New Roman" panose="02020603050405020304" pitchFamily="18" charset="0"/>
                      </a:endParaRPr>
                    </a:p>
                  </a:txBody>
                  <a:tcPr marL="68580" marR="68580" marT="34290" marB="34290">
                    <a:solidFill>
                      <a:schemeClr val="tx1"/>
                    </a:solidFill>
                  </a:tcPr>
                </a:tc>
                <a:extLst>
                  <a:ext uri="{0D108BD9-81ED-4DB2-BD59-A6C34878D82A}">
                    <a16:rowId xmlns:a16="http://schemas.microsoft.com/office/drawing/2014/main" val="10000"/>
                  </a:ext>
                </a:extLst>
              </a:tr>
              <a:tr h="688626">
                <a:tc>
                  <a:txBody>
                    <a:bodyPr/>
                    <a:lstStyle/>
                    <a:p>
                      <a:pPr algn="just"/>
                      <a:r>
                        <a:rPr lang="en-US" sz="2100" kern="1200" dirty="0">
                          <a:solidFill>
                            <a:schemeClr val="tx2">
                              <a:lumMod val="50000"/>
                            </a:schemeClr>
                          </a:solidFill>
                          <a:effectLst/>
                          <a:latin typeface="Times New Roman" panose="02020603050405020304" pitchFamily="18" charset="0"/>
                          <a:cs typeface="Times New Roman" panose="02020603050405020304" pitchFamily="18" charset="0"/>
                        </a:rPr>
                        <a:t>Người viết đồng tình với ý kiến nào, của ai? </a:t>
                      </a:r>
                      <a:endParaRPr lang="vi-VN" sz="2100" dirty="0">
                        <a:solidFill>
                          <a:schemeClr val="tx2">
                            <a:lumMod val="50000"/>
                          </a:schemeClr>
                        </a:solidFill>
                        <a:latin typeface="Times New Roman" panose="02020603050405020304" pitchFamily="18" charset="0"/>
                        <a:cs typeface="Times New Roman" panose="02020603050405020304" pitchFamily="18" charset="0"/>
                      </a:endParaRPr>
                    </a:p>
                  </a:txBody>
                  <a:tcPr marL="68580" marR="68580" marT="34290" marB="34290">
                    <a:solidFill>
                      <a:schemeClr val="tx1"/>
                    </a:solidFill>
                  </a:tcPr>
                </a:tc>
                <a:tc>
                  <a:txBody>
                    <a:bodyPr/>
                    <a:lstStyle/>
                    <a:p>
                      <a:endParaRPr lang="vi-VN" sz="1000" dirty="0">
                        <a:latin typeface="Times New Roman" panose="02020603050405020304" pitchFamily="18" charset="0"/>
                        <a:cs typeface="Times New Roman" panose="02020603050405020304" pitchFamily="18" charset="0"/>
                      </a:endParaRPr>
                    </a:p>
                  </a:txBody>
                  <a:tcPr marL="68580" marR="68580" marT="34290" marB="34290">
                    <a:solidFill>
                      <a:schemeClr val="tx1"/>
                    </a:solidFill>
                  </a:tcPr>
                </a:tc>
                <a:extLst>
                  <a:ext uri="{0D108BD9-81ED-4DB2-BD59-A6C34878D82A}">
                    <a16:rowId xmlns:a16="http://schemas.microsoft.com/office/drawing/2014/main" val="10001"/>
                  </a:ext>
                </a:extLst>
              </a:tr>
              <a:tr h="1253961">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100" kern="1200" dirty="0">
                          <a:solidFill>
                            <a:schemeClr val="tx2">
                              <a:lumMod val="50000"/>
                            </a:schemeClr>
                          </a:solidFill>
                          <a:effectLst/>
                          <a:latin typeface="Times New Roman" panose="02020603050405020304" pitchFamily="18" charset="0"/>
                          <a:cs typeface="Times New Roman" panose="02020603050405020304" pitchFamily="18" charset="0"/>
                        </a:rPr>
                        <a:t>Người viết đã đưa ra những lý lẽ gì để bảo vệ, thể hiện sự đồng tình với ý kiến đó?</a:t>
                      </a:r>
                      <a:endParaRPr lang="vi-VN" sz="2100" kern="1200" dirty="0">
                        <a:solidFill>
                          <a:schemeClr val="tx2">
                            <a:lumMod val="50000"/>
                          </a:schemeClr>
                        </a:solidFill>
                        <a:effectLst/>
                        <a:latin typeface="Times New Roman" panose="02020603050405020304" pitchFamily="18" charset="0"/>
                        <a:ea typeface="+mn-ea"/>
                        <a:cs typeface="Times New Roman" panose="02020603050405020304" pitchFamily="18" charset="0"/>
                      </a:endParaRPr>
                    </a:p>
                  </a:txBody>
                  <a:tcPr marL="68580" marR="68580" marT="34290" marB="34290">
                    <a:solidFill>
                      <a:schemeClr val="tx1"/>
                    </a:solidFill>
                  </a:tcPr>
                </a:tc>
                <a:tc>
                  <a:txBody>
                    <a:bodyPr/>
                    <a:lstStyle/>
                    <a:p>
                      <a:endParaRPr lang="vi-VN" sz="1000" dirty="0">
                        <a:latin typeface="Times New Roman" panose="02020603050405020304" pitchFamily="18" charset="0"/>
                        <a:cs typeface="Times New Roman" panose="02020603050405020304" pitchFamily="18" charset="0"/>
                      </a:endParaRPr>
                    </a:p>
                  </a:txBody>
                  <a:tcPr marL="68580" marR="68580" marT="34290" marB="34290">
                    <a:solidFill>
                      <a:schemeClr val="tx1"/>
                    </a:solidFill>
                  </a:tcPr>
                </a:tc>
                <a:extLst>
                  <a:ext uri="{0D108BD9-81ED-4DB2-BD59-A6C34878D82A}">
                    <a16:rowId xmlns:a16="http://schemas.microsoft.com/office/drawing/2014/main" val="10002"/>
                  </a:ext>
                </a:extLst>
              </a:tr>
              <a:tr h="1100674">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100" kern="1200" dirty="0">
                          <a:solidFill>
                            <a:schemeClr val="tx2">
                              <a:lumMod val="50000"/>
                            </a:schemeClr>
                          </a:solidFill>
                          <a:effectLst/>
                          <a:latin typeface="Times New Roman" panose="02020603050405020304" pitchFamily="18" charset="0"/>
                          <a:cs typeface="Times New Roman" panose="02020603050405020304" pitchFamily="18" charset="0"/>
                        </a:rPr>
                        <a:t>Người viết đã đưa ra những dẫn chứng gì để chứng minh cho ý kiến mình tán thành?</a:t>
                      </a:r>
                      <a:endParaRPr lang="vi-VN" sz="2100" kern="1200" dirty="0">
                        <a:solidFill>
                          <a:schemeClr val="tx2">
                            <a:lumMod val="50000"/>
                          </a:schemeClr>
                        </a:solidFill>
                        <a:effectLst/>
                        <a:latin typeface="Times New Roman" panose="02020603050405020304" pitchFamily="18" charset="0"/>
                        <a:ea typeface="+mn-ea"/>
                        <a:cs typeface="Times New Roman" panose="02020603050405020304" pitchFamily="18" charset="0"/>
                      </a:endParaRPr>
                    </a:p>
                  </a:txBody>
                  <a:tcPr marL="68580" marR="68580" marT="34290" marB="34290">
                    <a:solidFill>
                      <a:schemeClr val="tx1"/>
                    </a:solidFill>
                  </a:tcPr>
                </a:tc>
                <a:tc>
                  <a:txBody>
                    <a:bodyPr/>
                    <a:lstStyle/>
                    <a:p>
                      <a:endParaRPr lang="vi-VN" sz="1000" dirty="0">
                        <a:latin typeface="Times New Roman" panose="02020603050405020304" pitchFamily="18" charset="0"/>
                        <a:cs typeface="Times New Roman" panose="02020603050405020304" pitchFamily="18" charset="0"/>
                      </a:endParaRPr>
                    </a:p>
                  </a:txBody>
                  <a:tcPr marL="68580" marR="68580" marT="34290" marB="34290">
                    <a:solidFill>
                      <a:schemeClr val="tx1"/>
                    </a:solidFill>
                  </a:tcPr>
                </a:tc>
                <a:extLst>
                  <a:ext uri="{0D108BD9-81ED-4DB2-BD59-A6C34878D82A}">
                    <a16:rowId xmlns:a16="http://schemas.microsoft.com/office/drawing/2014/main" val="10003"/>
                  </a:ext>
                </a:extLst>
              </a:tr>
              <a:tr h="707576">
                <a:tc>
                  <a:txBody>
                    <a:bodyPr/>
                    <a:lstStyle/>
                    <a:p>
                      <a:r>
                        <a:rPr lang="en-US" sz="2100" kern="1200" dirty="0">
                          <a:solidFill>
                            <a:schemeClr val="tx2">
                              <a:lumMod val="50000"/>
                            </a:schemeClr>
                          </a:solidFill>
                          <a:effectLst/>
                          <a:latin typeface="Times New Roman" panose="02020603050405020304" pitchFamily="18" charset="0"/>
                          <a:cs typeface="Times New Roman" panose="02020603050405020304" pitchFamily="18" charset="0"/>
                        </a:rPr>
                        <a:t>Người viết kết thúc vấn đề như thế nào? </a:t>
                      </a:r>
                      <a:endParaRPr lang="vi-VN" sz="2100" dirty="0">
                        <a:solidFill>
                          <a:schemeClr val="tx2">
                            <a:lumMod val="50000"/>
                          </a:schemeClr>
                        </a:solidFill>
                        <a:latin typeface="Times New Roman" panose="02020603050405020304" pitchFamily="18" charset="0"/>
                        <a:cs typeface="Times New Roman" panose="02020603050405020304" pitchFamily="18" charset="0"/>
                      </a:endParaRPr>
                    </a:p>
                  </a:txBody>
                  <a:tcPr marL="68580" marR="68580" marT="34290" marB="34290">
                    <a:solidFill>
                      <a:schemeClr val="tx1"/>
                    </a:solidFill>
                  </a:tcPr>
                </a:tc>
                <a:tc>
                  <a:txBody>
                    <a:bodyPr/>
                    <a:lstStyle/>
                    <a:p>
                      <a:endParaRPr lang="vi-VN" sz="1000" dirty="0">
                        <a:latin typeface="Times New Roman" panose="02020603050405020304" pitchFamily="18" charset="0"/>
                        <a:cs typeface="Times New Roman" panose="02020603050405020304" pitchFamily="18" charset="0"/>
                      </a:endParaRPr>
                    </a:p>
                  </a:txBody>
                  <a:tcPr marL="68580" marR="68580" marT="34290" marB="34290">
                    <a:solidFill>
                      <a:schemeClr val="tx1"/>
                    </a:solidFill>
                  </a:tcPr>
                </a:tc>
                <a:extLst>
                  <a:ext uri="{0D108BD9-81ED-4DB2-BD59-A6C34878D82A}">
                    <a16:rowId xmlns:a16="http://schemas.microsoft.com/office/drawing/2014/main" val="10004"/>
                  </a:ext>
                </a:extLst>
              </a:tr>
            </a:tbl>
          </a:graphicData>
        </a:graphic>
      </p:graphicFrame>
      <p:sp>
        <p:nvSpPr>
          <p:cNvPr id="5" name="Rectangle 4"/>
          <p:cNvSpPr/>
          <p:nvPr/>
        </p:nvSpPr>
        <p:spPr>
          <a:xfrm>
            <a:off x="3967761" y="326080"/>
            <a:ext cx="4716078" cy="707886"/>
          </a:xfrm>
          <a:prstGeom prst="rect">
            <a:avLst/>
          </a:prstGeom>
        </p:spPr>
        <p:txBody>
          <a:bodyPr wrap="square">
            <a:spAutoFit/>
          </a:bodyPr>
          <a:lstStyle/>
          <a:p>
            <a:pPr>
              <a:buClrTx/>
              <a:buFontTx/>
              <a:buNone/>
            </a:pPr>
            <a:r>
              <a:rPr lang="vi-VN" sz="2000" kern="1200" dirty="0">
                <a:solidFill>
                  <a:schemeClr val="accent2">
                    <a:lumMod val="95000"/>
                    <a:lumOff val="5000"/>
                  </a:schemeClr>
                </a:solidFill>
                <a:latin typeface="Times New Roman" panose="02020603050405020304" pitchFamily="18" charset="0"/>
              </a:rPr>
              <a:t>“Nêu ý kiến về vai trò của gđ và nhà trường đối với sự trưởng thành của mỗi người”       </a:t>
            </a:r>
          </a:p>
        </p:txBody>
      </p:sp>
      <p:sp>
        <p:nvSpPr>
          <p:cNvPr id="6" name="Rectangle 5"/>
          <p:cNvSpPr/>
          <p:nvPr/>
        </p:nvSpPr>
        <p:spPr>
          <a:xfrm>
            <a:off x="4052371" y="1033966"/>
            <a:ext cx="4631467" cy="738664"/>
          </a:xfrm>
          <a:prstGeom prst="rect">
            <a:avLst/>
          </a:prstGeom>
        </p:spPr>
        <p:txBody>
          <a:bodyPr wrap="square">
            <a:spAutoFit/>
          </a:bodyPr>
          <a:lstStyle/>
          <a:p>
            <a:pPr>
              <a:buClrTx/>
              <a:buFontTx/>
              <a:buNone/>
            </a:pPr>
            <a:r>
              <a:rPr lang="vi-VN" sz="2100" kern="1200" dirty="0">
                <a:solidFill>
                  <a:schemeClr val="accent2">
                    <a:lumMod val="95000"/>
                    <a:lumOff val="5000"/>
                  </a:schemeClr>
                </a:solidFill>
                <a:latin typeface="Times New Roman" panose="02020603050405020304" pitchFamily="18" charset="0"/>
              </a:rPr>
              <a:t>Đồng ý với ý kiến của bạn </a:t>
            </a:r>
            <a:r>
              <a:rPr lang="en-US" sz="2100" kern="1200" dirty="0" err="1">
                <a:solidFill>
                  <a:schemeClr val="accent2">
                    <a:lumMod val="95000"/>
                    <a:lumOff val="5000"/>
                  </a:schemeClr>
                </a:solidFill>
                <a:latin typeface="Times New Roman" panose="02020603050405020304" pitchFamily="18" charset="0"/>
              </a:rPr>
              <a:t>Hồng</a:t>
            </a:r>
            <a:r>
              <a:rPr lang="en-US" sz="2100" kern="1200" dirty="0">
                <a:solidFill>
                  <a:schemeClr val="accent2">
                    <a:lumMod val="95000"/>
                    <a:lumOff val="5000"/>
                  </a:schemeClr>
                </a:solidFill>
                <a:latin typeface="Times New Roman" panose="02020603050405020304" pitchFamily="18" charset="0"/>
              </a:rPr>
              <a:t> </a:t>
            </a:r>
            <a:r>
              <a:rPr lang="vi-VN" sz="2100" kern="1200" dirty="0">
                <a:solidFill>
                  <a:schemeClr val="accent2">
                    <a:lumMod val="95000"/>
                    <a:lumOff val="5000"/>
                  </a:schemeClr>
                </a:solidFill>
                <a:latin typeface="Times New Roman" panose="02020603050405020304" pitchFamily="18" charset="0"/>
              </a:rPr>
              <a:t>Minh:</a:t>
            </a:r>
          </a:p>
          <a:p>
            <a:pPr>
              <a:buClrTx/>
              <a:buFontTx/>
              <a:buNone/>
            </a:pPr>
            <a:r>
              <a:rPr lang="vi-VN" sz="2100" kern="1200" dirty="0">
                <a:solidFill>
                  <a:schemeClr val="accent2">
                    <a:lumMod val="95000"/>
                    <a:lumOff val="5000"/>
                  </a:schemeClr>
                </a:solidFill>
                <a:latin typeface="Times New Roman" panose="02020603050405020304" pitchFamily="18" charset="0"/>
              </a:rPr>
              <a:t> “Gia đình cũng là trường học”   </a:t>
            </a:r>
          </a:p>
        </p:txBody>
      </p:sp>
      <p:sp>
        <p:nvSpPr>
          <p:cNvPr id="8" name="Rectangle 7"/>
          <p:cNvSpPr/>
          <p:nvPr/>
        </p:nvSpPr>
        <p:spPr>
          <a:xfrm>
            <a:off x="4010066" y="1786610"/>
            <a:ext cx="4631467" cy="1061829"/>
          </a:xfrm>
          <a:prstGeom prst="rect">
            <a:avLst/>
          </a:prstGeom>
        </p:spPr>
        <p:txBody>
          <a:bodyPr wrap="square">
            <a:spAutoFit/>
          </a:bodyPr>
          <a:lstStyle/>
          <a:p>
            <a:pPr algn="just">
              <a:buClrTx/>
              <a:buFontTx/>
              <a:buNone/>
            </a:pPr>
            <a:r>
              <a:rPr lang="en-US" sz="2100" kern="1200" dirty="0">
                <a:solidFill>
                  <a:schemeClr val="accent2">
                    <a:lumMod val="95000"/>
                    <a:lumOff val="5000"/>
                  </a:schemeClr>
                </a:solidFill>
                <a:latin typeface="Times New Roman" panose="02020603050405020304" pitchFamily="18" charset="0"/>
              </a:rPr>
              <a:t>Cha </a:t>
            </a:r>
            <a:r>
              <a:rPr lang="en-US" sz="2100" kern="1200" dirty="0" err="1">
                <a:solidFill>
                  <a:schemeClr val="accent2">
                    <a:lumMod val="95000"/>
                    <a:lumOff val="5000"/>
                  </a:schemeClr>
                </a:solidFill>
                <a:latin typeface="Times New Roman" panose="02020603050405020304" pitchFamily="18" charset="0"/>
              </a:rPr>
              <a:t>mẹ</a:t>
            </a:r>
            <a:r>
              <a:rPr lang="en-US" sz="2100" kern="1200" dirty="0">
                <a:solidFill>
                  <a:schemeClr val="accent2">
                    <a:lumMod val="95000"/>
                    <a:lumOff val="5000"/>
                  </a:schemeClr>
                </a:solidFill>
                <a:latin typeface="Times New Roman" panose="02020603050405020304" pitchFamily="18" charset="0"/>
              </a:rPr>
              <a:t>, </a:t>
            </a:r>
            <a:r>
              <a:rPr lang="en-US" sz="2100" kern="1200" dirty="0" err="1">
                <a:solidFill>
                  <a:schemeClr val="accent2">
                    <a:lumMod val="95000"/>
                    <a:lumOff val="5000"/>
                  </a:schemeClr>
                </a:solidFill>
                <a:latin typeface="Times New Roman" panose="02020603050405020304" pitchFamily="18" charset="0"/>
              </a:rPr>
              <a:t>ông</a:t>
            </a:r>
            <a:r>
              <a:rPr lang="en-US" sz="2100" kern="1200" dirty="0">
                <a:solidFill>
                  <a:schemeClr val="accent2">
                    <a:lumMod val="95000"/>
                    <a:lumOff val="5000"/>
                  </a:schemeClr>
                </a:solidFill>
                <a:latin typeface="Times New Roman" panose="02020603050405020304" pitchFamily="18" charset="0"/>
              </a:rPr>
              <a:t> </a:t>
            </a:r>
            <a:r>
              <a:rPr lang="en-US" sz="2100" kern="1200" dirty="0" err="1">
                <a:solidFill>
                  <a:schemeClr val="accent2">
                    <a:lumMod val="95000"/>
                    <a:lumOff val="5000"/>
                  </a:schemeClr>
                </a:solidFill>
                <a:latin typeface="Times New Roman" panose="02020603050405020304" pitchFamily="18" charset="0"/>
              </a:rPr>
              <a:t>bà</a:t>
            </a:r>
            <a:r>
              <a:rPr lang="en-US" sz="2100" kern="1200" dirty="0">
                <a:solidFill>
                  <a:schemeClr val="accent2">
                    <a:lumMod val="95000"/>
                    <a:lumOff val="5000"/>
                  </a:schemeClr>
                </a:solidFill>
                <a:latin typeface="Times New Roman" panose="02020603050405020304" pitchFamily="18" charset="0"/>
              </a:rPr>
              <a:t> </a:t>
            </a:r>
            <a:r>
              <a:rPr lang="en-US" sz="2100" kern="1200" dirty="0" err="1">
                <a:solidFill>
                  <a:schemeClr val="accent2">
                    <a:lumMod val="95000"/>
                    <a:lumOff val="5000"/>
                  </a:schemeClr>
                </a:solidFill>
                <a:latin typeface="Times New Roman" panose="02020603050405020304" pitchFamily="18" charset="0"/>
              </a:rPr>
              <a:t>không</a:t>
            </a:r>
            <a:r>
              <a:rPr lang="en-US" sz="2100" kern="1200" dirty="0">
                <a:solidFill>
                  <a:schemeClr val="accent2">
                    <a:lumMod val="95000"/>
                    <a:lumOff val="5000"/>
                  </a:schemeClr>
                </a:solidFill>
                <a:latin typeface="Times New Roman" panose="02020603050405020304" pitchFamily="18" charset="0"/>
              </a:rPr>
              <a:t> </a:t>
            </a:r>
            <a:r>
              <a:rPr lang="en-US" sz="2100" kern="1200" dirty="0" err="1">
                <a:solidFill>
                  <a:schemeClr val="accent2">
                    <a:lumMod val="95000"/>
                    <a:lumOff val="5000"/>
                  </a:schemeClr>
                </a:solidFill>
                <a:latin typeface="Times New Roman" panose="02020603050405020304" pitchFamily="18" charset="0"/>
              </a:rPr>
              <a:t>chỉ</a:t>
            </a:r>
            <a:r>
              <a:rPr lang="en-US" sz="2100" kern="1200" dirty="0">
                <a:solidFill>
                  <a:schemeClr val="accent2">
                    <a:lumMod val="95000"/>
                    <a:lumOff val="5000"/>
                  </a:schemeClr>
                </a:solidFill>
                <a:latin typeface="Times New Roman" panose="02020603050405020304" pitchFamily="18" charset="0"/>
              </a:rPr>
              <a:t> </a:t>
            </a:r>
            <a:r>
              <a:rPr lang="en-US" sz="2100" kern="1200" dirty="0" err="1">
                <a:solidFill>
                  <a:schemeClr val="accent2">
                    <a:lumMod val="95000"/>
                    <a:lumOff val="5000"/>
                  </a:schemeClr>
                </a:solidFill>
                <a:latin typeface="Times New Roman" panose="02020603050405020304" pitchFamily="18" charset="0"/>
              </a:rPr>
              <a:t>nuôi</a:t>
            </a:r>
            <a:r>
              <a:rPr lang="en-US" sz="2100" kern="1200" dirty="0">
                <a:solidFill>
                  <a:schemeClr val="accent2">
                    <a:lumMod val="95000"/>
                    <a:lumOff val="5000"/>
                  </a:schemeClr>
                </a:solidFill>
                <a:latin typeface="Times New Roman" panose="02020603050405020304" pitchFamily="18" charset="0"/>
              </a:rPr>
              <a:t> </a:t>
            </a:r>
            <a:r>
              <a:rPr lang="en-US" sz="2100" kern="1200" dirty="0" err="1">
                <a:solidFill>
                  <a:schemeClr val="accent2">
                    <a:lumMod val="95000"/>
                    <a:lumOff val="5000"/>
                  </a:schemeClr>
                </a:solidFill>
                <a:latin typeface="Times New Roman" panose="02020603050405020304" pitchFamily="18" charset="0"/>
              </a:rPr>
              <a:t>nấng</a:t>
            </a:r>
            <a:r>
              <a:rPr lang="en-US" sz="2100" kern="1200" dirty="0">
                <a:solidFill>
                  <a:schemeClr val="accent2">
                    <a:lumMod val="95000"/>
                    <a:lumOff val="5000"/>
                  </a:schemeClr>
                </a:solidFill>
                <a:latin typeface="Times New Roman" panose="02020603050405020304" pitchFamily="18" charset="0"/>
              </a:rPr>
              <a:t>, </a:t>
            </a:r>
            <a:r>
              <a:rPr lang="en-US" sz="2100" kern="1200" dirty="0" err="1">
                <a:solidFill>
                  <a:schemeClr val="accent2">
                    <a:lumMod val="95000"/>
                    <a:lumOff val="5000"/>
                  </a:schemeClr>
                </a:solidFill>
                <a:latin typeface="Times New Roman" panose="02020603050405020304" pitchFamily="18" charset="0"/>
              </a:rPr>
              <a:t>mà</a:t>
            </a:r>
            <a:r>
              <a:rPr lang="en-US" sz="2100" kern="1200" dirty="0">
                <a:solidFill>
                  <a:schemeClr val="accent2">
                    <a:lumMod val="95000"/>
                    <a:lumOff val="5000"/>
                  </a:schemeClr>
                </a:solidFill>
                <a:latin typeface="Times New Roman" panose="02020603050405020304" pitchFamily="18" charset="0"/>
              </a:rPr>
              <a:t> </a:t>
            </a:r>
            <a:r>
              <a:rPr lang="en-US" sz="2100" kern="1200" dirty="0" err="1">
                <a:solidFill>
                  <a:schemeClr val="accent2">
                    <a:lumMod val="95000"/>
                    <a:lumOff val="5000"/>
                  </a:schemeClr>
                </a:solidFill>
                <a:latin typeface="Times New Roman" panose="02020603050405020304" pitchFamily="18" charset="0"/>
              </a:rPr>
              <a:t>còn</a:t>
            </a:r>
            <a:r>
              <a:rPr lang="en-US" sz="2100" kern="1200" dirty="0">
                <a:solidFill>
                  <a:schemeClr val="accent2">
                    <a:lumMod val="95000"/>
                    <a:lumOff val="5000"/>
                  </a:schemeClr>
                </a:solidFill>
                <a:latin typeface="Times New Roman" panose="02020603050405020304" pitchFamily="18" charset="0"/>
              </a:rPr>
              <a:t> </a:t>
            </a:r>
            <a:r>
              <a:rPr lang="en-US" sz="2100" kern="1200" dirty="0" err="1">
                <a:solidFill>
                  <a:schemeClr val="accent2">
                    <a:lumMod val="95000"/>
                    <a:lumOff val="5000"/>
                  </a:schemeClr>
                </a:solidFill>
                <a:latin typeface="Times New Roman" panose="02020603050405020304" pitchFamily="18" charset="0"/>
              </a:rPr>
              <a:t>dạy</a:t>
            </a:r>
            <a:r>
              <a:rPr lang="en-US" sz="2100" kern="1200" dirty="0">
                <a:solidFill>
                  <a:schemeClr val="accent2">
                    <a:lumMod val="95000"/>
                    <a:lumOff val="5000"/>
                  </a:schemeClr>
                </a:solidFill>
                <a:latin typeface="Times New Roman" panose="02020603050405020304" pitchFamily="18" charset="0"/>
              </a:rPr>
              <a:t> </a:t>
            </a:r>
            <a:r>
              <a:rPr lang="en-US" sz="2100" kern="1200" dirty="0" err="1">
                <a:solidFill>
                  <a:schemeClr val="accent2">
                    <a:lumMod val="95000"/>
                    <a:lumOff val="5000"/>
                  </a:schemeClr>
                </a:solidFill>
                <a:latin typeface="Times New Roman" panose="02020603050405020304" pitchFamily="18" charset="0"/>
              </a:rPr>
              <a:t>bảo</a:t>
            </a:r>
            <a:r>
              <a:rPr lang="en-US" sz="2100" kern="1200" dirty="0">
                <a:solidFill>
                  <a:schemeClr val="accent2">
                    <a:lumMod val="95000"/>
                    <a:lumOff val="5000"/>
                  </a:schemeClr>
                </a:solidFill>
                <a:latin typeface="Times New Roman" panose="02020603050405020304" pitchFamily="18" charset="0"/>
              </a:rPr>
              <a:t> …</a:t>
            </a:r>
            <a:r>
              <a:rPr lang="en-US" sz="2100" kern="1200" dirty="0" err="1">
                <a:solidFill>
                  <a:schemeClr val="accent2">
                    <a:lumMod val="95000"/>
                    <a:lumOff val="5000"/>
                  </a:schemeClr>
                </a:solidFill>
                <a:latin typeface="Times New Roman" panose="02020603050405020304" pitchFamily="18" charset="0"/>
              </a:rPr>
              <a:t>tự</a:t>
            </a:r>
            <a:r>
              <a:rPr lang="en-US" sz="2100" kern="1200" dirty="0">
                <a:solidFill>
                  <a:schemeClr val="accent2">
                    <a:lumMod val="95000"/>
                    <a:lumOff val="5000"/>
                  </a:schemeClr>
                </a:solidFill>
                <a:latin typeface="Times New Roman" panose="02020603050405020304" pitchFamily="18" charset="0"/>
              </a:rPr>
              <a:t> </a:t>
            </a:r>
            <a:r>
              <a:rPr lang="en-US" sz="2100" kern="1200" dirty="0" err="1">
                <a:solidFill>
                  <a:schemeClr val="accent2">
                    <a:lumMod val="95000"/>
                    <a:lumOff val="5000"/>
                  </a:schemeClr>
                </a:solidFill>
                <a:latin typeface="Times New Roman" panose="02020603050405020304" pitchFamily="18" charset="0"/>
              </a:rPr>
              <a:t>nhiên</a:t>
            </a:r>
            <a:r>
              <a:rPr lang="en-US" sz="2100" kern="1200" dirty="0">
                <a:solidFill>
                  <a:schemeClr val="accent2">
                    <a:lumMod val="95000"/>
                    <a:lumOff val="5000"/>
                  </a:schemeClr>
                </a:solidFill>
                <a:latin typeface="Times New Roman" panose="02020603050405020304" pitchFamily="18" charset="0"/>
              </a:rPr>
              <a:t> </a:t>
            </a:r>
            <a:r>
              <a:rPr lang="en-US" sz="2100" kern="1200" dirty="0" err="1">
                <a:solidFill>
                  <a:schemeClr val="accent2">
                    <a:lumMod val="95000"/>
                    <a:lumOff val="5000"/>
                  </a:schemeClr>
                </a:solidFill>
                <a:latin typeface="Times New Roman" panose="02020603050405020304" pitchFamily="18" charset="0"/>
              </a:rPr>
              <a:t>mà</a:t>
            </a:r>
            <a:r>
              <a:rPr lang="en-US" sz="2100" kern="1200" dirty="0">
                <a:solidFill>
                  <a:schemeClr val="accent2">
                    <a:lumMod val="95000"/>
                    <a:lumOff val="5000"/>
                  </a:schemeClr>
                </a:solidFill>
                <a:latin typeface="Times New Roman" panose="02020603050405020304" pitchFamily="18" charset="0"/>
              </a:rPr>
              <a:t> </a:t>
            </a:r>
            <a:r>
              <a:rPr lang="en-US" sz="2100" kern="1200" dirty="0" err="1">
                <a:solidFill>
                  <a:schemeClr val="accent2">
                    <a:lumMod val="95000"/>
                    <a:lumOff val="5000"/>
                  </a:schemeClr>
                </a:solidFill>
                <a:latin typeface="Times New Roman" panose="02020603050405020304" pitchFamily="18" charset="0"/>
              </a:rPr>
              <a:t>thấm</a:t>
            </a:r>
            <a:r>
              <a:rPr lang="en-US" sz="2100" kern="1200" dirty="0">
                <a:solidFill>
                  <a:schemeClr val="accent2">
                    <a:lumMod val="95000"/>
                    <a:lumOff val="5000"/>
                  </a:schemeClr>
                </a:solidFill>
                <a:latin typeface="Times New Roman" panose="02020603050405020304" pitchFamily="18" charset="0"/>
              </a:rPr>
              <a:t> </a:t>
            </a:r>
            <a:r>
              <a:rPr lang="en-US" sz="2100" kern="1200" dirty="0" err="1">
                <a:solidFill>
                  <a:schemeClr val="accent2">
                    <a:lumMod val="95000"/>
                    <a:lumOff val="5000"/>
                  </a:schemeClr>
                </a:solidFill>
                <a:latin typeface="Times New Roman" panose="02020603050405020304" pitchFamily="18" charset="0"/>
              </a:rPr>
              <a:t>thía</a:t>
            </a:r>
            <a:r>
              <a:rPr lang="en-US" sz="2100" kern="1200" dirty="0">
                <a:solidFill>
                  <a:schemeClr val="accent2">
                    <a:lumMod val="95000"/>
                    <a:lumOff val="5000"/>
                  </a:schemeClr>
                </a:solidFill>
                <a:latin typeface="Times New Roman" panose="02020603050405020304" pitchFamily="18" charset="0"/>
              </a:rPr>
              <a:t>. </a:t>
            </a:r>
          </a:p>
          <a:p>
            <a:pPr algn="just">
              <a:buClrTx/>
              <a:buFontTx/>
              <a:buNone/>
            </a:pPr>
            <a:r>
              <a:rPr lang="en-US" sz="2100" kern="1200" dirty="0">
                <a:solidFill>
                  <a:srgbClr val="FF0000"/>
                </a:solidFill>
                <a:latin typeface="Times New Roman" panose="02020603050405020304" pitchFamily="18" charset="0"/>
                <a:sym typeface="Wingdings" panose="05000000000000000000" pitchFamily="2" charset="2"/>
              </a:rPr>
              <a:t> </a:t>
            </a:r>
            <a:r>
              <a:rPr lang="en-US" sz="2100" kern="1200" dirty="0" err="1">
                <a:solidFill>
                  <a:srgbClr val="FF0000"/>
                </a:solidFill>
                <a:latin typeface="Times New Roman" panose="02020603050405020304" pitchFamily="18" charset="0"/>
                <a:sym typeface="Wingdings" panose="05000000000000000000" pitchFamily="2" charset="2"/>
              </a:rPr>
              <a:t>Vai</a:t>
            </a:r>
            <a:r>
              <a:rPr lang="en-US" sz="2100" kern="1200" dirty="0">
                <a:solidFill>
                  <a:srgbClr val="FF0000"/>
                </a:solidFill>
                <a:latin typeface="Times New Roman" panose="02020603050405020304" pitchFamily="18" charset="0"/>
                <a:sym typeface="Wingdings" panose="05000000000000000000" pitchFamily="2" charset="2"/>
              </a:rPr>
              <a:t> </a:t>
            </a:r>
            <a:r>
              <a:rPr lang="en-US" sz="2100" kern="1200" dirty="0" err="1">
                <a:solidFill>
                  <a:srgbClr val="FF0000"/>
                </a:solidFill>
                <a:latin typeface="Times New Roman" panose="02020603050405020304" pitchFamily="18" charset="0"/>
                <a:sym typeface="Wingdings" panose="05000000000000000000" pitchFamily="2" charset="2"/>
              </a:rPr>
              <a:t>trò</a:t>
            </a:r>
            <a:r>
              <a:rPr lang="en-US" sz="2100" kern="1200" dirty="0">
                <a:solidFill>
                  <a:srgbClr val="FF0000"/>
                </a:solidFill>
                <a:latin typeface="Times New Roman" panose="02020603050405020304" pitchFamily="18" charset="0"/>
                <a:sym typeface="Wingdings" panose="05000000000000000000" pitchFamily="2" charset="2"/>
              </a:rPr>
              <a:t> </a:t>
            </a:r>
            <a:r>
              <a:rPr lang="en-US" sz="2100" kern="1200" dirty="0" err="1">
                <a:solidFill>
                  <a:srgbClr val="FF0000"/>
                </a:solidFill>
                <a:latin typeface="Times New Roman" panose="02020603050405020304" pitchFamily="18" charset="0"/>
                <a:sym typeface="Wingdings" panose="05000000000000000000" pitchFamily="2" charset="2"/>
              </a:rPr>
              <a:t>của</a:t>
            </a:r>
            <a:r>
              <a:rPr lang="en-US" sz="2100" kern="1200" dirty="0">
                <a:solidFill>
                  <a:srgbClr val="FF0000"/>
                </a:solidFill>
                <a:latin typeface="Times New Roman" panose="02020603050405020304" pitchFamily="18" charset="0"/>
                <a:sym typeface="Wingdings" panose="05000000000000000000" pitchFamily="2" charset="2"/>
              </a:rPr>
              <a:t> </a:t>
            </a:r>
            <a:r>
              <a:rPr lang="en-US" sz="2100" kern="1200" dirty="0" err="1">
                <a:solidFill>
                  <a:srgbClr val="FF0000"/>
                </a:solidFill>
                <a:latin typeface="Times New Roman" panose="02020603050405020304" pitchFamily="18" charset="0"/>
                <a:sym typeface="Wingdings" panose="05000000000000000000" pitchFamily="2" charset="2"/>
              </a:rPr>
              <a:t>thành</a:t>
            </a:r>
            <a:r>
              <a:rPr lang="en-US" sz="2100" kern="1200" dirty="0">
                <a:solidFill>
                  <a:srgbClr val="FF0000"/>
                </a:solidFill>
                <a:latin typeface="Times New Roman" panose="02020603050405020304" pitchFamily="18" charset="0"/>
                <a:sym typeface="Wingdings" panose="05000000000000000000" pitchFamily="2" charset="2"/>
              </a:rPr>
              <a:t> </a:t>
            </a:r>
            <a:r>
              <a:rPr lang="en-US" sz="2100" kern="1200" dirty="0" err="1">
                <a:solidFill>
                  <a:srgbClr val="FF0000"/>
                </a:solidFill>
                <a:latin typeface="Times New Roman" panose="02020603050405020304" pitchFamily="18" charset="0"/>
                <a:sym typeface="Wingdings" panose="05000000000000000000" pitchFamily="2" charset="2"/>
              </a:rPr>
              <a:t>viên</a:t>
            </a:r>
            <a:r>
              <a:rPr lang="en-US" sz="2100" kern="1200" dirty="0">
                <a:solidFill>
                  <a:srgbClr val="FF0000"/>
                </a:solidFill>
                <a:latin typeface="Times New Roman" panose="02020603050405020304" pitchFamily="18" charset="0"/>
                <a:sym typeface="Wingdings" panose="05000000000000000000" pitchFamily="2" charset="2"/>
              </a:rPr>
              <a:t> </a:t>
            </a:r>
            <a:r>
              <a:rPr lang="en-US" sz="2100" kern="1200" dirty="0" err="1">
                <a:solidFill>
                  <a:srgbClr val="FF0000"/>
                </a:solidFill>
                <a:latin typeface="Times New Roman" panose="02020603050405020304" pitchFamily="18" charset="0"/>
                <a:sym typeface="Wingdings" panose="05000000000000000000" pitchFamily="2" charset="2"/>
              </a:rPr>
              <a:t>trong</a:t>
            </a:r>
            <a:r>
              <a:rPr lang="en-US" sz="2100" kern="1200" dirty="0">
                <a:solidFill>
                  <a:srgbClr val="FF0000"/>
                </a:solidFill>
                <a:latin typeface="Times New Roman" panose="02020603050405020304" pitchFamily="18" charset="0"/>
                <a:sym typeface="Wingdings" panose="05000000000000000000" pitchFamily="2" charset="2"/>
              </a:rPr>
              <a:t> </a:t>
            </a:r>
            <a:r>
              <a:rPr lang="en-US" sz="2100" kern="1200" dirty="0" err="1">
                <a:solidFill>
                  <a:srgbClr val="FF0000"/>
                </a:solidFill>
                <a:latin typeface="Times New Roman" panose="02020603050405020304" pitchFamily="18" charset="0"/>
                <a:sym typeface="Wingdings" panose="05000000000000000000" pitchFamily="2" charset="2"/>
              </a:rPr>
              <a:t>gia</a:t>
            </a:r>
            <a:r>
              <a:rPr lang="en-US" sz="2100" kern="1200" dirty="0">
                <a:solidFill>
                  <a:srgbClr val="FF0000"/>
                </a:solidFill>
                <a:latin typeface="Times New Roman" panose="02020603050405020304" pitchFamily="18" charset="0"/>
                <a:sym typeface="Wingdings" panose="05000000000000000000" pitchFamily="2" charset="2"/>
              </a:rPr>
              <a:t> </a:t>
            </a:r>
            <a:r>
              <a:rPr lang="en-US" sz="2100" kern="1200" dirty="0" err="1">
                <a:solidFill>
                  <a:srgbClr val="FF0000"/>
                </a:solidFill>
                <a:latin typeface="Times New Roman" panose="02020603050405020304" pitchFamily="18" charset="0"/>
                <a:sym typeface="Wingdings" panose="05000000000000000000" pitchFamily="2" charset="2"/>
              </a:rPr>
              <a:t>đình</a:t>
            </a:r>
            <a:endParaRPr lang="vi-VN" sz="2100" kern="1200" dirty="0">
              <a:solidFill>
                <a:srgbClr val="FF0000"/>
              </a:solidFill>
              <a:latin typeface="Times New Roman" panose="02020603050405020304" pitchFamily="18" charset="0"/>
            </a:endParaRPr>
          </a:p>
        </p:txBody>
      </p:sp>
      <p:sp>
        <p:nvSpPr>
          <p:cNvPr id="9" name="Rectangle 8"/>
          <p:cNvSpPr/>
          <p:nvPr/>
        </p:nvSpPr>
        <p:spPr>
          <a:xfrm>
            <a:off x="4039922" y="3025705"/>
            <a:ext cx="4601611" cy="1061829"/>
          </a:xfrm>
          <a:prstGeom prst="rect">
            <a:avLst/>
          </a:prstGeom>
        </p:spPr>
        <p:txBody>
          <a:bodyPr wrap="square">
            <a:spAutoFit/>
          </a:bodyPr>
          <a:lstStyle/>
          <a:p>
            <a:pPr algn="just">
              <a:buClrTx/>
              <a:buFontTx/>
              <a:buNone/>
            </a:pPr>
            <a:r>
              <a:rPr lang="en-US" sz="2100" kern="1200" dirty="0">
                <a:solidFill>
                  <a:srgbClr val="FF0000"/>
                </a:solidFill>
                <a:latin typeface="Times New Roman" panose="02020603050405020304" pitchFamily="18" charset="0"/>
                <a:sym typeface="Wingdings" panose="05000000000000000000" pitchFamily="2" charset="2"/>
              </a:rPr>
              <a:t> </a:t>
            </a:r>
            <a:r>
              <a:rPr lang="vi-VN" sz="2100" kern="1200" dirty="0">
                <a:solidFill>
                  <a:srgbClr val="FF0000"/>
                </a:solidFill>
                <a:latin typeface="Times New Roman" panose="02020603050405020304" pitchFamily="18" charset="0"/>
              </a:rPr>
              <a:t>Câu chuyện của bản thân</a:t>
            </a:r>
            <a:r>
              <a:rPr lang="en-US" sz="2100" kern="1200" dirty="0">
                <a:solidFill>
                  <a:srgbClr val="FF0000"/>
                </a:solidFill>
                <a:latin typeface="Times New Roman" panose="02020603050405020304" pitchFamily="18" charset="0"/>
              </a:rPr>
              <a:t>: </a:t>
            </a:r>
            <a:r>
              <a:rPr lang="en-US" sz="2100" kern="1200" dirty="0" err="1">
                <a:solidFill>
                  <a:schemeClr val="accent2">
                    <a:lumMod val="95000"/>
                    <a:lumOff val="5000"/>
                  </a:schemeClr>
                </a:solidFill>
                <a:latin typeface="Times New Roman" panose="02020603050405020304" pitchFamily="18" charset="0"/>
              </a:rPr>
              <a:t>Tôi</a:t>
            </a:r>
            <a:r>
              <a:rPr lang="en-US" sz="2100" kern="1200" dirty="0">
                <a:solidFill>
                  <a:schemeClr val="accent2">
                    <a:lumMod val="95000"/>
                    <a:lumOff val="5000"/>
                  </a:schemeClr>
                </a:solidFill>
                <a:latin typeface="Times New Roman" panose="02020603050405020304" pitchFamily="18" charset="0"/>
              </a:rPr>
              <a:t> </a:t>
            </a:r>
            <a:r>
              <a:rPr lang="en-US" sz="2100" kern="1200" dirty="0" err="1">
                <a:solidFill>
                  <a:schemeClr val="accent2">
                    <a:lumMod val="95000"/>
                    <a:lumOff val="5000"/>
                  </a:schemeClr>
                </a:solidFill>
                <a:latin typeface="Times New Roman" panose="02020603050405020304" pitchFamily="18" charset="0"/>
              </a:rPr>
              <a:t>nhớ</a:t>
            </a:r>
            <a:r>
              <a:rPr lang="en-US" sz="2100" kern="1200" dirty="0">
                <a:solidFill>
                  <a:schemeClr val="accent2">
                    <a:lumMod val="95000"/>
                    <a:lumOff val="5000"/>
                  </a:schemeClr>
                </a:solidFill>
                <a:latin typeface="Times New Roman" panose="02020603050405020304" pitchFamily="18" charset="0"/>
              </a:rPr>
              <a:t>, </a:t>
            </a:r>
            <a:r>
              <a:rPr lang="en-US" sz="2100" kern="1200" dirty="0" err="1">
                <a:solidFill>
                  <a:schemeClr val="accent2">
                    <a:lumMod val="95000"/>
                    <a:lumOff val="5000"/>
                  </a:schemeClr>
                </a:solidFill>
                <a:latin typeface="Times New Roman" panose="02020603050405020304" pitchFamily="18" charset="0"/>
              </a:rPr>
              <a:t>lần</a:t>
            </a:r>
            <a:r>
              <a:rPr lang="en-US" sz="2100" kern="1200" dirty="0">
                <a:solidFill>
                  <a:schemeClr val="accent2">
                    <a:lumMod val="95000"/>
                    <a:lumOff val="5000"/>
                  </a:schemeClr>
                </a:solidFill>
                <a:latin typeface="Times New Roman" panose="02020603050405020304" pitchFamily="18" charset="0"/>
              </a:rPr>
              <a:t> </a:t>
            </a:r>
            <a:r>
              <a:rPr lang="en-US" sz="2100" kern="1200" dirty="0" err="1">
                <a:solidFill>
                  <a:schemeClr val="accent2">
                    <a:lumMod val="95000"/>
                    <a:lumOff val="5000"/>
                  </a:schemeClr>
                </a:solidFill>
                <a:latin typeface="Times New Roman" panose="02020603050405020304" pitchFamily="18" charset="0"/>
              </a:rPr>
              <a:t>tôi</a:t>
            </a:r>
            <a:r>
              <a:rPr lang="en-US" sz="2100" kern="1200" dirty="0">
                <a:solidFill>
                  <a:schemeClr val="accent2">
                    <a:lumMod val="95000"/>
                    <a:lumOff val="5000"/>
                  </a:schemeClr>
                </a:solidFill>
                <a:latin typeface="Times New Roman" panose="02020603050405020304" pitchFamily="18" charset="0"/>
              </a:rPr>
              <a:t> </a:t>
            </a:r>
            <a:r>
              <a:rPr lang="en-US" sz="2100" kern="1200" dirty="0" err="1">
                <a:solidFill>
                  <a:schemeClr val="accent2">
                    <a:lumMod val="95000"/>
                    <a:lumOff val="5000"/>
                  </a:schemeClr>
                </a:solidFill>
                <a:latin typeface="Times New Roman" panose="02020603050405020304" pitchFamily="18" charset="0"/>
              </a:rPr>
              <a:t>mới</a:t>
            </a:r>
            <a:r>
              <a:rPr lang="en-US" sz="2100" kern="1200" dirty="0">
                <a:solidFill>
                  <a:schemeClr val="accent2">
                    <a:lumMod val="95000"/>
                    <a:lumOff val="5000"/>
                  </a:schemeClr>
                </a:solidFill>
                <a:latin typeface="Times New Roman" panose="02020603050405020304" pitchFamily="18" charset="0"/>
              </a:rPr>
              <a:t> </a:t>
            </a:r>
            <a:r>
              <a:rPr lang="en-US" sz="2100" kern="1200" dirty="0" err="1">
                <a:solidFill>
                  <a:schemeClr val="accent2">
                    <a:lumMod val="95000"/>
                    <a:lumOff val="5000"/>
                  </a:schemeClr>
                </a:solidFill>
                <a:latin typeface="Times New Roman" panose="02020603050405020304" pitchFamily="18" charset="0"/>
              </a:rPr>
              <a:t>vào</a:t>
            </a:r>
            <a:r>
              <a:rPr lang="en-US" sz="2100" kern="1200" dirty="0">
                <a:solidFill>
                  <a:schemeClr val="accent2">
                    <a:lumMod val="95000"/>
                    <a:lumOff val="5000"/>
                  </a:schemeClr>
                </a:solidFill>
                <a:latin typeface="Times New Roman" panose="02020603050405020304" pitchFamily="18" charset="0"/>
              </a:rPr>
              <a:t> </a:t>
            </a:r>
            <a:r>
              <a:rPr lang="en-US" sz="2100" kern="1200" dirty="0" err="1">
                <a:solidFill>
                  <a:schemeClr val="accent2">
                    <a:lumMod val="95000"/>
                    <a:lumOff val="5000"/>
                  </a:schemeClr>
                </a:solidFill>
                <a:latin typeface="Times New Roman" panose="02020603050405020304" pitchFamily="18" charset="0"/>
              </a:rPr>
              <a:t>lớp</a:t>
            </a:r>
            <a:r>
              <a:rPr lang="en-US" sz="2100" kern="1200" dirty="0">
                <a:solidFill>
                  <a:schemeClr val="accent2">
                    <a:lumMod val="95000"/>
                    <a:lumOff val="5000"/>
                  </a:schemeClr>
                </a:solidFill>
                <a:latin typeface="Times New Roman" panose="02020603050405020304" pitchFamily="18" charset="0"/>
              </a:rPr>
              <a:t> 4… </a:t>
            </a:r>
            <a:r>
              <a:rPr lang="en-US" sz="2100" kern="1200" dirty="0" err="1">
                <a:solidFill>
                  <a:schemeClr val="accent2">
                    <a:lumMod val="95000"/>
                    <a:lumOff val="5000"/>
                  </a:schemeClr>
                </a:solidFill>
                <a:latin typeface="Times New Roman" panose="02020603050405020304" pitchFamily="18" charset="0"/>
              </a:rPr>
              <a:t>tôi</a:t>
            </a:r>
            <a:r>
              <a:rPr lang="en-US" sz="2100" kern="1200" dirty="0">
                <a:solidFill>
                  <a:schemeClr val="accent2">
                    <a:lumMod val="95000"/>
                    <a:lumOff val="5000"/>
                  </a:schemeClr>
                </a:solidFill>
                <a:latin typeface="Times New Roman" panose="02020603050405020304" pitchFamily="18" charset="0"/>
              </a:rPr>
              <a:t> </a:t>
            </a:r>
            <a:r>
              <a:rPr lang="en-US" sz="2100" kern="1200" dirty="0" err="1">
                <a:solidFill>
                  <a:schemeClr val="accent2">
                    <a:lumMod val="95000"/>
                    <a:lumOff val="5000"/>
                  </a:schemeClr>
                </a:solidFill>
                <a:latin typeface="Times New Roman" panose="02020603050405020304" pitchFamily="18" charset="0"/>
              </a:rPr>
              <a:t>vẫn</a:t>
            </a:r>
            <a:r>
              <a:rPr lang="en-US" sz="2100" kern="1200" dirty="0">
                <a:solidFill>
                  <a:schemeClr val="accent2">
                    <a:lumMod val="95000"/>
                    <a:lumOff val="5000"/>
                  </a:schemeClr>
                </a:solidFill>
                <a:latin typeface="Times New Roman" panose="02020603050405020304" pitchFamily="18" charset="0"/>
              </a:rPr>
              <a:t> </a:t>
            </a:r>
            <a:r>
              <a:rPr lang="en-US" sz="2100" kern="1200" dirty="0" err="1">
                <a:solidFill>
                  <a:schemeClr val="accent2">
                    <a:lumMod val="95000"/>
                    <a:lumOff val="5000"/>
                  </a:schemeClr>
                </a:solidFill>
                <a:latin typeface="Times New Roman" panose="02020603050405020304" pitchFamily="18" charset="0"/>
              </a:rPr>
              <a:t>thấy</a:t>
            </a:r>
            <a:r>
              <a:rPr lang="en-US" sz="2100" kern="1200" dirty="0">
                <a:solidFill>
                  <a:schemeClr val="accent2">
                    <a:lumMod val="95000"/>
                    <a:lumOff val="5000"/>
                  </a:schemeClr>
                </a:solidFill>
                <a:latin typeface="Times New Roman" panose="02020603050405020304" pitchFamily="18" charset="0"/>
              </a:rPr>
              <a:t> </a:t>
            </a:r>
            <a:r>
              <a:rPr lang="en-US" sz="2100" kern="1200" dirty="0" err="1">
                <a:solidFill>
                  <a:schemeClr val="accent2">
                    <a:lumMod val="95000"/>
                    <a:lumOff val="5000"/>
                  </a:schemeClr>
                </a:solidFill>
                <a:latin typeface="Times New Roman" panose="02020603050405020304" pitchFamily="18" charset="0"/>
              </a:rPr>
              <a:t>xấu</a:t>
            </a:r>
            <a:r>
              <a:rPr lang="en-US" sz="2100" kern="1200" dirty="0">
                <a:solidFill>
                  <a:schemeClr val="accent2">
                    <a:lumMod val="95000"/>
                    <a:lumOff val="5000"/>
                  </a:schemeClr>
                </a:solidFill>
                <a:latin typeface="Times New Roman" panose="02020603050405020304" pitchFamily="18" charset="0"/>
              </a:rPr>
              <a:t> </a:t>
            </a:r>
            <a:r>
              <a:rPr lang="en-US" sz="2100" kern="1200" dirty="0" err="1">
                <a:solidFill>
                  <a:schemeClr val="accent2">
                    <a:lumMod val="95000"/>
                    <a:lumOff val="5000"/>
                  </a:schemeClr>
                </a:solidFill>
                <a:latin typeface="Times New Roman" panose="02020603050405020304" pitchFamily="18" charset="0"/>
              </a:rPr>
              <a:t>hổ</a:t>
            </a:r>
            <a:endParaRPr lang="vi-VN" sz="2100" kern="1200" dirty="0">
              <a:solidFill>
                <a:schemeClr val="accent2">
                  <a:lumMod val="95000"/>
                  <a:lumOff val="5000"/>
                </a:schemeClr>
              </a:solidFill>
              <a:latin typeface="Times New Roman" panose="02020603050405020304" pitchFamily="18" charset="0"/>
            </a:endParaRPr>
          </a:p>
        </p:txBody>
      </p:sp>
      <p:sp>
        <p:nvSpPr>
          <p:cNvPr id="10" name="Rectangle 9"/>
          <p:cNvSpPr/>
          <p:nvPr/>
        </p:nvSpPr>
        <p:spPr>
          <a:xfrm>
            <a:off x="4039922" y="4296871"/>
            <a:ext cx="4301177" cy="415498"/>
          </a:xfrm>
          <a:prstGeom prst="rect">
            <a:avLst/>
          </a:prstGeom>
        </p:spPr>
        <p:txBody>
          <a:bodyPr wrap="none">
            <a:spAutoFit/>
          </a:bodyPr>
          <a:lstStyle/>
          <a:p>
            <a:pPr>
              <a:buClrTx/>
              <a:buFontTx/>
              <a:buNone/>
            </a:pPr>
            <a:r>
              <a:rPr lang="vi-VN" sz="2100" kern="1200" dirty="0">
                <a:solidFill>
                  <a:schemeClr val="accent2">
                    <a:lumMod val="95000"/>
                    <a:lumOff val="5000"/>
                  </a:schemeClr>
                </a:solidFill>
                <a:latin typeface="Times New Roman" panose="02020603050405020304" pitchFamily="18" charset="0"/>
              </a:rPr>
              <a:t>Khẳng định lại sự tán thành của mình.</a:t>
            </a:r>
          </a:p>
        </p:txBody>
      </p:sp>
    </p:spTree>
    <p:extLst>
      <p:ext uri="{BB962C8B-B14F-4D97-AF65-F5344CB8AC3E}">
        <p14:creationId xmlns:p14="http://schemas.microsoft.com/office/powerpoint/2010/main" val="2815486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33" name="Google Shape;255;p33"/>
          <p:cNvSpPr txBox="1">
            <a:spLocks noGrp="1"/>
          </p:cNvSpPr>
          <p:nvPr>
            <p:ph type="title"/>
          </p:nvPr>
        </p:nvSpPr>
        <p:spPr>
          <a:xfrm>
            <a:off x="146103" y="560947"/>
            <a:ext cx="8476901" cy="952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200" dirty="0">
                <a:latin typeface="Times New Roman" panose="02020603050405020304" pitchFamily="18" charset="0"/>
                <a:cs typeface="Times New Roman" panose="02020603050405020304" pitchFamily="18" charset="0"/>
              </a:rPr>
              <a:t>III. THỰC HÀNH VIẾT THEO CÁC BƯỚC</a:t>
            </a:r>
            <a:endParaRPr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64855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p39"/>
          <p:cNvSpPr txBox="1">
            <a:spLocks noGrp="1"/>
          </p:cNvSpPr>
          <p:nvPr>
            <p:ph type="title"/>
          </p:nvPr>
        </p:nvSpPr>
        <p:spPr>
          <a:xfrm>
            <a:off x="718595" y="430855"/>
            <a:ext cx="7713900" cy="547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latin typeface="Times New Roman" panose="02020603050405020304" pitchFamily="18" charset="0"/>
                <a:cs typeface="Times New Roman" panose="02020603050405020304" pitchFamily="18" charset="0"/>
              </a:rPr>
              <a:t>CÁC BƯỚC THỰC HÀNH VIẾT</a:t>
            </a:r>
            <a:endParaRPr dirty="0">
              <a:latin typeface="Times New Roman" panose="02020603050405020304" pitchFamily="18" charset="0"/>
              <a:cs typeface="Times New Roman" panose="02020603050405020304" pitchFamily="18" charset="0"/>
            </a:endParaRPr>
          </a:p>
        </p:txBody>
      </p:sp>
      <p:sp>
        <p:nvSpPr>
          <p:cNvPr id="442" name="Google Shape;442;p39"/>
          <p:cNvSpPr txBox="1">
            <a:spLocks noGrp="1"/>
          </p:cNvSpPr>
          <p:nvPr>
            <p:ph type="subTitle" idx="1"/>
          </p:nvPr>
        </p:nvSpPr>
        <p:spPr>
          <a:xfrm>
            <a:off x="1039654" y="3609750"/>
            <a:ext cx="2253300" cy="828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accent2"/>
              </a:buClr>
              <a:buSzPts val="1100"/>
              <a:buFont typeface="Arial"/>
              <a:buNone/>
            </a:pPr>
            <a:r>
              <a:rPr lang="en" sz="2400" dirty="0">
                <a:latin typeface="Times New Roman" panose="02020603050405020304" pitchFamily="18" charset="0"/>
                <a:cs typeface="Times New Roman" panose="02020603050405020304" pitchFamily="18" charset="0"/>
              </a:rPr>
              <a:t>TRƯỚC KHI VIẾT</a:t>
            </a:r>
            <a:endParaRPr sz="2400" dirty="0">
              <a:latin typeface="Times New Roman" panose="02020603050405020304" pitchFamily="18" charset="0"/>
              <a:cs typeface="Times New Roman" panose="02020603050405020304" pitchFamily="18" charset="0"/>
            </a:endParaRPr>
          </a:p>
        </p:txBody>
      </p:sp>
      <p:sp>
        <p:nvSpPr>
          <p:cNvPr id="444" name="Google Shape;444;p39"/>
          <p:cNvSpPr txBox="1">
            <a:spLocks noGrp="1"/>
          </p:cNvSpPr>
          <p:nvPr>
            <p:ph type="subTitle" idx="3"/>
          </p:nvPr>
        </p:nvSpPr>
        <p:spPr>
          <a:xfrm>
            <a:off x="3532197" y="3609750"/>
            <a:ext cx="2253300" cy="828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accent2"/>
              </a:buClr>
              <a:buSzPts val="1100"/>
              <a:buFont typeface="Arial"/>
              <a:buNone/>
            </a:pPr>
            <a:r>
              <a:rPr lang="en" sz="2400" dirty="0">
                <a:latin typeface="Times New Roman" panose="02020603050405020304" pitchFamily="18" charset="0"/>
                <a:cs typeface="Times New Roman" panose="02020603050405020304" pitchFamily="18" charset="0"/>
              </a:rPr>
              <a:t>VIẾT BÀI</a:t>
            </a:r>
            <a:endParaRPr sz="2400" dirty="0">
              <a:latin typeface="Times New Roman" panose="02020603050405020304" pitchFamily="18" charset="0"/>
              <a:cs typeface="Times New Roman" panose="02020603050405020304" pitchFamily="18" charset="0"/>
            </a:endParaRPr>
          </a:p>
        </p:txBody>
      </p:sp>
      <p:sp>
        <p:nvSpPr>
          <p:cNvPr id="446" name="Google Shape;446;p39"/>
          <p:cNvSpPr txBox="1">
            <a:spLocks noGrp="1"/>
          </p:cNvSpPr>
          <p:nvPr>
            <p:ph type="subTitle" idx="5"/>
          </p:nvPr>
        </p:nvSpPr>
        <p:spPr>
          <a:xfrm>
            <a:off x="5890558" y="3602997"/>
            <a:ext cx="2253300" cy="828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accent2"/>
              </a:buClr>
              <a:buSzPts val="1100"/>
              <a:buFont typeface="Arial"/>
              <a:buNone/>
            </a:pPr>
            <a:r>
              <a:rPr lang="en" sz="2400" dirty="0">
                <a:latin typeface="Times New Roman" panose="02020603050405020304" pitchFamily="18" charset="0"/>
                <a:cs typeface="Times New Roman" panose="02020603050405020304" pitchFamily="18" charset="0"/>
              </a:rPr>
              <a:t>CHỈNH SỬA BÀI VIẾT</a:t>
            </a:r>
            <a:endParaRPr sz="2400" dirty="0">
              <a:latin typeface="Times New Roman" panose="02020603050405020304" pitchFamily="18" charset="0"/>
              <a:cs typeface="Times New Roman" panose="02020603050405020304" pitchFamily="18" charset="0"/>
            </a:endParaRPr>
          </a:p>
        </p:txBody>
      </p:sp>
      <p:sp>
        <p:nvSpPr>
          <p:cNvPr id="2" name="Subtitle 1"/>
          <p:cNvSpPr>
            <a:spLocks noGrp="1"/>
          </p:cNvSpPr>
          <p:nvPr>
            <p:ph type="subTitle" idx="2"/>
          </p:nvPr>
        </p:nvSpPr>
        <p:spPr>
          <a:xfrm>
            <a:off x="947424" y="2807409"/>
            <a:ext cx="2253300" cy="576000"/>
          </a:xfrm>
        </p:spPr>
        <p:txBody>
          <a:bodyPr/>
          <a:lstStyle/>
          <a:p>
            <a:r>
              <a:rPr lang="en-US" dirty="0"/>
              <a:t>BƯỚC 1</a:t>
            </a:r>
          </a:p>
        </p:txBody>
      </p:sp>
      <p:sp>
        <p:nvSpPr>
          <p:cNvPr id="23" name="Google Shape;358;p36"/>
          <p:cNvSpPr/>
          <p:nvPr/>
        </p:nvSpPr>
        <p:spPr>
          <a:xfrm>
            <a:off x="6384214" y="1401150"/>
            <a:ext cx="1109100" cy="11091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nvGrpSpPr>
          <p:cNvPr id="24" name="Google Shape;359;p36"/>
          <p:cNvGrpSpPr/>
          <p:nvPr/>
        </p:nvGrpSpPr>
        <p:grpSpPr>
          <a:xfrm>
            <a:off x="6482288" y="1320469"/>
            <a:ext cx="791051" cy="1270463"/>
            <a:chOff x="4906831" y="2716050"/>
            <a:chExt cx="791051" cy="1270463"/>
          </a:xfrm>
        </p:grpSpPr>
        <p:sp>
          <p:nvSpPr>
            <p:cNvPr id="25" name="Google Shape;360;p36"/>
            <p:cNvSpPr/>
            <p:nvPr/>
          </p:nvSpPr>
          <p:spPr>
            <a:xfrm>
              <a:off x="4906831" y="2716050"/>
              <a:ext cx="791051" cy="1270372"/>
            </a:xfrm>
            <a:custGeom>
              <a:avLst/>
              <a:gdLst/>
              <a:ahLst/>
              <a:cxnLst/>
              <a:rect l="l" t="t" r="r" b="b"/>
              <a:pathLst>
                <a:path w="11904" h="19117" extrusionOk="0">
                  <a:moveTo>
                    <a:pt x="6558" y="1"/>
                  </a:moveTo>
                  <a:cubicBezTo>
                    <a:pt x="6353" y="1"/>
                    <a:pt x="6151" y="82"/>
                    <a:pt x="6020" y="229"/>
                  </a:cubicBezTo>
                  <a:cubicBezTo>
                    <a:pt x="5609" y="691"/>
                    <a:pt x="5393" y="1229"/>
                    <a:pt x="5477" y="1859"/>
                  </a:cubicBezTo>
                  <a:cubicBezTo>
                    <a:pt x="5534" y="2276"/>
                    <a:pt x="5594" y="2693"/>
                    <a:pt x="5657" y="3110"/>
                  </a:cubicBezTo>
                  <a:cubicBezTo>
                    <a:pt x="5758" y="3769"/>
                    <a:pt x="5891" y="4420"/>
                    <a:pt x="6059" y="5065"/>
                  </a:cubicBezTo>
                  <a:cubicBezTo>
                    <a:pt x="6139" y="5365"/>
                    <a:pt x="6191" y="5673"/>
                    <a:pt x="6254" y="5977"/>
                  </a:cubicBezTo>
                  <a:cubicBezTo>
                    <a:pt x="6128" y="5901"/>
                    <a:pt x="6110" y="5779"/>
                    <a:pt x="6080" y="5665"/>
                  </a:cubicBezTo>
                  <a:cubicBezTo>
                    <a:pt x="6026" y="5455"/>
                    <a:pt x="5986" y="5239"/>
                    <a:pt x="5924" y="5032"/>
                  </a:cubicBezTo>
                  <a:cubicBezTo>
                    <a:pt x="5654" y="4141"/>
                    <a:pt x="5369" y="3256"/>
                    <a:pt x="5107" y="2363"/>
                  </a:cubicBezTo>
                  <a:cubicBezTo>
                    <a:pt x="4949" y="1826"/>
                    <a:pt x="4695" y="1343"/>
                    <a:pt x="4380" y="888"/>
                  </a:cubicBezTo>
                  <a:cubicBezTo>
                    <a:pt x="4254" y="705"/>
                    <a:pt x="4089" y="564"/>
                    <a:pt x="3893" y="465"/>
                  </a:cubicBezTo>
                  <a:cubicBezTo>
                    <a:pt x="3771" y="403"/>
                    <a:pt x="3651" y="373"/>
                    <a:pt x="3534" y="373"/>
                  </a:cubicBezTo>
                  <a:cubicBezTo>
                    <a:pt x="3374" y="373"/>
                    <a:pt x="3219" y="430"/>
                    <a:pt x="3072" y="547"/>
                  </a:cubicBezTo>
                  <a:cubicBezTo>
                    <a:pt x="2791" y="770"/>
                    <a:pt x="2689" y="1076"/>
                    <a:pt x="2706" y="1413"/>
                  </a:cubicBezTo>
                  <a:cubicBezTo>
                    <a:pt x="2746" y="2235"/>
                    <a:pt x="2968" y="3019"/>
                    <a:pt x="3263" y="3784"/>
                  </a:cubicBezTo>
                  <a:cubicBezTo>
                    <a:pt x="3546" y="4527"/>
                    <a:pt x="3830" y="5271"/>
                    <a:pt x="4110" y="6014"/>
                  </a:cubicBezTo>
                  <a:cubicBezTo>
                    <a:pt x="4140" y="6093"/>
                    <a:pt x="4160" y="6177"/>
                    <a:pt x="4185" y="6258"/>
                  </a:cubicBezTo>
                  <a:cubicBezTo>
                    <a:pt x="4170" y="6266"/>
                    <a:pt x="4155" y="6275"/>
                    <a:pt x="4140" y="6282"/>
                  </a:cubicBezTo>
                  <a:cubicBezTo>
                    <a:pt x="4095" y="6219"/>
                    <a:pt x="4044" y="6159"/>
                    <a:pt x="4007" y="6093"/>
                  </a:cubicBezTo>
                  <a:cubicBezTo>
                    <a:pt x="3798" y="5725"/>
                    <a:pt x="3599" y="5355"/>
                    <a:pt x="3386" y="4992"/>
                  </a:cubicBezTo>
                  <a:cubicBezTo>
                    <a:pt x="3125" y="4546"/>
                    <a:pt x="2860" y="4102"/>
                    <a:pt x="2584" y="3665"/>
                  </a:cubicBezTo>
                  <a:cubicBezTo>
                    <a:pt x="2364" y="3319"/>
                    <a:pt x="2073" y="3031"/>
                    <a:pt x="1767" y="2759"/>
                  </a:cubicBezTo>
                  <a:cubicBezTo>
                    <a:pt x="1491" y="2516"/>
                    <a:pt x="1163" y="2394"/>
                    <a:pt x="797" y="2378"/>
                  </a:cubicBezTo>
                  <a:cubicBezTo>
                    <a:pt x="778" y="2377"/>
                    <a:pt x="758" y="2376"/>
                    <a:pt x="739" y="2376"/>
                  </a:cubicBezTo>
                  <a:cubicBezTo>
                    <a:pt x="447" y="2376"/>
                    <a:pt x="218" y="2496"/>
                    <a:pt x="83" y="2780"/>
                  </a:cubicBezTo>
                  <a:cubicBezTo>
                    <a:pt x="64" y="2819"/>
                    <a:pt x="28" y="2852"/>
                    <a:pt x="1" y="2890"/>
                  </a:cubicBezTo>
                  <a:lnTo>
                    <a:pt x="1" y="3134"/>
                  </a:lnTo>
                  <a:cubicBezTo>
                    <a:pt x="37" y="3199"/>
                    <a:pt x="83" y="3259"/>
                    <a:pt x="109" y="3328"/>
                  </a:cubicBezTo>
                  <a:cubicBezTo>
                    <a:pt x="274" y="3754"/>
                    <a:pt x="485" y="4156"/>
                    <a:pt x="709" y="4554"/>
                  </a:cubicBezTo>
                  <a:cubicBezTo>
                    <a:pt x="1132" y="5305"/>
                    <a:pt x="1531" y="6072"/>
                    <a:pt x="1966" y="6816"/>
                  </a:cubicBezTo>
                  <a:lnTo>
                    <a:pt x="1966" y="6818"/>
                  </a:lnTo>
                  <a:cubicBezTo>
                    <a:pt x="2445" y="7638"/>
                    <a:pt x="2622" y="8540"/>
                    <a:pt x="2736" y="9460"/>
                  </a:cubicBezTo>
                  <a:cubicBezTo>
                    <a:pt x="2796" y="9960"/>
                    <a:pt x="2814" y="10464"/>
                    <a:pt x="2850" y="10965"/>
                  </a:cubicBezTo>
                  <a:cubicBezTo>
                    <a:pt x="2910" y="11813"/>
                    <a:pt x="3116" y="12614"/>
                    <a:pt x="3587" y="13333"/>
                  </a:cubicBezTo>
                  <a:cubicBezTo>
                    <a:pt x="3654" y="13435"/>
                    <a:pt x="3710" y="13546"/>
                    <a:pt x="3777" y="13648"/>
                  </a:cubicBezTo>
                  <a:cubicBezTo>
                    <a:pt x="3846" y="13754"/>
                    <a:pt x="3924" y="13855"/>
                    <a:pt x="3999" y="13961"/>
                  </a:cubicBezTo>
                  <a:cubicBezTo>
                    <a:pt x="3999" y="14434"/>
                    <a:pt x="3998" y="14917"/>
                    <a:pt x="3999" y="15400"/>
                  </a:cubicBezTo>
                  <a:cubicBezTo>
                    <a:pt x="4002" y="16330"/>
                    <a:pt x="3974" y="17262"/>
                    <a:pt x="4038" y="18192"/>
                  </a:cubicBezTo>
                  <a:cubicBezTo>
                    <a:pt x="4041" y="18233"/>
                    <a:pt x="4047" y="18278"/>
                    <a:pt x="4032" y="18313"/>
                  </a:cubicBezTo>
                  <a:cubicBezTo>
                    <a:pt x="4001" y="18392"/>
                    <a:pt x="4037" y="18446"/>
                    <a:pt x="4086" y="18494"/>
                  </a:cubicBezTo>
                  <a:cubicBezTo>
                    <a:pt x="4140" y="18545"/>
                    <a:pt x="4200" y="18592"/>
                    <a:pt x="4260" y="18635"/>
                  </a:cubicBezTo>
                  <a:cubicBezTo>
                    <a:pt x="4554" y="18850"/>
                    <a:pt x="4892" y="18940"/>
                    <a:pt x="5246" y="18995"/>
                  </a:cubicBezTo>
                  <a:cubicBezTo>
                    <a:pt x="5716" y="19071"/>
                    <a:pt x="6186" y="19117"/>
                    <a:pt x="6656" y="19117"/>
                  </a:cubicBezTo>
                  <a:cubicBezTo>
                    <a:pt x="7045" y="19117"/>
                    <a:pt x="7434" y="19085"/>
                    <a:pt x="7822" y="19013"/>
                  </a:cubicBezTo>
                  <a:cubicBezTo>
                    <a:pt x="8157" y="18952"/>
                    <a:pt x="8487" y="18871"/>
                    <a:pt x="8817" y="18793"/>
                  </a:cubicBezTo>
                  <a:cubicBezTo>
                    <a:pt x="8930" y="18766"/>
                    <a:pt x="9036" y="18721"/>
                    <a:pt x="9146" y="18685"/>
                  </a:cubicBezTo>
                  <a:cubicBezTo>
                    <a:pt x="9245" y="18652"/>
                    <a:pt x="9311" y="18592"/>
                    <a:pt x="9323" y="18484"/>
                  </a:cubicBezTo>
                  <a:cubicBezTo>
                    <a:pt x="9342" y="18322"/>
                    <a:pt x="9369" y="18161"/>
                    <a:pt x="9377" y="17997"/>
                  </a:cubicBezTo>
                  <a:cubicBezTo>
                    <a:pt x="9392" y="17720"/>
                    <a:pt x="9390" y="17441"/>
                    <a:pt x="9402" y="17162"/>
                  </a:cubicBezTo>
                  <a:cubicBezTo>
                    <a:pt x="9422" y="16707"/>
                    <a:pt x="9455" y="16252"/>
                    <a:pt x="9464" y="15798"/>
                  </a:cubicBezTo>
                  <a:cubicBezTo>
                    <a:pt x="9476" y="15247"/>
                    <a:pt x="9467" y="14698"/>
                    <a:pt x="9467" y="14141"/>
                  </a:cubicBezTo>
                  <a:cubicBezTo>
                    <a:pt x="9617" y="14032"/>
                    <a:pt x="9771" y="13921"/>
                    <a:pt x="9923" y="13807"/>
                  </a:cubicBezTo>
                  <a:cubicBezTo>
                    <a:pt x="10240" y="13570"/>
                    <a:pt x="10486" y="13268"/>
                    <a:pt x="10640" y="12908"/>
                  </a:cubicBezTo>
                  <a:cubicBezTo>
                    <a:pt x="10795" y="12548"/>
                    <a:pt x="10967" y="12206"/>
                    <a:pt x="11255" y="11933"/>
                  </a:cubicBezTo>
                  <a:cubicBezTo>
                    <a:pt x="11279" y="11909"/>
                    <a:pt x="11296" y="11877"/>
                    <a:pt x="11317" y="11850"/>
                  </a:cubicBezTo>
                  <a:cubicBezTo>
                    <a:pt x="11630" y="11439"/>
                    <a:pt x="11745" y="10945"/>
                    <a:pt x="11877" y="10461"/>
                  </a:cubicBezTo>
                  <a:cubicBezTo>
                    <a:pt x="11904" y="10360"/>
                    <a:pt x="11902" y="10242"/>
                    <a:pt x="11883" y="10137"/>
                  </a:cubicBezTo>
                  <a:cubicBezTo>
                    <a:pt x="11799" y="9693"/>
                    <a:pt x="11620" y="9283"/>
                    <a:pt x="11407" y="8887"/>
                  </a:cubicBezTo>
                  <a:cubicBezTo>
                    <a:pt x="11383" y="8840"/>
                    <a:pt x="11336" y="8804"/>
                    <a:pt x="11297" y="8765"/>
                  </a:cubicBezTo>
                  <a:cubicBezTo>
                    <a:pt x="11236" y="8702"/>
                    <a:pt x="11168" y="8644"/>
                    <a:pt x="11114" y="8576"/>
                  </a:cubicBezTo>
                  <a:cubicBezTo>
                    <a:pt x="11083" y="8537"/>
                    <a:pt x="11060" y="8480"/>
                    <a:pt x="11060" y="8431"/>
                  </a:cubicBezTo>
                  <a:cubicBezTo>
                    <a:pt x="11060" y="8200"/>
                    <a:pt x="11062" y="7969"/>
                    <a:pt x="11078" y="7737"/>
                  </a:cubicBezTo>
                  <a:cubicBezTo>
                    <a:pt x="11134" y="6941"/>
                    <a:pt x="11095" y="6150"/>
                    <a:pt x="10951" y="5362"/>
                  </a:cubicBezTo>
                  <a:cubicBezTo>
                    <a:pt x="10801" y="4531"/>
                    <a:pt x="10216" y="4052"/>
                    <a:pt x="9437" y="3922"/>
                  </a:cubicBezTo>
                  <a:cubicBezTo>
                    <a:pt x="9352" y="3908"/>
                    <a:pt x="9268" y="3899"/>
                    <a:pt x="9186" y="3899"/>
                  </a:cubicBezTo>
                  <a:cubicBezTo>
                    <a:pt x="8926" y="3899"/>
                    <a:pt x="8685" y="3983"/>
                    <a:pt x="8492" y="4214"/>
                  </a:cubicBezTo>
                  <a:cubicBezTo>
                    <a:pt x="8363" y="4369"/>
                    <a:pt x="8268" y="4537"/>
                    <a:pt x="8208" y="4728"/>
                  </a:cubicBezTo>
                  <a:cubicBezTo>
                    <a:pt x="8169" y="4852"/>
                    <a:pt x="8121" y="4974"/>
                    <a:pt x="8076" y="5097"/>
                  </a:cubicBezTo>
                  <a:cubicBezTo>
                    <a:pt x="8026" y="5032"/>
                    <a:pt x="8010" y="4974"/>
                    <a:pt x="8001" y="4915"/>
                  </a:cubicBezTo>
                  <a:cubicBezTo>
                    <a:pt x="7966" y="4653"/>
                    <a:pt x="7936" y="4389"/>
                    <a:pt x="7899" y="4126"/>
                  </a:cubicBezTo>
                  <a:cubicBezTo>
                    <a:pt x="7785" y="3332"/>
                    <a:pt x="7668" y="2540"/>
                    <a:pt x="7549" y="1746"/>
                  </a:cubicBezTo>
                  <a:cubicBezTo>
                    <a:pt x="7483" y="1302"/>
                    <a:pt x="7392" y="864"/>
                    <a:pt x="7219" y="445"/>
                  </a:cubicBezTo>
                  <a:cubicBezTo>
                    <a:pt x="7092" y="137"/>
                    <a:pt x="6822" y="1"/>
                    <a:pt x="6558" y="1"/>
                  </a:cubicBezTo>
                  <a:close/>
                </a:path>
              </a:pathLst>
            </a:custGeom>
            <a:solidFill>
              <a:schemeClr val="dk1"/>
            </a:solidFill>
            <a:ln w="114300" cap="flat" cmpd="sng">
              <a:solidFill>
                <a:schemeClr val="dk1"/>
              </a:solidFill>
              <a:prstDash val="solid"/>
              <a:round/>
              <a:headEnd type="none" w="sm" len="sm"/>
              <a:tailEnd type="none" w="sm" len="sm"/>
            </a:ln>
            <a:effectLst>
              <a:outerShdw blurRad="57150" dist="19050" dir="5400000" algn="bl" rotWithShape="0">
                <a:schemeClr val="accent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 name="Google Shape;361;p36"/>
            <p:cNvGrpSpPr/>
            <p:nvPr/>
          </p:nvGrpSpPr>
          <p:grpSpPr>
            <a:xfrm>
              <a:off x="4906875" y="2716140"/>
              <a:ext cx="790984" cy="1270372"/>
              <a:chOff x="238125" y="1917900"/>
              <a:chExt cx="297575" cy="477925"/>
            </a:xfrm>
          </p:grpSpPr>
          <p:sp>
            <p:nvSpPr>
              <p:cNvPr id="27" name="Google Shape;362;p36"/>
              <p:cNvSpPr/>
              <p:nvPr/>
            </p:nvSpPr>
            <p:spPr>
              <a:xfrm>
                <a:off x="238825" y="1921250"/>
                <a:ext cx="294100" cy="470800"/>
              </a:xfrm>
              <a:custGeom>
                <a:avLst/>
                <a:gdLst/>
                <a:ahLst/>
                <a:cxnLst/>
                <a:rect l="l" t="t" r="r" b="b"/>
                <a:pathLst>
                  <a:path w="11764" h="18832" extrusionOk="0">
                    <a:moveTo>
                      <a:pt x="6830" y="14340"/>
                    </a:moveTo>
                    <a:cubicBezTo>
                      <a:pt x="6830" y="14390"/>
                      <a:pt x="6841" y="14430"/>
                      <a:pt x="6829" y="14436"/>
                    </a:cubicBezTo>
                    <a:cubicBezTo>
                      <a:pt x="6776" y="14469"/>
                      <a:pt x="6723" y="14481"/>
                      <a:pt x="6667" y="14481"/>
                    </a:cubicBezTo>
                    <a:cubicBezTo>
                      <a:pt x="6598" y="14481"/>
                      <a:pt x="6525" y="14464"/>
                      <a:pt x="6440" y="14442"/>
                    </a:cubicBezTo>
                    <a:cubicBezTo>
                      <a:pt x="6515" y="14360"/>
                      <a:pt x="6590" y="14350"/>
                      <a:pt x="6664" y="14350"/>
                    </a:cubicBezTo>
                    <a:cubicBezTo>
                      <a:pt x="6687" y="14350"/>
                      <a:pt x="6710" y="14351"/>
                      <a:pt x="6733" y="14351"/>
                    </a:cubicBezTo>
                    <a:cubicBezTo>
                      <a:pt x="6766" y="14351"/>
                      <a:pt x="6798" y="14349"/>
                      <a:pt x="6830" y="14340"/>
                    </a:cubicBezTo>
                    <a:close/>
                    <a:moveTo>
                      <a:pt x="6602" y="1"/>
                    </a:moveTo>
                    <a:cubicBezTo>
                      <a:pt x="6571" y="1"/>
                      <a:pt x="6539" y="3"/>
                      <a:pt x="6505" y="7"/>
                    </a:cubicBezTo>
                    <a:cubicBezTo>
                      <a:pt x="6253" y="35"/>
                      <a:pt x="6053" y="149"/>
                      <a:pt x="5926" y="374"/>
                    </a:cubicBezTo>
                    <a:cubicBezTo>
                      <a:pt x="5879" y="457"/>
                      <a:pt x="5836" y="542"/>
                      <a:pt x="5785" y="622"/>
                    </a:cubicBezTo>
                    <a:cubicBezTo>
                      <a:pt x="5552" y="988"/>
                      <a:pt x="5519" y="1386"/>
                      <a:pt x="5584" y="1801"/>
                    </a:cubicBezTo>
                    <a:cubicBezTo>
                      <a:pt x="5620" y="2035"/>
                      <a:pt x="5659" y="2271"/>
                      <a:pt x="5689" y="2507"/>
                    </a:cubicBezTo>
                    <a:cubicBezTo>
                      <a:pt x="5771" y="3174"/>
                      <a:pt x="5885" y="3834"/>
                      <a:pt x="6044" y="4489"/>
                    </a:cubicBezTo>
                    <a:cubicBezTo>
                      <a:pt x="6145" y="4898"/>
                      <a:pt x="6238" y="5309"/>
                      <a:pt x="6314" y="5722"/>
                    </a:cubicBezTo>
                    <a:cubicBezTo>
                      <a:pt x="6355" y="5941"/>
                      <a:pt x="6356" y="6168"/>
                      <a:pt x="6371" y="6391"/>
                    </a:cubicBezTo>
                    <a:cubicBezTo>
                      <a:pt x="6376" y="6446"/>
                      <a:pt x="6376" y="6510"/>
                      <a:pt x="6294" y="6510"/>
                    </a:cubicBezTo>
                    <a:cubicBezTo>
                      <a:pt x="6288" y="6510"/>
                      <a:pt x="6283" y="6510"/>
                      <a:pt x="6277" y="6510"/>
                    </a:cubicBezTo>
                    <a:cubicBezTo>
                      <a:pt x="6254" y="6412"/>
                      <a:pt x="6244" y="6312"/>
                      <a:pt x="6209" y="6219"/>
                    </a:cubicBezTo>
                    <a:cubicBezTo>
                      <a:pt x="6172" y="6118"/>
                      <a:pt x="6109" y="6027"/>
                      <a:pt x="6065" y="5928"/>
                    </a:cubicBezTo>
                    <a:cubicBezTo>
                      <a:pt x="6035" y="5858"/>
                      <a:pt x="6017" y="5785"/>
                      <a:pt x="5996" y="5714"/>
                    </a:cubicBezTo>
                    <a:cubicBezTo>
                      <a:pt x="5635" y="4496"/>
                      <a:pt x="5276" y="3278"/>
                      <a:pt x="4908" y="2062"/>
                    </a:cubicBezTo>
                    <a:cubicBezTo>
                      <a:pt x="4772" y="1609"/>
                      <a:pt x="4523" y="1209"/>
                      <a:pt x="4257" y="822"/>
                    </a:cubicBezTo>
                    <a:cubicBezTo>
                      <a:pt x="4133" y="640"/>
                      <a:pt x="3968" y="497"/>
                      <a:pt x="3759" y="415"/>
                    </a:cubicBezTo>
                    <a:cubicBezTo>
                      <a:pt x="3672" y="381"/>
                      <a:pt x="3584" y="364"/>
                      <a:pt x="3499" y="364"/>
                    </a:cubicBezTo>
                    <a:cubicBezTo>
                      <a:pt x="3325" y="364"/>
                      <a:pt x="3162" y="435"/>
                      <a:pt x="3031" y="575"/>
                    </a:cubicBezTo>
                    <a:cubicBezTo>
                      <a:pt x="2850" y="771"/>
                      <a:pt x="2778" y="1005"/>
                      <a:pt x="2799" y="1269"/>
                    </a:cubicBezTo>
                    <a:cubicBezTo>
                      <a:pt x="2809" y="1405"/>
                      <a:pt x="2817" y="1542"/>
                      <a:pt x="2836" y="1675"/>
                    </a:cubicBezTo>
                    <a:cubicBezTo>
                      <a:pt x="2877" y="1936"/>
                      <a:pt x="2911" y="2199"/>
                      <a:pt x="2974" y="2456"/>
                    </a:cubicBezTo>
                    <a:cubicBezTo>
                      <a:pt x="3141" y="3116"/>
                      <a:pt x="3397" y="3746"/>
                      <a:pt x="3639" y="4381"/>
                    </a:cubicBezTo>
                    <a:cubicBezTo>
                      <a:pt x="3852" y="4939"/>
                      <a:pt x="4065" y="5497"/>
                      <a:pt x="4254" y="6064"/>
                    </a:cubicBezTo>
                    <a:cubicBezTo>
                      <a:pt x="4356" y="6369"/>
                      <a:pt x="4439" y="6675"/>
                      <a:pt x="4682" y="6904"/>
                    </a:cubicBezTo>
                    <a:cubicBezTo>
                      <a:pt x="4713" y="6934"/>
                      <a:pt x="4725" y="6985"/>
                      <a:pt x="4746" y="7027"/>
                    </a:cubicBezTo>
                    <a:cubicBezTo>
                      <a:pt x="4688" y="7027"/>
                      <a:pt x="4658" y="7014"/>
                      <a:pt x="4637" y="6990"/>
                    </a:cubicBezTo>
                    <a:cubicBezTo>
                      <a:pt x="4364" y="6687"/>
                      <a:pt x="4088" y="6385"/>
                      <a:pt x="3882" y="6030"/>
                    </a:cubicBezTo>
                    <a:cubicBezTo>
                      <a:pt x="3450" y="5284"/>
                      <a:pt x="3019" y="4535"/>
                      <a:pt x="2580" y="3792"/>
                    </a:cubicBezTo>
                    <a:cubicBezTo>
                      <a:pt x="2307" y="3330"/>
                      <a:pt x="1947" y="2942"/>
                      <a:pt x="1517" y="2622"/>
                    </a:cubicBezTo>
                    <a:cubicBezTo>
                      <a:pt x="1287" y="2450"/>
                      <a:pt x="1026" y="2374"/>
                      <a:pt x="745" y="2374"/>
                    </a:cubicBezTo>
                    <a:cubicBezTo>
                      <a:pt x="708" y="2374"/>
                      <a:pt x="670" y="2375"/>
                      <a:pt x="632" y="2378"/>
                    </a:cubicBezTo>
                    <a:cubicBezTo>
                      <a:pt x="338" y="2397"/>
                      <a:pt x="1" y="2693"/>
                      <a:pt x="175" y="3092"/>
                    </a:cubicBezTo>
                    <a:cubicBezTo>
                      <a:pt x="314" y="3410"/>
                      <a:pt x="443" y="3732"/>
                      <a:pt x="613" y="4034"/>
                    </a:cubicBezTo>
                    <a:cubicBezTo>
                      <a:pt x="1126" y="4946"/>
                      <a:pt x="1664" y="5843"/>
                      <a:pt x="2127" y="6784"/>
                    </a:cubicBezTo>
                    <a:cubicBezTo>
                      <a:pt x="2172" y="6876"/>
                      <a:pt x="2218" y="6966"/>
                      <a:pt x="2266" y="7056"/>
                    </a:cubicBezTo>
                    <a:lnTo>
                      <a:pt x="2268" y="7056"/>
                    </a:lnTo>
                    <a:cubicBezTo>
                      <a:pt x="2289" y="7096"/>
                      <a:pt x="2314" y="7156"/>
                      <a:pt x="2349" y="7167"/>
                    </a:cubicBezTo>
                    <a:cubicBezTo>
                      <a:pt x="2478" y="7201"/>
                      <a:pt x="2487" y="7303"/>
                      <a:pt x="2505" y="7402"/>
                    </a:cubicBezTo>
                    <a:cubicBezTo>
                      <a:pt x="2571" y="7769"/>
                      <a:pt x="2638" y="8136"/>
                      <a:pt x="2700" y="8505"/>
                    </a:cubicBezTo>
                    <a:cubicBezTo>
                      <a:pt x="2760" y="8867"/>
                      <a:pt x="2829" y="9227"/>
                      <a:pt x="2863" y="9590"/>
                    </a:cubicBezTo>
                    <a:cubicBezTo>
                      <a:pt x="2910" y="10051"/>
                      <a:pt x="2914" y="10513"/>
                      <a:pt x="2956" y="10973"/>
                    </a:cubicBezTo>
                    <a:cubicBezTo>
                      <a:pt x="3037" y="11877"/>
                      <a:pt x="3312" y="12715"/>
                      <a:pt x="3870" y="13443"/>
                    </a:cubicBezTo>
                    <a:cubicBezTo>
                      <a:pt x="3977" y="13581"/>
                      <a:pt x="4101" y="13721"/>
                      <a:pt x="4248" y="13808"/>
                    </a:cubicBezTo>
                    <a:cubicBezTo>
                      <a:pt x="4629" y="14031"/>
                      <a:pt x="5030" y="14219"/>
                      <a:pt x="5482" y="14265"/>
                    </a:cubicBezTo>
                    <a:cubicBezTo>
                      <a:pt x="5576" y="14274"/>
                      <a:pt x="5669" y="14292"/>
                      <a:pt x="5762" y="14312"/>
                    </a:cubicBezTo>
                    <a:cubicBezTo>
                      <a:pt x="5794" y="14319"/>
                      <a:pt x="5824" y="14345"/>
                      <a:pt x="5854" y="14361"/>
                    </a:cubicBezTo>
                    <a:cubicBezTo>
                      <a:pt x="5848" y="14378"/>
                      <a:pt x="5842" y="14393"/>
                      <a:pt x="5836" y="14409"/>
                    </a:cubicBezTo>
                    <a:cubicBezTo>
                      <a:pt x="5225" y="14409"/>
                      <a:pt x="4670" y="14192"/>
                      <a:pt x="4118" y="13902"/>
                    </a:cubicBezTo>
                    <a:cubicBezTo>
                      <a:pt x="4115" y="13967"/>
                      <a:pt x="4112" y="14000"/>
                      <a:pt x="4112" y="14033"/>
                    </a:cubicBezTo>
                    <a:cubicBezTo>
                      <a:pt x="4115" y="14884"/>
                      <a:pt x="4115" y="15733"/>
                      <a:pt x="4124" y="16584"/>
                    </a:cubicBezTo>
                    <a:cubicBezTo>
                      <a:pt x="4128" y="17079"/>
                      <a:pt x="4160" y="17575"/>
                      <a:pt x="4157" y="18070"/>
                    </a:cubicBezTo>
                    <a:cubicBezTo>
                      <a:pt x="4155" y="18252"/>
                      <a:pt x="4229" y="18348"/>
                      <a:pt x="4373" y="18420"/>
                    </a:cubicBezTo>
                    <a:cubicBezTo>
                      <a:pt x="4428" y="18447"/>
                      <a:pt x="4479" y="18479"/>
                      <a:pt x="4533" y="18507"/>
                    </a:cubicBezTo>
                    <a:cubicBezTo>
                      <a:pt x="4854" y="18675"/>
                      <a:pt x="5210" y="18708"/>
                      <a:pt x="5558" y="18761"/>
                    </a:cubicBezTo>
                    <a:cubicBezTo>
                      <a:pt x="5881" y="18809"/>
                      <a:pt x="6203" y="18831"/>
                      <a:pt x="6522" y="18831"/>
                    </a:cubicBezTo>
                    <a:cubicBezTo>
                      <a:pt x="7319" y="18831"/>
                      <a:pt x="8105" y="18692"/>
                      <a:pt x="8882" y="18464"/>
                    </a:cubicBezTo>
                    <a:cubicBezTo>
                      <a:pt x="9143" y="18387"/>
                      <a:pt x="9176" y="18338"/>
                      <a:pt x="9194" y="18061"/>
                    </a:cubicBezTo>
                    <a:cubicBezTo>
                      <a:pt x="9194" y="18048"/>
                      <a:pt x="9194" y="18034"/>
                      <a:pt x="9194" y="18021"/>
                    </a:cubicBezTo>
                    <a:cubicBezTo>
                      <a:pt x="9225" y="17320"/>
                      <a:pt x="9266" y="16621"/>
                      <a:pt x="9285" y="15922"/>
                    </a:cubicBezTo>
                    <a:cubicBezTo>
                      <a:pt x="9300" y="15344"/>
                      <a:pt x="9293" y="14765"/>
                      <a:pt x="9293" y="14187"/>
                    </a:cubicBezTo>
                    <a:cubicBezTo>
                      <a:pt x="9293" y="14157"/>
                      <a:pt x="9281" y="14129"/>
                      <a:pt x="9270" y="14085"/>
                    </a:cubicBezTo>
                    <a:cubicBezTo>
                      <a:pt x="9206" y="14115"/>
                      <a:pt x="9153" y="14132"/>
                      <a:pt x="9108" y="14160"/>
                    </a:cubicBezTo>
                    <a:cubicBezTo>
                      <a:pt x="8727" y="14397"/>
                      <a:pt x="8287" y="14427"/>
                      <a:pt x="7864" y="14517"/>
                    </a:cubicBezTo>
                    <a:cubicBezTo>
                      <a:pt x="7844" y="14522"/>
                      <a:pt x="7825" y="14524"/>
                      <a:pt x="7807" y="14524"/>
                    </a:cubicBezTo>
                    <a:cubicBezTo>
                      <a:pt x="7739" y="14524"/>
                      <a:pt x="7688" y="14490"/>
                      <a:pt x="7666" y="14399"/>
                    </a:cubicBezTo>
                    <a:cubicBezTo>
                      <a:pt x="7887" y="14355"/>
                      <a:pt x="8097" y="14292"/>
                      <a:pt x="8310" y="14276"/>
                    </a:cubicBezTo>
                    <a:cubicBezTo>
                      <a:pt x="8533" y="14258"/>
                      <a:pt x="8739" y="14198"/>
                      <a:pt x="8930" y="14091"/>
                    </a:cubicBezTo>
                    <a:cubicBezTo>
                      <a:pt x="9231" y="13922"/>
                      <a:pt x="9542" y="13760"/>
                      <a:pt x="9816" y="13553"/>
                    </a:cubicBezTo>
                    <a:cubicBezTo>
                      <a:pt x="10110" y="13332"/>
                      <a:pt x="10359" y="13052"/>
                      <a:pt x="10487" y="12697"/>
                    </a:cubicBezTo>
                    <a:cubicBezTo>
                      <a:pt x="10616" y="12346"/>
                      <a:pt x="10810" y="12040"/>
                      <a:pt x="11065" y="11770"/>
                    </a:cubicBezTo>
                    <a:cubicBezTo>
                      <a:pt x="11225" y="11601"/>
                      <a:pt x="11350" y="11406"/>
                      <a:pt x="11431" y="11187"/>
                    </a:cubicBezTo>
                    <a:cubicBezTo>
                      <a:pt x="11516" y="10957"/>
                      <a:pt x="11596" y="10726"/>
                      <a:pt x="11675" y="10495"/>
                    </a:cubicBezTo>
                    <a:cubicBezTo>
                      <a:pt x="11753" y="10270"/>
                      <a:pt x="11764" y="10040"/>
                      <a:pt x="11683" y="9815"/>
                    </a:cubicBezTo>
                    <a:cubicBezTo>
                      <a:pt x="11599" y="9578"/>
                      <a:pt x="11522" y="9336"/>
                      <a:pt x="11408" y="9114"/>
                    </a:cubicBezTo>
                    <a:cubicBezTo>
                      <a:pt x="11138" y="8586"/>
                      <a:pt x="10735" y="8222"/>
                      <a:pt x="10116" y="8148"/>
                    </a:cubicBezTo>
                    <a:cubicBezTo>
                      <a:pt x="10092" y="8145"/>
                      <a:pt x="10068" y="8129"/>
                      <a:pt x="10046" y="8115"/>
                    </a:cubicBezTo>
                    <a:cubicBezTo>
                      <a:pt x="9716" y="7926"/>
                      <a:pt x="9393" y="7725"/>
                      <a:pt x="9056" y="7551"/>
                    </a:cubicBezTo>
                    <a:cubicBezTo>
                      <a:pt x="8913" y="7478"/>
                      <a:pt x="8816" y="7426"/>
                      <a:pt x="8741" y="7426"/>
                    </a:cubicBezTo>
                    <a:cubicBezTo>
                      <a:pt x="8635" y="7426"/>
                      <a:pt x="8574" y="7530"/>
                      <a:pt x="8496" y="7826"/>
                    </a:cubicBezTo>
                    <a:cubicBezTo>
                      <a:pt x="8434" y="8057"/>
                      <a:pt x="8482" y="8288"/>
                      <a:pt x="8512" y="8514"/>
                    </a:cubicBezTo>
                    <a:cubicBezTo>
                      <a:pt x="8572" y="8939"/>
                      <a:pt x="8717" y="9336"/>
                      <a:pt x="9062" y="9620"/>
                    </a:cubicBezTo>
                    <a:cubicBezTo>
                      <a:pt x="9302" y="9818"/>
                      <a:pt x="9552" y="10006"/>
                      <a:pt x="9809" y="10183"/>
                    </a:cubicBezTo>
                    <a:cubicBezTo>
                      <a:pt x="9993" y="10310"/>
                      <a:pt x="10196" y="10409"/>
                      <a:pt x="10388" y="10525"/>
                    </a:cubicBezTo>
                    <a:cubicBezTo>
                      <a:pt x="10466" y="10573"/>
                      <a:pt x="10538" y="10631"/>
                      <a:pt x="10613" y="10684"/>
                    </a:cubicBezTo>
                    <a:cubicBezTo>
                      <a:pt x="10598" y="10686"/>
                      <a:pt x="10583" y="10687"/>
                      <a:pt x="10568" y="10687"/>
                    </a:cubicBezTo>
                    <a:cubicBezTo>
                      <a:pt x="10378" y="10687"/>
                      <a:pt x="10245" y="10537"/>
                      <a:pt x="10047" y="10537"/>
                    </a:cubicBezTo>
                    <a:cubicBezTo>
                      <a:pt x="10046" y="10537"/>
                      <a:pt x="10045" y="10537"/>
                      <a:pt x="10044" y="10537"/>
                    </a:cubicBezTo>
                    <a:cubicBezTo>
                      <a:pt x="10224" y="10723"/>
                      <a:pt x="10405" y="10907"/>
                      <a:pt x="10583" y="11092"/>
                    </a:cubicBezTo>
                    <a:cubicBezTo>
                      <a:pt x="10578" y="11092"/>
                      <a:pt x="10572" y="11092"/>
                      <a:pt x="10567" y="11092"/>
                    </a:cubicBezTo>
                    <a:cubicBezTo>
                      <a:pt x="10364" y="11092"/>
                      <a:pt x="10309" y="10872"/>
                      <a:pt x="10139" y="10823"/>
                    </a:cubicBezTo>
                    <a:cubicBezTo>
                      <a:pt x="10107" y="10886"/>
                      <a:pt x="10077" y="10943"/>
                      <a:pt x="10026" y="11041"/>
                    </a:cubicBezTo>
                    <a:cubicBezTo>
                      <a:pt x="10013" y="10957"/>
                      <a:pt x="10010" y="10921"/>
                      <a:pt x="10001" y="10885"/>
                    </a:cubicBezTo>
                    <a:cubicBezTo>
                      <a:pt x="9923" y="10582"/>
                      <a:pt x="9789" y="10321"/>
                      <a:pt x="9512" y="10139"/>
                    </a:cubicBezTo>
                    <a:cubicBezTo>
                      <a:pt x="9303" y="10003"/>
                      <a:pt x="9120" y="9826"/>
                      <a:pt x="8924" y="9668"/>
                    </a:cubicBezTo>
                    <a:cubicBezTo>
                      <a:pt x="8867" y="9623"/>
                      <a:pt x="8807" y="9565"/>
                      <a:pt x="8739" y="9550"/>
                    </a:cubicBezTo>
                    <a:cubicBezTo>
                      <a:pt x="8439" y="9484"/>
                      <a:pt x="8278" y="9276"/>
                      <a:pt x="8175" y="9012"/>
                    </a:cubicBezTo>
                    <a:cubicBezTo>
                      <a:pt x="8122" y="8874"/>
                      <a:pt x="8083" y="8729"/>
                      <a:pt x="8055" y="8582"/>
                    </a:cubicBezTo>
                    <a:cubicBezTo>
                      <a:pt x="7875" y="7709"/>
                      <a:pt x="7914" y="6825"/>
                      <a:pt x="7951" y="5941"/>
                    </a:cubicBezTo>
                    <a:cubicBezTo>
                      <a:pt x="7959" y="5744"/>
                      <a:pt x="8005" y="5537"/>
                      <a:pt x="7959" y="5354"/>
                    </a:cubicBezTo>
                    <a:cubicBezTo>
                      <a:pt x="7795" y="4720"/>
                      <a:pt x="7774" y="4064"/>
                      <a:pt x="7657" y="3423"/>
                    </a:cubicBezTo>
                    <a:cubicBezTo>
                      <a:pt x="7522" y="2682"/>
                      <a:pt x="7443" y="1932"/>
                      <a:pt x="7309" y="1191"/>
                    </a:cubicBezTo>
                    <a:cubicBezTo>
                      <a:pt x="7254" y="880"/>
                      <a:pt x="7138" y="575"/>
                      <a:pt x="7018" y="283"/>
                    </a:cubicBezTo>
                    <a:cubicBezTo>
                      <a:pt x="6936" y="82"/>
                      <a:pt x="6799" y="1"/>
                      <a:pt x="6602" y="1"/>
                    </a:cubicBezTo>
                    <a:close/>
                  </a:path>
                </a:pathLst>
              </a:custGeom>
              <a:solidFill>
                <a:srgbClr val="F2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363;p36"/>
              <p:cNvSpPr/>
              <p:nvPr/>
            </p:nvSpPr>
            <p:spPr>
              <a:xfrm>
                <a:off x="439350" y="2018600"/>
                <a:ext cx="74125" cy="137000"/>
              </a:xfrm>
              <a:custGeom>
                <a:avLst/>
                <a:gdLst/>
                <a:ahLst/>
                <a:cxnLst/>
                <a:rect l="l" t="t" r="r" b="b"/>
                <a:pathLst>
                  <a:path w="2965" h="5480" extrusionOk="0">
                    <a:moveTo>
                      <a:pt x="1161" y="0"/>
                    </a:moveTo>
                    <a:cubicBezTo>
                      <a:pt x="809" y="0"/>
                      <a:pt x="541" y="178"/>
                      <a:pt x="374" y="520"/>
                    </a:cubicBezTo>
                    <a:cubicBezTo>
                      <a:pt x="340" y="592"/>
                      <a:pt x="313" y="670"/>
                      <a:pt x="286" y="748"/>
                    </a:cubicBezTo>
                    <a:cubicBezTo>
                      <a:pt x="178" y="1063"/>
                      <a:pt x="116" y="1388"/>
                      <a:pt x="94" y="1723"/>
                    </a:cubicBezTo>
                    <a:cubicBezTo>
                      <a:pt x="65" y="2149"/>
                      <a:pt x="1" y="2577"/>
                      <a:pt x="7" y="3001"/>
                    </a:cubicBezTo>
                    <a:cubicBezTo>
                      <a:pt x="14" y="3516"/>
                      <a:pt x="61" y="4032"/>
                      <a:pt x="124" y="4544"/>
                    </a:cubicBezTo>
                    <a:cubicBezTo>
                      <a:pt x="152" y="4773"/>
                      <a:pt x="253" y="4998"/>
                      <a:pt x="338" y="5219"/>
                    </a:cubicBezTo>
                    <a:cubicBezTo>
                      <a:pt x="385" y="5336"/>
                      <a:pt x="481" y="5423"/>
                      <a:pt x="639" y="5480"/>
                    </a:cubicBezTo>
                    <a:cubicBezTo>
                      <a:pt x="604" y="5394"/>
                      <a:pt x="584" y="5339"/>
                      <a:pt x="559" y="5286"/>
                    </a:cubicBezTo>
                    <a:cubicBezTo>
                      <a:pt x="365" y="4892"/>
                      <a:pt x="286" y="4476"/>
                      <a:pt x="329" y="4041"/>
                    </a:cubicBezTo>
                    <a:cubicBezTo>
                      <a:pt x="344" y="3888"/>
                      <a:pt x="376" y="3729"/>
                      <a:pt x="440" y="3591"/>
                    </a:cubicBezTo>
                    <a:cubicBezTo>
                      <a:pt x="503" y="3457"/>
                      <a:pt x="582" y="3394"/>
                      <a:pt x="685" y="3394"/>
                    </a:cubicBezTo>
                    <a:cubicBezTo>
                      <a:pt x="740" y="3394"/>
                      <a:pt x="802" y="3412"/>
                      <a:pt x="873" y="3447"/>
                    </a:cubicBezTo>
                    <a:cubicBezTo>
                      <a:pt x="1098" y="3556"/>
                      <a:pt x="1317" y="3681"/>
                      <a:pt x="1537" y="3801"/>
                    </a:cubicBezTo>
                    <a:cubicBezTo>
                      <a:pt x="1690" y="3885"/>
                      <a:pt x="1831" y="3996"/>
                      <a:pt x="2052" y="4026"/>
                    </a:cubicBezTo>
                    <a:cubicBezTo>
                      <a:pt x="2073" y="3915"/>
                      <a:pt x="2103" y="3818"/>
                      <a:pt x="2106" y="3718"/>
                    </a:cubicBezTo>
                    <a:cubicBezTo>
                      <a:pt x="2131" y="3019"/>
                      <a:pt x="2167" y="2320"/>
                      <a:pt x="1987" y="1631"/>
                    </a:cubicBezTo>
                    <a:cubicBezTo>
                      <a:pt x="1975" y="1588"/>
                      <a:pt x="1990" y="1537"/>
                      <a:pt x="1992" y="1489"/>
                    </a:cubicBezTo>
                    <a:cubicBezTo>
                      <a:pt x="2011" y="1486"/>
                      <a:pt x="2029" y="1484"/>
                      <a:pt x="2047" y="1483"/>
                    </a:cubicBezTo>
                    <a:cubicBezTo>
                      <a:pt x="2100" y="1690"/>
                      <a:pt x="2152" y="1897"/>
                      <a:pt x="2212" y="2136"/>
                    </a:cubicBezTo>
                    <a:cubicBezTo>
                      <a:pt x="2248" y="2035"/>
                      <a:pt x="2271" y="1972"/>
                      <a:pt x="2293" y="1907"/>
                    </a:cubicBezTo>
                    <a:cubicBezTo>
                      <a:pt x="2326" y="2056"/>
                      <a:pt x="2338" y="2200"/>
                      <a:pt x="2311" y="2337"/>
                    </a:cubicBezTo>
                    <a:cubicBezTo>
                      <a:pt x="2229" y="2746"/>
                      <a:pt x="2235" y="3160"/>
                      <a:pt x="2229" y="3574"/>
                    </a:cubicBezTo>
                    <a:cubicBezTo>
                      <a:pt x="2226" y="3741"/>
                      <a:pt x="2206" y="3909"/>
                      <a:pt x="2193" y="4076"/>
                    </a:cubicBezTo>
                    <a:cubicBezTo>
                      <a:pt x="2426" y="4185"/>
                      <a:pt x="2643" y="4289"/>
                      <a:pt x="2882" y="4388"/>
                    </a:cubicBezTo>
                    <a:cubicBezTo>
                      <a:pt x="2898" y="4241"/>
                      <a:pt x="2921" y="4127"/>
                      <a:pt x="2924" y="4013"/>
                    </a:cubicBezTo>
                    <a:cubicBezTo>
                      <a:pt x="2931" y="3360"/>
                      <a:pt x="2964" y="2707"/>
                      <a:pt x="2885" y="2058"/>
                    </a:cubicBezTo>
                    <a:cubicBezTo>
                      <a:pt x="2846" y="1741"/>
                      <a:pt x="2787" y="1427"/>
                      <a:pt x="2714" y="1118"/>
                    </a:cubicBezTo>
                    <a:cubicBezTo>
                      <a:pt x="2658" y="877"/>
                      <a:pt x="2525" y="667"/>
                      <a:pt x="2340" y="497"/>
                    </a:cubicBezTo>
                    <a:cubicBezTo>
                      <a:pt x="2052" y="235"/>
                      <a:pt x="1713" y="68"/>
                      <a:pt x="1324" y="12"/>
                    </a:cubicBezTo>
                    <a:cubicBezTo>
                      <a:pt x="1268" y="4"/>
                      <a:pt x="1213" y="0"/>
                      <a:pt x="1161" y="0"/>
                    </a:cubicBezTo>
                    <a:close/>
                  </a:path>
                </a:pathLst>
              </a:custGeom>
              <a:solidFill>
                <a:srgbClr val="F2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364;p36"/>
              <p:cNvSpPr/>
              <p:nvPr/>
            </p:nvSpPr>
            <p:spPr>
              <a:xfrm>
                <a:off x="238125" y="1917900"/>
                <a:ext cx="297575" cy="477925"/>
              </a:xfrm>
              <a:custGeom>
                <a:avLst/>
                <a:gdLst/>
                <a:ahLst/>
                <a:cxnLst/>
                <a:rect l="l" t="t" r="r" b="b"/>
                <a:pathLst>
                  <a:path w="11903" h="19117" extrusionOk="0">
                    <a:moveTo>
                      <a:pt x="9211" y="4028"/>
                    </a:moveTo>
                    <a:cubicBezTo>
                      <a:pt x="9263" y="4028"/>
                      <a:pt x="9318" y="4032"/>
                      <a:pt x="9375" y="4040"/>
                    </a:cubicBezTo>
                    <a:cubicBezTo>
                      <a:pt x="9762" y="4096"/>
                      <a:pt x="10101" y="4263"/>
                      <a:pt x="10389" y="4525"/>
                    </a:cubicBezTo>
                    <a:cubicBezTo>
                      <a:pt x="10574" y="4695"/>
                      <a:pt x="10707" y="4905"/>
                      <a:pt x="10764" y="5146"/>
                    </a:cubicBezTo>
                    <a:cubicBezTo>
                      <a:pt x="10836" y="5455"/>
                      <a:pt x="10895" y="5769"/>
                      <a:pt x="10934" y="6084"/>
                    </a:cubicBezTo>
                    <a:cubicBezTo>
                      <a:pt x="11013" y="6734"/>
                      <a:pt x="10980" y="7388"/>
                      <a:pt x="10973" y="8039"/>
                    </a:cubicBezTo>
                    <a:cubicBezTo>
                      <a:pt x="10971" y="8153"/>
                      <a:pt x="10949" y="8269"/>
                      <a:pt x="10931" y="8416"/>
                    </a:cubicBezTo>
                    <a:cubicBezTo>
                      <a:pt x="10692" y="8317"/>
                      <a:pt x="10475" y="8213"/>
                      <a:pt x="10242" y="8104"/>
                    </a:cubicBezTo>
                    <a:cubicBezTo>
                      <a:pt x="10255" y="7937"/>
                      <a:pt x="10276" y="7769"/>
                      <a:pt x="10278" y="7602"/>
                    </a:cubicBezTo>
                    <a:cubicBezTo>
                      <a:pt x="10284" y="7188"/>
                      <a:pt x="10279" y="6774"/>
                      <a:pt x="10360" y="6363"/>
                    </a:cubicBezTo>
                    <a:cubicBezTo>
                      <a:pt x="10387" y="6228"/>
                      <a:pt x="10377" y="6084"/>
                      <a:pt x="10344" y="5935"/>
                    </a:cubicBezTo>
                    <a:cubicBezTo>
                      <a:pt x="10321" y="6000"/>
                      <a:pt x="10297" y="6063"/>
                      <a:pt x="10261" y="6164"/>
                    </a:cubicBezTo>
                    <a:cubicBezTo>
                      <a:pt x="10201" y="5925"/>
                      <a:pt x="10149" y="5718"/>
                      <a:pt x="10096" y="5511"/>
                    </a:cubicBezTo>
                    <a:cubicBezTo>
                      <a:pt x="10078" y="5512"/>
                      <a:pt x="10060" y="5514"/>
                      <a:pt x="10042" y="5517"/>
                    </a:cubicBezTo>
                    <a:cubicBezTo>
                      <a:pt x="10039" y="5565"/>
                      <a:pt x="10026" y="5614"/>
                      <a:pt x="10036" y="5659"/>
                    </a:cubicBezTo>
                    <a:cubicBezTo>
                      <a:pt x="10216" y="6347"/>
                      <a:pt x="10180" y="7047"/>
                      <a:pt x="10155" y="7746"/>
                    </a:cubicBezTo>
                    <a:cubicBezTo>
                      <a:pt x="10152" y="7846"/>
                      <a:pt x="10122" y="7942"/>
                      <a:pt x="10101" y="8053"/>
                    </a:cubicBezTo>
                    <a:cubicBezTo>
                      <a:pt x="9882" y="8024"/>
                      <a:pt x="9739" y="7913"/>
                      <a:pt x="9586" y="7829"/>
                    </a:cubicBezTo>
                    <a:cubicBezTo>
                      <a:pt x="9366" y="7709"/>
                      <a:pt x="9147" y="7584"/>
                      <a:pt x="8922" y="7475"/>
                    </a:cubicBezTo>
                    <a:cubicBezTo>
                      <a:pt x="8852" y="7440"/>
                      <a:pt x="8790" y="7422"/>
                      <a:pt x="8735" y="7422"/>
                    </a:cubicBezTo>
                    <a:cubicBezTo>
                      <a:pt x="8632" y="7422"/>
                      <a:pt x="8553" y="7485"/>
                      <a:pt x="8489" y="7619"/>
                    </a:cubicBezTo>
                    <a:cubicBezTo>
                      <a:pt x="8425" y="7757"/>
                      <a:pt x="8393" y="7916"/>
                      <a:pt x="8378" y="8069"/>
                    </a:cubicBezTo>
                    <a:cubicBezTo>
                      <a:pt x="8336" y="8503"/>
                      <a:pt x="8414" y="8920"/>
                      <a:pt x="8608" y="9314"/>
                    </a:cubicBezTo>
                    <a:cubicBezTo>
                      <a:pt x="8633" y="9367"/>
                      <a:pt x="8653" y="9422"/>
                      <a:pt x="8688" y="9508"/>
                    </a:cubicBezTo>
                    <a:cubicBezTo>
                      <a:pt x="8530" y="9451"/>
                      <a:pt x="8434" y="9364"/>
                      <a:pt x="8387" y="9245"/>
                    </a:cubicBezTo>
                    <a:cubicBezTo>
                      <a:pt x="8302" y="9026"/>
                      <a:pt x="8201" y="8801"/>
                      <a:pt x="8173" y="8572"/>
                    </a:cubicBezTo>
                    <a:cubicBezTo>
                      <a:pt x="8110" y="8060"/>
                      <a:pt x="8063" y="7544"/>
                      <a:pt x="8056" y="7029"/>
                    </a:cubicBezTo>
                    <a:cubicBezTo>
                      <a:pt x="8051" y="6605"/>
                      <a:pt x="8116" y="6177"/>
                      <a:pt x="8143" y="5751"/>
                    </a:cubicBezTo>
                    <a:cubicBezTo>
                      <a:pt x="8165" y="5416"/>
                      <a:pt x="8227" y="5091"/>
                      <a:pt x="8336" y="4776"/>
                    </a:cubicBezTo>
                    <a:cubicBezTo>
                      <a:pt x="8363" y="4698"/>
                      <a:pt x="8389" y="4620"/>
                      <a:pt x="8425" y="4548"/>
                    </a:cubicBezTo>
                    <a:cubicBezTo>
                      <a:pt x="8592" y="4206"/>
                      <a:pt x="8859" y="4028"/>
                      <a:pt x="9211" y="4028"/>
                    </a:cubicBezTo>
                    <a:close/>
                    <a:moveTo>
                      <a:pt x="6632" y="135"/>
                    </a:moveTo>
                    <a:cubicBezTo>
                      <a:pt x="6828" y="135"/>
                      <a:pt x="6965" y="215"/>
                      <a:pt x="7046" y="415"/>
                    </a:cubicBezTo>
                    <a:cubicBezTo>
                      <a:pt x="7166" y="709"/>
                      <a:pt x="7283" y="1014"/>
                      <a:pt x="7339" y="1325"/>
                    </a:cubicBezTo>
                    <a:cubicBezTo>
                      <a:pt x="7472" y="2066"/>
                      <a:pt x="7552" y="2816"/>
                      <a:pt x="7687" y="3557"/>
                    </a:cubicBezTo>
                    <a:cubicBezTo>
                      <a:pt x="7804" y="4198"/>
                      <a:pt x="7823" y="4852"/>
                      <a:pt x="7987" y="5488"/>
                    </a:cubicBezTo>
                    <a:cubicBezTo>
                      <a:pt x="8033" y="5671"/>
                      <a:pt x="7987" y="5878"/>
                      <a:pt x="7979" y="6075"/>
                    </a:cubicBezTo>
                    <a:cubicBezTo>
                      <a:pt x="7943" y="6959"/>
                      <a:pt x="7904" y="7841"/>
                      <a:pt x="8083" y="8716"/>
                    </a:cubicBezTo>
                    <a:cubicBezTo>
                      <a:pt x="8113" y="8863"/>
                      <a:pt x="8150" y="9008"/>
                      <a:pt x="8204" y="9146"/>
                    </a:cubicBezTo>
                    <a:cubicBezTo>
                      <a:pt x="8306" y="9410"/>
                      <a:pt x="8467" y="9618"/>
                      <a:pt x="8769" y="9684"/>
                    </a:cubicBezTo>
                    <a:cubicBezTo>
                      <a:pt x="8835" y="9699"/>
                      <a:pt x="8895" y="9757"/>
                      <a:pt x="8952" y="9802"/>
                    </a:cubicBezTo>
                    <a:cubicBezTo>
                      <a:pt x="9148" y="9960"/>
                      <a:pt x="9331" y="10137"/>
                      <a:pt x="9540" y="10273"/>
                    </a:cubicBezTo>
                    <a:cubicBezTo>
                      <a:pt x="9817" y="10455"/>
                      <a:pt x="9951" y="10714"/>
                      <a:pt x="10030" y="11019"/>
                    </a:cubicBezTo>
                    <a:cubicBezTo>
                      <a:pt x="10039" y="11055"/>
                      <a:pt x="10042" y="11091"/>
                      <a:pt x="10054" y="11175"/>
                    </a:cubicBezTo>
                    <a:cubicBezTo>
                      <a:pt x="10107" y="11076"/>
                      <a:pt x="10135" y="11020"/>
                      <a:pt x="10168" y="10957"/>
                    </a:cubicBezTo>
                    <a:cubicBezTo>
                      <a:pt x="10337" y="11006"/>
                      <a:pt x="10392" y="11226"/>
                      <a:pt x="10595" y="11226"/>
                    </a:cubicBezTo>
                    <a:cubicBezTo>
                      <a:pt x="10600" y="11226"/>
                      <a:pt x="10606" y="11226"/>
                      <a:pt x="10611" y="11226"/>
                    </a:cubicBezTo>
                    <a:cubicBezTo>
                      <a:pt x="10433" y="11041"/>
                      <a:pt x="10252" y="10855"/>
                      <a:pt x="10074" y="10671"/>
                    </a:cubicBezTo>
                    <a:cubicBezTo>
                      <a:pt x="10075" y="10671"/>
                      <a:pt x="10076" y="10671"/>
                      <a:pt x="10077" y="10671"/>
                    </a:cubicBezTo>
                    <a:cubicBezTo>
                      <a:pt x="10274" y="10671"/>
                      <a:pt x="10408" y="10820"/>
                      <a:pt x="10598" y="10820"/>
                    </a:cubicBezTo>
                    <a:cubicBezTo>
                      <a:pt x="10612" y="10820"/>
                      <a:pt x="10626" y="10820"/>
                      <a:pt x="10641" y="10818"/>
                    </a:cubicBezTo>
                    <a:cubicBezTo>
                      <a:pt x="10568" y="10765"/>
                      <a:pt x="10496" y="10707"/>
                      <a:pt x="10416" y="10659"/>
                    </a:cubicBezTo>
                    <a:cubicBezTo>
                      <a:pt x="10225" y="10543"/>
                      <a:pt x="10021" y="10444"/>
                      <a:pt x="9838" y="10317"/>
                    </a:cubicBezTo>
                    <a:cubicBezTo>
                      <a:pt x="9580" y="10140"/>
                      <a:pt x="9330" y="9952"/>
                      <a:pt x="9090" y="9754"/>
                    </a:cubicBezTo>
                    <a:cubicBezTo>
                      <a:pt x="8745" y="9470"/>
                      <a:pt x="8600" y="9073"/>
                      <a:pt x="8542" y="8647"/>
                    </a:cubicBezTo>
                    <a:cubicBezTo>
                      <a:pt x="8510" y="8422"/>
                      <a:pt x="8464" y="8191"/>
                      <a:pt x="8524" y="7960"/>
                    </a:cubicBezTo>
                    <a:cubicBezTo>
                      <a:pt x="8602" y="7664"/>
                      <a:pt x="8663" y="7560"/>
                      <a:pt x="8769" y="7560"/>
                    </a:cubicBezTo>
                    <a:cubicBezTo>
                      <a:pt x="8844" y="7560"/>
                      <a:pt x="8941" y="7612"/>
                      <a:pt x="9084" y="7685"/>
                    </a:cubicBezTo>
                    <a:cubicBezTo>
                      <a:pt x="9421" y="7859"/>
                      <a:pt x="9745" y="8060"/>
                      <a:pt x="10075" y="8249"/>
                    </a:cubicBezTo>
                    <a:cubicBezTo>
                      <a:pt x="10098" y="8263"/>
                      <a:pt x="10120" y="8279"/>
                      <a:pt x="10146" y="8282"/>
                    </a:cubicBezTo>
                    <a:cubicBezTo>
                      <a:pt x="10763" y="8356"/>
                      <a:pt x="11166" y="8720"/>
                      <a:pt x="11436" y="9248"/>
                    </a:cubicBezTo>
                    <a:cubicBezTo>
                      <a:pt x="11550" y="9470"/>
                      <a:pt x="11627" y="9712"/>
                      <a:pt x="11712" y="9949"/>
                    </a:cubicBezTo>
                    <a:cubicBezTo>
                      <a:pt x="11792" y="10174"/>
                      <a:pt x="11781" y="10404"/>
                      <a:pt x="11705" y="10629"/>
                    </a:cubicBezTo>
                    <a:cubicBezTo>
                      <a:pt x="11625" y="10860"/>
                      <a:pt x="11544" y="11091"/>
                      <a:pt x="11459" y="11321"/>
                    </a:cubicBezTo>
                    <a:cubicBezTo>
                      <a:pt x="11378" y="11540"/>
                      <a:pt x="11255" y="11735"/>
                      <a:pt x="11093" y="11904"/>
                    </a:cubicBezTo>
                    <a:cubicBezTo>
                      <a:pt x="10838" y="12174"/>
                      <a:pt x="10644" y="12480"/>
                      <a:pt x="10517" y="12831"/>
                    </a:cubicBezTo>
                    <a:cubicBezTo>
                      <a:pt x="10387" y="13186"/>
                      <a:pt x="10138" y="13466"/>
                      <a:pt x="9846" y="13687"/>
                    </a:cubicBezTo>
                    <a:cubicBezTo>
                      <a:pt x="9570" y="13894"/>
                      <a:pt x="9259" y="14056"/>
                      <a:pt x="8958" y="14225"/>
                    </a:cubicBezTo>
                    <a:cubicBezTo>
                      <a:pt x="8767" y="14332"/>
                      <a:pt x="8563" y="14392"/>
                      <a:pt x="8338" y="14410"/>
                    </a:cubicBezTo>
                    <a:cubicBezTo>
                      <a:pt x="8125" y="14426"/>
                      <a:pt x="7915" y="14489"/>
                      <a:pt x="7694" y="14533"/>
                    </a:cubicBezTo>
                    <a:cubicBezTo>
                      <a:pt x="7716" y="14624"/>
                      <a:pt x="7767" y="14658"/>
                      <a:pt x="7835" y="14658"/>
                    </a:cubicBezTo>
                    <a:cubicBezTo>
                      <a:pt x="7853" y="14658"/>
                      <a:pt x="7872" y="14656"/>
                      <a:pt x="7892" y="14651"/>
                    </a:cubicBezTo>
                    <a:cubicBezTo>
                      <a:pt x="8315" y="14561"/>
                      <a:pt x="8757" y="14531"/>
                      <a:pt x="9138" y="14294"/>
                    </a:cubicBezTo>
                    <a:cubicBezTo>
                      <a:pt x="9181" y="14266"/>
                      <a:pt x="9234" y="14249"/>
                      <a:pt x="9298" y="14219"/>
                    </a:cubicBezTo>
                    <a:cubicBezTo>
                      <a:pt x="9309" y="14261"/>
                      <a:pt x="9321" y="14291"/>
                      <a:pt x="9321" y="14321"/>
                    </a:cubicBezTo>
                    <a:cubicBezTo>
                      <a:pt x="9321" y="14899"/>
                      <a:pt x="9328" y="15478"/>
                      <a:pt x="9313" y="16056"/>
                    </a:cubicBezTo>
                    <a:cubicBezTo>
                      <a:pt x="9294" y="16755"/>
                      <a:pt x="9255" y="17454"/>
                      <a:pt x="9223" y="18155"/>
                    </a:cubicBezTo>
                    <a:cubicBezTo>
                      <a:pt x="9223" y="18168"/>
                      <a:pt x="9223" y="18182"/>
                      <a:pt x="9222" y="18195"/>
                    </a:cubicBezTo>
                    <a:cubicBezTo>
                      <a:pt x="9205" y="18472"/>
                      <a:pt x="9172" y="18521"/>
                      <a:pt x="8911" y="18598"/>
                    </a:cubicBezTo>
                    <a:cubicBezTo>
                      <a:pt x="8133" y="18826"/>
                      <a:pt x="7348" y="18965"/>
                      <a:pt x="6551" y="18965"/>
                    </a:cubicBezTo>
                    <a:cubicBezTo>
                      <a:pt x="6231" y="18965"/>
                      <a:pt x="5910" y="18943"/>
                      <a:pt x="5586" y="18895"/>
                    </a:cubicBezTo>
                    <a:cubicBezTo>
                      <a:pt x="5238" y="18842"/>
                      <a:pt x="4882" y="18809"/>
                      <a:pt x="4561" y="18641"/>
                    </a:cubicBezTo>
                    <a:cubicBezTo>
                      <a:pt x="4509" y="18613"/>
                      <a:pt x="4456" y="18581"/>
                      <a:pt x="4401" y="18554"/>
                    </a:cubicBezTo>
                    <a:cubicBezTo>
                      <a:pt x="4257" y="18482"/>
                      <a:pt x="4183" y="18386"/>
                      <a:pt x="4185" y="18204"/>
                    </a:cubicBezTo>
                    <a:cubicBezTo>
                      <a:pt x="4189" y="17709"/>
                      <a:pt x="4158" y="17213"/>
                      <a:pt x="4152" y="16718"/>
                    </a:cubicBezTo>
                    <a:cubicBezTo>
                      <a:pt x="4143" y="15867"/>
                      <a:pt x="4143" y="15016"/>
                      <a:pt x="4140" y="14167"/>
                    </a:cubicBezTo>
                    <a:cubicBezTo>
                      <a:pt x="4140" y="14134"/>
                      <a:pt x="4143" y="14101"/>
                      <a:pt x="4147" y="14036"/>
                    </a:cubicBezTo>
                    <a:cubicBezTo>
                      <a:pt x="4698" y="14326"/>
                      <a:pt x="5253" y="14543"/>
                      <a:pt x="5864" y="14543"/>
                    </a:cubicBezTo>
                    <a:cubicBezTo>
                      <a:pt x="5870" y="14527"/>
                      <a:pt x="5876" y="14512"/>
                      <a:pt x="5882" y="14495"/>
                    </a:cubicBezTo>
                    <a:cubicBezTo>
                      <a:pt x="5852" y="14479"/>
                      <a:pt x="5823" y="14453"/>
                      <a:pt x="5792" y="14446"/>
                    </a:cubicBezTo>
                    <a:cubicBezTo>
                      <a:pt x="5699" y="14426"/>
                      <a:pt x="5604" y="14408"/>
                      <a:pt x="5510" y="14398"/>
                    </a:cubicBezTo>
                    <a:cubicBezTo>
                      <a:pt x="5059" y="14353"/>
                      <a:pt x="4659" y="14165"/>
                      <a:pt x="4276" y="13942"/>
                    </a:cubicBezTo>
                    <a:cubicBezTo>
                      <a:pt x="4129" y="13855"/>
                      <a:pt x="4005" y="13715"/>
                      <a:pt x="3900" y="13577"/>
                    </a:cubicBezTo>
                    <a:cubicBezTo>
                      <a:pt x="3341" y="12849"/>
                      <a:pt x="3067" y="12011"/>
                      <a:pt x="2984" y="11107"/>
                    </a:cubicBezTo>
                    <a:cubicBezTo>
                      <a:pt x="2942" y="10647"/>
                      <a:pt x="2938" y="10183"/>
                      <a:pt x="2893" y="9724"/>
                    </a:cubicBezTo>
                    <a:cubicBezTo>
                      <a:pt x="2857" y="9361"/>
                      <a:pt x="2788" y="8999"/>
                      <a:pt x="2728" y="8639"/>
                    </a:cubicBezTo>
                    <a:cubicBezTo>
                      <a:pt x="2668" y="8270"/>
                      <a:pt x="2599" y="7903"/>
                      <a:pt x="2533" y="7536"/>
                    </a:cubicBezTo>
                    <a:cubicBezTo>
                      <a:pt x="2515" y="7437"/>
                      <a:pt x="2506" y="7335"/>
                      <a:pt x="2378" y="7299"/>
                    </a:cubicBezTo>
                    <a:cubicBezTo>
                      <a:pt x="2342" y="7290"/>
                      <a:pt x="2318" y="7230"/>
                      <a:pt x="2296" y="7190"/>
                    </a:cubicBezTo>
                    <a:cubicBezTo>
                      <a:pt x="2246" y="7100"/>
                      <a:pt x="2201" y="7008"/>
                      <a:pt x="2156" y="6917"/>
                    </a:cubicBezTo>
                    <a:cubicBezTo>
                      <a:pt x="1694" y="5977"/>
                      <a:pt x="1154" y="5079"/>
                      <a:pt x="641" y="4166"/>
                    </a:cubicBezTo>
                    <a:cubicBezTo>
                      <a:pt x="471" y="3866"/>
                      <a:pt x="342" y="3542"/>
                      <a:pt x="204" y="3226"/>
                    </a:cubicBezTo>
                    <a:cubicBezTo>
                      <a:pt x="29" y="2827"/>
                      <a:pt x="366" y="2531"/>
                      <a:pt x="662" y="2512"/>
                    </a:cubicBezTo>
                    <a:cubicBezTo>
                      <a:pt x="699" y="2509"/>
                      <a:pt x="737" y="2508"/>
                      <a:pt x="774" y="2508"/>
                    </a:cubicBezTo>
                    <a:cubicBezTo>
                      <a:pt x="1054" y="2508"/>
                      <a:pt x="1316" y="2584"/>
                      <a:pt x="1545" y="2756"/>
                    </a:cubicBezTo>
                    <a:cubicBezTo>
                      <a:pt x="1975" y="3076"/>
                      <a:pt x="2336" y="3464"/>
                      <a:pt x="2609" y="3926"/>
                    </a:cubicBezTo>
                    <a:cubicBezTo>
                      <a:pt x="3047" y="4669"/>
                      <a:pt x="3478" y="5418"/>
                      <a:pt x="3910" y="6164"/>
                    </a:cubicBezTo>
                    <a:cubicBezTo>
                      <a:pt x="4116" y="6519"/>
                      <a:pt x="4392" y="6821"/>
                      <a:pt x="4665" y="7124"/>
                    </a:cubicBezTo>
                    <a:cubicBezTo>
                      <a:pt x="4686" y="7148"/>
                      <a:pt x="4716" y="7161"/>
                      <a:pt x="4774" y="7161"/>
                    </a:cubicBezTo>
                    <a:cubicBezTo>
                      <a:pt x="4753" y="7119"/>
                      <a:pt x="4741" y="7068"/>
                      <a:pt x="4710" y="7038"/>
                    </a:cubicBezTo>
                    <a:cubicBezTo>
                      <a:pt x="4467" y="6807"/>
                      <a:pt x="4384" y="6503"/>
                      <a:pt x="4282" y="6197"/>
                    </a:cubicBezTo>
                    <a:cubicBezTo>
                      <a:pt x="4093" y="5631"/>
                      <a:pt x="3880" y="5073"/>
                      <a:pt x="3667" y="4515"/>
                    </a:cubicBezTo>
                    <a:cubicBezTo>
                      <a:pt x="3425" y="3880"/>
                      <a:pt x="3169" y="3250"/>
                      <a:pt x="3004" y="2590"/>
                    </a:cubicBezTo>
                    <a:cubicBezTo>
                      <a:pt x="2939" y="2333"/>
                      <a:pt x="2906" y="2070"/>
                      <a:pt x="2866" y="1809"/>
                    </a:cubicBezTo>
                    <a:cubicBezTo>
                      <a:pt x="2845" y="1674"/>
                      <a:pt x="2837" y="1538"/>
                      <a:pt x="2827" y="1403"/>
                    </a:cubicBezTo>
                    <a:cubicBezTo>
                      <a:pt x="2806" y="1139"/>
                      <a:pt x="2879" y="905"/>
                      <a:pt x="3059" y="709"/>
                    </a:cubicBezTo>
                    <a:cubicBezTo>
                      <a:pt x="3190" y="569"/>
                      <a:pt x="3354" y="498"/>
                      <a:pt x="3528" y="498"/>
                    </a:cubicBezTo>
                    <a:cubicBezTo>
                      <a:pt x="3613" y="498"/>
                      <a:pt x="3700" y="515"/>
                      <a:pt x="3787" y="549"/>
                    </a:cubicBezTo>
                    <a:cubicBezTo>
                      <a:pt x="3997" y="631"/>
                      <a:pt x="4162" y="774"/>
                      <a:pt x="4287" y="956"/>
                    </a:cubicBezTo>
                    <a:cubicBezTo>
                      <a:pt x="4551" y="1343"/>
                      <a:pt x="4801" y="1743"/>
                      <a:pt x="4938" y="2196"/>
                    </a:cubicBezTo>
                    <a:cubicBezTo>
                      <a:pt x="5304" y="3412"/>
                      <a:pt x="5663" y="4630"/>
                      <a:pt x="6024" y="5847"/>
                    </a:cubicBezTo>
                    <a:cubicBezTo>
                      <a:pt x="6045" y="5919"/>
                      <a:pt x="6063" y="5992"/>
                      <a:pt x="6093" y="6060"/>
                    </a:cubicBezTo>
                    <a:cubicBezTo>
                      <a:pt x="6138" y="6161"/>
                      <a:pt x="6201" y="6251"/>
                      <a:pt x="6239" y="6353"/>
                    </a:cubicBezTo>
                    <a:cubicBezTo>
                      <a:pt x="6272" y="6446"/>
                      <a:pt x="6284" y="6546"/>
                      <a:pt x="6305" y="6644"/>
                    </a:cubicBezTo>
                    <a:cubicBezTo>
                      <a:pt x="6310" y="6644"/>
                      <a:pt x="6315" y="6644"/>
                      <a:pt x="6319" y="6644"/>
                    </a:cubicBezTo>
                    <a:cubicBezTo>
                      <a:pt x="6404" y="6644"/>
                      <a:pt x="6405" y="6581"/>
                      <a:pt x="6401" y="6525"/>
                    </a:cubicBezTo>
                    <a:cubicBezTo>
                      <a:pt x="6386" y="6302"/>
                      <a:pt x="6384" y="6075"/>
                      <a:pt x="6342" y="5856"/>
                    </a:cubicBezTo>
                    <a:cubicBezTo>
                      <a:pt x="6266" y="5443"/>
                      <a:pt x="6173" y="5032"/>
                      <a:pt x="6074" y="4623"/>
                    </a:cubicBezTo>
                    <a:cubicBezTo>
                      <a:pt x="5913" y="3968"/>
                      <a:pt x="5801" y="3307"/>
                      <a:pt x="5717" y="2641"/>
                    </a:cubicBezTo>
                    <a:cubicBezTo>
                      <a:pt x="5687" y="2403"/>
                      <a:pt x="5648" y="2169"/>
                      <a:pt x="5612" y="1935"/>
                    </a:cubicBezTo>
                    <a:cubicBezTo>
                      <a:pt x="5547" y="1520"/>
                      <a:pt x="5580" y="1122"/>
                      <a:pt x="5813" y="756"/>
                    </a:cubicBezTo>
                    <a:cubicBezTo>
                      <a:pt x="5864" y="676"/>
                      <a:pt x="5907" y="591"/>
                      <a:pt x="5954" y="508"/>
                    </a:cubicBezTo>
                    <a:cubicBezTo>
                      <a:pt x="6083" y="283"/>
                      <a:pt x="6281" y="169"/>
                      <a:pt x="6533" y="141"/>
                    </a:cubicBezTo>
                    <a:cubicBezTo>
                      <a:pt x="6567" y="137"/>
                      <a:pt x="6600" y="135"/>
                      <a:pt x="6632" y="135"/>
                    </a:cubicBezTo>
                    <a:close/>
                    <a:moveTo>
                      <a:pt x="6557" y="1"/>
                    </a:moveTo>
                    <a:cubicBezTo>
                      <a:pt x="6352" y="1"/>
                      <a:pt x="6151" y="82"/>
                      <a:pt x="6020" y="229"/>
                    </a:cubicBezTo>
                    <a:cubicBezTo>
                      <a:pt x="5609" y="691"/>
                      <a:pt x="5393" y="1229"/>
                      <a:pt x="5477" y="1859"/>
                    </a:cubicBezTo>
                    <a:cubicBezTo>
                      <a:pt x="5534" y="2276"/>
                      <a:pt x="5594" y="2693"/>
                      <a:pt x="5657" y="3110"/>
                    </a:cubicBezTo>
                    <a:cubicBezTo>
                      <a:pt x="5757" y="3769"/>
                      <a:pt x="5891" y="4420"/>
                      <a:pt x="6059" y="5065"/>
                    </a:cubicBezTo>
                    <a:cubicBezTo>
                      <a:pt x="6138" y="5365"/>
                      <a:pt x="6191" y="5673"/>
                      <a:pt x="6255" y="5977"/>
                    </a:cubicBezTo>
                    <a:cubicBezTo>
                      <a:pt x="6128" y="5901"/>
                      <a:pt x="6110" y="5779"/>
                      <a:pt x="6080" y="5665"/>
                    </a:cubicBezTo>
                    <a:cubicBezTo>
                      <a:pt x="6026" y="5455"/>
                      <a:pt x="5987" y="5239"/>
                      <a:pt x="5924" y="5032"/>
                    </a:cubicBezTo>
                    <a:cubicBezTo>
                      <a:pt x="5654" y="4141"/>
                      <a:pt x="5369" y="3256"/>
                      <a:pt x="5106" y="2363"/>
                    </a:cubicBezTo>
                    <a:cubicBezTo>
                      <a:pt x="4948" y="1826"/>
                      <a:pt x="4696" y="1343"/>
                      <a:pt x="4380" y="888"/>
                    </a:cubicBezTo>
                    <a:cubicBezTo>
                      <a:pt x="4254" y="705"/>
                      <a:pt x="4089" y="564"/>
                      <a:pt x="3892" y="465"/>
                    </a:cubicBezTo>
                    <a:cubicBezTo>
                      <a:pt x="3770" y="403"/>
                      <a:pt x="3651" y="373"/>
                      <a:pt x="3534" y="373"/>
                    </a:cubicBezTo>
                    <a:cubicBezTo>
                      <a:pt x="3374" y="373"/>
                      <a:pt x="3219" y="430"/>
                      <a:pt x="3071" y="547"/>
                    </a:cubicBezTo>
                    <a:cubicBezTo>
                      <a:pt x="2792" y="770"/>
                      <a:pt x="2689" y="1076"/>
                      <a:pt x="2705" y="1413"/>
                    </a:cubicBezTo>
                    <a:cubicBezTo>
                      <a:pt x="2746" y="2237"/>
                      <a:pt x="2968" y="3019"/>
                      <a:pt x="3262" y="3784"/>
                    </a:cubicBezTo>
                    <a:cubicBezTo>
                      <a:pt x="3546" y="4527"/>
                      <a:pt x="3829" y="5271"/>
                      <a:pt x="4110" y="6014"/>
                    </a:cubicBezTo>
                    <a:cubicBezTo>
                      <a:pt x="4141" y="6093"/>
                      <a:pt x="4161" y="6177"/>
                      <a:pt x="4185" y="6258"/>
                    </a:cubicBezTo>
                    <a:cubicBezTo>
                      <a:pt x="4170" y="6267"/>
                      <a:pt x="4155" y="6275"/>
                      <a:pt x="4141" y="6282"/>
                    </a:cubicBezTo>
                    <a:cubicBezTo>
                      <a:pt x="4095" y="6219"/>
                      <a:pt x="4044" y="6159"/>
                      <a:pt x="4006" y="6093"/>
                    </a:cubicBezTo>
                    <a:cubicBezTo>
                      <a:pt x="3798" y="5727"/>
                      <a:pt x="3598" y="5355"/>
                      <a:pt x="3385" y="4992"/>
                    </a:cubicBezTo>
                    <a:cubicBezTo>
                      <a:pt x="3124" y="4546"/>
                      <a:pt x="2860" y="4102"/>
                      <a:pt x="2584" y="3665"/>
                    </a:cubicBezTo>
                    <a:cubicBezTo>
                      <a:pt x="2363" y="3319"/>
                      <a:pt x="2072" y="3031"/>
                      <a:pt x="1766" y="2759"/>
                    </a:cubicBezTo>
                    <a:cubicBezTo>
                      <a:pt x="1491" y="2516"/>
                      <a:pt x="1163" y="2396"/>
                      <a:pt x="798" y="2378"/>
                    </a:cubicBezTo>
                    <a:cubicBezTo>
                      <a:pt x="778" y="2377"/>
                      <a:pt x="759" y="2376"/>
                      <a:pt x="740" y="2376"/>
                    </a:cubicBezTo>
                    <a:cubicBezTo>
                      <a:pt x="447" y="2376"/>
                      <a:pt x="218" y="2496"/>
                      <a:pt x="83" y="2780"/>
                    </a:cubicBezTo>
                    <a:cubicBezTo>
                      <a:pt x="63" y="2821"/>
                      <a:pt x="29" y="2854"/>
                      <a:pt x="0" y="2890"/>
                    </a:cubicBezTo>
                    <a:lnTo>
                      <a:pt x="0" y="3134"/>
                    </a:lnTo>
                    <a:cubicBezTo>
                      <a:pt x="38" y="3199"/>
                      <a:pt x="83" y="3260"/>
                      <a:pt x="110" y="3328"/>
                    </a:cubicBezTo>
                    <a:cubicBezTo>
                      <a:pt x="273" y="3754"/>
                      <a:pt x="485" y="4156"/>
                      <a:pt x="708" y="4554"/>
                    </a:cubicBezTo>
                    <a:cubicBezTo>
                      <a:pt x="1131" y="5305"/>
                      <a:pt x="1532" y="6072"/>
                      <a:pt x="1966" y="6818"/>
                    </a:cubicBezTo>
                    <a:cubicBezTo>
                      <a:pt x="2444" y="7638"/>
                      <a:pt x="2621" y="8540"/>
                      <a:pt x="2734" y="9460"/>
                    </a:cubicBezTo>
                    <a:cubicBezTo>
                      <a:pt x="2795" y="9960"/>
                      <a:pt x="2813" y="10464"/>
                      <a:pt x="2849" y="10965"/>
                    </a:cubicBezTo>
                    <a:cubicBezTo>
                      <a:pt x="2908" y="11813"/>
                      <a:pt x="3115" y="12614"/>
                      <a:pt x="3586" y="13333"/>
                    </a:cubicBezTo>
                    <a:cubicBezTo>
                      <a:pt x="3654" y="13435"/>
                      <a:pt x="3709" y="13546"/>
                      <a:pt x="3777" y="13648"/>
                    </a:cubicBezTo>
                    <a:cubicBezTo>
                      <a:pt x="3846" y="13754"/>
                      <a:pt x="3924" y="13855"/>
                      <a:pt x="3999" y="13961"/>
                    </a:cubicBezTo>
                    <a:cubicBezTo>
                      <a:pt x="3999" y="14434"/>
                      <a:pt x="3997" y="14917"/>
                      <a:pt x="3999" y="15400"/>
                    </a:cubicBezTo>
                    <a:cubicBezTo>
                      <a:pt x="4002" y="16330"/>
                      <a:pt x="3973" y="17262"/>
                      <a:pt x="4038" y="18192"/>
                    </a:cubicBezTo>
                    <a:cubicBezTo>
                      <a:pt x="4041" y="18233"/>
                      <a:pt x="4047" y="18278"/>
                      <a:pt x="4032" y="18313"/>
                    </a:cubicBezTo>
                    <a:cubicBezTo>
                      <a:pt x="4000" y="18392"/>
                      <a:pt x="4036" y="18446"/>
                      <a:pt x="4086" y="18494"/>
                    </a:cubicBezTo>
                    <a:cubicBezTo>
                      <a:pt x="4140" y="18545"/>
                      <a:pt x="4200" y="18592"/>
                      <a:pt x="4260" y="18635"/>
                    </a:cubicBezTo>
                    <a:cubicBezTo>
                      <a:pt x="4554" y="18850"/>
                      <a:pt x="4891" y="18940"/>
                      <a:pt x="5246" y="18995"/>
                    </a:cubicBezTo>
                    <a:cubicBezTo>
                      <a:pt x="5715" y="19071"/>
                      <a:pt x="6185" y="19117"/>
                      <a:pt x="6655" y="19117"/>
                    </a:cubicBezTo>
                    <a:cubicBezTo>
                      <a:pt x="7044" y="19117"/>
                      <a:pt x="7433" y="19085"/>
                      <a:pt x="7822" y="19013"/>
                    </a:cubicBezTo>
                    <a:cubicBezTo>
                      <a:pt x="8156" y="18952"/>
                      <a:pt x="8486" y="18871"/>
                      <a:pt x="8817" y="18793"/>
                    </a:cubicBezTo>
                    <a:cubicBezTo>
                      <a:pt x="8929" y="18766"/>
                      <a:pt x="9036" y="18721"/>
                      <a:pt x="9145" y="18685"/>
                    </a:cubicBezTo>
                    <a:cubicBezTo>
                      <a:pt x="9244" y="18652"/>
                      <a:pt x="9310" y="18592"/>
                      <a:pt x="9322" y="18484"/>
                    </a:cubicBezTo>
                    <a:cubicBezTo>
                      <a:pt x="9340" y="18322"/>
                      <a:pt x="9369" y="18161"/>
                      <a:pt x="9376" y="17997"/>
                    </a:cubicBezTo>
                    <a:cubicBezTo>
                      <a:pt x="9391" y="17720"/>
                      <a:pt x="9390" y="17441"/>
                      <a:pt x="9402" y="17162"/>
                    </a:cubicBezTo>
                    <a:cubicBezTo>
                      <a:pt x="9421" y="16707"/>
                      <a:pt x="9454" y="16252"/>
                      <a:pt x="9463" y="15798"/>
                    </a:cubicBezTo>
                    <a:cubicBezTo>
                      <a:pt x="9474" y="15247"/>
                      <a:pt x="9466" y="14698"/>
                      <a:pt x="9466" y="14141"/>
                    </a:cubicBezTo>
                    <a:cubicBezTo>
                      <a:pt x="9616" y="14032"/>
                      <a:pt x="9769" y="13921"/>
                      <a:pt x="9922" y="13807"/>
                    </a:cubicBezTo>
                    <a:cubicBezTo>
                      <a:pt x="10239" y="13570"/>
                      <a:pt x="10485" y="13268"/>
                      <a:pt x="10640" y="12908"/>
                    </a:cubicBezTo>
                    <a:cubicBezTo>
                      <a:pt x="10794" y="12548"/>
                      <a:pt x="10967" y="12206"/>
                      <a:pt x="11255" y="11933"/>
                    </a:cubicBezTo>
                    <a:cubicBezTo>
                      <a:pt x="11279" y="11909"/>
                      <a:pt x="11295" y="11877"/>
                      <a:pt x="11315" y="11850"/>
                    </a:cubicBezTo>
                    <a:cubicBezTo>
                      <a:pt x="11630" y="11439"/>
                      <a:pt x="11742" y="10945"/>
                      <a:pt x="11876" y="10461"/>
                    </a:cubicBezTo>
                    <a:cubicBezTo>
                      <a:pt x="11903" y="10360"/>
                      <a:pt x="11901" y="10242"/>
                      <a:pt x="11882" y="10137"/>
                    </a:cubicBezTo>
                    <a:cubicBezTo>
                      <a:pt x="11798" y="9693"/>
                      <a:pt x="11619" y="9283"/>
                      <a:pt x="11406" y="8887"/>
                    </a:cubicBezTo>
                    <a:cubicBezTo>
                      <a:pt x="11381" y="8840"/>
                      <a:pt x="11334" y="8804"/>
                      <a:pt x="11297" y="8765"/>
                    </a:cubicBezTo>
                    <a:cubicBezTo>
                      <a:pt x="11235" y="8702"/>
                      <a:pt x="11168" y="8644"/>
                      <a:pt x="11114" y="8576"/>
                    </a:cubicBezTo>
                    <a:cubicBezTo>
                      <a:pt x="11082" y="8537"/>
                      <a:pt x="11060" y="8480"/>
                      <a:pt x="11060" y="8431"/>
                    </a:cubicBezTo>
                    <a:cubicBezTo>
                      <a:pt x="11060" y="8200"/>
                      <a:pt x="11061" y="7969"/>
                      <a:pt x="11078" y="7737"/>
                    </a:cubicBezTo>
                    <a:cubicBezTo>
                      <a:pt x="11133" y="6941"/>
                      <a:pt x="11094" y="6150"/>
                      <a:pt x="10950" y="5362"/>
                    </a:cubicBezTo>
                    <a:cubicBezTo>
                      <a:pt x="10800" y="4531"/>
                      <a:pt x="10215" y="4052"/>
                      <a:pt x="9436" y="3922"/>
                    </a:cubicBezTo>
                    <a:cubicBezTo>
                      <a:pt x="9351" y="3908"/>
                      <a:pt x="9268" y="3899"/>
                      <a:pt x="9186" y="3899"/>
                    </a:cubicBezTo>
                    <a:cubicBezTo>
                      <a:pt x="8925" y="3899"/>
                      <a:pt x="8684" y="3983"/>
                      <a:pt x="8491" y="4214"/>
                    </a:cubicBezTo>
                    <a:cubicBezTo>
                      <a:pt x="8362" y="4369"/>
                      <a:pt x="8267" y="4537"/>
                      <a:pt x="8207" y="4728"/>
                    </a:cubicBezTo>
                    <a:cubicBezTo>
                      <a:pt x="8168" y="4852"/>
                      <a:pt x="8120" y="4974"/>
                      <a:pt x="8075" y="5097"/>
                    </a:cubicBezTo>
                    <a:cubicBezTo>
                      <a:pt x="8026" y="5032"/>
                      <a:pt x="8009" y="4974"/>
                      <a:pt x="8000" y="4915"/>
                    </a:cubicBezTo>
                    <a:cubicBezTo>
                      <a:pt x="7966" y="4653"/>
                      <a:pt x="7936" y="4389"/>
                      <a:pt x="7898" y="4126"/>
                    </a:cubicBezTo>
                    <a:cubicBezTo>
                      <a:pt x="7784" y="3332"/>
                      <a:pt x="7667" y="2540"/>
                      <a:pt x="7549" y="1746"/>
                    </a:cubicBezTo>
                    <a:cubicBezTo>
                      <a:pt x="7483" y="1302"/>
                      <a:pt x="7391" y="864"/>
                      <a:pt x="7219" y="445"/>
                    </a:cubicBezTo>
                    <a:cubicBezTo>
                      <a:pt x="7092" y="137"/>
                      <a:pt x="6822" y="1"/>
                      <a:pt x="65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65;p36"/>
              <p:cNvSpPr/>
              <p:nvPr/>
            </p:nvSpPr>
            <p:spPr>
              <a:xfrm>
                <a:off x="399825" y="2279750"/>
                <a:ext cx="10025" cy="3550"/>
              </a:xfrm>
              <a:custGeom>
                <a:avLst/>
                <a:gdLst/>
                <a:ahLst/>
                <a:cxnLst/>
                <a:rect l="l" t="t" r="r" b="b"/>
                <a:pathLst>
                  <a:path w="401" h="142" extrusionOk="0">
                    <a:moveTo>
                      <a:pt x="392" y="0"/>
                    </a:moveTo>
                    <a:lnTo>
                      <a:pt x="392" y="0"/>
                    </a:lnTo>
                    <a:cubicBezTo>
                      <a:pt x="359" y="9"/>
                      <a:pt x="327" y="11"/>
                      <a:pt x="294" y="11"/>
                    </a:cubicBezTo>
                    <a:cubicBezTo>
                      <a:pt x="271" y="11"/>
                      <a:pt x="247" y="10"/>
                      <a:pt x="224" y="10"/>
                    </a:cubicBezTo>
                    <a:cubicBezTo>
                      <a:pt x="150" y="10"/>
                      <a:pt x="75" y="20"/>
                      <a:pt x="0" y="102"/>
                    </a:cubicBezTo>
                    <a:cubicBezTo>
                      <a:pt x="85" y="124"/>
                      <a:pt x="158" y="141"/>
                      <a:pt x="227" y="141"/>
                    </a:cubicBezTo>
                    <a:cubicBezTo>
                      <a:pt x="284" y="141"/>
                      <a:pt x="337" y="129"/>
                      <a:pt x="390" y="96"/>
                    </a:cubicBezTo>
                    <a:cubicBezTo>
                      <a:pt x="401" y="90"/>
                      <a:pt x="392" y="50"/>
                      <a:pt x="3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3" name="Google Shape;739;p48"/>
          <p:cNvSpPr/>
          <p:nvPr/>
        </p:nvSpPr>
        <p:spPr>
          <a:xfrm>
            <a:off x="3959561" y="1396590"/>
            <a:ext cx="1109100" cy="11091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4" name="Google Shape;740;p48"/>
          <p:cNvSpPr/>
          <p:nvPr/>
        </p:nvSpPr>
        <p:spPr>
          <a:xfrm>
            <a:off x="4229937" y="1311440"/>
            <a:ext cx="568347" cy="1279401"/>
          </a:xfrm>
          <a:custGeom>
            <a:avLst/>
            <a:gdLst/>
            <a:ahLst/>
            <a:cxnLst/>
            <a:rect l="l" t="t" r="r" b="b"/>
            <a:pathLst>
              <a:path w="9168" h="20638" extrusionOk="0">
                <a:moveTo>
                  <a:pt x="5723" y="1"/>
                </a:moveTo>
                <a:cubicBezTo>
                  <a:pt x="5429" y="1"/>
                  <a:pt x="5264" y="139"/>
                  <a:pt x="5141" y="400"/>
                </a:cubicBezTo>
                <a:cubicBezTo>
                  <a:pt x="5107" y="473"/>
                  <a:pt x="5074" y="547"/>
                  <a:pt x="5047" y="622"/>
                </a:cubicBezTo>
                <a:cubicBezTo>
                  <a:pt x="4888" y="1043"/>
                  <a:pt x="4798" y="1478"/>
                  <a:pt x="4787" y="1929"/>
                </a:cubicBezTo>
                <a:cubicBezTo>
                  <a:pt x="4771" y="2586"/>
                  <a:pt x="4757" y="3243"/>
                  <a:pt x="4682" y="3897"/>
                </a:cubicBezTo>
                <a:cubicBezTo>
                  <a:pt x="4621" y="4439"/>
                  <a:pt x="4570" y="4982"/>
                  <a:pt x="4583" y="5530"/>
                </a:cubicBezTo>
                <a:cubicBezTo>
                  <a:pt x="4583" y="5575"/>
                  <a:pt x="4565" y="5620"/>
                  <a:pt x="4558" y="5654"/>
                </a:cubicBezTo>
                <a:cubicBezTo>
                  <a:pt x="4339" y="5630"/>
                  <a:pt x="4136" y="5608"/>
                  <a:pt x="3922" y="5585"/>
                </a:cubicBezTo>
                <a:cubicBezTo>
                  <a:pt x="3895" y="5548"/>
                  <a:pt x="3860" y="5497"/>
                  <a:pt x="3823" y="5449"/>
                </a:cubicBezTo>
                <a:cubicBezTo>
                  <a:pt x="3742" y="5348"/>
                  <a:pt x="3637" y="5282"/>
                  <a:pt x="3507" y="5282"/>
                </a:cubicBezTo>
                <a:cubicBezTo>
                  <a:pt x="3506" y="5282"/>
                  <a:pt x="3504" y="5282"/>
                  <a:pt x="3503" y="5282"/>
                </a:cubicBezTo>
                <a:cubicBezTo>
                  <a:pt x="3281" y="5288"/>
                  <a:pt x="3054" y="5282"/>
                  <a:pt x="2837" y="5322"/>
                </a:cubicBezTo>
                <a:cubicBezTo>
                  <a:pt x="2670" y="5355"/>
                  <a:pt x="2504" y="5429"/>
                  <a:pt x="2363" y="5524"/>
                </a:cubicBezTo>
                <a:cubicBezTo>
                  <a:pt x="2163" y="5657"/>
                  <a:pt x="1986" y="5825"/>
                  <a:pt x="1800" y="5980"/>
                </a:cubicBezTo>
                <a:cubicBezTo>
                  <a:pt x="1696" y="6068"/>
                  <a:pt x="1663" y="6178"/>
                  <a:pt x="1698" y="6314"/>
                </a:cubicBezTo>
                <a:cubicBezTo>
                  <a:pt x="1731" y="6443"/>
                  <a:pt x="1743" y="6578"/>
                  <a:pt x="1768" y="6731"/>
                </a:cubicBezTo>
                <a:cubicBezTo>
                  <a:pt x="1690" y="6725"/>
                  <a:pt x="1630" y="6721"/>
                  <a:pt x="1572" y="6712"/>
                </a:cubicBezTo>
                <a:cubicBezTo>
                  <a:pt x="1542" y="6707"/>
                  <a:pt x="1513" y="6704"/>
                  <a:pt x="1484" y="6704"/>
                </a:cubicBezTo>
                <a:cubicBezTo>
                  <a:pt x="1394" y="6704"/>
                  <a:pt x="1310" y="6729"/>
                  <a:pt x="1233" y="6778"/>
                </a:cubicBezTo>
                <a:lnTo>
                  <a:pt x="1231" y="6778"/>
                </a:lnTo>
                <a:cubicBezTo>
                  <a:pt x="1143" y="6833"/>
                  <a:pt x="1054" y="6893"/>
                  <a:pt x="978" y="6965"/>
                </a:cubicBezTo>
                <a:cubicBezTo>
                  <a:pt x="669" y="7261"/>
                  <a:pt x="355" y="7554"/>
                  <a:pt x="135" y="7927"/>
                </a:cubicBezTo>
                <a:cubicBezTo>
                  <a:pt x="84" y="8013"/>
                  <a:pt x="49" y="8119"/>
                  <a:pt x="40" y="8220"/>
                </a:cubicBezTo>
                <a:cubicBezTo>
                  <a:pt x="16" y="8479"/>
                  <a:pt x="5" y="8739"/>
                  <a:pt x="1" y="8999"/>
                </a:cubicBezTo>
                <a:cubicBezTo>
                  <a:pt x="1" y="9134"/>
                  <a:pt x="8" y="9275"/>
                  <a:pt x="46" y="9402"/>
                </a:cubicBezTo>
                <a:cubicBezTo>
                  <a:pt x="334" y="10361"/>
                  <a:pt x="477" y="11348"/>
                  <a:pt x="631" y="12334"/>
                </a:cubicBezTo>
                <a:cubicBezTo>
                  <a:pt x="687" y="12682"/>
                  <a:pt x="723" y="13036"/>
                  <a:pt x="910" y="13348"/>
                </a:cubicBezTo>
                <a:cubicBezTo>
                  <a:pt x="918" y="13363"/>
                  <a:pt x="930" y="13384"/>
                  <a:pt x="927" y="13399"/>
                </a:cubicBezTo>
                <a:cubicBezTo>
                  <a:pt x="910" y="13506"/>
                  <a:pt x="982" y="13557"/>
                  <a:pt x="1051" y="13611"/>
                </a:cubicBezTo>
                <a:cubicBezTo>
                  <a:pt x="1110" y="13656"/>
                  <a:pt x="1170" y="13699"/>
                  <a:pt x="1227" y="13749"/>
                </a:cubicBezTo>
                <a:cubicBezTo>
                  <a:pt x="1261" y="13780"/>
                  <a:pt x="1306" y="13819"/>
                  <a:pt x="1315" y="13861"/>
                </a:cubicBezTo>
                <a:cubicBezTo>
                  <a:pt x="1353" y="14031"/>
                  <a:pt x="1393" y="14201"/>
                  <a:pt x="1401" y="14372"/>
                </a:cubicBezTo>
                <a:cubicBezTo>
                  <a:pt x="1413" y="14670"/>
                  <a:pt x="1398" y="14967"/>
                  <a:pt x="1399" y="15266"/>
                </a:cubicBezTo>
                <a:cubicBezTo>
                  <a:pt x="1402" y="16003"/>
                  <a:pt x="1393" y="16741"/>
                  <a:pt x="1417" y="17477"/>
                </a:cubicBezTo>
                <a:cubicBezTo>
                  <a:pt x="1443" y="18228"/>
                  <a:pt x="1521" y="18975"/>
                  <a:pt x="1534" y="19724"/>
                </a:cubicBezTo>
                <a:cubicBezTo>
                  <a:pt x="1539" y="20024"/>
                  <a:pt x="1657" y="20180"/>
                  <a:pt x="1910" y="20280"/>
                </a:cubicBezTo>
                <a:cubicBezTo>
                  <a:pt x="1961" y="20300"/>
                  <a:pt x="2012" y="20325"/>
                  <a:pt x="2063" y="20346"/>
                </a:cubicBezTo>
                <a:cubicBezTo>
                  <a:pt x="2441" y="20495"/>
                  <a:pt x="2841" y="20561"/>
                  <a:pt x="3240" y="20598"/>
                </a:cubicBezTo>
                <a:cubicBezTo>
                  <a:pt x="3602" y="20632"/>
                  <a:pt x="3966" y="20638"/>
                  <a:pt x="4330" y="20638"/>
                </a:cubicBezTo>
                <a:cubicBezTo>
                  <a:pt x="4400" y="20638"/>
                  <a:pt x="4470" y="20638"/>
                  <a:pt x="4540" y="20637"/>
                </a:cubicBezTo>
                <a:cubicBezTo>
                  <a:pt x="4774" y="20637"/>
                  <a:pt x="5009" y="20603"/>
                  <a:pt x="5242" y="20576"/>
                </a:cubicBezTo>
                <a:cubicBezTo>
                  <a:pt x="5403" y="20556"/>
                  <a:pt x="5559" y="20514"/>
                  <a:pt x="5719" y="20496"/>
                </a:cubicBezTo>
                <a:cubicBezTo>
                  <a:pt x="6310" y="20432"/>
                  <a:pt x="6870" y="20256"/>
                  <a:pt x="7415" y="20022"/>
                </a:cubicBezTo>
                <a:cubicBezTo>
                  <a:pt x="7499" y="19986"/>
                  <a:pt x="7536" y="19941"/>
                  <a:pt x="7535" y="19841"/>
                </a:cubicBezTo>
                <a:cubicBezTo>
                  <a:pt x="7514" y="18930"/>
                  <a:pt x="7499" y="18019"/>
                  <a:pt x="7484" y="17108"/>
                </a:cubicBezTo>
                <a:cubicBezTo>
                  <a:pt x="7467" y="16216"/>
                  <a:pt x="7454" y="15323"/>
                  <a:pt x="7436" y="14430"/>
                </a:cubicBezTo>
                <a:cubicBezTo>
                  <a:pt x="7434" y="14294"/>
                  <a:pt x="7437" y="14155"/>
                  <a:pt x="7410" y="14022"/>
                </a:cubicBezTo>
                <a:cubicBezTo>
                  <a:pt x="7377" y="13855"/>
                  <a:pt x="7443" y="13746"/>
                  <a:pt x="7544" y="13624"/>
                </a:cubicBezTo>
                <a:cubicBezTo>
                  <a:pt x="7797" y="13321"/>
                  <a:pt x="8057" y="13017"/>
                  <a:pt x="8276" y="12688"/>
                </a:cubicBezTo>
                <a:cubicBezTo>
                  <a:pt x="8475" y="12391"/>
                  <a:pt x="8628" y="12062"/>
                  <a:pt x="8798" y="11746"/>
                </a:cubicBezTo>
                <a:cubicBezTo>
                  <a:pt x="8830" y="11687"/>
                  <a:pt x="8858" y="11621"/>
                  <a:pt x="8872" y="11555"/>
                </a:cubicBezTo>
                <a:cubicBezTo>
                  <a:pt x="8956" y="11168"/>
                  <a:pt x="9035" y="10780"/>
                  <a:pt x="9112" y="10391"/>
                </a:cubicBezTo>
                <a:cubicBezTo>
                  <a:pt x="9133" y="10289"/>
                  <a:pt x="9137" y="10182"/>
                  <a:pt x="9146" y="10077"/>
                </a:cubicBezTo>
                <a:cubicBezTo>
                  <a:pt x="9167" y="9815"/>
                  <a:pt x="9107" y="9573"/>
                  <a:pt x="8963" y="9353"/>
                </a:cubicBezTo>
                <a:cubicBezTo>
                  <a:pt x="8831" y="9150"/>
                  <a:pt x="8700" y="8948"/>
                  <a:pt x="8567" y="8745"/>
                </a:cubicBezTo>
                <a:cubicBezTo>
                  <a:pt x="8504" y="8650"/>
                  <a:pt x="8459" y="8551"/>
                  <a:pt x="8459" y="8434"/>
                </a:cubicBezTo>
                <a:cubicBezTo>
                  <a:pt x="8466" y="7894"/>
                  <a:pt x="8477" y="7356"/>
                  <a:pt x="8474" y="6817"/>
                </a:cubicBezTo>
                <a:cubicBezTo>
                  <a:pt x="8472" y="6626"/>
                  <a:pt x="8445" y="6433"/>
                  <a:pt x="8418" y="6244"/>
                </a:cubicBezTo>
                <a:cubicBezTo>
                  <a:pt x="8328" y="5636"/>
                  <a:pt x="8280" y="5030"/>
                  <a:pt x="8313" y="4412"/>
                </a:cubicBezTo>
                <a:cubicBezTo>
                  <a:pt x="8346" y="3831"/>
                  <a:pt x="8310" y="3246"/>
                  <a:pt x="8303" y="2664"/>
                </a:cubicBezTo>
                <a:cubicBezTo>
                  <a:pt x="8298" y="2404"/>
                  <a:pt x="8294" y="2143"/>
                  <a:pt x="8279" y="1883"/>
                </a:cubicBezTo>
                <a:cubicBezTo>
                  <a:pt x="8271" y="1756"/>
                  <a:pt x="8256" y="1622"/>
                  <a:pt x="8211" y="1505"/>
                </a:cubicBezTo>
                <a:cubicBezTo>
                  <a:pt x="8142" y="1327"/>
                  <a:pt x="8055" y="1153"/>
                  <a:pt x="7953" y="991"/>
                </a:cubicBezTo>
                <a:cubicBezTo>
                  <a:pt x="7836" y="809"/>
                  <a:pt x="7704" y="637"/>
                  <a:pt x="7563" y="473"/>
                </a:cubicBezTo>
                <a:cubicBezTo>
                  <a:pt x="7442" y="335"/>
                  <a:pt x="7294" y="283"/>
                  <a:pt x="7135" y="283"/>
                </a:cubicBezTo>
                <a:cubicBezTo>
                  <a:pt x="7058" y="283"/>
                  <a:pt x="6978" y="295"/>
                  <a:pt x="6897" y="316"/>
                </a:cubicBezTo>
                <a:cubicBezTo>
                  <a:pt x="6768" y="349"/>
                  <a:pt x="6681" y="434"/>
                  <a:pt x="6633" y="557"/>
                </a:cubicBezTo>
                <a:cubicBezTo>
                  <a:pt x="6613" y="607"/>
                  <a:pt x="6592" y="655"/>
                  <a:pt x="6573" y="703"/>
                </a:cubicBezTo>
                <a:cubicBezTo>
                  <a:pt x="6561" y="704"/>
                  <a:pt x="6547" y="706"/>
                  <a:pt x="6535" y="710"/>
                </a:cubicBezTo>
                <a:cubicBezTo>
                  <a:pt x="6535" y="448"/>
                  <a:pt x="6357" y="305"/>
                  <a:pt x="6193" y="153"/>
                </a:cubicBezTo>
                <a:cubicBezTo>
                  <a:pt x="6132" y="96"/>
                  <a:pt x="6052" y="42"/>
                  <a:pt x="5973" y="27"/>
                </a:cubicBezTo>
                <a:cubicBezTo>
                  <a:pt x="5880" y="10"/>
                  <a:pt x="5798" y="1"/>
                  <a:pt x="5723" y="1"/>
                </a:cubicBezTo>
                <a:close/>
              </a:path>
            </a:pathLst>
          </a:custGeom>
          <a:solidFill>
            <a:schemeClr val="dk1"/>
          </a:solidFill>
          <a:ln w="114300" cap="flat" cmpd="sng">
            <a:solidFill>
              <a:schemeClr val="dk1"/>
            </a:solidFill>
            <a:prstDash val="solid"/>
            <a:round/>
            <a:headEnd type="none" w="sm" len="sm"/>
            <a:tailEnd type="none" w="sm" len="sm"/>
          </a:ln>
          <a:effectLst>
            <a:outerShdw blurRad="57150" dist="19050" dir="5400000" algn="bl" rotWithShape="0">
              <a:schemeClr val="accent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 name="Google Shape;741;p48"/>
          <p:cNvGrpSpPr/>
          <p:nvPr/>
        </p:nvGrpSpPr>
        <p:grpSpPr>
          <a:xfrm>
            <a:off x="4229906" y="1311440"/>
            <a:ext cx="568409" cy="1279401"/>
            <a:chOff x="6940675" y="1312050"/>
            <a:chExt cx="229225" cy="515950"/>
          </a:xfrm>
        </p:grpSpPr>
        <p:sp>
          <p:nvSpPr>
            <p:cNvPr id="36" name="Google Shape;742;p48"/>
            <p:cNvSpPr/>
            <p:nvPr/>
          </p:nvSpPr>
          <p:spPr>
            <a:xfrm>
              <a:off x="7101425" y="1321950"/>
              <a:ext cx="48550" cy="199275"/>
            </a:xfrm>
            <a:custGeom>
              <a:avLst/>
              <a:gdLst/>
              <a:ahLst/>
              <a:cxnLst/>
              <a:rect l="l" t="t" r="r" b="b"/>
              <a:pathLst>
                <a:path w="1942" h="7971" extrusionOk="0">
                  <a:moveTo>
                    <a:pt x="662" y="0"/>
                  </a:moveTo>
                  <a:cubicBezTo>
                    <a:pt x="585" y="0"/>
                    <a:pt x="511" y="16"/>
                    <a:pt x="449" y="53"/>
                  </a:cubicBezTo>
                  <a:cubicBezTo>
                    <a:pt x="393" y="86"/>
                    <a:pt x="330" y="136"/>
                    <a:pt x="308" y="193"/>
                  </a:cubicBezTo>
                  <a:cubicBezTo>
                    <a:pt x="209" y="446"/>
                    <a:pt x="116" y="703"/>
                    <a:pt x="116" y="982"/>
                  </a:cubicBezTo>
                  <a:cubicBezTo>
                    <a:pt x="117" y="1756"/>
                    <a:pt x="120" y="2532"/>
                    <a:pt x="113" y="3306"/>
                  </a:cubicBezTo>
                  <a:cubicBezTo>
                    <a:pt x="110" y="3720"/>
                    <a:pt x="92" y="4136"/>
                    <a:pt x="72" y="4550"/>
                  </a:cubicBezTo>
                  <a:cubicBezTo>
                    <a:pt x="39" y="5236"/>
                    <a:pt x="0" y="5921"/>
                    <a:pt x="86" y="6625"/>
                  </a:cubicBezTo>
                  <a:cubicBezTo>
                    <a:pt x="396" y="6802"/>
                    <a:pt x="710" y="6991"/>
                    <a:pt x="1034" y="7158"/>
                  </a:cubicBezTo>
                  <a:cubicBezTo>
                    <a:pt x="1237" y="7263"/>
                    <a:pt x="1411" y="7393"/>
                    <a:pt x="1555" y="7567"/>
                  </a:cubicBezTo>
                  <a:cubicBezTo>
                    <a:pt x="1630" y="7657"/>
                    <a:pt x="1705" y="7750"/>
                    <a:pt x="1780" y="7839"/>
                  </a:cubicBezTo>
                  <a:cubicBezTo>
                    <a:pt x="1814" y="7878"/>
                    <a:pt x="1855" y="7912"/>
                    <a:pt x="1916" y="7971"/>
                  </a:cubicBezTo>
                  <a:cubicBezTo>
                    <a:pt x="1924" y="7909"/>
                    <a:pt x="1928" y="7879"/>
                    <a:pt x="1930" y="7852"/>
                  </a:cubicBezTo>
                  <a:cubicBezTo>
                    <a:pt x="1933" y="7362"/>
                    <a:pt x="1942" y="6873"/>
                    <a:pt x="1940" y="6383"/>
                  </a:cubicBezTo>
                  <a:cubicBezTo>
                    <a:pt x="1939" y="6217"/>
                    <a:pt x="1915" y="6050"/>
                    <a:pt x="1886" y="5885"/>
                  </a:cubicBezTo>
                  <a:cubicBezTo>
                    <a:pt x="1802" y="5402"/>
                    <a:pt x="1769" y="4916"/>
                    <a:pt x="1777" y="4425"/>
                  </a:cubicBezTo>
                  <a:cubicBezTo>
                    <a:pt x="1786" y="3930"/>
                    <a:pt x="1795" y="3434"/>
                    <a:pt x="1802" y="2938"/>
                  </a:cubicBezTo>
                  <a:cubicBezTo>
                    <a:pt x="1810" y="2419"/>
                    <a:pt x="1708" y="1905"/>
                    <a:pt x="1741" y="1384"/>
                  </a:cubicBezTo>
                  <a:cubicBezTo>
                    <a:pt x="1745" y="1313"/>
                    <a:pt x="1729" y="1232"/>
                    <a:pt x="1696" y="1169"/>
                  </a:cubicBezTo>
                  <a:cubicBezTo>
                    <a:pt x="1519" y="823"/>
                    <a:pt x="1369" y="463"/>
                    <a:pt x="1094" y="172"/>
                  </a:cubicBezTo>
                  <a:cubicBezTo>
                    <a:pt x="1001" y="73"/>
                    <a:pt x="826" y="0"/>
                    <a:pt x="662" y="0"/>
                  </a:cubicBezTo>
                  <a:close/>
                </a:path>
              </a:pathLst>
            </a:custGeom>
            <a:solidFill>
              <a:srgbClr val="F2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743;p48"/>
            <p:cNvSpPr/>
            <p:nvPr/>
          </p:nvSpPr>
          <p:spPr>
            <a:xfrm>
              <a:off x="7057600" y="1314475"/>
              <a:ext cx="44925" cy="170700"/>
            </a:xfrm>
            <a:custGeom>
              <a:avLst/>
              <a:gdLst/>
              <a:ahLst/>
              <a:cxnLst/>
              <a:rect l="l" t="t" r="r" b="b"/>
              <a:pathLst>
                <a:path w="1797" h="6828" extrusionOk="0">
                  <a:moveTo>
                    <a:pt x="1097" y="0"/>
                  </a:moveTo>
                  <a:cubicBezTo>
                    <a:pt x="842" y="0"/>
                    <a:pt x="678" y="114"/>
                    <a:pt x="560" y="367"/>
                  </a:cubicBezTo>
                  <a:cubicBezTo>
                    <a:pt x="326" y="876"/>
                    <a:pt x="208" y="1411"/>
                    <a:pt x="208" y="1970"/>
                  </a:cubicBezTo>
                  <a:cubicBezTo>
                    <a:pt x="208" y="2627"/>
                    <a:pt x="170" y="3279"/>
                    <a:pt x="95" y="3934"/>
                  </a:cubicBezTo>
                  <a:cubicBezTo>
                    <a:pt x="32" y="4480"/>
                    <a:pt x="32" y="5032"/>
                    <a:pt x="4" y="5583"/>
                  </a:cubicBezTo>
                  <a:cubicBezTo>
                    <a:pt x="1" y="5656"/>
                    <a:pt x="16" y="5709"/>
                    <a:pt x="83" y="5755"/>
                  </a:cubicBezTo>
                  <a:cubicBezTo>
                    <a:pt x="530" y="6057"/>
                    <a:pt x="971" y="6366"/>
                    <a:pt x="1419" y="6667"/>
                  </a:cubicBezTo>
                  <a:cubicBezTo>
                    <a:pt x="1503" y="6726"/>
                    <a:pt x="1597" y="6768"/>
                    <a:pt x="1710" y="6828"/>
                  </a:cubicBezTo>
                  <a:cubicBezTo>
                    <a:pt x="1710" y="6738"/>
                    <a:pt x="1710" y="6678"/>
                    <a:pt x="1710" y="6618"/>
                  </a:cubicBezTo>
                  <a:cubicBezTo>
                    <a:pt x="1704" y="6204"/>
                    <a:pt x="1686" y="5790"/>
                    <a:pt x="1695" y="5376"/>
                  </a:cubicBezTo>
                  <a:cubicBezTo>
                    <a:pt x="1708" y="4756"/>
                    <a:pt x="1753" y="4138"/>
                    <a:pt x="1762" y="3518"/>
                  </a:cubicBezTo>
                  <a:cubicBezTo>
                    <a:pt x="1776" y="2763"/>
                    <a:pt x="1765" y="2007"/>
                    <a:pt x="1767" y="1251"/>
                  </a:cubicBezTo>
                  <a:cubicBezTo>
                    <a:pt x="1768" y="1044"/>
                    <a:pt x="1797" y="838"/>
                    <a:pt x="1764" y="627"/>
                  </a:cubicBezTo>
                  <a:cubicBezTo>
                    <a:pt x="1720" y="340"/>
                    <a:pt x="1540" y="184"/>
                    <a:pt x="1324" y="41"/>
                  </a:cubicBezTo>
                  <a:cubicBezTo>
                    <a:pt x="1287" y="16"/>
                    <a:pt x="1233" y="8"/>
                    <a:pt x="1183" y="4"/>
                  </a:cubicBezTo>
                  <a:cubicBezTo>
                    <a:pt x="1153" y="1"/>
                    <a:pt x="1125" y="0"/>
                    <a:pt x="1097" y="0"/>
                  </a:cubicBezTo>
                  <a:close/>
                </a:path>
              </a:pathLst>
            </a:custGeom>
            <a:solidFill>
              <a:srgbClr val="F2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744;p48"/>
            <p:cNvSpPr/>
            <p:nvPr/>
          </p:nvSpPr>
          <p:spPr>
            <a:xfrm>
              <a:off x="6984200" y="1446975"/>
              <a:ext cx="104600" cy="122500"/>
            </a:xfrm>
            <a:custGeom>
              <a:avLst/>
              <a:gdLst/>
              <a:ahLst/>
              <a:cxnLst/>
              <a:rect l="l" t="t" r="r" b="b"/>
              <a:pathLst>
                <a:path w="4184" h="4900" extrusionOk="0">
                  <a:moveTo>
                    <a:pt x="1684" y="0"/>
                  </a:moveTo>
                  <a:cubicBezTo>
                    <a:pt x="1511" y="0"/>
                    <a:pt x="1339" y="20"/>
                    <a:pt x="1166" y="32"/>
                  </a:cubicBezTo>
                  <a:cubicBezTo>
                    <a:pt x="974" y="44"/>
                    <a:pt x="805" y="115"/>
                    <a:pt x="655" y="232"/>
                  </a:cubicBezTo>
                  <a:cubicBezTo>
                    <a:pt x="523" y="334"/>
                    <a:pt x="396" y="445"/>
                    <a:pt x="261" y="542"/>
                  </a:cubicBezTo>
                  <a:cubicBezTo>
                    <a:pt x="95" y="662"/>
                    <a:pt x="0" y="802"/>
                    <a:pt x="77" y="1015"/>
                  </a:cubicBezTo>
                  <a:cubicBezTo>
                    <a:pt x="89" y="1049"/>
                    <a:pt x="86" y="1088"/>
                    <a:pt x="93" y="1124"/>
                  </a:cubicBezTo>
                  <a:cubicBezTo>
                    <a:pt x="159" y="1405"/>
                    <a:pt x="113" y="1390"/>
                    <a:pt x="411" y="1492"/>
                  </a:cubicBezTo>
                  <a:cubicBezTo>
                    <a:pt x="511" y="1526"/>
                    <a:pt x="613" y="1564"/>
                    <a:pt x="698" y="1622"/>
                  </a:cubicBezTo>
                  <a:cubicBezTo>
                    <a:pt x="866" y="1735"/>
                    <a:pt x="1060" y="1836"/>
                    <a:pt x="1180" y="1990"/>
                  </a:cubicBezTo>
                  <a:cubicBezTo>
                    <a:pt x="1475" y="2371"/>
                    <a:pt x="1744" y="2775"/>
                    <a:pt x="2005" y="3180"/>
                  </a:cubicBezTo>
                  <a:cubicBezTo>
                    <a:pt x="2319" y="3669"/>
                    <a:pt x="2616" y="4172"/>
                    <a:pt x="2917" y="4668"/>
                  </a:cubicBezTo>
                  <a:cubicBezTo>
                    <a:pt x="2971" y="4757"/>
                    <a:pt x="3045" y="4815"/>
                    <a:pt x="3142" y="4851"/>
                  </a:cubicBezTo>
                  <a:cubicBezTo>
                    <a:pt x="3226" y="4883"/>
                    <a:pt x="3317" y="4899"/>
                    <a:pt x="3408" y="4899"/>
                  </a:cubicBezTo>
                  <a:cubicBezTo>
                    <a:pt x="3712" y="4899"/>
                    <a:pt x="4028" y="4725"/>
                    <a:pt x="4163" y="4383"/>
                  </a:cubicBezTo>
                  <a:cubicBezTo>
                    <a:pt x="4184" y="4326"/>
                    <a:pt x="4178" y="4247"/>
                    <a:pt x="4157" y="4188"/>
                  </a:cubicBezTo>
                  <a:cubicBezTo>
                    <a:pt x="4103" y="4044"/>
                    <a:pt x="4031" y="3906"/>
                    <a:pt x="3969" y="3764"/>
                  </a:cubicBezTo>
                  <a:cubicBezTo>
                    <a:pt x="3928" y="3674"/>
                    <a:pt x="3864" y="3620"/>
                    <a:pt x="3769" y="3584"/>
                  </a:cubicBezTo>
                  <a:cubicBezTo>
                    <a:pt x="3294" y="3400"/>
                    <a:pt x="2860" y="3138"/>
                    <a:pt x="2460" y="2820"/>
                  </a:cubicBezTo>
                  <a:cubicBezTo>
                    <a:pt x="2331" y="2719"/>
                    <a:pt x="2231" y="2598"/>
                    <a:pt x="2146" y="2458"/>
                  </a:cubicBezTo>
                  <a:cubicBezTo>
                    <a:pt x="1894" y="2038"/>
                    <a:pt x="1735" y="1585"/>
                    <a:pt x="1628" y="1111"/>
                  </a:cubicBezTo>
                  <a:cubicBezTo>
                    <a:pt x="1598" y="976"/>
                    <a:pt x="1594" y="826"/>
                    <a:pt x="1613" y="688"/>
                  </a:cubicBezTo>
                  <a:cubicBezTo>
                    <a:pt x="1640" y="508"/>
                    <a:pt x="1747" y="371"/>
                    <a:pt x="1931" y="311"/>
                  </a:cubicBezTo>
                  <a:cubicBezTo>
                    <a:pt x="1972" y="298"/>
                    <a:pt x="2014" y="284"/>
                    <a:pt x="2054" y="272"/>
                  </a:cubicBezTo>
                  <a:cubicBezTo>
                    <a:pt x="1996" y="88"/>
                    <a:pt x="1895" y="2"/>
                    <a:pt x="1702" y="0"/>
                  </a:cubicBezTo>
                  <a:cubicBezTo>
                    <a:pt x="1696" y="0"/>
                    <a:pt x="1690" y="0"/>
                    <a:pt x="1684" y="0"/>
                  </a:cubicBezTo>
                  <a:close/>
                </a:path>
              </a:pathLst>
            </a:custGeom>
            <a:solidFill>
              <a:srgbClr val="F2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745;p48"/>
            <p:cNvSpPr/>
            <p:nvPr/>
          </p:nvSpPr>
          <p:spPr>
            <a:xfrm>
              <a:off x="6943200" y="1454550"/>
              <a:ext cx="223725" cy="369925"/>
            </a:xfrm>
            <a:custGeom>
              <a:avLst/>
              <a:gdLst/>
              <a:ahLst/>
              <a:cxnLst/>
              <a:rect l="l" t="t" r="r" b="b"/>
              <a:pathLst>
                <a:path w="8949" h="14797" extrusionOk="0">
                  <a:moveTo>
                    <a:pt x="4104" y="0"/>
                  </a:moveTo>
                  <a:cubicBezTo>
                    <a:pt x="4079" y="0"/>
                    <a:pt x="4053" y="3"/>
                    <a:pt x="4028" y="8"/>
                  </a:cubicBezTo>
                  <a:cubicBezTo>
                    <a:pt x="3870" y="41"/>
                    <a:pt x="3714" y="82"/>
                    <a:pt x="3564" y="137"/>
                  </a:cubicBezTo>
                  <a:cubicBezTo>
                    <a:pt x="3505" y="158"/>
                    <a:pt x="3459" y="223"/>
                    <a:pt x="3423" y="278"/>
                  </a:cubicBezTo>
                  <a:cubicBezTo>
                    <a:pt x="3354" y="386"/>
                    <a:pt x="3337" y="511"/>
                    <a:pt x="3355" y="637"/>
                  </a:cubicBezTo>
                  <a:cubicBezTo>
                    <a:pt x="3444" y="1241"/>
                    <a:pt x="3664" y="1795"/>
                    <a:pt x="4020" y="2292"/>
                  </a:cubicBezTo>
                  <a:cubicBezTo>
                    <a:pt x="4056" y="2341"/>
                    <a:pt x="4106" y="2383"/>
                    <a:pt x="4154" y="2421"/>
                  </a:cubicBezTo>
                  <a:cubicBezTo>
                    <a:pt x="4535" y="2722"/>
                    <a:pt x="4938" y="2985"/>
                    <a:pt x="5391" y="3166"/>
                  </a:cubicBezTo>
                  <a:cubicBezTo>
                    <a:pt x="5558" y="3234"/>
                    <a:pt x="5720" y="3314"/>
                    <a:pt x="5885" y="3386"/>
                  </a:cubicBezTo>
                  <a:cubicBezTo>
                    <a:pt x="6581" y="3686"/>
                    <a:pt x="6934" y="4242"/>
                    <a:pt x="7069" y="4962"/>
                  </a:cubicBezTo>
                  <a:cubicBezTo>
                    <a:pt x="7076" y="4997"/>
                    <a:pt x="7063" y="5035"/>
                    <a:pt x="7058" y="5071"/>
                  </a:cubicBezTo>
                  <a:cubicBezTo>
                    <a:pt x="7046" y="5071"/>
                    <a:pt x="7031" y="5072"/>
                    <a:pt x="7018" y="5072"/>
                  </a:cubicBezTo>
                  <a:cubicBezTo>
                    <a:pt x="7003" y="5015"/>
                    <a:pt x="6989" y="4958"/>
                    <a:pt x="6970" y="4901"/>
                  </a:cubicBezTo>
                  <a:cubicBezTo>
                    <a:pt x="6907" y="4707"/>
                    <a:pt x="6844" y="4514"/>
                    <a:pt x="6773" y="4322"/>
                  </a:cubicBezTo>
                  <a:cubicBezTo>
                    <a:pt x="6751" y="4259"/>
                    <a:pt x="6728" y="4184"/>
                    <a:pt x="6629" y="4164"/>
                  </a:cubicBezTo>
                  <a:lnTo>
                    <a:pt x="6629" y="4164"/>
                  </a:lnTo>
                  <a:cubicBezTo>
                    <a:pt x="6662" y="4472"/>
                    <a:pt x="6778" y="4757"/>
                    <a:pt x="6754" y="5060"/>
                  </a:cubicBezTo>
                  <a:cubicBezTo>
                    <a:pt x="6724" y="5021"/>
                    <a:pt x="6707" y="4977"/>
                    <a:pt x="6698" y="4932"/>
                  </a:cubicBezTo>
                  <a:cubicBezTo>
                    <a:pt x="6637" y="4643"/>
                    <a:pt x="6596" y="4352"/>
                    <a:pt x="6493" y="4068"/>
                  </a:cubicBezTo>
                  <a:cubicBezTo>
                    <a:pt x="6406" y="3831"/>
                    <a:pt x="6262" y="3680"/>
                    <a:pt x="6052" y="3572"/>
                  </a:cubicBezTo>
                  <a:cubicBezTo>
                    <a:pt x="5975" y="3531"/>
                    <a:pt x="5894" y="3497"/>
                    <a:pt x="5815" y="3465"/>
                  </a:cubicBezTo>
                  <a:cubicBezTo>
                    <a:pt x="5785" y="3455"/>
                    <a:pt x="5750" y="3458"/>
                    <a:pt x="5698" y="3453"/>
                  </a:cubicBezTo>
                  <a:lnTo>
                    <a:pt x="5698" y="3453"/>
                  </a:lnTo>
                  <a:cubicBezTo>
                    <a:pt x="5761" y="3593"/>
                    <a:pt x="5809" y="3714"/>
                    <a:pt x="5870" y="3828"/>
                  </a:cubicBezTo>
                  <a:cubicBezTo>
                    <a:pt x="5942" y="3963"/>
                    <a:pt x="5929" y="4083"/>
                    <a:pt x="5852" y="4214"/>
                  </a:cubicBezTo>
                  <a:cubicBezTo>
                    <a:pt x="5663" y="4535"/>
                    <a:pt x="5388" y="4703"/>
                    <a:pt x="5015" y="4707"/>
                  </a:cubicBezTo>
                  <a:cubicBezTo>
                    <a:pt x="4986" y="4708"/>
                    <a:pt x="4958" y="4708"/>
                    <a:pt x="4929" y="4708"/>
                  </a:cubicBezTo>
                  <a:cubicBezTo>
                    <a:pt x="4872" y="4708"/>
                    <a:pt x="4814" y="4707"/>
                    <a:pt x="4754" y="4707"/>
                  </a:cubicBezTo>
                  <a:cubicBezTo>
                    <a:pt x="4748" y="4773"/>
                    <a:pt x="4745" y="4815"/>
                    <a:pt x="4739" y="4857"/>
                  </a:cubicBezTo>
                  <a:cubicBezTo>
                    <a:pt x="4713" y="5008"/>
                    <a:pt x="4628" y="5110"/>
                    <a:pt x="4481" y="5143"/>
                  </a:cubicBezTo>
                  <a:cubicBezTo>
                    <a:pt x="4382" y="5165"/>
                    <a:pt x="4281" y="5179"/>
                    <a:pt x="4181" y="5179"/>
                  </a:cubicBezTo>
                  <a:cubicBezTo>
                    <a:pt x="4065" y="5179"/>
                    <a:pt x="3950" y="5160"/>
                    <a:pt x="3840" y="5111"/>
                  </a:cubicBezTo>
                  <a:cubicBezTo>
                    <a:pt x="3592" y="5003"/>
                    <a:pt x="3343" y="4886"/>
                    <a:pt x="3115" y="4739"/>
                  </a:cubicBezTo>
                  <a:cubicBezTo>
                    <a:pt x="2877" y="4586"/>
                    <a:pt x="2662" y="4394"/>
                    <a:pt x="2434" y="4223"/>
                  </a:cubicBezTo>
                  <a:cubicBezTo>
                    <a:pt x="2283" y="4107"/>
                    <a:pt x="2166" y="3941"/>
                    <a:pt x="1939" y="3938"/>
                  </a:cubicBezTo>
                  <a:cubicBezTo>
                    <a:pt x="1847" y="3936"/>
                    <a:pt x="1760" y="3854"/>
                    <a:pt x="1666" y="3830"/>
                  </a:cubicBezTo>
                  <a:cubicBezTo>
                    <a:pt x="1321" y="3744"/>
                    <a:pt x="1031" y="3554"/>
                    <a:pt x="743" y="3360"/>
                  </a:cubicBezTo>
                  <a:cubicBezTo>
                    <a:pt x="709" y="3336"/>
                    <a:pt x="680" y="3306"/>
                    <a:pt x="631" y="3263"/>
                  </a:cubicBezTo>
                  <a:cubicBezTo>
                    <a:pt x="646" y="3261"/>
                    <a:pt x="660" y="3260"/>
                    <a:pt x="674" y="3260"/>
                  </a:cubicBezTo>
                  <a:cubicBezTo>
                    <a:pt x="831" y="3260"/>
                    <a:pt x="921" y="3370"/>
                    <a:pt x="1031" y="3426"/>
                  </a:cubicBezTo>
                  <a:cubicBezTo>
                    <a:pt x="1163" y="3494"/>
                    <a:pt x="1291" y="3573"/>
                    <a:pt x="1424" y="3635"/>
                  </a:cubicBezTo>
                  <a:cubicBezTo>
                    <a:pt x="1550" y="3695"/>
                    <a:pt x="1679" y="3749"/>
                    <a:pt x="1862" y="3755"/>
                  </a:cubicBezTo>
                  <a:cubicBezTo>
                    <a:pt x="1505" y="3443"/>
                    <a:pt x="1183" y="3151"/>
                    <a:pt x="806" y="2922"/>
                  </a:cubicBezTo>
                  <a:cubicBezTo>
                    <a:pt x="817" y="2902"/>
                    <a:pt x="826" y="2881"/>
                    <a:pt x="836" y="2860"/>
                  </a:cubicBezTo>
                  <a:cubicBezTo>
                    <a:pt x="878" y="2874"/>
                    <a:pt x="925" y="2880"/>
                    <a:pt x="959" y="2904"/>
                  </a:cubicBezTo>
                  <a:cubicBezTo>
                    <a:pt x="1082" y="2988"/>
                    <a:pt x="1205" y="3072"/>
                    <a:pt x="1321" y="3165"/>
                  </a:cubicBezTo>
                  <a:cubicBezTo>
                    <a:pt x="1595" y="3387"/>
                    <a:pt x="1864" y="3618"/>
                    <a:pt x="2138" y="3839"/>
                  </a:cubicBezTo>
                  <a:cubicBezTo>
                    <a:pt x="2506" y="4133"/>
                    <a:pt x="2869" y="4434"/>
                    <a:pt x="3252" y="4707"/>
                  </a:cubicBezTo>
                  <a:cubicBezTo>
                    <a:pt x="3441" y="4842"/>
                    <a:pt x="3666" y="4928"/>
                    <a:pt x="3884" y="5017"/>
                  </a:cubicBezTo>
                  <a:cubicBezTo>
                    <a:pt x="3982" y="5056"/>
                    <a:pt x="4087" y="5071"/>
                    <a:pt x="4193" y="5071"/>
                  </a:cubicBezTo>
                  <a:cubicBezTo>
                    <a:pt x="4254" y="5071"/>
                    <a:pt x="4316" y="5066"/>
                    <a:pt x="4377" y="5059"/>
                  </a:cubicBezTo>
                  <a:cubicBezTo>
                    <a:pt x="4505" y="5042"/>
                    <a:pt x="4562" y="4971"/>
                    <a:pt x="4592" y="4860"/>
                  </a:cubicBezTo>
                  <a:cubicBezTo>
                    <a:pt x="4628" y="4730"/>
                    <a:pt x="4584" y="4617"/>
                    <a:pt x="4517" y="4508"/>
                  </a:cubicBezTo>
                  <a:cubicBezTo>
                    <a:pt x="4032" y="3731"/>
                    <a:pt x="3541" y="2955"/>
                    <a:pt x="3064" y="2172"/>
                  </a:cubicBezTo>
                  <a:cubicBezTo>
                    <a:pt x="2766" y="1680"/>
                    <a:pt x="2350" y="1357"/>
                    <a:pt x="1796" y="1207"/>
                  </a:cubicBezTo>
                  <a:cubicBezTo>
                    <a:pt x="1766" y="1199"/>
                    <a:pt x="1738" y="1189"/>
                    <a:pt x="1708" y="1177"/>
                  </a:cubicBezTo>
                  <a:cubicBezTo>
                    <a:pt x="1617" y="1141"/>
                    <a:pt x="1529" y="1123"/>
                    <a:pt x="1445" y="1123"/>
                  </a:cubicBezTo>
                  <a:cubicBezTo>
                    <a:pt x="1280" y="1123"/>
                    <a:pt x="1128" y="1192"/>
                    <a:pt x="991" y="1327"/>
                  </a:cubicBezTo>
                  <a:lnTo>
                    <a:pt x="992" y="1327"/>
                  </a:lnTo>
                  <a:cubicBezTo>
                    <a:pt x="788" y="1527"/>
                    <a:pt x="580" y="1722"/>
                    <a:pt x="387" y="1933"/>
                  </a:cubicBezTo>
                  <a:cubicBezTo>
                    <a:pt x="227" y="2112"/>
                    <a:pt x="72" y="2304"/>
                    <a:pt x="50" y="2559"/>
                  </a:cubicBezTo>
                  <a:cubicBezTo>
                    <a:pt x="27" y="2812"/>
                    <a:pt x="11" y="3066"/>
                    <a:pt x="5" y="3320"/>
                  </a:cubicBezTo>
                  <a:cubicBezTo>
                    <a:pt x="0" y="3417"/>
                    <a:pt x="17" y="3518"/>
                    <a:pt x="42" y="3611"/>
                  </a:cubicBezTo>
                  <a:cubicBezTo>
                    <a:pt x="330" y="4646"/>
                    <a:pt x="518" y="5699"/>
                    <a:pt x="665" y="6762"/>
                  </a:cubicBezTo>
                  <a:cubicBezTo>
                    <a:pt x="692" y="6957"/>
                    <a:pt x="731" y="7153"/>
                    <a:pt x="793" y="7341"/>
                  </a:cubicBezTo>
                  <a:cubicBezTo>
                    <a:pt x="889" y="7629"/>
                    <a:pt x="1061" y="7866"/>
                    <a:pt x="1330" y="8028"/>
                  </a:cubicBezTo>
                  <a:cubicBezTo>
                    <a:pt x="1643" y="8217"/>
                    <a:pt x="1949" y="8418"/>
                    <a:pt x="2257" y="8613"/>
                  </a:cubicBezTo>
                  <a:cubicBezTo>
                    <a:pt x="2292" y="8636"/>
                    <a:pt x="2320" y="8670"/>
                    <a:pt x="2350" y="8697"/>
                  </a:cubicBezTo>
                  <a:cubicBezTo>
                    <a:pt x="2343" y="8708"/>
                    <a:pt x="2334" y="8718"/>
                    <a:pt x="2326" y="8729"/>
                  </a:cubicBezTo>
                  <a:cubicBezTo>
                    <a:pt x="2163" y="8693"/>
                    <a:pt x="2038" y="8574"/>
                    <a:pt x="1892" y="8504"/>
                  </a:cubicBezTo>
                  <a:cubicBezTo>
                    <a:pt x="1739" y="8430"/>
                    <a:pt x="1591" y="8352"/>
                    <a:pt x="1421" y="8266"/>
                  </a:cubicBezTo>
                  <a:cubicBezTo>
                    <a:pt x="1421" y="8325"/>
                    <a:pt x="1421" y="8349"/>
                    <a:pt x="1421" y="8373"/>
                  </a:cubicBezTo>
                  <a:cubicBezTo>
                    <a:pt x="1429" y="8739"/>
                    <a:pt x="1439" y="9104"/>
                    <a:pt x="1442" y="9470"/>
                  </a:cubicBezTo>
                  <a:cubicBezTo>
                    <a:pt x="1451" y="10250"/>
                    <a:pt x="1442" y="11032"/>
                    <a:pt x="1466" y="11812"/>
                  </a:cubicBezTo>
                  <a:cubicBezTo>
                    <a:pt x="1487" y="12513"/>
                    <a:pt x="1535" y="13212"/>
                    <a:pt x="1583" y="13910"/>
                  </a:cubicBezTo>
                  <a:cubicBezTo>
                    <a:pt x="1613" y="14334"/>
                    <a:pt x="1547" y="14319"/>
                    <a:pt x="1994" y="14486"/>
                  </a:cubicBezTo>
                  <a:cubicBezTo>
                    <a:pt x="2265" y="14586"/>
                    <a:pt x="2557" y="14636"/>
                    <a:pt x="2842" y="14688"/>
                  </a:cubicBezTo>
                  <a:cubicBezTo>
                    <a:pt x="3245" y="14761"/>
                    <a:pt x="3649" y="14796"/>
                    <a:pt x="4053" y="14796"/>
                  </a:cubicBezTo>
                  <a:cubicBezTo>
                    <a:pt x="4414" y="14796"/>
                    <a:pt x="4775" y="14768"/>
                    <a:pt x="5136" y="14714"/>
                  </a:cubicBezTo>
                  <a:cubicBezTo>
                    <a:pt x="5259" y="14696"/>
                    <a:pt x="5379" y="14661"/>
                    <a:pt x="5502" y="14648"/>
                  </a:cubicBezTo>
                  <a:cubicBezTo>
                    <a:pt x="6049" y="14588"/>
                    <a:pt x="6574" y="14453"/>
                    <a:pt x="7079" y="14235"/>
                  </a:cubicBezTo>
                  <a:cubicBezTo>
                    <a:pt x="7292" y="14145"/>
                    <a:pt x="7282" y="14174"/>
                    <a:pt x="7279" y="13943"/>
                  </a:cubicBezTo>
                  <a:cubicBezTo>
                    <a:pt x="7264" y="13093"/>
                    <a:pt x="7246" y="12244"/>
                    <a:pt x="7231" y="11395"/>
                  </a:cubicBezTo>
                  <a:cubicBezTo>
                    <a:pt x="7216" y="10510"/>
                    <a:pt x="7204" y="9623"/>
                    <a:pt x="7192" y="8736"/>
                  </a:cubicBezTo>
                  <a:cubicBezTo>
                    <a:pt x="7190" y="8624"/>
                    <a:pt x="7189" y="8513"/>
                    <a:pt x="7181" y="8401"/>
                  </a:cubicBezTo>
                  <a:cubicBezTo>
                    <a:pt x="7180" y="8364"/>
                    <a:pt x="7165" y="8326"/>
                    <a:pt x="7154" y="8284"/>
                  </a:cubicBezTo>
                  <a:cubicBezTo>
                    <a:pt x="7037" y="8349"/>
                    <a:pt x="6937" y="8412"/>
                    <a:pt x="6830" y="8458"/>
                  </a:cubicBezTo>
                  <a:cubicBezTo>
                    <a:pt x="6733" y="8500"/>
                    <a:pt x="6648" y="8586"/>
                    <a:pt x="6500" y="8586"/>
                  </a:cubicBezTo>
                  <a:cubicBezTo>
                    <a:pt x="6488" y="8586"/>
                    <a:pt x="6476" y="8586"/>
                    <a:pt x="6464" y="8585"/>
                  </a:cubicBezTo>
                  <a:cubicBezTo>
                    <a:pt x="6520" y="8540"/>
                    <a:pt x="6542" y="8514"/>
                    <a:pt x="6571" y="8498"/>
                  </a:cubicBezTo>
                  <a:cubicBezTo>
                    <a:pt x="6668" y="8442"/>
                    <a:pt x="6770" y="8395"/>
                    <a:pt x="6865" y="8337"/>
                  </a:cubicBezTo>
                  <a:cubicBezTo>
                    <a:pt x="6949" y="8284"/>
                    <a:pt x="7054" y="8238"/>
                    <a:pt x="7100" y="8161"/>
                  </a:cubicBezTo>
                  <a:cubicBezTo>
                    <a:pt x="7190" y="8008"/>
                    <a:pt x="7339" y="7917"/>
                    <a:pt x="7444" y="7783"/>
                  </a:cubicBezTo>
                  <a:cubicBezTo>
                    <a:pt x="7627" y="7549"/>
                    <a:pt x="7819" y="7318"/>
                    <a:pt x="7977" y="7069"/>
                  </a:cubicBezTo>
                  <a:cubicBezTo>
                    <a:pt x="8200" y="6712"/>
                    <a:pt x="8401" y="6340"/>
                    <a:pt x="8604" y="5971"/>
                  </a:cubicBezTo>
                  <a:cubicBezTo>
                    <a:pt x="8656" y="5875"/>
                    <a:pt x="8683" y="5764"/>
                    <a:pt x="8710" y="5656"/>
                  </a:cubicBezTo>
                  <a:cubicBezTo>
                    <a:pt x="8752" y="5482"/>
                    <a:pt x="8772" y="5300"/>
                    <a:pt x="8824" y="5131"/>
                  </a:cubicBezTo>
                  <a:cubicBezTo>
                    <a:pt x="8917" y="4836"/>
                    <a:pt x="8949" y="4538"/>
                    <a:pt x="8949" y="4233"/>
                  </a:cubicBezTo>
                  <a:cubicBezTo>
                    <a:pt x="8949" y="4080"/>
                    <a:pt x="8919" y="3936"/>
                    <a:pt x="8839" y="3806"/>
                  </a:cubicBezTo>
                  <a:cubicBezTo>
                    <a:pt x="8739" y="3642"/>
                    <a:pt x="8631" y="3485"/>
                    <a:pt x="8530" y="3321"/>
                  </a:cubicBezTo>
                  <a:cubicBezTo>
                    <a:pt x="8307" y="2949"/>
                    <a:pt x="8056" y="2593"/>
                    <a:pt x="7767" y="2269"/>
                  </a:cubicBezTo>
                  <a:cubicBezTo>
                    <a:pt x="7698" y="2191"/>
                    <a:pt x="7618" y="2118"/>
                    <a:pt x="7530" y="2065"/>
                  </a:cubicBezTo>
                  <a:cubicBezTo>
                    <a:pt x="7204" y="1873"/>
                    <a:pt x="6874" y="1690"/>
                    <a:pt x="6545" y="1504"/>
                  </a:cubicBezTo>
                  <a:cubicBezTo>
                    <a:pt x="5974" y="1178"/>
                    <a:pt x="5420" y="826"/>
                    <a:pt x="4893" y="430"/>
                  </a:cubicBezTo>
                  <a:cubicBezTo>
                    <a:pt x="4725" y="304"/>
                    <a:pt x="4541" y="200"/>
                    <a:pt x="4364" y="85"/>
                  </a:cubicBezTo>
                  <a:cubicBezTo>
                    <a:pt x="4284" y="33"/>
                    <a:pt x="4195" y="0"/>
                    <a:pt x="4104" y="0"/>
                  </a:cubicBezTo>
                  <a:close/>
                </a:path>
              </a:pathLst>
            </a:custGeom>
            <a:solidFill>
              <a:srgbClr val="F2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746;p48"/>
            <p:cNvSpPr/>
            <p:nvPr/>
          </p:nvSpPr>
          <p:spPr>
            <a:xfrm>
              <a:off x="6940675" y="1312050"/>
              <a:ext cx="229225" cy="515950"/>
            </a:xfrm>
            <a:custGeom>
              <a:avLst/>
              <a:gdLst/>
              <a:ahLst/>
              <a:cxnLst/>
              <a:rect l="l" t="t" r="r" b="b"/>
              <a:pathLst>
                <a:path w="9169" h="20638" extrusionOk="0">
                  <a:moveTo>
                    <a:pt x="5773" y="97"/>
                  </a:moveTo>
                  <a:cubicBezTo>
                    <a:pt x="5801" y="97"/>
                    <a:pt x="5830" y="98"/>
                    <a:pt x="5860" y="101"/>
                  </a:cubicBezTo>
                  <a:cubicBezTo>
                    <a:pt x="5910" y="105"/>
                    <a:pt x="5964" y="113"/>
                    <a:pt x="6001" y="138"/>
                  </a:cubicBezTo>
                  <a:cubicBezTo>
                    <a:pt x="6217" y="280"/>
                    <a:pt x="6397" y="437"/>
                    <a:pt x="6441" y="724"/>
                  </a:cubicBezTo>
                  <a:cubicBezTo>
                    <a:pt x="6474" y="935"/>
                    <a:pt x="6445" y="1139"/>
                    <a:pt x="6445" y="1348"/>
                  </a:cubicBezTo>
                  <a:cubicBezTo>
                    <a:pt x="6442" y="2104"/>
                    <a:pt x="6453" y="2860"/>
                    <a:pt x="6441" y="3615"/>
                  </a:cubicBezTo>
                  <a:cubicBezTo>
                    <a:pt x="6430" y="4235"/>
                    <a:pt x="6385" y="4853"/>
                    <a:pt x="6372" y="5473"/>
                  </a:cubicBezTo>
                  <a:cubicBezTo>
                    <a:pt x="6363" y="5887"/>
                    <a:pt x="6381" y="6301"/>
                    <a:pt x="6387" y="6715"/>
                  </a:cubicBezTo>
                  <a:cubicBezTo>
                    <a:pt x="6387" y="6775"/>
                    <a:pt x="6387" y="6835"/>
                    <a:pt x="6387" y="6925"/>
                  </a:cubicBezTo>
                  <a:cubicBezTo>
                    <a:pt x="6274" y="6863"/>
                    <a:pt x="6180" y="6823"/>
                    <a:pt x="6096" y="6764"/>
                  </a:cubicBezTo>
                  <a:cubicBezTo>
                    <a:pt x="5648" y="6463"/>
                    <a:pt x="5207" y="6154"/>
                    <a:pt x="4760" y="5852"/>
                  </a:cubicBezTo>
                  <a:cubicBezTo>
                    <a:pt x="4693" y="5806"/>
                    <a:pt x="4678" y="5752"/>
                    <a:pt x="4682" y="5680"/>
                  </a:cubicBezTo>
                  <a:cubicBezTo>
                    <a:pt x="4711" y="5129"/>
                    <a:pt x="4709" y="4575"/>
                    <a:pt x="4772" y="4031"/>
                  </a:cubicBezTo>
                  <a:cubicBezTo>
                    <a:pt x="4847" y="3376"/>
                    <a:pt x="4885" y="2724"/>
                    <a:pt x="4885" y="2067"/>
                  </a:cubicBezTo>
                  <a:cubicBezTo>
                    <a:pt x="4885" y="1508"/>
                    <a:pt x="5003" y="973"/>
                    <a:pt x="5237" y="464"/>
                  </a:cubicBezTo>
                  <a:cubicBezTo>
                    <a:pt x="5355" y="210"/>
                    <a:pt x="5519" y="97"/>
                    <a:pt x="5773" y="97"/>
                  </a:cubicBezTo>
                  <a:close/>
                  <a:moveTo>
                    <a:pt x="7092" y="396"/>
                  </a:moveTo>
                  <a:cubicBezTo>
                    <a:pt x="7256" y="396"/>
                    <a:pt x="7431" y="469"/>
                    <a:pt x="7524" y="568"/>
                  </a:cubicBezTo>
                  <a:cubicBezTo>
                    <a:pt x="7800" y="859"/>
                    <a:pt x="7950" y="1219"/>
                    <a:pt x="8126" y="1565"/>
                  </a:cubicBezTo>
                  <a:cubicBezTo>
                    <a:pt x="8159" y="1628"/>
                    <a:pt x="8175" y="1709"/>
                    <a:pt x="8171" y="1780"/>
                  </a:cubicBezTo>
                  <a:cubicBezTo>
                    <a:pt x="8138" y="2301"/>
                    <a:pt x="8240" y="2815"/>
                    <a:pt x="8232" y="3334"/>
                  </a:cubicBezTo>
                  <a:cubicBezTo>
                    <a:pt x="8225" y="3830"/>
                    <a:pt x="8216" y="4326"/>
                    <a:pt x="8207" y="4821"/>
                  </a:cubicBezTo>
                  <a:cubicBezTo>
                    <a:pt x="8199" y="5310"/>
                    <a:pt x="8232" y="5798"/>
                    <a:pt x="8316" y="6281"/>
                  </a:cubicBezTo>
                  <a:cubicBezTo>
                    <a:pt x="8345" y="6445"/>
                    <a:pt x="8369" y="6613"/>
                    <a:pt x="8370" y="6779"/>
                  </a:cubicBezTo>
                  <a:cubicBezTo>
                    <a:pt x="8373" y="7269"/>
                    <a:pt x="8364" y="7758"/>
                    <a:pt x="8360" y="8248"/>
                  </a:cubicBezTo>
                  <a:cubicBezTo>
                    <a:pt x="8358" y="8275"/>
                    <a:pt x="8354" y="8304"/>
                    <a:pt x="8346" y="8367"/>
                  </a:cubicBezTo>
                  <a:cubicBezTo>
                    <a:pt x="8285" y="8308"/>
                    <a:pt x="8244" y="8274"/>
                    <a:pt x="8210" y="8235"/>
                  </a:cubicBezTo>
                  <a:cubicBezTo>
                    <a:pt x="8135" y="8146"/>
                    <a:pt x="8060" y="8053"/>
                    <a:pt x="7985" y="7963"/>
                  </a:cubicBezTo>
                  <a:cubicBezTo>
                    <a:pt x="7841" y="7789"/>
                    <a:pt x="7668" y="7659"/>
                    <a:pt x="7464" y="7554"/>
                  </a:cubicBezTo>
                  <a:cubicBezTo>
                    <a:pt x="7140" y="7387"/>
                    <a:pt x="6826" y="7198"/>
                    <a:pt x="6516" y="7021"/>
                  </a:cubicBezTo>
                  <a:cubicBezTo>
                    <a:pt x="6430" y="6317"/>
                    <a:pt x="6469" y="5632"/>
                    <a:pt x="6502" y="4946"/>
                  </a:cubicBezTo>
                  <a:cubicBezTo>
                    <a:pt x="6522" y="4532"/>
                    <a:pt x="6540" y="4116"/>
                    <a:pt x="6544" y="3702"/>
                  </a:cubicBezTo>
                  <a:cubicBezTo>
                    <a:pt x="6550" y="2928"/>
                    <a:pt x="6547" y="2152"/>
                    <a:pt x="6546" y="1378"/>
                  </a:cubicBezTo>
                  <a:cubicBezTo>
                    <a:pt x="6546" y="1099"/>
                    <a:pt x="6639" y="842"/>
                    <a:pt x="6738" y="589"/>
                  </a:cubicBezTo>
                  <a:cubicBezTo>
                    <a:pt x="6760" y="532"/>
                    <a:pt x="6823" y="482"/>
                    <a:pt x="6879" y="449"/>
                  </a:cubicBezTo>
                  <a:cubicBezTo>
                    <a:pt x="6941" y="412"/>
                    <a:pt x="7015" y="396"/>
                    <a:pt x="7092" y="396"/>
                  </a:cubicBezTo>
                  <a:close/>
                  <a:moveTo>
                    <a:pt x="3443" y="5396"/>
                  </a:moveTo>
                  <a:cubicBezTo>
                    <a:pt x="3636" y="5397"/>
                    <a:pt x="3737" y="5485"/>
                    <a:pt x="3795" y="5669"/>
                  </a:cubicBezTo>
                  <a:cubicBezTo>
                    <a:pt x="3755" y="5681"/>
                    <a:pt x="3713" y="5693"/>
                    <a:pt x="3672" y="5708"/>
                  </a:cubicBezTo>
                  <a:cubicBezTo>
                    <a:pt x="3489" y="5768"/>
                    <a:pt x="3381" y="5905"/>
                    <a:pt x="3354" y="6085"/>
                  </a:cubicBezTo>
                  <a:cubicBezTo>
                    <a:pt x="3335" y="6223"/>
                    <a:pt x="3339" y="6373"/>
                    <a:pt x="3369" y="6508"/>
                  </a:cubicBezTo>
                  <a:cubicBezTo>
                    <a:pt x="3476" y="6982"/>
                    <a:pt x="3636" y="7435"/>
                    <a:pt x="3888" y="7854"/>
                  </a:cubicBezTo>
                  <a:cubicBezTo>
                    <a:pt x="3972" y="7995"/>
                    <a:pt x="4073" y="8115"/>
                    <a:pt x="4201" y="8217"/>
                  </a:cubicBezTo>
                  <a:cubicBezTo>
                    <a:pt x="4601" y="8535"/>
                    <a:pt x="5035" y="8796"/>
                    <a:pt x="5512" y="8981"/>
                  </a:cubicBezTo>
                  <a:cubicBezTo>
                    <a:pt x="5605" y="9017"/>
                    <a:pt x="5669" y="9071"/>
                    <a:pt x="5710" y="9161"/>
                  </a:cubicBezTo>
                  <a:cubicBezTo>
                    <a:pt x="5772" y="9303"/>
                    <a:pt x="5844" y="9441"/>
                    <a:pt x="5899" y="9585"/>
                  </a:cubicBezTo>
                  <a:cubicBezTo>
                    <a:pt x="5920" y="9642"/>
                    <a:pt x="5926" y="9723"/>
                    <a:pt x="5904" y="9779"/>
                  </a:cubicBezTo>
                  <a:cubicBezTo>
                    <a:pt x="5770" y="10121"/>
                    <a:pt x="5454" y="10296"/>
                    <a:pt x="5150" y="10296"/>
                  </a:cubicBezTo>
                  <a:cubicBezTo>
                    <a:pt x="5058" y="10296"/>
                    <a:pt x="4968" y="10280"/>
                    <a:pt x="4883" y="10248"/>
                  </a:cubicBezTo>
                  <a:cubicBezTo>
                    <a:pt x="4786" y="10211"/>
                    <a:pt x="4714" y="10154"/>
                    <a:pt x="4658" y="10065"/>
                  </a:cubicBezTo>
                  <a:cubicBezTo>
                    <a:pt x="4357" y="9567"/>
                    <a:pt x="4061" y="9066"/>
                    <a:pt x="3746" y="8577"/>
                  </a:cubicBezTo>
                  <a:cubicBezTo>
                    <a:pt x="3485" y="8172"/>
                    <a:pt x="3216" y="7768"/>
                    <a:pt x="2922" y="7387"/>
                  </a:cubicBezTo>
                  <a:cubicBezTo>
                    <a:pt x="2802" y="7233"/>
                    <a:pt x="2607" y="7132"/>
                    <a:pt x="2439" y="7019"/>
                  </a:cubicBezTo>
                  <a:cubicBezTo>
                    <a:pt x="2354" y="6961"/>
                    <a:pt x="2252" y="6923"/>
                    <a:pt x="2152" y="6889"/>
                  </a:cubicBezTo>
                  <a:cubicBezTo>
                    <a:pt x="1854" y="6787"/>
                    <a:pt x="1900" y="6802"/>
                    <a:pt x="1836" y="6520"/>
                  </a:cubicBezTo>
                  <a:cubicBezTo>
                    <a:pt x="1827" y="6485"/>
                    <a:pt x="1830" y="6445"/>
                    <a:pt x="1818" y="6412"/>
                  </a:cubicBezTo>
                  <a:cubicBezTo>
                    <a:pt x="1741" y="6199"/>
                    <a:pt x="1837" y="6059"/>
                    <a:pt x="2002" y="5939"/>
                  </a:cubicBezTo>
                  <a:cubicBezTo>
                    <a:pt x="2137" y="5842"/>
                    <a:pt x="2264" y="5731"/>
                    <a:pt x="2396" y="5629"/>
                  </a:cubicBezTo>
                  <a:cubicBezTo>
                    <a:pt x="2546" y="5510"/>
                    <a:pt x="2715" y="5441"/>
                    <a:pt x="2907" y="5429"/>
                  </a:cubicBezTo>
                  <a:cubicBezTo>
                    <a:pt x="3086" y="5417"/>
                    <a:pt x="3266" y="5396"/>
                    <a:pt x="3443" y="5396"/>
                  </a:cubicBezTo>
                  <a:close/>
                  <a:moveTo>
                    <a:pt x="4205" y="5700"/>
                  </a:moveTo>
                  <a:cubicBezTo>
                    <a:pt x="4296" y="5700"/>
                    <a:pt x="4385" y="5733"/>
                    <a:pt x="4465" y="5785"/>
                  </a:cubicBezTo>
                  <a:cubicBezTo>
                    <a:pt x="4642" y="5899"/>
                    <a:pt x="4826" y="6004"/>
                    <a:pt x="4996" y="6130"/>
                  </a:cubicBezTo>
                  <a:cubicBezTo>
                    <a:pt x="5521" y="6526"/>
                    <a:pt x="6075" y="6878"/>
                    <a:pt x="6646" y="7203"/>
                  </a:cubicBezTo>
                  <a:cubicBezTo>
                    <a:pt x="6975" y="7390"/>
                    <a:pt x="7306" y="7572"/>
                    <a:pt x="7631" y="7765"/>
                  </a:cubicBezTo>
                  <a:cubicBezTo>
                    <a:pt x="7719" y="7818"/>
                    <a:pt x="7800" y="7891"/>
                    <a:pt x="7868" y="7968"/>
                  </a:cubicBezTo>
                  <a:cubicBezTo>
                    <a:pt x="8157" y="8293"/>
                    <a:pt x="8408" y="8647"/>
                    <a:pt x="8633" y="9020"/>
                  </a:cubicBezTo>
                  <a:cubicBezTo>
                    <a:pt x="8732" y="9185"/>
                    <a:pt x="8841" y="9342"/>
                    <a:pt x="8942" y="9506"/>
                  </a:cubicBezTo>
                  <a:cubicBezTo>
                    <a:pt x="9021" y="9635"/>
                    <a:pt x="9050" y="9780"/>
                    <a:pt x="9050" y="9932"/>
                  </a:cubicBezTo>
                  <a:cubicBezTo>
                    <a:pt x="9050" y="10238"/>
                    <a:pt x="9018" y="10535"/>
                    <a:pt x="8925" y="10829"/>
                  </a:cubicBezTo>
                  <a:cubicBezTo>
                    <a:pt x="8873" y="11000"/>
                    <a:pt x="8855" y="11182"/>
                    <a:pt x="8813" y="11356"/>
                  </a:cubicBezTo>
                  <a:cubicBezTo>
                    <a:pt x="8786" y="11464"/>
                    <a:pt x="8757" y="11575"/>
                    <a:pt x="8705" y="11671"/>
                  </a:cubicBezTo>
                  <a:cubicBezTo>
                    <a:pt x="8502" y="12040"/>
                    <a:pt x="8301" y="12412"/>
                    <a:pt x="8078" y="12768"/>
                  </a:cubicBezTo>
                  <a:cubicBezTo>
                    <a:pt x="7920" y="13018"/>
                    <a:pt x="7728" y="13248"/>
                    <a:pt x="7545" y="13482"/>
                  </a:cubicBezTo>
                  <a:cubicBezTo>
                    <a:pt x="7440" y="13615"/>
                    <a:pt x="7291" y="13708"/>
                    <a:pt x="7201" y="13861"/>
                  </a:cubicBezTo>
                  <a:cubicBezTo>
                    <a:pt x="7155" y="13938"/>
                    <a:pt x="7050" y="13984"/>
                    <a:pt x="6966" y="14035"/>
                  </a:cubicBezTo>
                  <a:cubicBezTo>
                    <a:pt x="6871" y="14094"/>
                    <a:pt x="6769" y="14140"/>
                    <a:pt x="6673" y="14198"/>
                  </a:cubicBezTo>
                  <a:cubicBezTo>
                    <a:pt x="6645" y="14213"/>
                    <a:pt x="6621" y="14240"/>
                    <a:pt x="6567" y="14285"/>
                  </a:cubicBezTo>
                  <a:cubicBezTo>
                    <a:pt x="6578" y="14285"/>
                    <a:pt x="6588" y="14286"/>
                    <a:pt x="6599" y="14286"/>
                  </a:cubicBezTo>
                  <a:cubicBezTo>
                    <a:pt x="6748" y="14286"/>
                    <a:pt x="6833" y="14199"/>
                    <a:pt x="6931" y="14157"/>
                  </a:cubicBezTo>
                  <a:cubicBezTo>
                    <a:pt x="7039" y="14112"/>
                    <a:pt x="7138" y="14047"/>
                    <a:pt x="7255" y="13983"/>
                  </a:cubicBezTo>
                  <a:cubicBezTo>
                    <a:pt x="7266" y="14025"/>
                    <a:pt x="7281" y="14062"/>
                    <a:pt x="7284" y="14100"/>
                  </a:cubicBezTo>
                  <a:cubicBezTo>
                    <a:pt x="7290" y="14213"/>
                    <a:pt x="7291" y="14324"/>
                    <a:pt x="7293" y="14435"/>
                  </a:cubicBezTo>
                  <a:cubicBezTo>
                    <a:pt x="7306" y="15321"/>
                    <a:pt x="7317" y="16208"/>
                    <a:pt x="7332" y="17095"/>
                  </a:cubicBezTo>
                  <a:cubicBezTo>
                    <a:pt x="7347" y="17944"/>
                    <a:pt x="7366" y="18793"/>
                    <a:pt x="7380" y="19643"/>
                  </a:cubicBezTo>
                  <a:cubicBezTo>
                    <a:pt x="7384" y="19874"/>
                    <a:pt x="7393" y="19844"/>
                    <a:pt x="7180" y="19935"/>
                  </a:cubicBezTo>
                  <a:cubicBezTo>
                    <a:pt x="6675" y="20151"/>
                    <a:pt x="6151" y="20288"/>
                    <a:pt x="5603" y="20346"/>
                  </a:cubicBezTo>
                  <a:cubicBezTo>
                    <a:pt x="5482" y="20361"/>
                    <a:pt x="5360" y="20396"/>
                    <a:pt x="5237" y="20414"/>
                  </a:cubicBezTo>
                  <a:cubicBezTo>
                    <a:pt x="4876" y="20468"/>
                    <a:pt x="4515" y="20496"/>
                    <a:pt x="4154" y="20496"/>
                  </a:cubicBezTo>
                  <a:cubicBezTo>
                    <a:pt x="3750" y="20496"/>
                    <a:pt x="3346" y="20461"/>
                    <a:pt x="2943" y="20388"/>
                  </a:cubicBezTo>
                  <a:cubicBezTo>
                    <a:pt x="2658" y="20336"/>
                    <a:pt x="2367" y="20286"/>
                    <a:pt x="2097" y="20186"/>
                  </a:cubicBezTo>
                  <a:cubicBezTo>
                    <a:pt x="1648" y="20019"/>
                    <a:pt x="1714" y="20033"/>
                    <a:pt x="1684" y="19608"/>
                  </a:cubicBezTo>
                  <a:cubicBezTo>
                    <a:pt x="1636" y="18910"/>
                    <a:pt x="1588" y="18213"/>
                    <a:pt x="1567" y="17512"/>
                  </a:cubicBezTo>
                  <a:cubicBezTo>
                    <a:pt x="1543" y="16730"/>
                    <a:pt x="1552" y="15950"/>
                    <a:pt x="1543" y="15170"/>
                  </a:cubicBezTo>
                  <a:cubicBezTo>
                    <a:pt x="1540" y="14802"/>
                    <a:pt x="1530" y="14438"/>
                    <a:pt x="1524" y="14073"/>
                  </a:cubicBezTo>
                  <a:cubicBezTo>
                    <a:pt x="1522" y="14047"/>
                    <a:pt x="1524" y="14023"/>
                    <a:pt x="1524" y="13965"/>
                  </a:cubicBezTo>
                  <a:cubicBezTo>
                    <a:pt x="1692" y="14050"/>
                    <a:pt x="1840" y="14130"/>
                    <a:pt x="1993" y="14202"/>
                  </a:cubicBezTo>
                  <a:cubicBezTo>
                    <a:pt x="2139" y="14274"/>
                    <a:pt x="2264" y="14393"/>
                    <a:pt x="2427" y="14429"/>
                  </a:cubicBezTo>
                  <a:cubicBezTo>
                    <a:pt x="2435" y="14418"/>
                    <a:pt x="2444" y="14406"/>
                    <a:pt x="2451" y="14396"/>
                  </a:cubicBezTo>
                  <a:cubicBezTo>
                    <a:pt x="2421" y="14369"/>
                    <a:pt x="2393" y="14336"/>
                    <a:pt x="2358" y="14313"/>
                  </a:cubicBezTo>
                  <a:cubicBezTo>
                    <a:pt x="2050" y="14116"/>
                    <a:pt x="1744" y="13917"/>
                    <a:pt x="1431" y="13728"/>
                  </a:cubicBezTo>
                  <a:cubicBezTo>
                    <a:pt x="1162" y="13566"/>
                    <a:pt x="990" y="13329"/>
                    <a:pt x="894" y="13041"/>
                  </a:cubicBezTo>
                  <a:cubicBezTo>
                    <a:pt x="832" y="12853"/>
                    <a:pt x="795" y="12657"/>
                    <a:pt x="766" y="12460"/>
                  </a:cubicBezTo>
                  <a:cubicBezTo>
                    <a:pt x="619" y="11399"/>
                    <a:pt x="431" y="10344"/>
                    <a:pt x="145" y="9311"/>
                  </a:cubicBezTo>
                  <a:cubicBezTo>
                    <a:pt x="118" y="9218"/>
                    <a:pt x="101" y="9116"/>
                    <a:pt x="106" y="9018"/>
                  </a:cubicBezTo>
                  <a:cubicBezTo>
                    <a:pt x="112" y="8764"/>
                    <a:pt x="128" y="8511"/>
                    <a:pt x="151" y="8259"/>
                  </a:cubicBezTo>
                  <a:cubicBezTo>
                    <a:pt x="173" y="8002"/>
                    <a:pt x="328" y="7812"/>
                    <a:pt x="490" y="7632"/>
                  </a:cubicBezTo>
                  <a:cubicBezTo>
                    <a:pt x="681" y="7422"/>
                    <a:pt x="891" y="7227"/>
                    <a:pt x="1093" y="7025"/>
                  </a:cubicBezTo>
                  <a:cubicBezTo>
                    <a:pt x="1230" y="6891"/>
                    <a:pt x="1381" y="6822"/>
                    <a:pt x="1547" y="6822"/>
                  </a:cubicBezTo>
                  <a:cubicBezTo>
                    <a:pt x="1631" y="6822"/>
                    <a:pt x="1719" y="6840"/>
                    <a:pt x="1810" y="6875"/>
                  </a:cubicBezTo>
                  <a:cubicBezTo>
                    <a:pt x="1839" y="6887"/>
                    <a:pt x="1867" y="6898"/>
                    <a:pt x="1897" y="6907"/>
                  </a:cubicBezTo>
                  <a:cubicBezTo>
                    <a:pt x="2451" y="7057"/>
                    <a:pt x="2868" y="7380"/>
                    <a:pt x="3167" y="7870"/>
                  </a:cubicBezTo>
                  <a:cubicBezTo>
                    <a:pt x="3644" y="8655"/>
                    <a:pt x="4133" y="9429"/>
                    <a:pt x="4618" y="10208"/>
                  </a:cubicBezTo>
                  <a:cubicBezTo>
                    <a:pt x="4687" y="10317"/>
                    <a:pt x="4729" y="10430"/>
                    <a:pt x="4694" y="10560"/>
                  </a:cubicBezTo>
                  <a:cubicBezTo>
                    <a:pt x="4663" y="10671"/>
                    <a:pt x="4606" y="10741"/>
                    <a:pt x="4480" y="10757"/>
                  </a:cubicBezTo>
                  <a:cubicBezTo>
                    <a:pt x="4417" y="10765"/>
                    <a:pt x="4354" y="10771"/>
                    <a:pt x="4291" y="10771"/>
                  </a:cubicBezTo>
                  <a:cubicBezTo>
                    <a:pt x="4186" y="10771"/>
                    <a:pt x="4083" y="10756"/>
                    <a:pt x="3985" y="10715"/>
                  </a:cubicBezTo>
                  <a:cubicBezTo>
                    <a:pt x="3768" y="10628"/>
                    <a:pt x="3542" y="10541"/>
                    <a:pt x="3353" y="10407"/>
                  </a:cubicBezTo>
                  <a:cubicBezTo>
                    <a:pt x="2970" y="10134"/>
                    <a:pt x="2607" y="9833"/>
                    <a:pt x="2241" y="9537"/>
                  </a:cubicBezTo>
                  <a:cubicBezTo>
                    <a:pt x="1965" y="9317"/>
                    <a:pt x="1696" y="9087"/>
                    <a:pt x="1422" y="8865"/>
                  </a:cubicBezTo>
                  <a:cubicBezTo>
                    <a:pt x="1306" y="8772"/>
                    <a:pt x="1183" y="8686"/>
                    <a:pt x="1060" y="8604"/>
                  </a:cubicBezTo>
                  <a:cubicBezTo>
                    <a:pt x="1026" y="8580"/>
                    <a:pt x="979" y="8574"/>
                    <a:pt x="939" y="8559"/>
                  </a:cubicBezTo>
                  <a:cubicBezTo>
                    <a:pt x="928" y="8580"/>
                    <a:pt x="918" y="8601"/>
                    <a:pt x="909" y="8622"/>
                  </a:cubicBezTo>
                  <a:cubicBezTo>
                    <a:pt x="1284" y="8850"/>
                    <a:pt x="1606" y="9143"/>
                    <a:pt x="1963" y="9453"/>
                  </a:cubicBezTo>
                  <a:cubicBezTo>
                    <a:pt x="1780" y="9449"/>
                    <a:pt x="1651" y="9395"/>
                    <a:pt x="1527" y="9335"/>
                  </a:cubicBezTo>
                  <a:cubicBezTo>
                    <a:pt x="1392" y="9272"/>
                    <a:pt x="1266" y="9192"/>
                    <a:pt x="1132" y="9126"/>
                  </a:cubicBezTo>
                  <a:cubicBezTo>
                    <a:pt x="1022" y="9070"/>
                    <a:pt x="933" y="8960"/>
                    <a:pt x="778" y="8960"/>
                  </a:cubicBezTo>
                  <a:cubicBezTo>
                    <a:pt x="764" y="8960"/>
                    <a:pt x="749" y="8960"/>
                    <a:pt x="733" y="8963"/>
                  </a:cubicBezTo>
                  <a:cubicBezTo>
                    <a:pt x="781" y="9006"/>
                    <a:pt x="810" y="9036"/>
                    <a:pt x="844" y="9060"/>
                  </a:cubicBezTo>
                  <a:cubicBezTo>
                    <a:pt x="1132" y="9252"/>
                    <a:pt x="1422" y="9443"/>
                    <a:pt x="1767" y="9530"/>
                  </a:cubicBezTo>
                  <a:cubicBezTo>
                    <a:pt x="1861" y="9554"/>
                    <a:pt x="1948" y="9636"/>
                    <a:pt x="2041" y="9636"/>
                  </a:cubicBezTo>
                  <a:cubicBezTo>
                    <a:pt x="2267" y="9639"/>
                    <a:pt x="2384" y="9807"/>
                    <a:pt x="2537" y="9921"/>
                  </a:cubicBezTo>
                  <a:cubicBezTo>
                    <a:pt x="2765" y="10094"/>
                    <a:pt x="2978" y="10286"/>
                    <a:pt x="3218" y="10439"/>
                  </a:cubicBezTo>
                  <a:cubicBezTo>
                    <a:pt x="3444" y="10584"/>
                    <a:pt x="3693" y="10702"/>
                    <a:pt x="3942" y="10811"/>
                  </a:cubicBezTo>
                  <a:cubicBezTo>
                    <a:pt x="4052" y="10860"/>
                    <a:pt x="4166" y="10879"/>
                    <a:pt x="4283" y="10879"/>
                  </a:cubicBezTo>
                  <a:cubicBezTo>
                    <a:pt x="4382" y="10879"/>
                    <a:pt x="4483" y="10865"/>
                    <a:pt x="4582" y="10843"/>
                  </a:cubicBezTo>
                  <a:cubicBezTo>
                    <a:pt x="4729" y="10810"/>
                    <a:pt x="4814" y="10706"/>
                    <a:pt x="4840" y="10557"/>
                  </a:cubicBezTo>
                  <a:cubicBezTo>
                    <a:pt x="4847" y="10515"/>
                    <a:pt x="4849" y="10473"/>
                    <a:pt x="4856" y="10407"/>
                  </a:cubicBezTo>
                  <a:lnTo>
                    <a:pt x="5116" y="10407"/>
                  </a:lnTo>
                  <a:cubicBezTo>
                    <a:pt x="5489" y="10401"/>
                    <a:pt x="5764" y="10233"/>
                    <a:pt x="5953" y="9912"/>
                  </a:cubicBezTo>
                  <a:cubicBezTo>
                    <a:pt x="6030" y="9783"/>
                    <a:pt x="6043" y="9663"/>
                    <a:pt x="5971" y="9528"/>
                  </a:cubicBezTo>
                  <a:cubicBezTo>
                    <a:pt x="5910" y="9414"/>
                    <a:pt x="5862" y="9293"/>
                    <a:pt x="5799" y="9153"/>
                  </a:cubicBezTo>
                  <a:lnTo>
                    <a:pt x="5799" y="9153"/>
                  </a:lnTo>
                  <a:cubicBezTo>
                    <a:pt x="5851" y="9158"/>
                    <a:pt x="5886" y="9153"/>
                    <a:pt x="5916" y="9165"/>
                  </a:cubicBezTo>
                  <a:cubicBezTo>
                    <a:pt x="5997" y="9197"/>
                    <a:pt x="6076" y="9231"/>
                    <a:pt x="6153" y="9270"/>
                  </a:cubicBezTo>
                  <a:cubicBezTo>
                    <a:pt x="6363" y="9378"/>
                    <a:pt x="6507" y="9530"/>
                    <a:pt x="6594" y="9767"/>
                  </a:cubicBezTo>
                  <a:cubicBezTo>
                    <a:pt x="6697" y="10050"/>
                    <a:pt x="6738" y="10341"/>
                    <a:pt x="6799" y="10632"/>
                  </a:cubicBezTo>
                  <a:cubicBezTo>
                    <a:pt x="6808" y="10677"/>
                    <a:pt x="6825" y="10720"/>
                    <a:pt x="6855" y="10760"/>
                  </a:cubicBezTo>
                  <a:cubicBezTo>
                    <a:pt x="6879" y="10455"/>
                    <a:pt x="6765" y="10170"/>
                    <a:pt x="6732" y="9863"/>
                  </a:cubicBezTo>
                  <a:lnTo>
                    <a:pt x="6732" y="9863"/>
                  </a:lnTo>
                  <a:cubicBezTo>
                    <a:pt x="6829" y="9884"/>
                    <a:pt x="6852" y="9957"/>
                    <a:pt x="6874" y="10022"/>
                  </a:cubicBezTo>
                  <a:cubicBezTo>
                    <a:pt x="6945" y="10212"/>
                    <a:pt x="7008" y="10407"/>
                    <a:pt x="7072" y="10601"/>
                  </a:cubicBezTo>
                  <a:cubicBezTo>
                    <a:pt x="7090" y="10658"/>
                    <a:pt x="7104" y="10715"/>
                    <a:pt x="7119" y="10772"/>
                  </a:cubicBezTo>
                  <a:cubicBezTo>
                    <a:pt x="7134" y="10771"/>
                    <a:pt x="7147" y="10771"/>
                    <a:pt x="7161" y="10771"/>
                  </a:cubicBezTo>
                  <a:cubicBezTo>
                    <a:pt x="7165" y="10733"/>
                    <a:pt x="7177" y="10696"/>
                    <a:pt x="7170" y="10662"/>
                  </a:cubicBezTo>
                  <a:cubicBezTo>
                    <a:pt x="7035" y="9942"/>
                    <a:pt x="6682" y="9384"/>
                    <a:pt x="5986" y="9084"/>
                  </a:cubicBezTo>
                  <a:cubicBezTo>
                    <a:pt x="5821" y="9014"/>
                    <a:pt x="5659" y="8934"/>
                    <a:pt x="5492" y="8866"/>
                  </a:cubicBezTo>
                  <a:cubicBezTo>
                    <a:pt x="5039" y="8685"/>
                    <a:pt x="4636" y="8422"/>
                    <a:pt x="4255" y="8121"/>
                  </a:cubicBezTo>
                  <a:cubicBezTo>
                    <a:pt x="4208" y="8082"/>
                    <a:pt x="4157" y="8041"/>
                    <a:pt x="4123" y="7992"/>
                  </a:cubicBezTo>
                  <a:cubicBezTo>
                    <a:pt x="3765" y="7495"/>
                    <a:pt x="3545" y="6941"/>
                    <a:pt x="3456" y="6335"/>
                  </a:cubicBezTo>
                  <a:cubicBezTo>
                    <a:pt x="3438" y="6209"/>
                    <a:pt x="3455" y="6085"/>
                    <a:pt x="3524" y="5977"/>
                  </a:cubicBezTo>
                  <a:cubicBezTo>
                    <a:pt x="3560" y="5923"/>
                    <a:pt x="3606" y="5858"/>
                    <a:pt x="3665" y="5837"/>
                  </a:cubicBezTo>
                  <a:cubicBezTo>
                    <a:pt x="3815" y="5782"/>
                    <a:pt x="3971" y="5741"/>
                    <a:pt x="4129" y="5708"/>
                  </a:cubicBezTo>
                  <a:cubicBezTo>
                    <a:pt x="4154" y="5703"/>
                    <a:pt x="4180" y="5700"/>
                    <a:pt x="4205" y="5700"/>
                  </a:cubicBezTo>
                  <a:close/>
                  <a:moveTo>
                    <a:pt x="5724" y="1"/>
                  </a:moveTo>
                  <a:cubicBezTo>
                    <a:pt x="5430" y="1"/>
                    <a:pt x="5265" y="139"/>
                    <a:pt x="5143" y="400"/>
                  </a:cubicBezTo>
                  <a:cubicBezTo>
                    <a:pt x="5108" y="473"/>
                    <a:pt x="5075" y="547"/>
                    <a:pt x="5048" y="622"/>
                  </a:cubicBezTo>
                  <a:cubicBezTo>
                    <a:pt x="4889" y="1043"/>
                    <a:pt x="4798" y="1478"/>
                    <a:pt x="4787" y="1929"/>
                  </a:cubicBezTo>
                  <a:cubicBezTo>
                    <a:pt x="4772" y="2586"/>
                    <a:pt x="4757" y="3243"/>
                    <a:pt x="4684" y="3897"/>
                  </a:cubicBezTo>
                  <a:cubicBezTo>
                    <a:pt x="4622" y="4439"/>
                    <a:pt x="4571" y="4982"/>
                    <a:pt x="4585" y="5530"/>
                  </a:cubicBezTo>
                  <a:cubicBezTo>
                    <a:pt x="4585" y="5575"/>
                    <a:pt x="4567" y="5620"/>
                    <a:pt x="4559" y="5654"/>
                  </a:cubicBezTo>
                  <a:cubicBezTo>
                    <a:pt x="4339" y="5630"/>
                    <a:pt x="4138" y="5608"/>
                    <a:pt x="3921" y="5585"/>
                  </a:cubicBezTo>
                  <a:cubicBezTo>
                    <a:pt x="3896" y="5548"/>
                    <a:pt x="3861" y="5497"/>
                    <a:pt x="3824" y="5449"/>
                  </a:cubicBezTo>
                  <a:cubicBezTo>
                    <a:pt x="3744" y="5348"/>
                    <a:pt x="3639" y="5282"/>
                    <a:pt x="3509" y="5282"/>
                  </a:cubicBezTo>
                  <a:cubicBezTo>
                    <a:pt x="3507" y="5282"/>
                    <a:pt x="3506" y="5282"/>
                    <a:pt x="3504" y="5282"/>
                  </a:cubicBezTo>
                  <a:cubicBezTo>
                    <a:pt x="3282" y="5288"/>
                    <a:pt x="3056" y="5282"/>
                    <a:pt x="2838" y="5322"/>
                  </a:cubicBezTo>
                  <a:cubicBezTo>
                    <a:pt x="2672" y="5354"/>
                    <a:pt x="2505" y="5429"/>
                    <a:pt x="2364" y="5524"/>
                  </a:cubicBezTo>
                  <a:cubicBezTo>
                    <a:pt x="2163" y="5657"/>
                    <a:pt x="1986" y="5825"/>
                    <a:pt x="1801" y="5980"/>
                  </a:cubicBezTo>
                  <a:cubicBezTo>
                    <a:pt x="1696" y="6068"/>
                    <a:pt x="1665" y="6178"/>
                    <a:pt x="1699" y="6314"/>
                  </a:cubicBezTo>
                  <a:cubicBezTo>
                    <a:pt x="1731" y="6443"/>
                    <a:pt x="1744" y="6578"/>
                    <a:pt x="1770" y="6731"/>
                  </a:cubicBezTo>
                  <a:cubicBezTo>
                    <a:pt x="1692" y="6724"/>
                    <a:pt x="1632" y="6721"/>
                    <a:pt x="1572" y="6712"/>
                  </a:cubicBezTo>
                  <a:cubicBezTo>
                    <a:pt x="1542" y="6707"/>
                    <a:pt x="1512" y="6704"/>
                    <a:pt x="1483" y="6704"/>
                  </a:cubicBezTo>
                  <a:cubicBezTo>
                    <a:pt x="1394" y="6704"/>
                    <a:pt x="1311" y="6728"/>
                    <a:pt x="1233" y="6778"/>
                  </a:cubicBezTo>
                  <a:cubicBezTo>
                    <a:pt x="1144" y="6833"/>
                    <a:pt x="1056" y="6893"/>
                    <a:pt x="979" y="6965"/>
                  </a:cubicBezTo>
                  <a:cubicBezTo>
                    <a:pt x="670" y="7261"/>
                    <a:pt x="355" y="7554"/>
                    <a:pt x="136" y="7927"/>
                  </a:cubicBezTo>
                  <a:cubicBezTo>
                    <a:pt x="85" y="8013"/>
                    <a:pt x="50" y="8119"/>
                    <a:pt x="41" y="8220"/>
                  </a:cubicBezTo>
                  <a:cubicBezTo>
                    <a:pt x="17" y="8479"/>
                    <a:pt x="5" y="8739"/>
                    <a:pt x="2" y="8999"/>
                  </a:cubicBezTo>
                  <a:cubicBezTo>
                    <a:pt x="1" y="9134"/>
                    <a:pt x="10" y="9275"/>
                    <a:pt x="47" y="9402"/>
                  </a:cubicBezTo>
                  <a:cubicBezTo>
                    <a:pt x="334" y="10361"/>
                    <a:pt x="478" y="11348"/>
                    <a:pt x="633" y="12334"/>
                  </a:cubicBezTo>
                  <a:cubicBezTo>
                    <a:pt x="688" y="12682"/>
                    <a:pt x="724" y="13036"/>
                    <a:pt x="910" y="13348"/>
                  </a:cubicBezTo>
                  <a:cubicBezTo>
                    <a:pt x="919" y="13363"/>
                    <a:pt x="931" y="13384"/>
                    <a:pt x="928" y="13399"/>
                  </a:cubicBezTo>
                  <a:cubicBezTo>
                    <a:pt x="910" y="13506"/>
                    <a:pt x="984" y="13557"/>
                    <a:pt x="1053" y="13611"/>
                  </a:cubicBezTo>
                  <a:cubicBezTo>
                    <a:pt x="1111" y="13656"/>
                    <a:pt x="1171" y="13699"/>
                    <a:pt x="1227" y="13749"/>
                  </a:cubicBezTo>
                  <a:cubicBezTo>
                    <a:pt x="1263" y="13780"/>
                    <a:pt x="1308" y="13819"/>
                    <a:pt x="1317" y="13861"/>
                  </a:cubicBezTo>
                  <a:cubicBezTo>
                    <a:pt x="1353" y="14031"/>
                    <a:pt x="1395" y="14201"/>
                    <a:pt x="1401" y="14372"/>
                  </a:cubicBezTo>
                  <a:cubicBezTo>
                    <a:pt x="1414" y="14670"/>
                    <a:pt x="1399" y="14967"/>
                    <a:pt x="1401" y="15266"/>
                  </a:cubicBezTo>
                  <a:cubicBezTo>
                    <a:pt x="1404" y="16003"/>
                    <a:pt x="1393" y="16741"/>
                    <a:pt x="1419" y="17477"/>
                  </a:cubicBezTo>
                  <a:cubicBezTo>
                    <a:pt x="1443" y="18228"/>
                    <a:pt x="1522" y="18975"/>
                    <a:pt x="1536" y="19724"/>
                  </a:cubicBezTo>
                  <a:cubicBezTo>
                    <a:pt x="1540" y="20024"/>
                    <a:pt x="1659" y="20180"/>
                    <a:pt x="1909" y="20280"/>
                  </a:cubicBezTo>
                  <a:cubicBezTo>
                    <a:pt x="1962" y="20300"/>
                    <a:pt x="2011" y="20325"/>
                    <a:pt x="2064" y="20346"/>
                  </a:cubicBezTo>
                  <a:cubicBezTo>
                    <a:pt x="2442" y="20495"/>
                    <a:pt x="2841" y="20561"/>
                    <a:pt x="3242" y="20598"/>
                  </a:cubicBezTo>
                  <a:cubicBezTo>
                    <a:pt x="3603" y="20632"/>
                    <a:pt x="3967" y="20638"/>
                    <a:pt x="4331" y="20638"/>
                  </a:cubicBezTo>
                  <a:cubicBezTo>
                    <a:pt x="4401" y="20638"/>
                    <a:pt x="4471" y="20638"/>
                    <a:pt x="4541" y="20637"/>
                  </a:cubicBezTo>
                  <a:cubicBezTo>
                    <a:pt x="4775" y="20637"/>
                    <a:pt x="5011" y="20603"/>
                    <a:pt x="5243" y="20576"/>
                  </a:cubicBezTo>
                  <a:cubicBezTo>
                    <a:pt x="5404" y="20556"/>
                    <a:pt x="5560" y="20514"/>
                    <a:pt x="5721" y="20496"/>
                  </a:cubicBezTo>
                  <a:cubicBezTo>
                    <a:pt x="6312" y="20432"/>
                    <a:pt x="6871" y="20256"/>
                    <a:pt x="7414" y="20022"/>
                  </a:cubicBezTo>
                  <a:cubicBezTo>
                    <a:pt x="7499" y="19986"/>
                    <a:pt x="7538" y="19941"/>
                    <a:pt x="7536" y="19841"/>
                  </a:cubicBezTo>
                  <a:cubicBezTo>
                    <a:pt x="7515" y="18930"/>
                    <a:pt x="7500" y="18019"/>
                    <a:pt x="7484" y="17108"/>
                  </a:cubicBezTo>
                  <a:cubicBezTo>
                    <a:pt x="7469" y="16216"/>
                    <a:pt x="7454" y="15323"/>
                    <a:pt x="7437" y="14430"/>
                  </a:cubicBezTo>
                  <a:cubicBezTo>
                    <a:pt x="7435" y="14294"/>
                    <a:pt x="7437" y="14155"/>
                    <a:pt x="7411" y="14022"/>
                  </a:cubicBezTo>
                  <a:cubicBezTo>
                    <a:pt x="7378" y="13855"/>
                    <a:pt x="7443" y="13746"/>
                    <a:pt x="7545" y="13624"/>
                  </a:cubicBezTo>
                  <a:cubicBezTo>
                    <a:pt x="7799" y="13321"/>
                    <a:pt x="8058" y="13017"/>
                    <a:pt x="8277" y="12688"/>
                  </a:cubicBezTo>
                  <a:cubicBezTo>
                    <a:pt x="8477" y="12391"/>
                    <a:pt x="8628" y="12062"/>
                    <a:pt x="8799" y="11746"/>
                  </a:cubicBezTo>
                  <a:cubicBezTo>
                    <a:pt x="8831" y="11687"/>
                    <a:pt x="8859" y="11621"/>
                    <a:pt x="8873" y="11555"/>
                  </a:cubicBezTo>
                  <a:cubicBezTo>
                    <a:pt x="8955" y="11168"/>
                    <a:pt x="9036" y="10780"/>
                    <a:pt x="9113" y="10391"/>
                  </a:cubicBezTo>
                  <a:cubicBezTo>
                    <a:pt x="9132" y="10289"/>
                    <a:pt x="9138" y="10182"/>
                    <a:pt x="9147" y="10077"/>
                  </a:cubicBezTo>
                  <a:cubicBezTo>
                    <a:pt x="9168" y="9815"/>
                    <a:pt x="9108" y="9573"/>
                    <a:pt x="8963" y="9353"/>
                  </a:cubicBezTo>
                  <a:cubicBezTo>
                    <a:pt x="8832" y="9150"/>
                    <a:pt x="8702" y="8946"/>
                    <a:pt x="8568" y="8745"/>
                  </a:cubicBezTo>
                  <a:cubicBezTo>
                    <a:pt x="8505" y="8650"/>
                    <a:pt x="8460" y="8551"/>
                    <a:pt x="8460" y="8434"/>
                  </a:cubicBezTo>
                  <a:cubicBezTo>
                    <a:pt x="8468" y="7894"/>
                    <a:pt x="8478" y="7356"/>
                    <a:pt x="8475" y="6817"/>
                  </a:cubicBezTo>
                  <a:cubicBezTo>
                    <a:pt x="8474" y="6625"/>
                    <a:pt x="8447" y="6433"/>
                    <a:pt x="8420" y="6244"/>
                  </a:cubicBezTo>
                  <a:cubicBezTo>
                    <a:pt x="8328" y="5636"/>
                    <a:pt x="8280" y="5028"/>
                    <a:pt x="8315" y="4412"/>
                  </a:cubicBezTo>
                  <a:cubicBezTo>
                    <a:pt x="8348" y="3830"/>
                    <a:pt x="8312" y="3246"/>
                    <a:pt x="8304" y="2664"/>
                  </a:cubicBezTo>
                  <a:cubicBezTo>
                    <a:pt x="8300" y="2403"/>
                    <a:pt x="8295" y="2143"/>
                    <a:pt x="8280" y="1883"/>
                  </a:cubicBezTo>
                  <a:cubicBezTo>
                    <a:pt x="8273" y="1756"/>
                    <a:pt x="8258" y="1622"/>
                    <a:pt x="8213" y="1505"/>
                  </a:cubicBezTo>
                  <a:cubicBezTo>
                    <a:pt x="8144" y="1327"/>
                    <a:pt x="8057" y="1153"/>
                    <a:pt x="7955" y="991"/>
                  </a:cubicBezTo>
                  <a:cubicBezTo>
                    <a:pt x="7838" y="809"/>
                    <a:pt x="7706" y="637"/>
                    <a:pt x="7565" y="473"/>
                  </a:cubicBezTo>
                  <a:cubicBezTo>
                    <a:pt x="7443" y="335"/>
                    <a:pt x="7296" y="283"/>
                    <a:pt x="7136" y="283"/>
                  </a:cubicBezTo>
                  <a:cubicBezTo>
                    <a:pt x="7059" y="283"/>
                    <a:pt x="6978" y="295"/>
                    <a:pt x="6897" y="316"/>
                  </a:cubicBezTo>
                  <a:cubicBezTo>
                    <a:pt x="6769" y="349"/>
                    <a:pt x="6682" y="434"/>
                    <a:pt x="6633" y="557"/>
                  </a:cubicBezTo>
                  <a:cubicBezTo>
                    <a:pt x="6615" y="607"/>
                    <a:pt x="6594" y="655"/>
                    <a:pt x="6574" y="703"/>
                  </a:cubicBezTo>
                  <a:cubicBezTo>
                    <a:pt x="6562" y="704"/>
                    <a:pt x="6549" y="707"/>
                    <a:pt x="6535" y="710"/>
                  </a:cubicBezTo>
                  <a:cubicBezTo>
                    <a:pt x="6535" y="448"/>
                    <a:pt x="6357" y="305"/>
                    <a:pt x="6195" y="153"/>
                  </a:cubicBezTo>
                  <a:cubicBezTo>
                    <a:pt x="6133" y="96"/>
                    <a:pt x="6054" y="42"/>
                    <a:pt x="5973" y="27"/>
                  </a:cubicBezTo>
                  <a:cubicBezTo>
                    <a:pt x="5880" y="10"/>
                    <a:pt x="5798" y="1"/>
                    <a:pt x="57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 name="Google Shape;962;p55"/>
          <p:cNvSpPr/>
          <p:nvPr/>
        </p:nvSpPr>
        <p:spPr>
          <a:xfrm>
            <a:off x="1522460" y="1392088"/>
            <a:ext cx="1109100" cy="11091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nvGrpSpPr>
          <p:cNvPr id="43" name="Google Shape;963;p55"/>
          <p:cNvGrpSpPr/>
          <p:nvPr/>
        </p:nvGrpSpPr>
        <p:grpSpPr>
          <a:xfrm>
            <a:off x="1756331" y="1350223"/>
            <a:ext cx="641357" cy="1192832"/>
            <a:chOff x="3139799" y="2497374"/>
            <a:chExt cx="641357" cy="1192832"/>
          </a:xfrm>
        </p:grpSpPr>
        <p:sp>
          <p:nvSpPr>
            <p:cNvPr id="44" name="Google Shape;964;p55"/>
            <p:cNvSpPr/>
            <p:nvPr/>
          </p:nvSpPr>
          <p:spPr>
            <a:xfrm>
              <a:off x="3139799" y="2497374"/>
              <a:ext cx="641205" cy="1192832"/>
            </a:xfrm>
            <a:custGeom>
              <a:avLst/>
              <a:gdLst/>
              <a:ahLst/>
              <a:cxnLst/>
              <a:rect l="l" t="t" r="r" b="b"/>
              <a:pathLst>
                <a:path w="10435" h="19413" extrusionOk="0">
                  <a:moveTo>
                    <a:pt x="987" y="1"/>
                  </a:moveTo>
                  <a:cubicBezTo>
                    <a:pt x="683" y="1"/>
                    <a:pt x="444" y="138"/>
                    <a:pt x="332" y="426"/>
                  </a:cubicBezTo>
                  <a:cubicBezTo>
                    <a:pt x="290" y="532"/>
                    <a:pt x="253" y="643"/>
                    <a:pt x="227" y="756"/>
                  </a:cubicBezTo>
                  <a:cubicBezTo>
                    <a:pt x="100" y="1330"/>
                    <a:pt x="94" y="1914"/>
                    <a:pt x="118" y="2501"/>
                  </a:cubicBezTo>
                  <a:cubicBezTo>
                    <a:pt x="143" y="3111"/>
                    <a:pt x="169" y="3724"/>
                    <a:pt x="193" y="4334"/>
                  </a:cubicBezTo>
                  <a:cubicBezTo>
                    <a:pt x="217" y="4960"/>
                    <a:pt x="242" y="5584"/>
                    <a:pt x="257" y="6210"/>
                  </a:cubicBezTo>
                  <a:cubicBezTo>
                    <a:pt x="263" y="6535"/>
                    <a:pt x="262" y="6863"/>
                    <a:pt x="233" y="7187"/>
                  </a:cubicBezTo>
                  <a:cubicBezTo>
                    <a:pt x="200" y="7580"/>
                    <a:pt x="128" y="7968"/>
                    <a:pt x="82" y="8360"/>
                  </a:cubicBezTo>
                  <a:cubicBezTo>
                    <a:pt x="53" y="8615"/>
                    <a:pt x="1" y="8878"/>
                    <a:pt x="29" y="9128"/>
                  </a:cubicBezTo>
                  <a:cubicBezTo>
                    <a:pt x="92" y="9688"/>
                    <a:pt x="224" y="10235"/>
                    <a:pt x="470" y="10749"/>
                  </a:cubicBezTo>
                  <a:cubicBezTo>
                    <a:pt x="457" y="10683"/>
                    <a:pt x="443" y="10617"/>
                    <a:pt x="430" y="10551"/>
                  </a:cubicBezTo>
                  <a:lnTo>
                    <a:pt x="430" y="10551"/>
                  </a:lnTo>
                  <a:lnTo>
                    <a:pt x="569" y="10951"/>
                  </a:lnTo>
                  <a:cubicBezTo>
                    <a:pt x="535" y="10881"/>
                    <a:pt x="500" y="10812"/>
                    <a:pt x="464" y="10743"/>
                  </a:cubicBezTo>
                  <a:lnTo>
                    <a:pt x="464" y="10743"/>
                  </a:lnTo>
                  <a:cubicBezTo>
                    <a:pt x="481" y="10821"/>
                    <a:pt x="485" y="10906"/>
                    <a:pt x="517" y="10980"/>
                  </a:cubicBezTo>
                  <a:cubicBezTo>
                    <a:pt x="641" y="11266"/>
                    <a:pt x="767" y="11551"/>
                    <a:pt x="910" y="11829"/>
                  </a:cubicBezTo>
                  <a:cubicBezTo>
                    <a:pt x="950" y="11911"/>
                    <a:pt x="980" y="11982"/>
                    <a:pt x="980" y="12075"/>
                  </a:cubicBezTo>
                  <a:cubicBezTo>
                    <a:pt x="985" y="12870"/>
                    <a:pt x="991" y="13665"/>
                    <a:pt x="998" y="14461"/>
                  </a:cubicBezTo>
                  <a:cubicBezTo>
                    <a:pt x="1001" y="14759"/>
                    <a:pt x="994" y="15061"/>
                    <a:pt x="1019" y="15358"/>
                  </a:cubicBezTo>
                  <a:cubicBezTo>
                    <a:pt x="1086" y="16105"/>
                    <a:pt x="1099" y="16851"/>
                    <a:pt x="1095" y="17600"/>
                  </a:cubicBezTo>
                  <a:cubicBezTo>
                    <a:pt x="1092" y="18060"/>
                    <a:pt x="1096" y="18063"/>
                    <a:pt x="1456" y="18351"/>
                  </a:cubicBezTo>
                  <a:cubicBezTo>
                    <a:pt x="1494" y="18381"/>
                    <a:pt x="1531" y="18411"/>
                    <a:pt x="1572" y="18435"/>
                  </a:cubicBezTo>
                  <a:cubicBezTo>
                    <a:pt x="1900" y="18629"/>
                    <a:pt x="2224" y="18825"/>
                    <a:pt x="2556" y="19013"/>
                  </a:cubicBezTo>
                  <a:cubicBezTo>
                    <a:pt x="2661" y="19073"/>
                    <a:pt x="2778" y="19121"/>
                    <a:pt x="2895" y="19148"/>
                  </a:cubicBezTo>
                  <a:cubicBezTo>
                    <a:pt x="3233" y="19226"/>
                    <a:pt x="3572" y="19297"/>
                    <a:pt x="3914" y="19358"/>
                  </a:cubicBezTo>
                  <a:cubicBezTo>
                    <a:pt x="4119" y="19395"/>
                    <a:pt x="4327" y="19413"/>
                    <a:pt x="4535" y="19413"/>
                  </a:cubicBezTo>
                  <a:cubicBezTo>
                    <a:pt x="4652" y="19413"/>
                    <a:pt x="4770" y="19407"/>
                    <a:pt x="4888" y="19396"/>
                  </a:cubicBezTo>
                  <a:cubicBezTo>
                    <a:pt x="5512" y="19334"/>
                    <a:pt x="6095" y="19132"/>
                    <a:pt x="6666" y="18890"/>
                  </a:cubicBezTo>
                  <a:cubicBezTo>
                    <a:pt x="6870" y="18803"/>
                    <a:pt x="7062" y="18681"/>
                    <a:pt x="7252" y="18564"/>
                  </a:cubicBezTo>
                  <a:cubicBezTo>
                    <a:pt x="7389" y="18480"/>
                    <a:pt x="7453" y="18347"/>
                    <a:pt x="7449" y="18185"/>
                  </a:cubicBezTo>
                  <a:cubicBezTo>
                    <a:pt x="7446" y="18075"/>
                    <a:pt x="7440" y="17967"/>
                    <a:pt x="7434" y="17858"/>
                  </a:cubicBezTo>
                  <a:cubicBezTo>
                    <a:pt x="7416" y="17438"/>
                    <a:pt x="7384" y="17017"/>
                    <a:pt x="7381" y="16596"/>
                  </a:cubicBezTo>
                  <a:cubicBezTo>
                    <a:pt x="7378" y="15774"/>
                    <a:pt x="7392" y="14951"/>
                    <a:pt x="7398" y="14129"/>
                  </a:cubicBezTo>
                  <a:cubicBezTo>
                    <a:pt x="7399" y="14002"/>
                    <a:pt x="7398" y="13873"/>
                    <a:pt x="7398" y="13761"/>
                  </a:cubicBezTo>
                  <a:cubicBezTo>
                    <a:pt x="7578" y="13650"/>
                    <a:pt x="7743" y="13547"/>
                    <a:pt x="7908" y="13442"/>
                  </a:cubicBezTo>
                  <a:cubicBezTo>
                    <a:pt x="8321" y="13178"/>
                    <a:pt x="8741" y="12921"/>
                    <a:pt x="9075" y="12555"/>
                  </a:cubicBezTo>
                  <a:cubicBezTo>
                    <a:pt x="9188" y="12432"/>
                    <a:pt x="9288" y="12291"/>
                    <a:pt x="9366" y="12144"/>
                  </a:cubicBezTo>
                  <a:cubicBezTo>
                    <a:pt x="9701" y="11518"/>
                    <a:pt x="9961" y="10863"/>
                    <a:pt x="10124" y="10171"/>
                  </a:cubicBezTo>
                  <a:cubicBezTo>
                    <a:pt x="10142" y="10091"/>
                    <a:pt x="10169" y="10013"/>
                    <a:pt x="10198" y="9937"/>
                  </a:cubicBezTo>
                  <a:cubicBezTo>
                    <a:pt x="10435" y="9326"/>
                    <a:pt x="10304" y="8753"/>
                    <a:pt x="9962" y="8234"/>
                  </a:cubicBezTo>
                  <a:cubicBezTo>
                    <a:pt x="9485" y="7506"/>
                    <a:pt x="8970" y="6804"/>
                    <a:pt x="8471" y="6090"/>
                  </a:cubicBezTo>
                  <a:cubicBezTo>
                    <a:pt x="8330" y="5889"/>
                    <a:pt x="8266" y="5810"/>
                    <a:pt x="8141" y="5810"/>
                  </a:cubicBezTo>
                  <a:cubicBezTo>
                    <a:pt x="8071" y="5810"/>
                    <a:pt x="7982" y="5835"/>
                    <a:pt x="7849" y="5877"/>
                  </a:cubicBezTo>
                  <a:cubicBezTo>
                    <a:pt x="7812" y="5889"/>
                    <a:pt x="7779" y="5897"/>
                    <a:pt x="7748" y="5897"/>
                  </a:cubicBezTo>
                  <a:cubicBezTo>
                    <a:pt x="7692" y="5897"/>
                    <a:pt x="7647" y="5871"/>
                    <a:pt x="7612" y="5800"/>
                  </a:cubicBezTo>
                  <a:lnTo>
                    <a:pt x="7614" y="5800"/>
                  </a:lnTo>
                  <a:cubicBezTo>
                    <a:pt x="7567" y="5703"/>
                    <a:pt x="7482" y="5656"/>
                    <a:pt x="7384" y="5611"/>
                  </a:cubicBezTo>
                  <a:cubicBezTo>
                    <a:pt x="7281" y="5562"/>
                    <a:pt x="7179" y="5534"/>
                    <a:pt x="7077" y="5534"/>
                  </a:cubicBezTo>
                  <a:cubicBezTo>
                    <a:pt x="6991" y="5534"/>
                    <a:pt x="6905" y="5554"/>
                    <a:pt x="6817" y="5599"/>
                  </a:cubicBezTo>
                  <a:cubicBezTo>
                    <a:pt x="6796" y="5611"/>
                    <a:pt x="6766" y="5608"/>
                    <a:pt x="6730" y="5614"/>
                  </a:cubicBezTo>
                  <a:cubicBezTo>
                    <a:pt x="6688" y="5551"/>
                    <a:pt x="6646" y="5491"/>
                    <a:pt x="6609" y="5428"/>
                  </a:cubicBezTo>
                  <a:cubicBezTo>
                    <a:pt x="6463" y="5185"/>
                    <a:pt x="6256" y="5035"/>
                    <a:pt x="5972" y="5003"/>
                  </a:cubicBezTo>
                  <a:cubicBezTo>
                    <a:pt x="5776" y="4982"/>
                    <a:pt x="5579" y="4964"/>
                    <a:pt x="5383" y="4961"/>
                  </a:cubicBezTo>
                  <a:cubicBezTo>
                    <a:pt x="5380" y="4961"/>
                    <a:pt x="5376" y="4961"/>
                    <a:pt x="5373" y="4961"/>
                  </a:cubicBezTo>
                  <a:cubicBezTo>
                    <a:pt x="5080" y="4961"/>
                    <a:pt x="4845" y="5096"/>
                    <a:pt x="4657" y="5317"/>
                  </a:cubicBezTo>
                  <a:cubicBezTo>
                    <a:pt x="4592" y="5392"/>
                    <a:pt x="4526" y="5469"/>
                    <a:pt x="4448" y="5560"/>
                  </a:cubicBezTo>
                  <a:cubicBezTo>
                    <a:pt x="4181" y="5330"/>
                    <a:pt x="3880" y="5207"/>
                    <a:pt x="3531" y="5207"/>
                  </a:cubicBezTo>
                  <a:cubicBezTo>
                    <a:pt x="3524" y="5207"/>
                    <a:pt x="3518" y="5207"/>
                    <a:pt x="3512" y="5208"/>
                  </a:cubicBezTo>
                  <a:cubicBezTo>
                    <a:pt x="3164" y="5212"/>
                    <a:pt x="2829" y="5262"/>
                    <a:pt x="2529" y="5515"/>
                  </a:cubicBezTo>
                  <a:cubicBezTo>
                    <a:pt x="2494" y="5374"/>
                    <a:pt x="2457" y="5272"/>
                    <a:pt x="2445" y="5166"/>
                  </a:cubicBezTo>
                  <a:cubicBezTo>
                    <a:pt x="2382" y="4652"/>
                    <a:pt x="2319" y="4141"/>
                    <a:pt x="2269" y="3626"/>
                  </a:cubicBezTo>
                  <a:cubicBezTo>
                    <a:pt x="2205" y="2943"/>
                    <a:pt x="2149" y="2258"/>
                    <a:pt x="2095" y="1574"/>
                  </a:cubicBezTo>
                  <a:cubicBezTo>
                    <a:pt x="2070" y="1260"/>
                    <a:pt x="1990" y="957"/>
                    <a:pt x="1881" y="664"/>
                  </a:cubicBezTo>
                  <a:cubicBezTo>
                    <a:pt x="1732" y="271"/>
                    <a:pt x="1474" y="19"/>
                    <a:pt x="1021" y="1"/>
                  </a:cubicBezTo>
                  <a:cubicBezTo>
                    <a:pt x="1010" y="1"/>
                    <a:pt x="998" y="1"/>
                    <a:pt x="987" y="1"/>
                  </a:cubicBezTo>
                  <a:close/>
                </a:path>
              </a:pathLst>
            </a:custGeom>
            <a:solidFill>
              <a:schemeClr val="dk1"/>
            </a:solidFill>
            <a:ln w="114300" cap="flat" cmpd="sng">
              <a:solidFill>
                <a:schemeClr val="dk1"/>
              </a:solidFill>
              <a:prstDash val="solid"/>
              <a:round/>
              <a:headEnd type="none" w="sm" len="sm"/>
              <a:tailEnd type="none" w="sm" len="sm"/>
            </a:ln>
            <a:effectLst>
              <a:outerShdw blurRad="57150" dist="19050" dir="5400000" algn="bl" rotWithShape="0">
                <a:schemeClr val="accent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 name="Google Shape;965;p55"/>
            <p:cNvGrpSpPr/>
            <p:nvPr/>
          </p:nvGrpSpPr>
          <p:grpSpPr>
            <a:xfrm>
              <a:off x="3139951" y="2497374"/>
              <a:ext cx="641205" cy="1192832"/>
              <a:chOff x="2365250" y="1942625"/>
              <a:chExt cx="260875" cy="485325"/>
            </a:xfrm>
          </p:grpSpPr>
          <p:sp>
            <p:nvSpPr>
              <p:cNvPr id="46" name="Google Shape;966;p55"/>
              <p:cNvSpPr/>
              <p:nvPr/>
            </p:nvSpPr>
            <p:spPr>
              <a:xfrm>
                <a:off x="2520450" y="2084250"/>
                <a:ext cx="51500" cy="128850"/>
              </a:xfrm>
              <a:custGeom>
                <a:avLst/>
                <a:gdLst/>
                <a:ahLst/>
                <a:cxnLst/>
                <a:rect l="l" t="t" r="r" b="b"/>
                <a:pathLst>
                  <a:path w="2060" h="5154" extrusionOk="0">
                    <a:moveTo>
                      <a:pt x="847" y="1"/>
                    </a:moveTo>
                    <a:cubicBezTo>
                      <a:pt x="825" y="1"/>
                      <a:pt x="804" y="3"/>
                      <a:pt x="784" y="6"/>
                    </a:cubicBezTo>
                    <a:lnTo>
                      <a:pt x="784" y="8"/>
                    </a:lnTo>
                    <a:cubicBezTo>
                      <a:pt x="630" y="35"/>
                      <a:pt x="574" y="116"/>
                      <a:pt x="612" y="267"/>
                    </a:cubicBezTo>
                    <a:cubicBezTo>
                      <a:pt x="691" y="582"/>
                      <a:pt x="768" y="899"/>
                      <a:pt x="853" y="1213"/>
                    </a:cubicBezTo>
                    <a:cubicBezTo>
                      <a:pt x="940" y="1520"/>
                      <a:pt x="964" y="1835"/>
                      <a:pt x="904" y="2141"/>
                    </a:cubicBezTo>
                    <a:cubicBezTo>
                      <a:pt x="798" y="2681"/>
                      <a:pt x="669" y="3217"/>
                      <a:pt x="442" y="3723"/>
                    </a:cubicBezTo>
                    <a:cubicBezTo>
                      <a:pt x="299" y="4045"/>
                      <a:pt x="154" y="4368"/>
                      <a:pt x="1" y="4709"/>
                    </a:cubicBezTo>
                    <a:cubicBezTo>
                      <a:pt x="101" y="4817"/>
                      <a:pt x="184" y="4916"/>
                      <a:pt x="278" y="5003"/>
                    </a:cubicBezTo>
                    <a:cubicBezTo>
                      <a:pt x="387" y="5104"/>
                      <a:pt x="513" y="5153"/>
                      <a:pt x="641" y="5153"/>
                    </a:cubicBezTo>
                    <a:cubicBezTo>
                      <a:pt x="758" y="5153"/>
                      <a:pt x="876" y="5111"/>
                      <a:pt x="984" y="5028"/>
                    </a:cubicBezTo>
                    <a:cubicBezTo>
                      <a:pt x="1038" y="4986"/>
                      <a:pt x="1089" y="4941"/>
                      <a:pt x="1147" y="4907"/>
                    </a:cubicBezTo>
                    <a:cubicBezTo>
                      <a:pt x="1504" y="4700"/>
                      <a:pt x="1755" y="4389"/>
                      <a:pt x="1984" y="4056"/>
                    </a:cubicBezTo>
                    <a:cubicBezTo>
                      <a:pt x="2052" y="3958"/>
                      <a:pt x="2059" y="3868"/>
                      <a:pt x="2035" y="3751"/>
                    </a:cubicBezTo>
                    <a:cubicBezTo>
                      <a:pt x="1980" y="3489"/>
                      <a:pt x="1825" y="3283"/>
                      <a:pt x="1686" y="3066"/>
                    </a:cubicBezTo>
                    <a:cubicBezTo>
                      <a:pt x="1300" y="2473"/>
                      <a:pt x="1089" y="1834"/>
                      <a:pt x="1212" y="1118"/>
                    </a:cubicBezTo>
                    <a:cubicBezTo>
                      <a:pt x="1243" y="924"/>
                      <a:pt x="1312" y="738"/>
                      <a:pt x="1356" y="546"/>
                    </a:cubicBezTo>
                    <a:cubicBezTo>
                      <a:pt x="1372" y="471"/>
                      <a:pt x="1386" y="381"/>
                      <a:pt x="1360" y="312"/>
                    </a:cubicBezTo>
                    <a:cubicBezTo>
                      <a:pt x="1298" y="142"/>
                      <a:pt x="1044" y="1"/>
                      <a:pt x="847" y="1"/>
                    </a:cubicBezTo>
                    <a:close/>
                  </a:path>
                </a:pathLst>
              </a:custGeom>
              <a:solidFill>
                <a:srgbClr val="EA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967;p55"/>
              <p:cNvSpPr/>
              <p:nvPr/>
            </p:nvSpPr>
            <p:spPr>
              <a:xfrm>
                <a:off x="2367875" y="1945500"/>
                <a:ext cx="253175" cy="478450"/>
              </a:xfrm>
              <a:custGeom>
                <a:avLst/>
                <a:gdLst/>
                <a:ahLst/>
                <a:cxnLst/>
                <a:rect l="l" t="t" r="r" b="b"/>
                <a:pathLst>
                  <a:path w="10127" h="19138" extrusionOk="0">
                    <a:moveTo>
                      <a:pt x="867" y="0"/>
                    </a:moveTo>
                    <a:cubicBezTo>
                      <a:pt x="759" y="0"/>
                      <a:pt x="656" y="22"/>
                      <a:pt x="579" y="69"/>
                    </a:cubicBezTo>
                    <a:cubicBezTo>
                      <a:pt x="471" y="137"/>
                      <a:pt x="378" y="209"/>
                      <a:pt x="338" y="332"/>
                    </a:cubicBezTo>
                    <a:cubicBezTo>
                      <a:pt x="290" y="474"/>
                      <a:pt x="234" y="614"/>
                      <a:pt x="203" y="759"/>
                    </a:cubicBezTo>
                    <a:cubicBezTo>
                      <a:pt x="90" y="1253"/>
                      <a:pt x="93" y="1754"/>
                      <a:pt x="116" y="2257"/>
                    </a:cubicBezTo>
                    <a:cubicBezTo>
                      <a:pt x="143" y="2915"/>
                      <a:pt x="171" y="3574"/>
                      <a:pt x="195" y="4233"/>
                    </a:cubicBezTo>
                    <a:cubicBezTo>
                      <a:pt x="215" y="4762"/>
                      <a:pt x="228" y="5292"/>
                      <a:pt x="245" y="5822"/>
                    </a:cubicBezTo>
                    <a:cubicBezTo>
                      <a:pt x="266" y="6474"/>
                      <a:pt x="263" y="7126"/>
                      <a:pt x="168" y="7774"/>
                    </a:cubicBezTo>
                    <a:cubicBezTo>
                      <a:pt x="120" y="8110"/>
                      <a:pt x="71" y="8446"/>
                      <a:pt x="23" y="8782"/>
                    </a:cubicBezTo>
                    <a:cubicBezTo>
                      <a:pt x="14" y="8850"/>
                      <a:pt x="0" y="8920"/>
                      <a:pt x="14" y="8985"/>
                    </a:cubicBezTo>
                    <a:cubicBezTo>
                      <a:pt x="99" y="9403"/>
                      <a:pt x="192" y="9820"/>
                      <a:pt x="282" y="10238"/>
                    </a:cubicBezTo>
                    <a:cubicBezTo>
                      <a:pt x="296" y="10304"/>
                      <a:pt x="309" y="10371"/>
                      <a:pt x="324" y="10437"/>
                    </a:cubicBezTo>
                    <a:lnTo>
                      <a:pt x="462" y="10839"/>
                    </a:lnTo>
                    <a:cubicBezTo>
                      <a:pt x="545" y="11004"/>
                      <a:pt x="627" y="11169"/>
                      <a:pt x="717" y="11331"/>
                    </a:cubicBezTo>
                    <a:cubicBezTo>
                      <a:pt x="812" y="11502"/>
                      <a:pt x="906" y="11679"/>
                      <a:pt x="1034" y="11825"/>
                    </a:cubicBezTo>
                    <a:lnTo>
                      <a:pt x="1035" y="11825"/>
                    </a:lnTo>
                    <a:cubicBezTo>
                      <a:pt x="1311" y="12143"/>
                      <a:pt x="1604" y="12448"/>
                      <a:pt x="1897" y="12751"/>
                    </a:cubicBezTo>
                    <a:cubicBezTo>
                      <a:pt x="2353" y="13225"/>
                      <a:pt x="2854" y="13637"/>
                      <a:pt x="3484" y="13864"/>
                    </a:cubicBezTo>
                    <a:cubicBezTo>
                      <a:pt x="3511" y="13875"/>
                      <a:pt x="3529" y="13912"/>
                      <a:pt x="3550" y="13938"/>
                    </a:cubicBezTo>
                    <a:cubicBezTo>
                      <a:pt x="3522" y="13943"/>
                      <a:pt x="3494" y="13945"/>
                      <a:pt x="3469" y="13945"/>
                    </a:cubicBezTo>
                    <a:cubicBezTo>
                      <a:pt x="3409" y="13945"/>
                      <a:pt x="3355" y="13933"/>
                      <a:pt x="3303" y="13915"/>
                    </a:cubicBezTo>
                    <a:cubicBezTo>
                      <a:pt x="2989" y="13812"/>
                      <a:pt x="2710" y="13646"/>
                      <a:pt x="2453" y="13439"/>
                    </a:cubicBezTo>
                    <a:cubicBezTo>
                      <a:pt x="1982" y="13055"/>
                      <a:pt x="1573" y="12610"/>
                      <a:pt x="1163" y="12164"/>
                    </a:cubicBezTo>
                    <a:cubicBezTo>
                      <a:pt x="1125" y="12124"/>
                      <a:pt x="1083" y="12085"/>
                      <a:pt x="1023" y="12026"/>
                    </a:cubicBezTo>
                    <a:lnTo>
                      <a:pt x="1023" y="12628"/>
                    </a:lnTo>
                    <a:cubicBezTo>
                      <a:pt x="1026" y="13295"/>
                      <a:pt x="1010" y="13963"/>
                      <a:pt x="1035" y="14628"/>
                    </a:cubicBezTo>
                    <a:cubicBezTo>
                      <a:pt x="1073" y="15593"/>
                      <a:pt x="1163" y="16556"/>
                      <a:pt x="1131" y="17522"/>
                    </a:cubicBezTo>
                    <a:cubicBezTo>
                      <a:pt x="1122" y="17780"/>
                      <a:pt x="1220" y="17950"/>
                      <a:pt x="1411" y="18091"/>
                    </a:cubicBezTo>
                    <a:cubicBezTo>
                      <a:pt x="1460" y="18127"/>
                      <a:pt x="1508" y="18166"/>
                      <a:pt x="1561" y="18197"/>
                    </a:cubicBezTo>
                    <a:cubicBezTo>
                      <a:pt x="1835" y="18361"/>
                      <a:pt x="2113" y="18518"/>
                      <a:pt x="2384" y="18688"/>
                    </a:cubicBezTo>
                    <a:cubicBezTo>
                      <a:pt x="2717" y="18895"/>
                      <a:pt x="3100" y="18943"/>
                      <a:pt x="3469" y="19026"/>
                    </a:cubicBezTo>
                    <a:cubicBezTo>
                      <a:pt x="3772" y="19094"/>
                      <a:pt x="4081" y="19137"/>
                      <a:pt x="4392" y="19137"/>
                    </a:cubicBezTo>
                    <a:cubicBezTo>
                      <a:pt x="4503" y="19137"/>
                      <a:pt x="4614" y="19132"/>
                      <a:pt x="4725" y="19120"/>
                    </a:cubicBezTo>
                    <a:cubicBezTo>
                      <a:pt x="5480" y="19041"/>
                      <a:pt x="6177" y="18785"/>
                      <a:pt x="6850" y="18443"/>
                    </a:cubicBezTo>
                    <a:cubicBezTo>
                      <a:pt x="7114" y="18308"/>
                      <a:pt x="7211" y="18119"/>
                      <a:pt x="7180" y="17837"/>
                    </a:cubicBezTo>
                    <a:cubicBezTo>
                      <a:pt x="7121" y="17324"/>
                      <a:pt x="7124" y="16806"/>
                      <a:pt x="7130" y="16289"/>
                    </a:cubicBezTo>
                    <a:cubicBezTo>
                      <a:pt x="7139" y="15515"/>
                      <a:pt x="7144" y="14739"/>
                      <a:pt x="7151" y="13963"/>
                    </a:cubicBezTo>
                    <a:cubicBezTo>
                      <a:pt x="7151" y="13891"/>
                      <a:pt x="7151" y="13821"/>
                      <a:pt x="7151" y="13725"/>
                    </a:cubicBezTo>
                    <a:cubicBezTo>
                      <a:pt x="7069" y="13756"/>
                      <a:pt x="7019" y="13773"/>
                      <a:pt x="6971" y="13795"/>
                    </a:cubicBezTo>
                    <a:cubicBezTo>
                      <a:pt x="6817" y="13866"/>
                      <a:pt x="6668" y="13954"/>
                      <a:pt x="6509" y="14011"/>
                    </a:cubicBezTo>
                    <a:cubicBezTo>
                      <a:pt x="6300" y="14085"/>
                      <a:pt x="6088" y="14149"/>
                      <a:pt x="5873" y="14149"/>
                    </a:cubicBezTo>
                    <a:cubicBezTo>
                      <a:pt x="5755" y="14149"/>
                      <a:pt x="5637" y="14130"/>
                      <a:pt x="5517" y="14083"/>
                    </a:cubicBezTo>
                    <a:cubicBezTo>
                      <a:pt x="5442" y="14053"/>
                      <a:pt x="5371" y="14037"/>
                      <a:pt x="5301" y="14037"/>
                    </a:cubicBezTo>
                    <a:cubicBezTo>
                      <a:pt x="5219" y="14037"/>
                      <a:pt x="5138" y="14059"/>
                      <a:pt x="5054" y="14109"/>
                    </a:cubicBezTo>
                    <a:cubicBezTo>
                      <a:pt x="4967" y="14161"/>
                      <a:pt x="4848" y="14169"/>
                      <a:pt x="4743" y="14185"/>
                    </a:cubicBezTo>
                    <a:cubicBezTo>
                      <a:pt x="4735" y="14186"/>
                      <a:pt x="4728" y="14187"/>
                      <a:pt x="4720" y="14187"/>
                    </a:cubicBezTo>
                    <a:cubicBezTo>
                      <a:pt x="4681" y="14187"/>
                      <a:pt x="4639" y="14174"/>
                      <a:pt x="4600" y="14169"/>
                    </a:cubicBezTo>
                    <a:cubicBezTo>
                      <a:pt x="4599" y="14152"/>
                      <a:pt x="4597" y="14137"/>
                      <a:pt x="4597" y="14121"/>
                    </a:cubicBezTo>
                    <a:cubicBezTo>
                      <a:pt x="4665" y="14103"/>
                      <a:pt x="4737" y="14091"/>
                      <a:pt x="4801" y="14064"/>
                    </a:cubicBezTo>
                    <a:cubicBezTo>
                      <a:pt x="4926" y="14014"/>
                      <a:pt x="5061" y="13974"/>
                      <a:pt x="5168" y="13899"/>
                    </a:cubicBezTo>
                    <a:cubicBezTo>
                      <a:pt x="5475" y="13683"/>
                      <a:pt x="5757" y="13438"/>
                      <a:pt x="5997" y="13147"/>
                    </a:cubicBezTo>
                    <a:cubicBezTo>
                      <a:pt x="6048" y="13085"/>
                      <a:pt x="6119" y="13037"/>
                      <a:pt x="6179" y="12983"/>
                    </a:cubicBezTo>
                    <a:lnTo>
                      <a:pt x="6179" y="12983"/>
                    </a:lnTo>
                    <a:cubicBezTo>
                      <a:pt x="6120" y="13106"/>
                      <a:pt x="6042" y="13207"/>
                      <a:pt x="5963" y="13307"/>
                    </a:cubicBezTo>
                    <a:cubicBezTo>
                      <a:pt x="5879" y="13414"/>
                      <a:pt x="5799" y="13523"/>
                      <a:pt x="5708" y="13622"/>
                    </a:cubicBezTo>
                    <a:cubicBezTo>
                      <a:pt x="5624" y="13714"/>
                      <a:pt x="5525" y="13794"/>
                      <a:pt x="5429" y="13881"/>
                    </a:cubicBezTo>
                    <a:cubicBezTo>
                      <a:pt x="5569" y="13979"/>
                      <a:pt x="5690" y="14019"/>
                      <a:pt x="5861" y="14019"/>
                    </a:cubicBezTo>
                    <a:cubicBezTo>
                      <a:pt x="5882" y="14019"/>
                      <a:pt x="5904" y="14018"/>
                      <a:pt x="5927" y="14017"/>
                    </a:cubicBezTo>
                    <a:cubicBezTo>
                      <a:pt x="6209" y="14002"/>
                      <a:pt x="6474" y="13923"/>
                      <a:pt x="6727" y="13795"/>
                    </a:cubicBezTo>
                    <a:cubicBezTo>
                      <a:pt x="6914" y="13699"/>
                      <a:pt x="7108" y="13613"/>
                      <a:pt x="7285" y="13499"/>
                    </a:cubicBezTo>
                    <a:cubicBezTo>
                      <a:pt x="7724" y="13217"/>
                      <a:pt x="8164" y="12934"/>
                      <a:pt x="8589" y="12628"/>
                    </a:cubicBezTo>
                    <a:cubicBezTo>
                      <a:pt x="8835" y="12449"/>
                      <a:pt x="9058" y="12236"/>
                      <a:pt x="9193" y="11950"/>
                    </a:cubicBezTo>
                    <a:cubicBezTo>
                      <a:pt x="9421" y="11463"/>
                      <a:pt x="9640" y="10974"/>
                      <a:pt x="9789" y="10455"/>
                    </a:cubicBezTo>
                    <a:cubicBezTo>
                      <a:pt x="9850" y="10241"/>
                      <a:pt x="9927" y="10029"/>
                      <a:pt x="9982" y="9813"/>
                    </a:cubicBezTo>
                    <a:cubicBezTo>
                      <a:pt x="10036" y="9597"/>
                      <a:pt x="10127" y="9369"/>
                      <a:pt x="10104" y="9157"/>
                    </a:cubicBezTo>
                    <a:cubicBezTo>
                      <a:pt x="10067" y="8811"/>
                      <a:pt x="9990" y="8461"/>
                      <a:pt x="9778" y="8161"/>
                    </a:cubicBezTo>
                    <a:cubicBezTo>
                      <a:pt x="9265" y="7433"/>
                      <a:pt x="8758" y="6700"/>
                      <a:pt x="8246" y="5972"/>
                    </a:cubicBezTo>
                    <a:cubicBezTo>
                      <a:pt x="8172" y="5866"/>
                      <a:pt x="8058" y="5814"/>
                      <a:pt x="7946" y="5814"/>
                    </a:cubicBezTo>
                    <a:cubicBezTo>
                      <a:pt x="7812" y="5814"/>
                      <a:pt x="7680" y="5888"/>
                      <a:pt x="7622" y="6032"/>
                    </a:cubicBezTo>
                    <a:cubicBezTo>
                      <a:pt x="7492" y="6359"/>
                      <a:pt x="7379" y="6695"/>
                      <a:pt x="7396" y="7060"/>
                    </a:cubicBezTo>
                    <a:cubicBezTo>
                      <a:pt x="7414" y="7487"/>
                      <a:pt x="7510" y="7894"/>
                      <a:pt x="7705" y="8273"/>
                    </a:cubicBezTo>
                    <a:cubicBezTo>
                      <a:pt x="7889" y="8631"/>
                      <a:pt x="8096" y="8974"/>
                      <a:pt x="8407" y="9241"/>
                    </a:cubicBezTo>
                    <a:cubicBezTo>
                      <a:pt x="8556" y="9370"/>
                      <a:pt x="8694" y="9511"/>
                      <a:pt x="8835" y="9651"/>
                    </a:cubicBezTo>
                    <a:cubicBezTo>
                      <a:pt x="8877" y="9690"/>
                      <a:pt x="8910" y="9739"/>
                      <a:pt x="8947" y="9783"/>
                    </a:cubicBezTo>
                    <a:cubicBezTo>
                      <a:pt x="8679" y="9658"/>
                      <a:pt x="8514" y="9406"/>
                      <a:pt x="8234" y="9231"/>
                    </a:cubicBezTo>
                    <a:lnTo>
                      <a:pt x="8234" y="9231"/>
                    </a:lnTo>
                    <a:cubicBezTo>
                      <a:pt x="8383" y="9565"/>
                      <a:pt x="8437" y="9781"/>
                      <a:pt x="8394" y="9879"/>
                    </a:cubicBezTo>
                    <a:cubicBezTo>
                      <a:pt x="8344" y="9786"/>
                      <a:pt x="8299" y="9702"/>
                      <a:pt x="8242" y="9597"/>
                    </a:cubicBezTo>
                    <a:cubicBezTo>
                      <a:pt x="8188" y="9661"/>
                      <a:pt x="8144" y="9703"/>
                      <a:pt x="8113" y="9753"/>
                    </a:cubicBezTo>
                    <a:cubicBezTo>
                      <a:pt x="7886" y="10117"/>
                      <a:pt x="7588" y="10409"/>
                      <a:pt x="7223" y="10634"/>
                    </a:cubicBezTo>
                    <a:cubicBezTo>
                      <a:pt x="7183" y="10659"/>
                      <a:pt x="7144" y="10688"/>
                      <a:pt x="7108" y="10719"/>
                    </a:cubicBezTo>
                    <a:cubicBezTo>
                      <a:pt x="7022" y="10796"/>
                      <a:pt x="6919" y="10821"/>
                      <a:pt x="6808" y="10827"/>
                    </a:cubicBezTo>
                    <a:cubicBezTo>
                      <a:pt x="6793" y="10828"/>
                      <a:pt x="6779" y="10828"/>
                      <a:pt x="6765" y="10828"/>
                    </a:cubicBezTo>
                    <a:cubicBezTo>
                      <a:pt x="6527" y="10828"/>
                      <a:pt x="6339" y="10721"/>
                      <a:pt x="6185" y="10539"/>
                    </a:cubicBezTo>
                    <a:cubicBezTo>
                      <a:pt x="6140" y="10484"/>
                      <a:pt x="6093" y="10430"/>
                      <a:pt x="6051" y="10379"/>
                    </a:cubicBezTo>
                    <a:cubicBezTo>
                      <a:pt x="5903" y="10511"/>
                      <a:pt x="5777" y="10635"/>
                      <a:pt x="5637" y="10742"/>
                    </a:cubicBezTo>
                    <a:cubicBezTo>
                      <a:pt x="5554" y="10805"/>
                      <a:pt x="5451" y="10836"/>
                      <a:pt x="5347" y="10836"/>
                    </a:cubicBezTo>
                    <a:cubicBezTo>
                      <a:pt x="5191" y="10836"/>
                      <a:pt x="5033" y="10768"/>
                      <a:pt x="4931" y="10638"/>
                    </a:cubicBezTo>
                    <a:lnTo>
                      <a:pt x="4931" y="10638"/>
                    </a:lnTo>
                    <a:cubicBezTo>
                      <a:pt x="5000" y="10647"/>
                      <a:pt x="5067" y="10664"/>
                      <a:pt x="5130" y="10689"/>
                    </a:cubicBezTo>
                    <a:cubicBezTo>
                      <a:pt x="5197" y="10716"/>
                      <a:pt x="5265" y="10732"/>
                      <a:pt x="5331" y="10732"/>
                    </a:cubicBezTo>
                    <a:cubicBezTo>
                      <a:pt x="5406" y="10732"/>
                      <a:pt x="5477" y="10711"/>
                      <a:pt x="5538" y="10661"/>
                    </a:cubicBezTo>
                    <a:cubicBezTo>
                      <a:pt x="5684" y="10542"/>
                      <a:pt x="5831" y="10407"/>
                      <a:pt x="5922" y="10247"/>
                    </a:cubicBezTo>
                    <a:cubicBezTo>
                      <a:pt x="6326" y="9543"/>
                      <a:pt x="6655" y="8805"/>
                      <a:pt x="6836" y="8009"/>
                    </a:cubicBezTo>
                    <a:cubicBezTo>
                      <a:pt x="6899" y="7730"/>
                      <a:pt x="6970" y="7450"/>
                      <a:pt x="6910" y="7162"/>
                    </a:cubicBezTo>
                    <a:cubicBezTo>
                      <a:pt x="6815" y="6704"/>
                      <a:pt x="6719" y="6245"/>
                      <a:pt x="6601" y="5793"/>
                    </a:cubicBezTo>
                    <a:cubicBezTo>
                      <a:pt x="6554" y="5619"/>
                      <a:pt x="6459" y="5454"/>
                      <a:pt x="6357" y="5304"/>
                    </a:cubicBezTo>
                    <a:cubicBezTo>
                      <a:pt x="6293" y="5208"/>
                      <a:pt x="6186" y="5117"/>
                      <a:pt x="6080" y="5079"/>
                    </a:cubicBezTo>
                    <a:cubicBezTo>
                      <a:pt x="5869" y="5006"/>
                      <a:pt x="5651" y="4965"/>
                      <a:pt x="5430" y="4965"/>
                    </a:cubicBezTo>
                    <a:cubicBezTo>
                      <a:pt x="5340" y="4965"/>
                      <a:pt x="5248" y="4972"/>
                      <a:pt x="5157" y="4986"/>
                    </a:cubicBezTo>
                    <a:cubicBezTo>
                      <a:pt x="4868" y="5030"/>
                      <a:pt x="4656" y="5181"/>
                      <a:pt x="4531" y="5451"/>
                    </a:cubicBezTo>
                    <a:cubicBezTo>
                      <a:pt x="4485" y="5547"/>
                      <a:pt x="4494" y="5630"/>
                      <a:pt x="4561" y="5714"/>
                    </a:cubicBezTo>
                    <a:cubicBezTo>
                      <a:pt x="4624" y="5793"/>
                      <a:pt x="4680" y="5879"/>
                      <a:pt x="4729" y="5967"/>
                    </a:cubicBezTo>
                    <a:cubicBezTo>
                      <a:pt x="4815" y="6122"/>
                      <a:pt x="4892" y="6281"/>
                      <a:pt x="4974" y="6437"/>
                    </a:cubicBezTo>
                    <a:cubicBezTo>
                      <a:pt x="5106" y="6688"/>
                      <a:pt x="5199" y="6946"/>
                      <a:pt x="5178" y="7235"/>
                    </a:cubicBezTo>
                    <a:cubicBezTo>
                      <a:pt x="5160" y="7472"/>
                      <a:pt x="5130" y="7711"/>
                      <a:pt x="5139" y="7946"/>
                    </a:cubicBezTo>
                    <a:cubicBezTo>
                      <a:pt x="5166" y="8658"/>
                      <a:pt x="5099" y="9358"/>
                      <a:pt x="4977" y="10056"/>
                    </a:cubicBezTo>
                    <a:cubicBezTo>
                      <a:pt x="4920" y="10386"/>
                      <a:pt x="4756" y="10653"/>
                      <a:pt x="4504" y="10865"/>
                    </a:cubicBezTo>
                    <a:cubicBezTo>
                      <a:pt x="4437" y="10922"/>
                      <a:pt x="4335" y="10959"/>
                      <a:pt x="4246" y="10965"/>
                    </a:cubicBezTo>
                    <a:cubicBezTo>
                      <a:pt x="4208" y="10968"/>
                      <a:pt x="4171" y="10970"/>
                      <a:pt x="4134" y="10970"/>
                    </a:cubicBezTo>
                    <a:cubicBezTo>
                      <a:pt x="3825" y="10970"/>
                      <a:pt x="3548" y="10868"/>
                      <a:pt x="3310" y="10649"/>
                    </a:cubicBezTo>
                    <a:cubicBezTo>
                      <a:pt x="3141" y="10493"/>
                      <a:pt x="3014" y="10311"/>
                      <a:pt x="2944" y="10095"/>
                    </a:cubicBezTo>
                    <a:cubicBezTo>
                      <a:pt x="2665" y="9256"/>
                      <a:pt x="2563" y="8399"/>
                      <a:pt x="2704" y="7523"/>
                    </a:cubicBezTo>
                    <a:cubicBezTo>
                      <a:pt x="2723" y="7417"/>
                      <a:pt x="2710" y="7327"/>
                      <a:pt x="2672" y="7228"/>
                    </a:cubicBezTo>
                    <a:cubicBezTo>
                      <a:pt x="2633" y="7129"/>
                      <a:pt x="2605" y="7022"/>
                      <a:pt x="2591" y="6916"/>
                    </a:cubicBezTo>
                    <a:cubicBezTo>
                      <a:pt x="2584" y="6854"/>
                      <a:pt x="2578" y="6769"/>
                      <a:pt x="2666" y="6733"/>
                    </a:cubicBezTo>
                    <a:lnTo>
                      <a:pt x="2666" y="6733"/>
                    </a:lnTo>
                    <a:cubicBezTo>
                      <a:pt x="2720" y="6851"/>
                      <a:pt x="2636" y="6998"/>
                      <a:pt x="2782" y="7115"/>
                    </a:cubicBezTo>
                    <a:cubicBezTo>
                      <a:pt x="2825" y="7000"/>
                      <a:pt x="2858" y="6907"/>
                      <a:pt x="2896" y="6815"/>
                    </a:cubicBezTo>
                    <a:cubicBezTo>
                      <a:pt x="2915" y="6767"/>
                      <a:pt x="2939" y="6727"/>
                      <a:pt x="2983" y="6727"/>
                    </a:cubicBezTo>
                    <a:cubicBezTo>
                      <a:pt x="3002" y="6727"/>
                      <a:pt x="3024" y="6734"/>
                      <a:pt x="3050" y="6751"/>
                    </a:cubicBezTo>
                    <a:cubicBezTo>
                      <a:pt x="3020" y="6860"/>
                      <a:pt x="2989" y="6964"/>
                      <a:pt x="2962" y="7069"/>
                    </a:cubicBezTo>
                    <a:cubicBezTo>
                      <a:pt x="2845" y="7523"/>
                      <a:pt x="2737" y="7978"/>
                      <a:pt x="2804" y="8455"/>
                    </a:cubicBezTo>
                    <a:cubicBezTo>
                      <a:pt x="2833" y="8656"/>
                      <a:pt x="2849" y="8860"/>
                      <a:pt x="2861" y="9063"/>
                    </a:cubicBezTo>
                    <a:cubicBezTo>
                      <a:pt x="2885" y="9453"/>
                      <a:pt x="2968" y="9828"/>
                      <a:pt x="3120" y="10190"/>
                    </a:cubicBezTo>
                    <a:cubicBezTo>
                      <a:pt x="3291" y="10593"/>
                      <a:pt x="3691" y="10868"/>
                      <a:pt x="4123" y="10868"/>
                    </a:cubicBezTo>
                    <a:cubicBezTo>
                      <a:pt x="4157" y="10868"/>
                      <a:pt x="4191" y="10867"/>
                      <a:pt x="4225" y="10863"/>
                    </a:cubicBezTo>
                    <a:cubicBezTo>
                      <a:pt x="4314" y="10854"/>
                      <a:pt x="4408" y="10809"/>
                      <a:pt x="4479" y="10752"/>
                    </a:cubicBezTo>
                    <a:cubicBezTo>
                      <a:pt x="4729" y="10550"/>
                      <a:pt x="4845" y="10268"/>
                      <a:pt x="4892" y="9957"/>
                    </a:cubicBezTo>
                    <a:cubicBezTo>
                      <a:pt x="4986" y="9324"/>
                      <a:pt x="5051" y="8689"/>
                      <a:pt x="5028" y="8048"/>
                    </a:cubicBezTo>
                    <a:cubicBezTo>
                      <a:pt x="5024" y="7913"/>
                      <a:pt x="5048" y="7777"/>
                      <a:pt x="5048" y="7642"/>
                    </a:cubicBezTo>
                    <a:cubicBezTo>
                      <a:pt x="5048" y="7372"/>
                      <a:pt x="5114" y="7094"/>
                      <a:pt x="5013" y="6833"/>
                    </a:cubicBezTo>
                    <a:cubicBezTo>
                      <a:pt x="4848" y="6401"/>
                      <a:pt x="4644" y="5990"/>
                      <a:pt x="4344" y="5628"/>
                    </a:cubicBezTo>
                    <a:cubicBezTo>
                      <a:pt x="4100" y="5335"/>
                      <a:pt x="3741" y="5222"/>
                      <a:pt x="3397" y="5222"/>
                    </a:cubicBezTo>
                    <a:cubicBezTo>
                      <a:pt x="3175" y="5222"/>
                      <a:pt x="2959" y="5269"/>
                      <a:pt x="2786" y="5345"/>
                    </a:cubicBezTo>
                    <a:cubicBezTo>
                      <a:pt x="2470" y="5484"/>
                      <a:pt x="2426" y="5597"/>
                      <a:pt x="2506" y="5937"/>
                    </a:cubicBezTo>
                    <a:cubicBezTo>
                      <a:pt x="2527" y="6030"/>
                      <a:pt x="2554" y="6123"/>
                      <a:pt x="2510" y="6249"/>
                    </a:cubicBezTo>
                    <a:cubicBezTo>
                      <a:pt x="2476" y="6198"/>
                      <a:pt x="2458" y="6179"/>
                      <a:pt x="2447" y="6156"/>
                    </a:cubicBezTo>
                    <a:cubicBezTo>
                      <a:pt x="2432" y="6119"/>
                      <a:pt x="2419" y="6080"/>
                      <a:pt x="2411" y="6041"/>
                    </a:cubicBezTo>
                    <a:cubicBezTo>
                      <a:pt x="2275" y="5438"/>
                      <a:pt x="2186" y="4825"/>
                      <a:pt x="2131" y="4210"/>
                    </a:cubicBezTo>
                    <a:cubicBezTo>
                      <a:pt x="2041" y="3256"/>
                      <a:pt x="1964" y="2302"/>
                      <a:pt x="1867" y="1349"/>
                    </a:cubicBezTo>
                    <a:cubicBezTo>
                      <a:pt x="1828" y="962"/>
                      <a:pt x="1706" y="597"/>
                      <a:pt x="1484" y="266"/>
                    </a:cubicBezTo>
                    <a:cubicBezTo>
                      <a:pt x="1377" y="104"/>
                      <a:pt x="1106" y="0"/>
                      <a:pt x="867" y="0"/>
                    </a:cubicBezTo>
                    <a:close/>
                  </a:path>
                </a:pathLst>
              </a:custGeom>
              <a:solidFill>
                <a:srgbClr val="EA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968;p55"/>
              <p:cNvSpPr/>
              <p:nvPr/>
            </p:nvSpPr>
            <p:spPr>
              <a:xfrm>
                <a:off x="2365250" y="1942625"/>
                <a:ext cx="260875" cy="485325"/>
              </a:xfrm>
              <a:custGeom>
                <a:avLst/>
                <a:gdLst/>
                <a:ahLst/>
                <a:cxnLst/>
                <a:rect l="l" t="t" r="r" b="b"/>
                <a:pathLst>
                  <a:path w="10435" h="19413" extrusionOk="0">
                    <a:moveTo>
                      <a:pt x="7054" y="5667"/>
                    </a:moveTo>
                    <a:cubicBezTo>
                      <a:pt x="7250" y="5667"/>
                      <a:pt x="7506" y="5808"/>
                      <a:pt x="7567" y="5977"/>
                    </a:cubicBezTo>
                    <a:cubicBezTo>
                      <a:pt x="7592" y="6046"/>
                      <a:pt x="7580" y="6136"/>
                      <a:pt x="7564" y="6211"/>
                    </a:cubicBezTo>
                    <a:cubicBezTo>
                      <a:pt x="7520" y="6403"/>
                      <a:pt x="7451" y="6589"/>
                      <a:pt x="7418" y="6783"/>
                    </a:cubicBezTo>
                    <a:cubicBezTo>
                      <a:pt x="7297" y="7499"/>
                      <a:pt x="7508" y="8138"/>
                      <a:pt x="7892" y="8732"/>
                    </a:cubicBezTo>
                    <a:cubicBezTo>
                      <a:pt x="8033" y="8948"/>
                      <a:pt x="8186" y="9154"/>
                      <a:pt x="8242" y="9418"/>
                    </a:cubicBezTo>
                    <a:cubicBezTo>
                      <a:pt x="8266" y="9533"/>
                      <a:pt x="8260" y="9623"/>
                      <a:pt x="8192" y="9722"/>
                    </a:cubicBezTo>
                    <a:cubicBezTo>
                      <a:pt x="7963" y="10055"/>
                      <a:pt x="7712" y="10365"/>
                      <a:pt x="7354" y="10572"/>
                    </a:cubicBezTo>
                    <a:cubicBezTo>
                      <a:pt x="7297" y="10606"/>
                      <a:pt x="7244" y="10651"/>
                      <a:pt x="7190" y="10693"/>
                    </a:cubicBezTo>
                    <a:cubicBezTo>
                      <a:pt x="7083" y="10776"/>
                      <a:pt x="6965" y="10818"/>
                      <a:pt x="6848" y="10818"/>
                    </a:cubicBezTo>
                    <a:cubicBezTo>
                      <a:pt x="6721" y="10818"/>
                      <a:pt x="6595" y="10769"/>
                      <a:pt x="6486" y="10668"/>
                    </a:cubicBezTo>
                    <a:cubicBezTo>
                      <a:pt x="6392" y="10582"/>
                      <a:pt x="6309" y="10482"/>
                      <a:pt x="6209" y="10375"/>
                    </a:cubicBezTo>
                    <a:cubicBezTo>
                      <a:pt x="6362" y="10033"/>
                      <a:pt x="6507" y="9710"/>
                      <a:pt x="6650" y="9389"/>
                    </a:cubicBezTo>
                    <a:cubicBezTo>
                      <a:pt x="6877" y="8884"/>
                      <a:pt x="7004" y="8346"/>
                      <a:pt x="7111" y="7808"/>
                    </a:cubicBezTo>
                    <a:cubicBezTo>
                      <a:pt x="7172" y="7502"/>
                      <a:pt x="7147" y="7185"/>
                      <a:pt x="7061" y="6878"/>
                    </a:cubicBezTo>
                    <a:cubicBezTo>
                      <a:pt x="6976" y="6564"/>
                      <a:pt x="6899" y="6247"/>
                      <a:pt x="6820" y="5932"/>
                    </a:cubicBezTo>
                    <a:cubicBezTo>
                      <a:pt x="6782" y="5782"/>
                      <a:pt x="6838" y="5701"/>
                      <a:pt x="6992" y="5673"/>
                    </a:cubicBezTo>
                    <a:cubicBezTo>
                      <a:pt x="7012" y="5669"/>
                      <a:pt x="7033" y="5667"/>
                      <a:pt x="7054" y="5667"/>
                    </a:cubicBezTo>
                    <a:close/>
                    <a:moveTo>
                      <a:pt x="986" y="1"/>
                    </a:moveTo>
                    <a:cubicBezTo>
                      <a:pt x="683" y="1"/>
                      <a:pt x="443" y="138"/>
                      <a:pt x="332" y="426"/>
                    </a:cubicBezTo>
                    <a:cubicBezTo>
                      <a:pt x="290" y="532"/>
                      <a:pt x="252" y="643"/>
                      <a:pt x="227" y="756"/>
                    </a:cubicBezTo>
                    <a:cubicBezTo>
                      <a:pt x="99" y="1330"/>
                      <a:pt x="93" y="1914"/>
                      <a:pt x="117" y="2501"/>
                    </a:cubicBezTo>
                    <a:cubicBezTo>
                      <a:pt x="143" y="3111"/>
                      <a:pt x="168" y="3722"/>
                      <a:pt x="192" y="4334"/>
                    </a:cubicBezTo>
                    <a:cubicBezTo>
                      <a:pt x="216" y="4960"/>
                      <a:pt x="242" y="5584"/>
                      <a:pt x="257" y="6210"/>
                    </a:cubicBezTo>
                    <a:cubicBezTo>
                      <a:pt x="263" y="6535"/>
                      <a:pt x="261" y="6863"/>
                      <a:pt x="233" y="7187"/>
                    </a:cubicBezTo>
                    <a:cubicBezTo>
                      <a:pt x="200" y="7580"/>
                      <a:pt x="128" y="7968"/>
                      <a:pt x="81" y="8360"/>
                    </a:cubicBezTo>
                    <a:cubicBezTo>
                      <a:pt x="53" y="8615"/>
                      <a:pt x="0" y="8878"/>
                      <a:pt x="29" y="9128"/>
                    </a:cubicBezTo>
                    <a:cubicBezTo>
                      <a:pt x="92" y="9688"/>
                      <a:pt x="224" y="10235"/>
                      <a:pt x="470" y="10749"/>
                    </a:cubicBezTo>
                    <a:cubicBezTo>
                      <a:pt x="443" y="10617"/>
                      <a:pt x="416" y="10485"/>
                      <a:pt x="389" y="10353"/>
                    </a:cubicBezTo>
                    <a:cubicBezTo>
                      <a:pt x="297" y="9934"/>
                      <a:pt x="204" y="9517"/>
                      <a:pt x="119" y="9098"/>
                    </a:cubicBezTo>
                    <a:cubicBezTo>
                      <a:pt x="107" y="9035"/>
                      <a:pt x="120" y="8963"/>
                      <a:pt x="129" y="8897"/>
                    </a:cubicBezTo>
                    <a:cubicBezTo>
                      <a:pt x="177" y="8561"/>
                      <a:pt x="227" y="8225"/>
                      <a:pt x="275" y="7889"/>
                    </a:cubicBezTo>
                    <a:cubicBezTo>
                      <a:pt x="368" y="7241"/>
                      <a:pt x="371" y="6589"/>
                      <a:pt x="351" y="5937"/>
                    </a:cubicBezTo>
                    <a:cubicBezTo>
                      <a:pt x="335" y="5407"/>
                      <a:pt x="321" y="4876"/>
                      <a:pt x="302" y="4346"/>
                    </a:cubicBezTo>
                    <a:cubicBezTo>
                      <a:pt x="276" y="3688"/>
                      <a:pt x="249" y="3029"/>
                      <a:pt x="221" y="2372"/>
                    </a:cubicBezTo>
                    <a:cubicBezTo>
                      <a:pt x="200" y="1869"/>
                      <a:pt x="197" y="1366"/>
                      <a:pt x="309" y="874"/>
                    </a:cubicBezTo>
                    <a:cubicBezTo>
                      <a:pt x="341" y="729"/>
                      <a:pt x="396" y="588"/>
                      <a:pt x="443" y="447"/>
                    </a:cubicBezTo>
                    <a:cubicBezTo>
                      <a:pt x="485" y="322"/>
                      <a:pt x="578" y="250"/>
                      <a:pt x="686" y="183"/>
                    </a:cubicBezTo>
                    <a:cubicBezTo>
                      <a:pt x="762" y="135"/>
                      <a:pt x="863" y="114"/>
                      <a:pt x="972" y="114"/>
                    </a:cubicBezTo>
                    <a:cubicBezTo>
                      <a:pt x="1210" y="114"/>
                      <a:pt x="1482" y="218"/>
                      <a:pt x="1591" y="379"/>
                    </a:cubicBezTo>
                    <a:cubicBezTo>
                      <a:pt x="1813" y="711"/>
                      <a:pt x="1933" y="1077"/>
                      <a:pt x="1973" y="1464"/>
                    </a:cubicBezTo>
                    <a:cubicBezTo>
                      <a:pt x="2071" y="2417"/>
                      <a:pt x="2147" y="3371"/>
                      <a:pt x="2236" y="4324"/>
                    </a:cubicBezTo>
                    <a:cubicBezTo>
                      <a:pt x="2293" y="4940"/>
                      <a:pt x="2380" y="5551"/>
                      <a:pt x="2516" y="6154"/>
                    </a:cubicBezTo>
                    <a:cubicBezTo>
                      <a:pt x="2525" y="6195"/>
                      <a:pt x="2539" y="6234"/>
                      <a:pt x="2554" y="6270"/>
                    </a:cubicBezTo>
                    <a:cubicBezTo>
                      <a:pt x="2564" y="6294"/>
                      <a:pt x="2582" y="6313"/>
                      <a:pt x="2617" y="6363"/>
                    </a:cubicBezTo>
                    <a:cubicBezTo>
                      <a:pt x="2660" y="6237"/>
                      <a:pt x="2633" y="6144"/>
                      <a:pt x="2611" y="6051"/>
                    </a:cubicBezTo>
                    <a:cubicBezTo>
                      <a:pt x="2533" y="5712"/>
                      <a:pt x="2576" y="5598"/>
                      <a:pt x="2893" y="5460"/>
                    </a:cubicBezTo>
                    <a:cubicBezTo>
                      <a:pt x="3066" y="5384"/>
                      <a:pt x="3281" y="5337"/>
                      <a:pt x="3503" y="5337"/>
                    </a:cubicBezTo>
                    <a:cubicBezTo>
                      <a:pt x="3847" y="5337"/>
                      <a:pt x="4206" y="5449"/>
                      <a:pt x="4450" y="5742"/>
                    </a:cubicBezTo>
                    <a:cubicBezTo>
                      <a:pt x="4749" y="6103"/>
                      <a:pt x="4954" y="6514"/>
                      <a:pt x="5120" y="6947"/>
                    </a:cubicBezTo>
                    <a:cubicBezTo>
                      <a:pt x="5220" y="7208"/>
                      <a:pt x="5154" y="7485"/>
                      <a:pt x="5154" y="7757"/>
                    </a:cubicBezTo>
                    <a:cubicBezTo>
                      <a:pt x="5154" y="7892"/>
                      <a:pt x="5129" y="8027"/>
                      <a:pt x="5135" y="8162"/>
                    </a:cubicBezTo>
                    <a:cubicBezTo>
                      <a:pt x="5156" y="8804"/>
                      <a:pt x="5093" y="9439"/>
                      <a:pt x="4998" y="10070"/>
                    </a:cubicBezTo>
                    <a:cubicBezTo>
                      <a:pt x="4950" y="10381"/>
                      <a:pt x="4834" y="10663"/>
                      <a:pt x="4584" y="10867"/>
                    </a:cubicBezTo>
                    <a:cubicBezTo>
                      <a:pt x="4515" y="10923"/>
                      <a:pt x="4419" y="10968"/>
                      <a:pt x="4330" y="10977"/>
                    </a:cubicBezTo>
                    <a:cubicBezTo>
                      <a:pt x="4296" y="10980"/>
                      <a:pt x="4262" y="10982"/>
                      <a:pt x="4227" y="10982"/>
                    </a:cubicBezTo>
                    <a:cubicBezTo>
                      <a:pt x="3797" y="10982"/>
                      <a:pt x="3396" y="10708"/>
                      <a:pt x="3226" y="10303"/>
                    </a:cubicBezTo>
                    <a:cubicBezTo>
                      <a:pt x="3074" y="9943"/>
                      <a:pt x="2992" y="9568"/>
                      <a:pt x="2968" y="9178"/>
                    </a:cubicBezTo>
                    <a:cubicBezTo>
                      <a:pt x="2954" y="8975"/>
                      <a:pt x="2939" y="8771"/>
                      <a:pt x="2911" y="8570"/>
                    </a:cubicBezTo>
                    <a:cubicBezTo>
                      <a:pt x="2843" y="8093"/>
                      <a:pt x="2950" y="7637"/>
                      <a:pt x="3067" y="7182"/>
                    </a:cubicBezTo>
                    <a:cubicBezTo>
                      <a:pt x="3095" y="7077"/>
                      <a:pt x="3125" y="6974"/>
                      <a:pt x="3157" y="6866"/>
                    </a:cubicBezTo>
                    <a:cubicBezTo>
                      <a:pt x="3129" y="6848"/>
                      <a:pt x="3107" y="6841"/>
                      <a:pt x="3088" y="6841"/>
                    </a:cubicBezTo>
                    <a:cubicBezTo>
                      <a:pt x="3044" y="6841"/>
                      <a:pt x="3020" y="6880"/>
                      <a:pt x="3001" y="6929"/>
                    </a:cubicBezTo>
                    <a:cubicBezTo>
                      <a:pt x="2965" y="7022"/>
                      <a:pt x="2932" y="7115"/>
                      <a:pt x="2888" y="7229"/>
                    </a:cubicBezTo>
                    <a:cubicBezTo>
                      <a:pt x="2743" y="7113"/>
                      <a:pt x="2825" y="6966"/>
                      <a:pt x="2771" y="6846"/>
                    </a:cubicBezTo>
                    <a:lnTo>
                      <a:pt x="2771" y="6846"/>
                    </a:lnTo>
                    <a:cubicBezTo>
                      <a:pt x="2684" y="6884"/>
                      <a:pt x="2689" y="6968"/>
                      <a:pt x="2696" y="7029"/>
                    </a:cubicBezTo>
                    <a:cubicBezTo>
                      <a:pt x="2711" y="7136"/>
                      <a:pt x="2740" y="7242"/>
                      <a:pt x="2779" y="7343"/>
                    </a:cubicBezTo>
                    <a:cubicBezTo>
                      <a:pt x="2816" y="7440"/>
                      <a:pt x="2828" y="7530"/>
                      <a:pt x="2810" y="7638"/>
                    </a:cubicBezTo>
                    <a:cubicBezTo>
                      <a:pt x="2668" y="8514"/>
                      <a:pt x="2771" y="9370"/>
                      <a:pt x="3049" y="10208"/>
                    </a:cubicBezTo>
                    <a:cubicBezTo>
                      <a:pt x="3121" y="10426"/>
                      <a:pt x="3246" y="10606"/>
                      <a:pt x="3417" y="10764"/>
                    </a:cubicBezTo>
                    <a:cubicBezTo>
                      <a:pt x="3656" y="10984"/>
                      <a:pt x="3934" y="11084"/>
                      <a:pt x="4244" y="11084"/>
                    </a:cubicBezTo>
                    <a:cubicBezTo>
                      <a:pt x="4280" y="11084"/>
                      <a:pt x="4316" y="11083"/>
                      <a:pt x="4353" y="11080"/>
                    </a:cubicBezTo>
                    <a:cubicBezTo>
                      <a:pt x="4441" y="11074"/>
                      <a:pt x="4543" y="11035"/>
                      <a:pt x="4611" y="10978"/>
                    </a:cubicBezTo>
                    <a:cubicBezTo>
                      <a:pt x="4861" y="10768"/>
                      <a:pt x="5025" y="10501"/>
                      <a:pt x="5084" y="10171"/>
                    </a:cubicBezTo>
                    <a:cubicBezTo>
                      <a:pt x="5204" y="9472"/>
                      <a:pt x="5271" y="8771"/>
                      <a:pt x="5246" y="8061"/>
                    </a:cubicBezTo>
                    <a:cubicBezTo>
                      <a:pt x="5237" y="7824"/>
                      <a:pt x="5267" y="7587"/>
                      <a:pt x="5285" y="7350"/>
                    </a:cubicBezTo>
                    <a:cubicBezTo>
                      <a:pt x="5304" y="7061"/>
                      <a:pt x="5213" y="6801"/>
                      <a:pt x="5079" y="6552"/>
                    </a:cubicBezTo>
                    <a:cubicBezTo>
                      <a:pt x="4997" y="6396"/>
                      <a:pt x="4921" y="6235"/>
                      <a:pt x="4834" y="6082"/>
                    </a:cubicBezTo>
                    <a:cubicBezTo>
                      <a:pt x="4786" y="5994"/>
                      <a:pt x="4729" y="5907"/>
                      <a:pt x="4668" y="5829"/>
                    </a:cubicBezTo>
                    <a:cubicBezTo>
                      <a:pt x="4600" y="5743"/>
                      <a:pt x="4591" y="5662"/>
                      <a:pt x="4638" y="5565"/>
                    </a:cubicBezTo>
                    <a:cubicBezTo>
                      <a:pt x="4762" y="5296"/>
                      <a:pt x="4974" y="5145"/>
                      <a:pt x="5264" y="5100"/>
                    </a:cubicBezTo>
                    <a:cubicBezTo>
                      <a:pt x="5353" y="5086"/>
                      <a:pt x="5443" y="5079"/>
                      <a:pt x="5532" y="5079"/>
                    </a:cubicBezTo>
                    <a:cubicBezTo>
                      <a:pt x="5754" y="5079"/>
                      <a:pt x="5973" y="5120"/>
                      <a:pt x="6186" y="5194"/>
                    </a:cubicBezTo>
                    <a:cubicBezTo>
                      <a:pt x="6293" y="5230"/>
                      <a:pt x="6398" y="5323"/>
                      <a:pt x="6464" y="5418"/>
                    </a:cubicBezTo>
                    <a:cubicBezTo>
                      <a:pt x="6564" y="5568"/>
                      <a:pt x="6660" y="5734"/>
                      <a:pt x="6707" y="5907"/>
                    </a:cubicBezTo>
                    <a:cubicBezTo>
                      <a:pt x="6826" y="6360"/>
                      <a:pt x="6922" y="6818"/>
                      <a:pt x="7016" y="7277"/>
                    </a:cubicBezTo>
                    <a:cubicBezTo>
                      <a:pt x="7075" y="7563"/>
                      <a:pt x="7006" y="7844"/>
                      <a:pt x="6943" y="8123"/>
                    </a:cubicBezTo>
                    <a:cubicBezTo>
                      <a:pt x="6761" y="8918"/>
                      <a:pt x="6432" y="9656"/>
                      <a:pt x="6029" y="10360"/>
                    </a:cubicBezTo>
                    <a:cubicBezTo>
                      <a:pt x="5937" y="10521"/>
                      <a:pt x="5790" y="10656"/>
                      <a:pt x="5645" y="10776"/>
                    </a:cubicBezTo>
                    <a:cubicBezTo>
                      <a:pt x="5584" y="10825"/>
                      <a:pt x="5512" y="10846"/>
                      <a:pt x="5437" y="10846"/>
                    </a:cubicBezTo>
                    <a:cubicBezTo>
                      <a:pt x="5371" y="10846"/>
                      <a:pt x="5302" y="10830"/>
                      <a:pt x="5237" y="10804"/>
                    </a:cubicBezTo>
                    <a:cubicBezTo>
                      <a:pt x="5172" y="10779"/>
                      <a:pt x="5105" y="10761"/>
                      <a:pt x="5036" y="10753"/>
                    </a:cubicBezTo>
                    <a:lnTo>
                      <a:pt x="5036" y="10753"/>
                    </a:lnTo>
                    <a:cubicBezTo>
                      <a:pt x="5139" y="10882"/>
                      <a:pt x="5297" y="10950"/>
                      <a:pt x="5452" y="10950"/>
                    </a:cubicBezTo>
                    <a:cubicBezTo>
                      <a:pt x="5556" y="10950"/>
                      <a:pt x="5659" y="10919"/>
                      <a:pt x="5744" y="10855"/>
                    </a:cubicBezTo>
                    <a:cubicBezTo>
                      <a:pt x="5883" y="10750"/>
                      <a:pt x="6008" y="10624"/>
                      <a:pt x="6156" y="10492"/>
                    </a:cubicBezTo>
                    <a:cubicBezTo>
                      <a:pt x="6200" y="10543"/>
                      <a:pt x="6245" y="10599"/>
                      <a:pt x="6291" y="10653"/>
                    </a:cubicBezTo>
                    <a:cubicBezTo>
                      <a:pt x="6445" y="10833"/>
                      <a:pt x="6632" y="10942"/>
                      <a:pt x="6868" y="10942"/>
                    </a:cubicBezTo>
                    <a:cubicBezTo>
                      <a:pt x="6883" y="10942"/>
                      <a:pt x="6899" y="10942"/>
                      <a:pt x="6914" y="10941"/>
                    </a:cubicBezTo>
                    <a:cubicBezTo>
                      <a:pt x="7025" y="10935"/>
                      <a:pt x="7129" y="10911"/>
                      <a:pt x="7214" y="10833"/>
                    </a:cubicBezTo>
                    <a:cubicBezTo>
                      <a:pt x="7250" y="10801"/>
                      <a:pt x="7289" y="10773"/>
                      <a:pt x="7330" y="10749"/>
                    </a:cubicBezTo>
                    <a:cubicBezTo>
                      <a:pt x="7694" y="10522"/>
                      <a:pt x="7991" y="10231"/>
                      <a:pt x="8219" y="9866"/>
                    </a:cubicBezTo>
                    <a:cubicBezTo>
                      <a:pt x="8251" y="9817"/>
                      <a:pt x="8294" y="9776"/>
                      <a:pt x="8348" y="9712"/>
                    </a:cubicBezTo>
                    <a:cubicBezTo>
                      <a:pt x="8404" y="9815"/>
                      <a:pt x="8451" y="9901"/>
                      <a:pt x="8500" y="9992"/>
                    </a:cubicBezTo>
                    <a:cubicBezTo>
                      <a:pt x="8542" y="9895"/>
                      <a:pt x="8490" y="9679"/>
                      <a:pt x="8341" y="9344"/>
                    </a:cubicBezTo>
                    <a:lnTo>
                      <a:pt x="8341" y="9344"/>
                    </a:lnTo>
                    <a:cubicBezTo>
                      <a:pt x="8620" y="9521"/>
                      <a:pt x="8785" y="9772"/>
                      <a:pt x="9052" y="9898"/>
                    </a:cubicBezTo>
                    <a:cubicBezTo>
                      <a:pt x="9015" y="9853"/>
                      <a:pt x="8982" y="9805"/>
                      <a:pt x="8941" y="9764"/>
                    </a:cubicBezTo>
                    <a:cubicBezTo>
                      <a:pt x="8800" y="9626"/>
                      <a:pt x="8662" y="9484"/>
                      <a:pt x="8512" y="9356"/>
                    </a:cubicBezTo>
                    <a:cubicBezTo>
                      <a:pt x="8201" y="9088"/>
                      <a:pt x="7996" y="8746"/>
                      <a:pt x="7811" y="8388"/>
                    </a:cubicBezTo>
                    <a:cubicBezTo>
                      <a:pt x="7616" y="8009"/>
                      <a:pt x="7520" y="7601"/>
                      <a:pt x="7501" y="7173"/>
                    </a:cubicBezTo>
                    <a:cubicBezTo>
                      <a:pt x="7486" y="6810"/>
                      <a:pt x="7598" y="6474"/>
                      <a:pt x="7727" y="6147"/>
                    </a:cubicBezTo>
                    <a:cubicBezTo>
                      <a:pt x="7785" y="6002"/>
                      <a:pt x="7917" y="5928"/>
                      <a:pt x="8051" y="5928"/>
                    </a:cubicBezTo>
                    <a:cubicBezTo>
                      <a:pt x="8164" y="5928"/>
                      <a:pt x="8278" y="5980"/>
                      <a:pt x="8351" y="6085"/>
                    </a:cubicBezTo>
                    <a:cubicBezTo>
                      <a:pt x="8865" y="6815"/>
                      <a:pt x="9372" y="7547"/>
                      <a:pt x="9885" y="8274"/>
                    </a:cubicBezTo>
                    <a:cubicBezTo>
                      <a:pt x="10096" y="8576"/>
                      <a:pt x="10173" y="8926"/>
                      <a:pt x="10209" y="9272"/>
                    </a:cubicBezTo>
                    <a:cubicBezTo>
                      <a:pt x="10233" y="9484"/>
                      <a:pt x="10143" y="9710"/>
                      <a:pt x="10087" y="9926"/>
                    </a:cubicBezTo>
                    <a:cubicBezTo>
                      <a:pt x="10033" y="10144"/>
                      <a:pt x="9957" y="10356"/>
                      <a:pt x="9895" y="10570"/>
                    </a:cubicBezTo>
                    <a:cubicBezTo>
                      <a:pt x="9747" y="11088"/>
                      <a:pt x="9528" y="11577"/>
                      <a:pt x="9298" y="12063"/>
                    </a:cubicBezTo>
                    <a:cubicBezTo>
                      <a:pt x="9163" y="12351"/>
                      <a:pt x="8941" y="12564"/>
                      <a:pt x="8695" y="12743"/>
                    </a:cubicBezTo>
                    <a:cubicBezTo>
                      <a:pt x="8270" y="13047"/>
                      <a:pt x="7831" y="13332"/>
                      <a:pt x="7390" y="13614"/>
                    </a:cubicBezTo>
                    <a:cubicBezTo>
                      <a:pt x="7214" y="13727"/>
                      <a:pt x="7019" y="13813"/>
                      <a:pt x="6832" y="13909"/>
                    </a:cubicBezTo>
                    <a:cubicBezTo>
                      <a:pt x="6581" y="14038"/>
                      <a:pt x="6315" y="14117"/>
                      <a:pt x="6032" y="14131"/>
                    </a:cubicBezTo>
                    <a:cubicBezTo>
                      <a:pt x="6009" y="14132"/>
                      <a:pt x="5988" y="14132"/>
                      <a:pt x="5967" y="14132"/>
                    </a:cubicBezTo>
                    <a:cubicBezTo>
                      <a:pt x="5797" y="14132"/>
                      <a:pt x="5675" y="14093"/>
                      <a:pt x="5535" y="13996"/>
                    </a:cubicBezTo>
                    <a:cubicBezTo>
                      <a:pt x="5630" y="13909"/>
                      <a:pt x="5729" y="13829"/>
                      <a:pt x="5814" y="13737"/>
                    </a:cubicBezTo>
                    <a:cubicBezTo>
                      <a:pt x="5906" y="13638"/>
                      <a:pt x="5985" y="13527"/>
                      <a:pt x="6069" y="13421"/>
                    </a:cubicBezTo>
                    <a:cubicBezTo>
                      <a:pt x="6147" y="13320"/>
                      <a:pt x="6227" y="13221"/>
                      <a:pt x="6285" y="13098"/>
                    </a:cubicBezTo>
                    <a:lnTo>
                      <a:pt x="6285" y="13098"/>
                    </a:lnTo>
                    <a:cubicBezTo>
                      <a:pt x="6224" y="13152"/>
                      <a:pt x="6155" y="13199"/>
                      <a:pt x="6102" y="13262"/>
                    </a:cubicBezTo>
                    <a:cubicBezTo>
                      <a:pt x="5864" y="13553"/>
                      <a:pt x="5580" y="13796"/>
                      <a:pt x="5274" y="14012"/>
                    </a:cubicBezTo>
                    <a:cubicBezTo>
                      <a:pt x="5166" y="14089"/>
                      <a:pt x="5033" y="14129"/>
                      <a:pt x="4908" y="14179"/>
                    </a:cubicBezTo>
                    <a:cubicBezTo>
                      <a:pt x="4842" y="14204"/>
                      <a:pt x="4771" y="14216"/>
                      <a:pt x="4704" y="14234"/>
                    </a:cubicBezTo>
                    <a:cubicBezTo>
                      <a:pt x="4704" y="14251"/>
                      <a:pt x="4705" y="14267"/>
                      <a:pt x="4705" y="14284"/>
                    </a:cubicBezTo>
                    <a:cubicBezTo>
                      <a:pt x="4745" y="14289"/>
                      <a:pt x="4786" y="14302"/>
                      <a:pt x="4825" y="14302"/>
                    </a:cubicBezTo>
                    <a:cubicBezTo>
                      <a:pt x="4833" y="14302"/>
                      <a:pt x="4840" y="14301"/>
                      <a:pt x="4848" y="14300"/>
                    </a:cubicBezTo>
                    <a:cubicBezTo>
                      <a:pt x="4954" y="14282"/>
                      <a:pt x="5072" y="14276"/>
                      <a:pt x="5160" y="14224"/>
                    </a:cubicBezTo>
                    <a:cubicBezTo>
                      <a:pt x="5246" y="14174"/>
                      <a:pt x="5326" y="14151"/>
                      <a:pt x="5409" y="14151"/>
                    </a:cubicBezTo>
                    <a:cubicBezTo>
                      <a:pt x="5478" y="14151"/>
                      <a:pt x="5548" y="14167"/>
                      <a:pt x="5624" y="14197"/>
                    </a:cubicBezTo>
                    <a:cubicBezTo>
                      <a:pt x="5743" y="14244"/>
                      <a:pt x="5862" y="14263"/>
                      <a:pt x="5979" y="14263"/>
                    </a:cubicBezTo>
                    <a:cubicBezTo>
                      <a:pt x="6195" y="14263"/>
                      <a:pt x="6407" y="14198"/>
                      <a:pt x="6615" y="14125"/>
                    </a:cubicBezTo>
                    <a:cubicBezTo>
                      <a:pt x="6775" y="14068"/>
                      <a:pt x="6923" y="13981"/>
                      <a:pt x="7078" y="13909"/>
                    </a:cubicBezTo>
                    <a:cubicBezTo>
                      <a:pt x="7124" y="13888"/>
                      <a:pt x="7175" y="13871"/>
                      <a:pt x="7256" y="13838"/>
                    </a:cubicBezTo>
                    <a:cubicBezTo>
                      <a:pt x="7256" y="13934"/>
                      <a:pt x="7258" y="14006"/>
                      <a:pt x="7256" y="14077"/>
                    </a:cubicBezTo>
                    <a:cubicBezTo>
                      <a:pt x="7250" y="14852"/>
                      <a:pt x="7244" y="15628"/>
                      <a:pt x="7235" y="16404"/>
                    </a:cubicBezTo>
                    <a:cubicBezTo>
                      <a:pt x="7229" y="16920"/>
                      <a:pt x="7228" y="17438"/>
                      <a:pt x="7286" y="17952"/>
                    </a:cubicBezTo>
                    <a:cubicBezTo>
                      <a:pt x="7318" y="18233"/>
                      <a:pt x="7220" y="18422"/>
                      <a:pt x="6956" y="18557"/>
                    </a:cubicBezTo>
                    <a:cubicBezTo>
                      <a:pt x="6282" y="18899"/>
                      <a:pt x="5585" y="19154"/>
                      <a:pt x="4831" y="19235"/>
                    </a:cubicBezTo>
                    <a:cubicBezTo>
                      <a:pt x="4722" y="19247"/>
                      <a:pt x="4612" y="19252"/>
                      <a:pt x="4503" y="19252"/>
                    </a:cubicBezTo>
                    <a:cubicBezTo>
                      <a:pt x="4190" y="19252"/>
                      <a:pt x="3880" y="19208"/>
                      <a:pt x="3576" y="19139"/>
                    </a:cubicBezTo>
                    <a:cubicBezTo>
                      <a:pt x="3206" y="19057"/>
                      <a:pt x="2824" y="19008"/>
                      <a:pt x="2491" y="18801"/>
                    </a:cubicBezTo>
                    <a:cubicBezTo>
                      <a:pt x="2219" y="18633"/>
                      <a:pt x="1942" y="18476"/>
                      <a:pt x="1667" y="18312"/>
                    </a:cubicBezTo>
                    <a:cubicBezTo>
                      <a:pt x="1615" y="18281"/>
                      <a:pt x="1567" y="18242"/>
                      <a:pt x="1517" y="18206"/>
                    </a:cubicBezTo>
                    <a:cubicBezTo>
                      <a:pt x="1326" y="18063"/>
                      <a:pt x="1229" y="17894"/>
                      <a:pt x="1238" y="17637"/>
                    </a:cubicBezTo>
                    <a:cubicBezTo>
                      <a:pt x="1269" y="16671"/>
                      <a:pt x="1179" y="15708"/>
                      <a:pt x="1140" y="14743"/>
                    </a:cubicBezTo>
                    <a:cubicBezTo>
                      <a:pt x="1116" y="14077"/>
                      <a:pt x="1133" y="13409"/>
                      <a:pt x="1130" y="12743"/>
                    </a:cubicBezTo>
                    <a:lnTo>
                      <a:pt x="1130" y="12140"/>
                    </a:lnTo>
                    <a:cubicBezTo>
                      <a:pt x="1190" y="12198"/>
                      <a:pt x="1230" y="12237"/>
                      <a:pt x="1269" y="12278"/>
                    </a:cubicBezTo>
                    <a:cubicBezTo>
                      <a:pt x="1679" y="12725"/>
                      <a:pt x="2089" y="13169"/>
                      <a:pt x="2560" y="13553"/>
                    </a:cubicBezTo>
                    <a:cubicBezTo>
                      <a:pt x="2815" y="13761"/>
                      <a:pt x="3095" y="13927"/>
                      <a:pt x="3408" y="14030"/>
                    </a:cubicBezTo>
                    <a:cubicBezTo>
                      <a:pt x="3460" y="14047"/>
                      <a:pt x="3513" y="14058"/>
                      <a:pt x="3573" y="14058"/>
                    </a:cubicBezTo>
                    <a:cubicBezTo>
                      <a:pt x="3600" y="14058"/>
                      <a:pt x="3627" y="14056"/>
                      <a:pt x="3657" y="14051"/>
                    </a:cubicBezTo>
                    <a:cubicBezTo>
                      <a:pt x="3634" y="14027"/>
                      <a:pt x="3618" y="13988"/>
                      <a:pt x="3591" y="13979"/>
                    </a:cubicBezTo>
                    <a:cubicBezTo>
                      <a:pt x="2959" y="13752"/>
                      <a:pt x="2459" y="13340"/>
                      <a:pt x="2002" y="12864"/>
                    </a:cubicBezTo>
                    <a:cubicBezTo>
                      <a:pt x="1711" y="12561"/>
                      <a:pt x="1418" y="12258"/>
                      <a:pt x="1140" y="11940"/>
                    </a:cubicBezTo>
                    <a:cubicBezTo>
                      <a:pt x="1013" y="11793"/>
                      <a:pt x="918" y="11616"/>
                      <a:pt x="824" y="11445"/>
                    </a:cubicBezTo>
                    <a:cubicBezTo>
                      <a:pt x="696" y="11215"/>
                      <a:pt x="584" y="10977"/>
                      <a:pt x="465" y="10743"/>
                    </a:cubicBezTo>
                    <a:lnTo>
                      <a:pt x="465" y="10743"/>
                    </a:lnTo>
                    <a:cubicBezTo>
                      <a:pt x="482" y="10821"/>
                      <a:pt x="486" y="10906"/>
                      <a:pt x="518" y="10980"/>
                    </a:cubicBezTo>
                    <a:cubicBezTo>
                      <a:pt x="642" y="11265"/>
                      <a:pt x="768" y="11551"/>
                      <a:pt x="909" y="11829"/>
                    </a:cubicBezTo>
                    <a:cubicBezTo>
                      <a:pt x="950" y="11911"/>
                      <a:pt x="980" y="11982"/>
                      <a:pt x="980" y="12074"/>
                    </a:cubicBezTo>
                    <a:cubicBezTo>
                      <a:pt x="984" y="12870"/>
                      <a:pt x="990" y="13665"/>
                      <a:pt x="999" y="14461"/>
                    </a:cubicBezTo>
                    <a:cubicBezTo>
                      <a:pt x="1002" y="14759"/>
                      <a:pt x="995" y="15061"/>
                      <a:pt x="1020" y="15358"/>
                    </a:cubicBezTo>
                    <a:cubicBezTo>
                      <a:pt x="1085" y="16104"/>
                      <a:pt x="1098" y="16851"/>
                      <a:pt x="1094" y="17598"/>
                    </a:cubicBezTo>
                    <a:cubicBezTo>
                      <a:pt x="1091" y="18060"/>
                      <a:pt x="1095" y="18063"/>
                      <a:pt x="1455" y="18351"/>
                    </a:cubicBezTo>
                    <a:cubicBezTo>
                      <a:pt x="1493" y="18380"/>
                      <a:pt x="1531" y="18410"/>
                      <a:pt x="1571" y="18434"/>
                    </a:cubicBezTo>
                    <a:cubicBezTo>
                      <a:pt x="1900" y="18629"/>
                      <a:pt x="2225" y="18825"/>
                      <a:pt x="2557" y="19013"/>
                    </a:cubicBezTo>
                    <a:cubicBezTo>
                      <a:pt x="2662" y="19072"/>
                      <a:pt x="2777" y="19121"/>
                      <a:pt x="2896" y="19148"/>
                    </a:cubicBezTo>
                    <a:cubicBezTo>
                      <a:pt x="3232" y="19226"/>
                      <a:pt x="3573" y="19297"/>
                      <a:pt x="3913" y="19357"/>
                    </a:cubicBezTo>
                    <a:cubicBezTo>
                      <a:pt x="4120" y="19394"/>
                      <a:pt x="4328" y="19413"/>
                      <a:pt x="4537" y="19413"/>
                    </a:cubicBezTo>
                    <a:cubicBezTo>
                      <a:pt x="4654" y="19413"/>
                      <a:pt x="4771" y="19407"/>
                      <a:pt x="4888" y="19396"/>
                    </a:cubicBezTo>
                    <a:cubicBezTo>
                      <a:pt x="5511" y="19334"/>
                      <a:pt x="6095" y="19130"/>
                      <a:pt x="6665" y="18890"/>
                    </a:cubicBezTo>
                    <a:cubicBezTo>
                      <a:pt x="6871" y="18803"/>
                      <a:pt x="7061" y="18681"/>
                      <a:pt x="7253" y="18564"/>
                    </a:cubicBezTo>
                    <a:cubicBezTo>
                      <a:pt x="7388" y="18480"/>
                      <a:pt x="7453" y="18345"/>
                      <a:pt x="7448" y="18183"/>
                    </a:cubicBezTo>
                    <a:cubicBezTo>
                      <a:pt x="7447" y="18075"/>
                      <a:pt x="7439" y="17966"/>
                      <a:pt x="7435" y="17858"/>
                    </a:cubicBezTo>
                    <a:cubicBezTo>
                      <a:pt x="7417" y="17438"/>
                      <a:pt x="7384" y="17016"/>
                      <a:pt x="7382" y="16596"/>
                    </a:cubicBezTo>
                    <a:cubicBezTo>
                      <a:pt x="7378" y="15774"/>
                      <a:pt x="7393" y="14951"/>
                      <a:pt x="7399" y="14128"/>
                    </a:cubicBezTo>
                    <a:cubicBezTo>
                      <a:pt x="7399" y="14000"/>
                      <a:pt x="7399" y="13873"/>
                      <a:pt x="7399" y="13761"/>
                    </a:cubicBezTo>
                    <a:cubicBezTo>
                      <a:pt x="7577" y="13649"/>
                      <a:pt x="7744" y="13547"/>
                      <a:pt x="7909" y="13442"/>
                    </a:cubicBezTo>
                    <a:cubicBezTo>
                      <a:pt x="8321" y="13178"/>
                      <a:pt x="8740" y="12921"/>
                      <a:pt x="9075" y="12555"/>
                    </a:cubicBezTo>
                    <a:cubicBezTo>
                      <a:pt x="9187" y="12432"/>
                      <a:pt x="9288" y="12291"/>
                      <a:pt x="9366" y="12144"/>
                    </a:cubicBezTo>
                    <a:cubicBezTo>
                      <a:pt x="9702" y="11518"/>
                      <a:pt x="9960" y="10861"/>
                      <a:pt x="10123" y="10169"/>
                    </a:cubicBezTo>
                    <a:cubicBezTo>
                      <a:pt x="10141" y="10091"/>
                      <a:pt x="10169" y="10012"/>
                      <a:pt x="10197" y="9937"/>
                    </a:cubicBezTo>
                    <a:cubicBezTo>
                      <a:pt x="10434" y="9325"/>
                      <a:pt x="10305" y="8752"/>
                      <a:pt x="9963" y="8232"/>
                    </a:cubicBezTo>
                    <a:cubicBezTo>
                      <a:pt x="9484" y="7506"/>
                      <a:pt x="8970" y="6804"/>
                      <a:pt x="8472" y="6090"/>
                    </a:cubicBezTo>
                    <a:cubicBezTo>
                      <a:pt x="8330" y="5889"/>
                      <a:pt x="8266" y="5810"/>
                      <a:pt x="8141" y="5810"/>
                    </a:cubicBezTo>
                    <a:cubicBezTo>
                      <a:pt x="8071" y="5810"/>
                      <a:pt x="7981" y="5835"/>
                      <a:pt x="7849" y="5877"/>
                    </a:cubicBezTo>
                    <a:lnTo>
                      <a:pt x="7849" y="5878"/>
                    </a:lnTo>
                    <a:cubicBezTo>
                      <a:pt x="7812" y="5890"/>
                      <a:pt x="7779" y="5897"/>
                      <a:pt x="7749" y="5897"/>
                    </a:cubicBezTo>
                    <a:cubicBezTo>
                      <a:pt x="7692" y="5897"/>
                      <a:pt x="7647" y="5872"/>
                      <a:pt x="7613" y="5800"/>
                    </a:cubicBezTo>
                    <a:cubicBezTo>
                      <a:pt x="7567" y="5703"/>
                      <a:pt x="7481" y="5656"/>
                      <a:pt x="7384" y="5611"/>
                    </a:cubicBezTo>
                    <a:cubicBezTo>
                      <a:pt x="7280" y="5562"/>
                      <a:pt x="7178" y="5534"/>
                      <a:pt x="7076" y="5534"/>
                    </a:cubicBezTo>
                    <a:cubicBezTo>
                      <a:pt x="6990" y="5534"/>
                      <a:pt x="6904" y="5554"/>
                      <a:pt x="6817" y="5599"/>
                    </a:cubicBezTo>
                    <a:cubicBezTo>
                      <a:pt x="6796" y="5611"/>
                      <a:pt x="6766" y="5608"/>
                      <a:pt x="6730" y="5614"/>
                    </a:cubicBezTo>
                    <a:cubicBezTo>
                      <a:pt x="6687" y="5551"/>
                      <a:pt x="6645" y="5491"/>
                      <a:pt x="6608" y="5428"/>
                    </a:cubicBezTo>
                    <a:cubicBezTo>
                      <a:pt x="6462" y="5185"/>
                      <a:pt x="6255" y="5035"/>
                      <a:pt x="5972" y="5003"/>
                    </a:cubicBezTo>
                    <a:cubicBezTo>
                      <a:pt x="5775" y="4982"/>
                      <a:pt x="5579" y="4964"/>
                      <a:pt x="5382" y="4961"/>
                    </a:cubicBezTo>
                    <a:cubicBezTo>
                      <a:pt x="5379" y="4961"/>
                      <a:pt x="5376" y="4961"/>
                      <a:pt x="5372" y="4961"/>
                    </a:cubicBezTo>
                    <a:cubicBezTo>
                      <a:pt x="5080" y="4961"/>
                      <a:pt x="4844" y="5096"/>
                      <a:pt x="4656" y="5317"/>
                    </a:cubicBezTo>
                    <a:cubicBezTo>
                      <a:pt x="4591" y="5392"/>
                      <a:pt x="4525" y="5469"/>
                      <a:pt x="4447" y="5560"/>
                    </a:cubicBezTo>
                    <a:cubicBezTo>
                      <a:pt x="4181" y="5330"/>
                      <a:pt x="3878" y="5207"/>
                      <a:pt x="3530" y="5207"/>
                    </a:cubicBezTo>
                    <a:cubicBezTo>
                      <a:pt x="3524" y="5207"/>
                      <a:pt x="3517" y="5207"/>
                      <a:pt x="3511" y="5208"/>
                    </a:cubicBezTo>
                    <a:cubicBezTo>
                      <a:pt x="3163" y="5212"/>
                      <a:pt x="2828" y="5262"/>
                      <a:pt x="2528" y="5515"/>
                    </a:cubicBezTo>
                    <a:cubicBezTo>
                      <a:pt x="2494" y="5374"/>
                      <a:pt x="2456" y="5272"/>
                      <a:pt x="2444" y="5166"/>
                    </a:cubicBezTo>
                    <a:cubicBezTo>
                      <a:pt x="2381" y="4652"/>
                      <a:pt x="2318" y="4141"/>
                      <a:pt x="2269" y="3626"/>
                    </a:cubicBezTo>
                    <a:cubicBezTo>
                      <a:pt x="2204" y="2943"/>
                      <a:pt x="2149" y="2258"/>
                      <a:pt x="2095" y="1574"/>
                    </a:cubicBezTo>
                    <a:cubicBezTo>
                      <a:pt x="2069" y="1260"/>
                      <a:pt x="1990" y="957"/>
                      <a:pt x="1880" y="664"/>
                    </a:cubicBezTo>
                    <a:cubicBezTo>
                      <a:pt x="1730" y="271"/>
                      <a:pt x="1472" y="19"/>
                      <a:pt x="1020" y="1"/>
                    </a:cubicBezTo>
                    <a:cubicBezTo>
                      <a:pt x="1009" y="1"/>
                      <a:pt x="998" y="1"/>
                      <a:pt x="9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2" name="Subtitle 1"/>
          <p:cNvSpPr>
            <a:spLocks noGrp="1"/>
          </p:cNvSpPr>
          <p:nvPr>
            <p:ph type="subTitle" idx="2"/>
          </p:nvPr>
        </p:nvSpPr>
        <p:spPr>
          <a:xfrm>
            <a:off x="3418193" y="2765836"/>
            <a:ext cx="2253300" cy="576000"/>
          </a:xfrm>
        </p:spPr>
        <p:txBody>
          <a:bodyPr/>
          <a:lstStyle/>
          <a:p>
            <a:r>
              <a:rPr lang="en-US" dirty="0"/>
              <a:t>BƯỚC 2</a:t>
            </a:r>
          </a:p>
        </p:txBody>
      </p:sp>
      <p:sp>
        <p:nvSpPr>
          <p:cNvPr id="53" name="Subtitle 1"/>
          <p:cNvSpPr>
            <a:spLocks noGrp="1"/>
          </p:cNvSpPr>
          <p:nvPr>
            <p:ph type="subTitle" idx="2"/>
          </p:nvPr>
        </p:nvSpPr>
        <p:spPr>
          <a:xfrm>
            <a:off x="5785497" y="2783429"/>
            <a:ext cx="2253300" cy="576000"/>
          </a:xfrm>
        </p:spPr>
        <p:txBody>
          <a:bodyPr/>
          <a:lstStyle/>
          <a:p>
            <a:r>
              <a:rPr lang="en-US" dirty="0"/>
              <a:t>BƯỚC 3</a:t>
            </a:r>
          </a:p>
        </p:txBody>
      </p:sp>
    </p:spTree>
    <p:extLst>
      <p:ext uri="{BB962C8B-B14F-4D97-AF65-F5344CB8AC3E}">
        <p14:creationId xmlns:p14="http://schemas.microsoft.com/office/powerpoint/2010/main" val="1527927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42">
                                            <p:txEl>
                                              <p:pRg st="0" end="0"/>
                                            </p:txEl>
                                          </p:spTgt>
                                        </p:tgtEl>
                                        <p:attrNameLst>
                                          <p:attrName>style.visibility</p:attrName>
                                        </p:attrNameLst>
                                      </p:cBhvr>
                                      <p:to>
                                        <p:strVal val="visible"/>
                                      </p:to>
                                    </p:set>
                                    <p:animEffect transition="in" filter="barn(inVertical)">
                                      <p:cBhvr>
                                        <p:cTn id="10" dur="500"/>
                                        <p:tgtEl>
                                          <p:spTgt spid="44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44">
                                            <p:txEl>
                                              <p:pRg st="0" end="0"/>
                                            </p:txEl>
                                          </p:spTgt>
                                        </p:tgtEl>
                                        <p:attrNameLst>
                                          <p:attrName>style.visibility</p:attrName>
                                        </p:attrNameLst>
                                      </p:cBhvr>
                                      <p:to>
                                        <p:strVal val="visible"/>
                                      </p:to>
                                    </p:set>
                                    <p:animEffect transition="in" filter="barn(inVertical)">
                                      <p:cBhvr>
                                        <p:cTn id="15" dur="500"/>
                                        <p:tgtEl>
                                          <p:spTgt spid="444">
                                            <p:txEl>
                                              <p:pRg st="0" end="0"/>
                                            </p:txEl>
                                          </p:spTgt>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52">
                                            <p:txEl>
                                              <p:pRg st="0" end="0"/>
                                            </p:txEl>
                                          </p:spTgt>
                                        </p:tgtEl>
                                        <p:attrNameLst>
                                          <p:attrName>style.visibility</p:attrName>
                                        </p:attrNameLst>
                                      </p:cBhvr>
                                      <p:to>
                                        <p:strVal val="visible"/>
                                      </p:to>
                                    </p:set>
                                    <p:animEffect transition="in" filter="barn(inVertical)">
                                      <p:cBhvr>
                                        <p:cTn id="18" dur="500"/>
                                        <p:tgtEl>
                                          <p:spTgt spid="52">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53">
                                            <p:txEl>
                                              <p:pRg st="0" end="0"/>
                                            </p:txEl>
                                          </p:spTgt>
                                        </p:tgtEl>
                                        <p:attrNameLst>
                                          <p:attrName>style.visibility</p:attrName>
                                        </p:attrNameLst>
                                      </p:cBhvr>
                                      <p:to>
                                        <p:strVal val="visible"/>
                                      </p:to>
                                    </p:set>
                                    <p:animEffect transition="in" filter="barn(inVertical)">
                                      <p:cBhvr>
                                        <p:cTn id="23" dur="500"/>
                                        <p:tgtEl>
                                          <p:spTgt spid="53">
                                            <p:txEl>
                                              <p:pRg st="0" end="0"/>
                                            </p:txEl>
                                          </p:spTgt>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446">
                                            <p:txEl>
                                              <p:pRg st="0" end="0"/>
                                            </p:txEl>
                                          </p:spTgt>
                                        </p:tgtEl>
                                        <p:attrNameLst>
                                          <p:attrName>style.visibility</p:attrName>
                                        </p:attrNameLst>
                                      </p:cBhvr>
                                      <p:to>
                                        <p:strVal val="visible"/>
                                      </p:to>
                                    </p:set>
                                    <p:animEffect transition="in" filter="barn(inVertical)">
                                      <p:cBhvr>
                                        <p:cTn id="26" dur="500"/>
                                        <p:tgtEl>
                                          <p:spTgt spid="44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2" grpId="0" build="p"/>
      <p:bldP spid="444" grpId="0" build="p"/>
      <p:bldP spid="446" grpId="0" build="p"/>
      <p:bldP spid="2" grpId="0" build="p"/>
      <p:bldP spid="52" grpId="0" build="p"/>
      <p:bldP spid="53" grpId="0" build="p"/>
    </p:bldLst>
  </p:timing>
</p:sld>
</file>

<file path=ppt/theme/theme1.xml><?xml version="1.0" encoding="utf-8"?>
<a:theme xmlns:a="http://schemas.openxmlformats.org/drawingml/2006/main" name="ASL Workshop to Celebrate International Day of Sign Languages by Slidesgo">
  <a:themeElements>
    <a:clrScheme name="Simple Light">
      <a:dk1>
        <a:srgbClr val="FFFFFF"/>
      </a:dk1>
      <a:lt1>
        <a:srgbClr val="D12E2E"/>
      </a:lt1>
      <a:dk2>
        <a:srgbClr val="FFC038"/>
      </a:dk2>
      <a:lt2>
        <a:srgbClr val="9FDBD1"/>
      </a:lt2>
      <a:accent1>
        <a:srgbClr val="121259"/>
      </a:accent1>
      <a:accent2>
        <a:srgbClr val="000000"/>
      </a:accent2>
      <a:accent3>
        <a:srgbClr val="FFFFFF"/>
      </a:accent3>
      <a:accent4>
        <a:srgbClr val="FFFFFF"/>
      </a:accent4>
      <a:accent5>
        <a:srgbClr val="FFFFFF"/>
      </a:accent5>
      <a:accent6>
        <a:srgbClr val="FFFFFF"/>
      </a:accent6>
      <a:hlink>
        <a:srgbClr val="12125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ASL Workshop to Celebrate International Day of Sign Languages by Slidesgo">
  <a:themeElements>
    <a:clrScheme name="Simple Light">
      <a:dk1>
        <a:srgbClr val="FFFFFF"/>
      </a:dk1>
      <a:lt1>
        <a:srgbClr val="D12E2E"/>
      </a:lt1>
      <a:dk2>
        <a:srgbClr val="FFC038"/>
      </a:dk2>
      <a:lt2>
        <a:srgbClr val="9FDBD1"/>
      </a:lt2>
      <a:accent1>
        <a:srgbClr val="121259"/>
      </a:accent1>
      <a:accent2>
        <a:srgbClr val="000000"/>
      </a:accent2>
      <a:accent3>
        <a:srgbClr val="FFFFFF"/>
      </a:accent3>
      <a:accent4>
        <a:srgbClr val="FFFFFF"/>
      </a:accent4>
      <a:accent5>
        <a:srgbClr val="FFFFFF"/>
      </a:accent5>
      <a:accent6>
        <a:srgbClr val="FFFFFF"/>
      </a:accent6>
      <a:hlink>
        <a:srgbClr val="12125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1376</TotalTime>
  <Words>1929</Words>
  <Application>Microsoft Office PowerPoint</Application>
  <PresentationFormat>On-screen Show (16:9)</PresentationFormat>
  <Paragraphs>193</Paragraphs>
  <Slides>19</Slides>
  <Notes>19</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19</vt:i4>
      </vt:variant>
    </vt:vector>
  </HeadingPairs>
  <TitlesOfParts>
    <vt:vector size="29" baseType="lpstr">
      <vt:lpstr>Albert Sans</vt:lpstr>
      <vt:lpstr>Times New Roman</vt:lpstr>
      <vt:lpstr>Albert Sans Medium</vt:lpstr>
      <vt:lpstr>Quicksand</vt:lpstr>
      <vt:lpstr>Bebas Neue</vt:lpstr>
      <vt:lpstr>Arial</vt:lpstr>
      <vt:lpstr>Albert Sans SemiBold</vt:lpstr>
      <vt:lpstr>Calibri</vt:lpstr>
      <vt:lpstr>ASL Workshop to Celebrate International Day of Sign Languages by Slidesgo</vt:lpstr>
      <vt:lpstr>1_ASL Workshop to Celebrate International Day of Sign Languages by Slidesgo</vt:lpstr>
      <vt:lpstr>PowerPoint Presentation</vt:lpstr>
      <vt:lpstr>I. YÊU CẦU ĐỐI VỚI BÀI VĂN NGHỊ LUẬN VỀ MỘT VẤN ĐỀ TRONG ĐỜI SỐNG  (TRÌNH BÀY Ý KIẾN TÁN THÀNH)</vt:lpstr>
      <vt:lpstr>PowerPoint Presentation</vt:lpstr>
      <vt:lpstr>PowerPoint Presentation</vt:lpstr>
      <vt:lpstr>II. PHÂN TÍCH BÀI VIẾT THAM KHẢO “Trường học đầu tiên”</vt:lpstr>
      <vt:lpstr>PowerPoint Presentation</vt:lpstr>
      <vt:lpstr>PowerPoint Presentation</vt:lpstr>
      <vt:lpstr>III. THỰC HÀNH VIẾT THEO CÁC BƯỚC</vt:lpstr>
      <vt:lpstr>CÁC BƯỚC THỰC HÀNH VIẾT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Hiền Vũ</cp:lastModifiedBy>
  <cp:revision>35</cp:revision>
  <dcterms:modified xsi:type="dcterms:W3CDTF">2024-05-21T14:51:03Z</dcterms:modified>
</cp:coreProperties>
</file>