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15" r:id="rId2"/>
    <p:sldId id="256" r:id="rId3"/>
    <p:sldId id="292" r:id="rId4"/>
    <p:sldId id="293" r:id="rId5"/>
    <p:sldId id="294" r:id="rId6"/>
    <p:sldId id="295" r:id="rId7"/>
    <p:sldId id="296" r:id="rId8"/>
    <p:sldId id="297" r:id="rId9"/>
    <p:sldId id="257" r:id="rId10"/>
    <p:sldId id="298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</p:sldIdLst>
  <p:sldSz cx="18288000" cy="10287000"/>
  <p:notesSz cx="6858000" cy="9144000"/>
  <p:embeddedFontLst>
    <p:embeddedFont>
      <p:font typeface=".VnArabia" panose="020B7200000000000000"/>
      <p:regular r:id="rId27"/>
    </p:embeddedFont>
    <p:embeddedFont>
      <p:font typeface="Arima Madurai Medium" panose="020B0604020202020204" charset="0"/>
      <p:regular r:id="rId28"/>
      <p:bold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VNI-Thufap3" panose="020200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5591C-6E53-497E-ACEA-CEB20501081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4A709-30E3-45B8-9B28-A2E2CF7E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3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4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0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7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0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2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1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5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3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5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2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8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9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svg"/><Relationship Id="rId9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4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45.sv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1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8968">
            <a:off x="13197417" y="5324126"/>
            <a:ext cx="3741121" cy="3754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222" y="7620"/>
            <a:ext cx="2935490" cy="3171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528" y="2662511"/>
            <a:ext cx="3640128" cy="1998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31665" y="1175188"/>
            <a:ext cx="1106028" cy="14873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1489">
            <a:off x="2904526" y="7807163"/>
            <a:ext cx="2846143" cy="1009087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19336">
            <a:off x="13740419" y="5873876"/>
            <a:ext cx="2655118" cy="258270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4BE7D16-1BF6-9A43-7C29-461464D04D68}"/>
              </a:ext>
            </a:extLst>
          </p:cNvPr>
          <p:cNvSpPr/>
          <p:nvPr/>
        </p:nvSpPr>
        <p:spPr>
          <a:xfrm>
            <a:off x="6798603" y="1461649"/>
            <a:ext cx="4690794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FC866B-BF07-DF33-72EE-84D7F686E614}"/>
              </a:ext>
            </a:extLst>
          </p:cNvPr>
          <p:cNvSpPr/>
          <p:nvPr/>
        </p:nvSpPr>
        <p:spPr>
          <a:xfrm>
            <a:off x="5832102" y="5143500"/>
            <a:ext cx="3921498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C00000"/>
                </a:solidFill>
                <a:latin typeface=".VnArabia" panose="020B720000000000000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9450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89980" y="2697111"/>
            <a:ext cx="12739595" cy="7154027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98396" y="3323141"/>
            <a:ext cx="9820791" cy="2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(1)- Đêm tháng năm </a:t>
            </a:r>
            <a:r>
              <a:rPr lang="pt-BR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nằm đã sáng</a:t>
            </a: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Ngày tháng mười </a:t>
            </a:r>
            <a:r>
              <a:rPr lang="pt-BR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cười đã tối.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(Tục ngữ)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84997" y="5554244"/>
            <a:ext cx="9912041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(2)-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Ai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algn="r"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ight Arrow 19"/>
          <p:cNvSpPr>
            <a:spLocks noChangeArrowheads="1"/>
          </p:cNvSpPr>
          <p:nvPr/>
        </p:nvSpPr>
        <p:spPr bwMode="auto">
          <a:xfrm>
            <a:off x="2459370" y="8718344"/>
            <a:ext cx="1724025" cy="642938"/>
          </a:xfrm>
          <a:prstGeom prst="rightArrow">
            <a:avLst>
              <a:gd name="adj1" fmla="val 50000"/>
              <a:gd name="adj2" fmla="val 50079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sz="42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86193" y="860123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thật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ent-Up Arrow 21"/>
          <p:cNvSpPr>
            <a:spLocks/>
          </p:cNvSpPr>
          <p:nvPr/>
        </p:nvSpPr>
        <p:spPr bwMode="auto">
          <a:xfrm>
            <a:off x="13638494" y="7275846"/>
            <a:ext cx="831057" cy="954882"/>
          </a:xfrm>
          <a:custGeom>
            <a:avLst/>
            <a:gdLst>
              <a:gd name="T0" fmla="*/ 415528 w 554037"/>
              <a:gd name="T1" fmla="*/ 0 h 636588"/>
              <a:gd name="T2" fmla="*/ 277019 w 554037"/>
              <a:gd name="T3" fmla="*/ 138509 h 636588"/>
              <a:gd name="T4" fmla="*/ 0 w 554037"/>
              <a:gd name="T5" fmla="*/ 567333 h 636588"/>
              <a:gd name="T6" fmla="*/ 242391 w 554037"/>
              <a:gd name="T7" fmla="*/ 636588 h 636588"/>
              <a:gd name="T8" fmla="*/ 484782 w 554037"/>
              <a:gd name="T9" fmla="*/ 387548 h 636588"/>
              <a:gd name="T10" fmla="*/ 554037 w 554037"/>
              <a:gd name="T11" fmla="*/ 138509 h 636588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554037"/>
              <a:gd name="T19" fmla="*/ 498079 h 636588"/>
              <a:gd name="T20" fmla="*/ 484782 w 554037"/>
              <a:gd name="T21" fmla="*/ 636588 h 636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037" h="636588">
                <a:moveTo>
                  <a:pt x="0" y="498079"/>
                </a:moveTo>
                <a:lnTo>
                  <a:pt x="346273" y="498079"/>
                </a:lnTo>
                <a:lnTo>
                  <a:pt x="346273" y="138509"/>
                </a:lnTo>
                <a:lnTo>
                  <a:pt x="277019" y="138509"/>
                </a:lnTo>
                <a:lnTo>
                  <a:pt x="415528" y="0"/>
                </a:lnTo>
                <a:lnTo>
                  <a:pt x="554037" y="138509"/>
                </a:lnTo>
                <a:lnTo>
                  <a:pt x="484782" y="138509"/>
                </a:lnTo>
                <a:lnTo>
                  <a:pt x="484782" y="636588"/>
                </a:lnTo>
                <a:lnTo>
                  <a:pt x="0" y="63658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sz="42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1205549" y="8546433"/>
            <a:ext cx="5944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thật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38"/>
          <p:cNvSpPr>
            <a:spLocks noChangeArrowheads="1"/>
          </p:cNvSpPr>
          <p:nvPr/>
        </p:nvSpPr>
        <p:spPr bwMode="auto">
          <a:xfrm>
            <a:off x="10931055" y="3350482"/>
            <a:ext cx="6360639" cy="94089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4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9"/>
          <p:cNvSpPr>
            <a:spLocks noChangeArrowheads="1"/>
          </p:cNvSpPr>
          <p:nvPr/>
        </p:nvSpPr>
        <p:spPr bwMode="auto">
          <a:xfrm>
            <a:off x="10894804" y="4450013"/>
            <a:ext cx="6396890" cy="771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4200" b="1" i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Ngày tháng mười rất ngắn</a:t>
            </a:r>
          </a:p>
        </p:txBody>
      </p:sp>
      <p:sp>
        <p:nvSpPr>
          <p:cNvPr id="11" name="Rounded Rectangle 40"/>
          <p:cNvSpPr>
            <a:spLocks noChangeArrowheads="1"/>
          </p:cNvSpPr>
          <p:nvPr/>
        </p:nvSpPr>
        <p:spPr bwMode="auto">
          <a:xfrm>
            <a:off x="10891412" y="6274125"/>
            <a:ext cx="6396890" cy="7286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Mồ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hôi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đổ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rất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nhiều</a:t>
            </a:r>
            <a:endParaRPr lang="en-US" sz="4200" b="1" i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407903" y="1571284"/>
            <a:ext cx="948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>
          <a:xfrm>
            <a:off x="498499" y="544493"/>
            <a:ext cx="8966579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61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39400" y="1257300"/>
            <a:ext cx="6932625" cy="7461729"/>
          </a:xfrm>
          <a:prstGeom prst="rect">
            <a:avLst/>
          </a:prstGeom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46489" y="2096311"/>
            <a:ext cx="948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pic>
        <p:nvPicPr>
          <p:cNvPr id="11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9687"/>
          <a:stretch/>
        </p:blipFill>
        <p:spPr>
          <a:xfrm rot="172500">
            <a:off x="10836878" y="3060888"/>
            <a:ext cx="6137666" cy="518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Google Shape;517;p19"/>
          <p:cNvSpPr txBox="1"/>
          <p:nvPr/>
        </p:nvSpPr>
        <p:spPr>
          <a:xfrm>
            <a:off x="1219748" y="3328631"/>
            <a:ext cx="8752376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tu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phóng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tính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mức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độ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quy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đối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tượng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để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nhấn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mạnh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tăng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sức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biểu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cảm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gây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cười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4500" kern="0" dirty="0">
              <a:solidFill>
                <a:srgbClr val="000000"/>
              </a:solidFill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66241">
            <a:off x="16387024" y="1266400"/>
            <a:ext cx="1969996" cy="24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689707" y="686580"/>
            <a:ext cx="16891712" cy="891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27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2"/>
          <p:cNvGraphicFramePr>
            <a:graphicFrameLocks/>
          </p:cNvGraphicFramePr>
          <p:nvPr/>
        </p:nvGraphicFramePr>
        <p:xfrm>
          <a:off x="907564" y="1144703"/>
          <a:ext cx="16350023" cy="8298455"/>
        </p:xfrm>
        <a:graphic>
          <a:graphicData uri="http://schemas.openxmlformats.org/drawingml/2006/table">
            <a:tbl>
              <a:tblPr/>
              <a:tblGrid>
                <a:gridCol w="920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4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5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endParaRPr kumimoji="0" lang="en-US" altLang="en-US" sz="5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432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Phóng đại về mức độ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4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thót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Phóng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Con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mòn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3.Phóng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0174408" y="3357350"/>
            <a:ext cx="1596788" cy="491319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10153935" y="2945356"/>
            <a:ext cx="1625214" cy="319613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10153937" y="5878787"/>
            <a:ext cx="1680453" cy="222798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" y="3295165"/>
            <a:ext cx="5978432" cy="6000251"/>
          </a:xfrm>
          <a:prstGeom prst="rect">
            <a:avLst/>
          </a:prstGeom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46488" y="2096310"/>
            <a:ext cx="11038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699621" y="4366241"/>
            <a:ext cx="6425588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08126" y="5785667"/>
            <a:ext cx="6445167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699621" y="7181244"/>
            <a:ext cx="6453672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12781"/>
          <a:stretch/>
        </p:blipFill>
        <p:spPr>
          <a:xfrm>
            <a:off x="1942951" y="4053061"/>
            <a:ext cx="5296049" cy="414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8674"/>
            <a:ext cx="9602033" cy="112481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62169" y="3331383"/>
          <a:ext cx="16418257" cy="460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48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48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48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924">
                <a:tc>
                  <a:txBody>
                    <a:bodyPr/>
                    <a:lstStyle/>
                    <a:p>
                      <a:pPr marL="0" indent="341313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341313"/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60425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60425"/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924">
                <a:tc>
                  <a:txBody>
                    <a:bodyPr/>
                    <a:lstStyle/>
                    <a:p>
                      <a:pPr algn="ctr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thót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rơi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4892723" y="8004419"/>
            <a:ext cx="839337" cy="79839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0184" y="8819870"/>
            <a:ext cx="7717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kumimoji="1" lang="zh-CN" alt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3207620" y="8007835"/>
            <a:ext cx="839337" cy="63119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2519" y="8450537"/>
            <a:ext cx="5448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kumimoji="1" lang="zh-CN" alt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43000" y="1259423"/>
            <a:ext cx="11038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740564" y="4086081"/>
            <a:ext cx="6425588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49068" y="5505507"/>
            <a:ext cx="6445167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740563" y="6901084"/>
            <a:ext cx="6453672" cy="1615827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Tăng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" y="3295165"/>
            <a:ext cx="5978432" cy="6000251"/>
          </a:xfrm>
          <a:prstGeom prst="rect">
            <a:avLst/>
          </a:prstGeom>
        </p:spPr>
      </p:pic>
      <p:pic>
        <p:nvPicPr>
          <p:cNvPr id="11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12781"/>
          <a:stretch/>
        </p:blipFill>
        <p:spPr>
          <a:xfrm>
            <a:off x="1942951" y="4053061"/>
            <a:ext cx="5296049" cy="414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15385" y="2075958"/>
            <a:ext cx="17830800" cy="8211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3116" y="594626"/>
            <a:ext cx="4251831" cy="1743251"/>
          </a:xfrm>
          <a:prstGeom prst="rect">
            <a:avLst/>
          </a:prstGeom>
        </p:spPr>
      </p:pic>
      <p:grpSp>
        <p:nvGrpSpPr>
          <p:cNvPr id="5" name="组合 4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>
            <a:extLst>
              <a:ext uri="{FF2B5EF4-FFF2-40B4-BE49-F238E27FC236}">
                <a16:creationId xmlns:a16="http://schemas.microsoft.com/office/drawing/2014/main" id="{0E7EEC08-87FE-4A92-A971-107971147B85}"/>
              </a:ext>
            </a:extLst>
          </p:cNvPr>
          <p:cNvGrpSpPr/>
          <p:nvPr/>
        </p:nvGrpSpPr>
        <p:grpSpPr>
          <a:xfrm rot="10800000">
            <a:off x="1333580" y="3334471"/>
            <a:ext cx="1068779" cy="1122221"/>
            <a:chOff x="5556924" y="2837156"/>
            <a:chExt cx="712519" cy="748147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4A407481-3677-4ACB-B053-CE0D974543A3}"/>
                </a:ext>
              </a:extLst>
            </p:cNvPr>
            <p:cNvSpPr/>
            <p:nvPr/>
          </p:nvSpPr>
          <p:spPr bwMode="auto">
            <a:xfrm flipV="1">
              <a:off x="5556924" y="2837156"/>
              <a:ext cx="712519" cy="748147"/>
            </a:xfrm>
            <a:custGeom>
              <a:avLst/>
              <a:gdLst>
                <a:gd name="T0" fmla="*/ 0 w 973"/>
                <a:gd name="T1" fmla="*/ 326 h 1300"/>
                <a:gd name="T2" fmla="*/ 487 w 973"/>
                <a:gd name="T3" fmla="*/ 0 h 1300"/>
                <a:gd name="T4" fmla="*/ 973 w 973"/>
                <a:gd name="T5" fmla="*/ 326 h 1300"/>
                <a:gd name="T6" fmla="*/ 973 w 973"/>
                <a:gd name="T7" fmla="*/ 1300 h 1300"/>
                <a:gd name="T8" fmla="*/ 0 w 973"/>
                <a:gd name="T9" fmla="*/ 1300 h 1300"/>
                <a:gd name="T10" fmla="*/ 0 w 973"/>
                <a:gd name="T11" fmla="*/ 32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3" h="1300">
                  <a:moveTo>
                    <a:pt x="0" y="326"/>
                  </a:moveTo>
                  <a:lnTo>
                    <a:pt x="487" y="0"/>
                  </a:lnTo>
                  <a:lnTo>
                    <a:pt x="973" y="326"/>
                  </a:lnTo>
                  <a:lnTo>
                    <a:pt x="973" y="1300"/>
                  </a:lnTo>
                  <a:lnTo>
                    <a:pt x="0" y="1300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F3CAD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4200" i="1" dirty="0">
                <a:solidFill>
                  <a:srgbClr val="203864"/>
                </a:solidFill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1714CF1F-D01B-43BF-82D0-2D9578FFE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8811" y="2961616"/>
              <a:ext cx="372242" cy="39109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685800"/>
              <a:endParaRPr lang="zh-CN" altLang="en-US" sz="4200" i="1">
                <a:solidFill>
                  <a:srgbClr val="203864"/>
                </a:solidFill>
              </a:endParaRP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87328" y="3547086"/>
            <a:ext cx="357934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niệm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50340" y="7160689"/>
            <a:ext cx="29644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10824" y="5997209"/>
            <a:ext cx="783723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00698" y="2946786"/>
            <a:ext cx="9994724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miêu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 flipV="1">
            <a:off x="4114784" y="6389624"/>
            <a:ext cx="696041" cy="1163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810823" y="7147016"/>
            <a:ext cx="78611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Gây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ấn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4114784" y="7539431"/>
            <a:ext cx="696039" cy="13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744847" y="8144400"/>
            <a:ext cx="3996539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Tăng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4114784" y="7553103"/>
            <a:ext cx="630063" cy="13068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9506181" y="7147017"/>
            <a:ext cx="29644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3166666" y="5983537"/>
            <a:ext cx="450710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 flipV="1">
            <a:off x="12470626" y="6375952"/>
            <a:ext cx="696041" cy="1163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3166666" y="7133344"/>
            <a:ext cx="45208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27" idx="3"/>
            <a:endCxn id="30" idx="1"/>
          </p:cNvCxnSpPr>
          <p:nvPr/>
        </p:nvCxnSpPr>
        <p:spPr>
          <a:xfrm flipV="1">
            <a:off x="12470626" y="7525759"/>
            <a:ext cx="696041" cy="13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100689" y="8453893"/>
            <a:ext cx="4573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7" idx="3"/>
            <a:endCxn id="32" idx="1"/>
          </p:cNvCxnSpPr>
          <p:nvPr/>
        </p:nvCxnSpPr>
        <p:spPr>
          <a:xfrm>
            <a:off x="12470625" y="7539431"/>
            <a:ext cx="630063" cy="1306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65673">
            <a:off x="16293756" y="893802"/>
            <a:ext cx="1760446" cy="17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  <p:bldP spid="27" grpId="0"/>
      <p:bldP spid="28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323730"/>
            <a:ext cx="3505200" cy="3517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418" y="1164631"/>
            <a:ext cx="8542838" cy="183619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2400" y="3420940"/>
            <a:ext cx="13364793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>
              <a:lnSpc>
                <a:spcPts val="6000"/>
              </a:lnSpc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ngoa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62400" y="5518441"/>
            <a:ext cx="13122323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32761">
            <a:off x="961884" y="2908334"/>
            <a:ext cx="1467070" cy="27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noFill/>
        </p:spPr>
        <p:txBody>
          <a:bodyPr anchor="b">
            <a:normAutofit/>
          </a:bodyPr>
          <a:lstStyle/>
          <a:p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oogle Shape;289;p18"/>
          <p:cNvGraphicFramePr/>
          <p:nvPr/>
        </p:nvGraphicFramePr>
        <p:xfrm>
          <a:off x="1346487" y="3584548"/>
          <a:ext cx="15271051" cy="45702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7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Biểu hiện nói quá</a:t>
                      </a:r>
                      <a:endParaRPr sz="4200" b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chẳng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đầy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vợ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chồng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bể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46488" y="2096310"/>
            <a:ext cx="11038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95;p19"/>
          <p:cNvGraphicFramePr/>
          <p:nvPr/>
        </p:nvGraphicFramePr>
        <p:xfrm>
          <a:off x="897437" y="775472"/>
          <a:ext cx="16615950" cy="87325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Biểu hiện nói quá</a:t>
                      </a:r>
                      <a:endParaRPr sz="4200" b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chẳng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đầy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gian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như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hiện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hình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tay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đo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nghĩa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chỉ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còn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mẩu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gian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chóng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qua,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giờ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hơn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bình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thường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lang="vi-VN"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mbr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Để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tạo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ấn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tượng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Thuận vợ thuận chồng tát bể đông cũng cạn.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phóng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đến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mức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phi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bởi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“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bê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̉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”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Làm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nổi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bật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tầm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trọng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hòa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vợ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chồng</a:t>
                      </a:r>
                      <a:endParaRPr sz="420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0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8968">
            <a:off x="13197417" y="5324126"/>
            <a:ext cx="3741121" cy="3754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222" y="7620"/>
            <a:ext cx="2935490" cy="3171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528" y="2662511"/>
            <a:ext cx="3640128" cy="1998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31665" y="1175188"/>
            <a:ext cx="1106028" cy="14873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1489">
            <a:off x="2904526" y="7807163"/>
            <a:ext cx="2846143" cy="1009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89889" l="6425" r="100000">
                        <a14:foregroundMark x1="14339" y1="84404" x2="12989" y2="72836"/>
                        <a14:foregroundMark x1="86453" y1="79092" x2="82775" y2="6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67" y="2059931"/>
            <a:ext cx="11389301" cy="6187761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19336">
            <a:off x="13740419" y="5873876"/>
            <a:ext cx="2655118" cy="25827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289;p18"/>
          <p:cNvGraphicFramePr/>
          <p:nvPr/>
        </p:nvGraphicFramePr>
        <p:xfrm>
          <a:off x="1366959" y="2683796"/>
          <a:ext cx="15271051" cy="66762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15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vi-VN" sz="4200" b="1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khoác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63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Cày đồng đang buổi ban trưa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Mồ hôi thánh thót như mưa ruộng cày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Trời nóng quá, mồ hôi nhỏ xuống ướt sũng cả sàn nhà.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Đời người có một gang tay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Ai hay ngủ ngày còn có nửa gang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Bài văn này tôi chỉ làm vèo trong năm phút, thế mà vẫn viết được ba trang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72400" y="876300"/>
            <a:ext cx="37304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12078269" y="3807727"/>
            <a:ext cx="900753" cy="900752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7" name="Smiley Face 6"/>
          <p:cNvSpPr/>
          <p:nvPr/>
        </p:nvSpPr>
        <p:spPr>
          <a:xfrm>
            <a:off x="12078269" y="6718112"/>
            <a:ext cx="900753" cy="900752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 dirty="0"/>
          </a:p>
        </p:txBody>
      </p:sp>
      <p:sp>
        <p:nvSpPr>
          <p:cNvPr id="8" name="Smiley Face 7"/>
          <p:cNvSpPr/>
          <p:nvPr/>
        </p:nvSpPr>
        <p:spPr>
          <a:xfrm>
            <a:off x="14558748" y="5387456"/>
            <a:ext cx="900753" cy="900752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9" name="Smiley Face 8"/>
          <p:cNvSpPr/>
          <p:nvPr/>
        </p:nvSpPr>
        <p:spPr>
          <a:xfrm>
            <a:off x="14558748" y="8297842"/>
            <a:ext cx="900753" cy="900752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66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3259">
            <a:off x="872702" y="1720911"/>
            <a:ext cx="17104936" cy="8394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8079"/>
            <a:ext cx="9224028" cy="24820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120476" y="5165220"/>
            <a:ext cx="64401" cy="4255512"/>
          </a:xfrm>
          <a:prstGeom prst="line">
            <a:avLst/>
          </a:prstGeom>
          <a:ln w="38100">
            <a:solidFill>
              <a:srgbClr val="A3C8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7ADF2B-E25F-4A5F-B0EC-85C282D0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127" y="5394355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QUÁ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0474C-85C9-4357-A82E-AD728762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9458" y="5354563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KHOÁC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667" y="3121180"/>
            <a:ext cx="3776799" cy="1124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021" y="4269545"/>
            <a:ext cx="3584759" cy="1124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33834" y="3198101"/>
            <a:ext cx="1118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9799027" y="6587286"/>
            <a:ext cx="65960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vi-VN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Bịa đặt, dựng chuyện “từ không thành có”, cố làm cho người khác tin.</a:t>
            </a:r>
          </a:p>
        </p:txBody>
      </p:sp>
      <p:sp>
        <p:nvSpPr>
          <p:cNvPr id="13" name="Google Shape;541;p22"/>
          <p:cNvSpPr txBox="1"/>
          <p:nvPr/>
        </p:nvSpPr>
        <p:spPr>
          <a:xfrm>
            <a:off x="1573020" y="6514089"/>
            <a:ext cx="7209315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vi-VN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hỉ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phóng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tính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quy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,…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đối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tượng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nhằm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nhấn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mạnh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gây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cười</a:t>
            </a:r>
            <a:endParaRPr sz="4200" kern="0" dirty="0">
              <a:solidFill>
                <a:srgbClr val="000000"/>
              </a:solidFill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959458" y="204678"/>
            <a:ext cx="5042542" cy="3093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6833" y="1018867"/>
            <a:ext cx="504792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2452" y="1978051"/>
            <a:ext cx="10172148" cy="6515603"/>
          </a:xfrm>
          <a:prstGeom prst="rect">
            <a:avLst/>
          </a:prstGeom>
        </p:spPr>
      </p:pic>
      <p:sp>
        <p:nvSpPr>
          <p:cNvPr id="4" name="Google Shape;410;p8"/>
          <p:cNvSpPr/>
          <p:nvPr/>
        </p:nvSpPr>
        <p:spPr>
          <a:xfrm>
            <a:off x="2286000" y="2019300"/>
            <a:ext cx="2870975" cy="27322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39"/>
                </a:lnTo>
                <a:lnTo>
                  <a:pt x="10793" y="0"/>
                </a:lnTo>
                <a:lnTo>
                  <a:pt x="21600" y="8239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rgbClr val="819C6C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Google Shape;411;p8"/>
          <p:cNvSpPr/>
          <p:nvPr/>
        </p:nvSpPr>
        <p:spPr>
          <a:xfrm>
            <a:off x="4049103" y="3225733"/>
            <a:ext cx="2870975" cy="2728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807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412;p8"/>
          <p:cNvSpPr/>
          <p:nvPr/>
        </p:nvSpPr>
        <p:spPr>
          <a:xfrm>
            <a:off x="3402998" y="5326486"/>
            <a:ext cx="2874626" cy="27286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42" y="21600"/>
                </a:moveTo>
                <a:lnTo>
                  <a:pt x="0" y="8250"/>
                </a:lnTo>
                <a:lnTo>
                  <a:pt x="10821" y="0"/>
                </a:lnTo>
                <a:lnTo>
                  <a:pt x="21600" y="8250"/>
                </a:lnTo>
                <a:lnTo>
                  <a:pt x="17458" y="21600"/>
                </a:lnTo>
                <a:lnTo>
                  <a:pt x="4142" y="21600"/>
                </a:lnTo>
                <a:close/>
              </a:path>
            </a:pathLst>
          </a:custGeom>
          <a:solidFill>
            <a:srgbClr val="DDD581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413;p8"/>
          <p:cNvSpPr/>
          <p:nvPr/>
        </p:nvSpPr>
        <p:spPr>
          <a:xfrm>
            <a:off x="1185424" y="5342914"/>
            <a:ext cx="2872800" cy="27286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17" y="21600"/>
                </a:moveTo>
                <a:lnTo>
                  <a:pt x="0" y="8264"/>
                </a:lnTo>
                <a:lnTo>
                  <a:pt x="10800" y="0"/>
                </a:lnTo>
                <a:lnTo>
                  <a:pt x="21600" y="8264"/>
                </a:lnTo>
                <a:lnTo>
                  <a:pt x="17483" y="21600"/>
                </a:lnTo>
                <a:lnTo>
                  <a:pt x="4117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Google Shape;414;p8"/>
          <p:cNvSpPr/>
          <p:nvPr/>
        </p:nvSpPr>
        <p:spPr>
          <a:xfrm>
            <a:off x="522897" y="3225733"/>
            <a:ext cx="2870975" cy="2728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793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385" y="273938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929" y="4035524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626" y="4035524"/>
            <a:ext cx="2779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56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0187" y="6199247"/>
            <a:ext cx="151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1249" y="6195764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1940" y="260436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7360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4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Buồn nẫu ruột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Rụng rời chân tay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Cười vỡ bụng</a:t>
            </a: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Mệt đứt hơi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oogle Shape;353;p23"/>
          <p:cNvGraphicFramePr/>
          <p:nvPr>
            <p:extLst>
              <p:ext uri="{D42A27DB-BD31-4B8C-83A1-F6EECF244321}">
                <p14:modId xmlns:p14="http://schemas.microsoft.com/office/powerpoint/2010/main" val="3581164112"/>
              </p:ext>
            </p:extLst>
          </p:nvPr>
        </p:nvGraphicFramePr>
        <p:xfrm>
          <a:off x="754136" y="1683250"/>
          <a:ext cx="16695664" cy="71127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7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73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Cụm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từ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biện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pháp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Đặt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mbria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buồn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nẫu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ruột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Đừng trêu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tớ nữa, bài kiểm tra toán vừa rồi tớ được có 4 điểm, tớ đang buồn nẫu ruột đây.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rụng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rời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tay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Nghe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tin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bà</a:t>
                      </a:r>
                      <a:r>
                        <a:rPr lang="en-US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mất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rụng rời chân tay.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cười vỡ bụng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Ngồi nghe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thầy kể chuyện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chúng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được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trận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cười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vỡ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bụng</a:t>
                      </a: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mệt đứt hơi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Mới chạy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được một đoạn đường ngắn mà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mệt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đứt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49634" y="-342900"/>
            <a:ext cx="1375496" cy="1480475"/>
          </a:xfrm>
          <a:prstGeom prst="rect">
            <a:avLst/>
          </a:prstGeom>
        </p:spPr>
      </p:pic>
      <p:pic>
        <p:nvPicPr>
          <p:cNvPr id="4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50723" y="9486900"/>
            <a:ext cx="1101445" cy="10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608">
            <a:off x="784649" y="828722"/>
            <a:ext cx="16500449" cy="928257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7093">
            <a:off x="699066" y="341890"/>
            <a:ext cx="9776008" cy="3532702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94224">
            <a:off x="14418240" y="6698376"/>
            <a:ext cx="1153704" cy="2129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257300"/>
            <a:ext cx="9140730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5479" y="4361909"/>
            <a:ext cx="149187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 các câu dưới đây thành câu sử dụng biện pháp tu từ nói quá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(1), Anh ấy chạy rất nhanh.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(2), Trăng đêm nay thật sáng.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(3), Trời nóng quá, khiến người khác cảm thấy thật khó chịu.</a:t>
            </a:r>
          </a:p>
        </p:txBody>
      </p:sp>
    </p:spTree>
    <p:extLst>
      <p:ext uri="{BB962C8B-B14F-4D97-AF65-F5344CB8AC3E}">
        <p14:creationId xmlns:p14="http://schemas.microsoft.com/office/powerpoint/2010/main" val="31966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ĐEN NHƯ CỘT NHÀ CHÁY</a:t>
            </a:r>
          </a:p>
        </p:txBody>
      </p:sp>
      <p:pic>
        <p:nvPicPr>
          <p:cNvPr id="5" name="Picture 4" descr="chayn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44" y="904164"/>
            <a:ext cx="7678124" cy="63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humb_9f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4" y="904164"/>
            <a:ext cx="7294218" cy="63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4" y="842747"/>
            <a:ext cx="7443917" cy="60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715587" y="842746"/>
            <a:ext cx="8152830" cy="6076667"/>
            <a:chOff x="480" y="192"/>
            <a:chExt cx="4896" cy="3000"/>
          </a:xfrm>
        </p:grpSpPr>
        <p:pic>
          <p:nvPicPr>
            <p:cNvPr id="7" name="Picture 10" descr="Storm-01-june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"/>
              <a:ext cx="4896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Storm-03-june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" y="768"/>
              <a:ext cx="83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ounded Rectangle 8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</a:t>
            </a:r>
          </a:p>
        </p:txBody>
      </p:sp>
    </p:spTree>
    <p:extLst>
      <p:ext uri="{BB962C8B-B14F-4D97-AF65-F5344CB8AC3E}">
        <p14:creationId xmlns:p14="http://schemas.microsoft.com/office/powerpoint/2010/main" val="19279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NG_PORTAL_1847449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87" y="982637"/>
            <a:ext cx="7614455" cy="62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nhanh-c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3" y="982638"/>
            <a:ext cx="7478103" cy="624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CHẬM NHƯ RÙA</a:t>
            </a:r>
          </a:p>
        </p:txBody>
      </p:sp>
    </p:spTree>
    <p:extLst>
      <p:ext uri="{BB962C8B-B14F-4D97-AF65-F5344CB8AC3E}">
        <p14:creationId xmlns:p14="http://schemas.microsoft.com/office/powerpoint/2010/main" val="27975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%2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6" y="856396"/>
            <a:ext cx="7533563" cy="598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sCAGQWVK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6" y="856395"/>
            <a:ext cx="8374610" cy="59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GẦY NHƯ QUE CỦI</a:t>
            </a:r>
          </a:p>
        </p:txBody>
      </p:sp>
    </p:spTree>
    <p:extLst>
      <p:ext uri="{BB962C8B-B14F-4D97-AF65-F5344CB8AC3E}">
        <p14:creationId xmlns:p14="http://schemas.microsoft.com/office/powerpoint/2010/main" val="4537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73me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70" y="857249"/>
            <a:ext cx="8444553" cy="663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Nd9GcSpn0b-Fxkej2adUfrGa6U69gAnN9Cg5fW-4WTsuStKG679r-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6" y="857249"/>
            <a:ext cx="7341263" cy="663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 NHƯ MÈO</a:t>
            </a:r>
          </a:p>
        </p:txBody>
      </p:sp>
    </p:spTree>
    <p:extLst>
      <p:ext uri="{BB962C8B-B14F-4D97-AF65-F5344CB8AC3E}">
        <p14:creationId xmlns:p14="http://schemas.microsoft.com/office/powerpoint/2010/main" val="14226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indow-01-ju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9" y="966575"/>
            <a:ext cx="10297236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8177817" y="3133513"/>
            <a:ext cx="2171700" cy="1371600"/>
            <a:chOff x="3408" y="3120"/>
            <a:chExt cx="912" cy="576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3408" y="3120"/>
              <a:ext cx="912" cy="576"/>
            </a:xfrm>
            <a:prstGeom prst="wave">
              <a:avLst>
                <a:gd name="adj1" fmla="val 8681"/>
                <a:gd name="adj2" fmla="val 0"/>
              </a:avLst>
            </a:prstGeom>
            <a:solidFill>
              <a:schemeClr val="accent1"/>
            </a:solidFill>
            <a:ln w="76200" cmpd="tri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endParaRPr lang="en-US" sz="5400">
                <a:solidFill>
                  <a:schemeClr val="bg1"/>
                </a:solidFill>
                <a:latin typeface="VNI-Thufap3" panose="02020000000000000000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600" y="3273"/>
              <a:ext cx="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200">
                  <a:solidFill>
                    <a:schemeClr val="bg1"/>
                  </a:solidFill>
                  <a:latin typeface=".VnArabia" panose="020B7200000000000000" pitchFamily="34" charset="0"/>
                </a:rPr>
                <a:t>Tiền</a:t>
              </a: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4753856" y="8304161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 TIỀN QUA CỬA SỔ</a:t>
            </a:r>
          </a:p>
        </p:txBody>
      </p:sp>
    </p:spTree>
    <p:extLst>
      <p:ext uri="{BB962C8B-B14F-4D97-AF65-F5344CB8AC3E}">
        <p14:creationId xmlns:p14="http://schemas.microsoft.com/office/powerpoint/2010/main" val="28359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6 -0.14305 C -0.06458 -0.15463 0.02309 -0.1662 0.02813 -0.14884 C 0.03316 -0.13148 -0.12812 -0.06921 -0.12187 -0.03866 C -0.11562 -0.0081 0.0625 0.00533 0.0651 0.0338 C 0.06771 0.06227 -0.10191 0.10417 -0.1066 0.13218 C -0.11128 0.16019 -0.03715 0.18102 0.03698 0.20185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2587" y="-60611"/>
            <a:ext cx="18602992" cy="1038393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89097" cy="7361975"/>
            </a:xfrm>
            <a:custGeom>
              <a:avLst/>
              <a:gdLst/>
              <a:ahLst/>
              <a:cxnLst/>
              <a:rect l="l" t="t" r="r" b="b"/>
              <a:pathLst>
                <a:path w="13189097" h="7361975">
                  <a:moveTo>
                    <a:pt x="13189097" y="81348"/>
                  </a:moveTo>
                  <a:lnTo>
                    <a:pt x="13189097" y="0"/>
                  </a:lnTo>
                  <a:lnTo>
                    <a:pt x="72868" y="0"/>
                  </a:lnTo>
                  <a:lnTo>
                    <a:pt x="72868" y="40674"/>
                  </a:lnTo>
                  <a:lnTo>
                    <a:pt x="0" y="40674"/>
                  </a:lnTo>
                  <a:lnTo>
                    <a:pt x="0" y="7361975"/>
                  </a:lnTo>
                  <a:lnTo>
                    <a:pt x="145736" y="7361975"/>
                  </a:lnTo>
                  <a:lnTo>
                    <a:pt x="145736" y="5938389"/>
                  </a:lnTo>
                  <a:lnTo>
                    <a:pt x="2623246" y="5938389"/>
                  </a:lnTo>
                  <a:lnTo>
                    <a:pt x="2623246" y="7361975"/>
                  </a:lnTo>
                  <a:lnTo>
                    <a:pt x="2768982" y="7361975"/>
                  </a:lnTo>
                  <a:lnTo>
                    <a:pt x="2768982" y="5938389"/>
                  </a:lnTo>
                  <a:lnTo>
                    <a:pt x="5246492" y="5938389"/>
                  </a:lnTo>
                  <a:lnTo>
                    <a:pt x="5246492" y="7361975"/>
                  </a:lnTo>
                  <a:lnTo>
                    <a:pt x="5392227" y="7361975"/>
                  </a:lnTo>
                  <a:lnTo>
                    <a:pt x="5392227" y="5938389"/>
                  </a:lnTo>
                  <a:lnTo>
                    <a:pt x="7869737" y="5938389"/>
                  </a:lnTo>
                  <a:lnTo>
                    <a:pt x="7869737" y="7361975"/>
                  </a:lnTo>
                  <a:lnTo>
                    <a:pt x="8015474" y="7361975"/>
                  </a:lnTo>
                  <a:lnTo>
                    <a:pt x="8015474" y="5938389"/>
                  </a:lnTo>
                  <a:lnTo>
                    <a:pt x="10492984" y="5938389"/>
                  </a:lnTo>
                  <a:lnTo>
                    <a:pt x="10492984" y="7361975"/>
                  </a:lnTo>
                  <a:lnTo>
                    <a:pt x="10638719" y="7361975"/>
                  </a:lnTo>
                  <a:lnTo>
                    <a:pt x="10638719" y="5938389"/>
                  </a:lnTo>
                  <a:lnTo>
                    <a:pt x="13189097" y="5938389"/>
                  </a:lnTo>
                  <a:lnTo>
                    <a:pt x="13189097" y="5857041"/>
                  </a:lnTo>
                  <a:lnTo>
                    <a:pt x="10638719" y="5857041"/>
                  </a:lnTo>
                  <a:lnTo>
                    <a:pt x="10638719" y="4474129"/>
                  </a:lnTo>
                  <a:lnTo>
                    <a:pt x="13189097" y="4474129"/>
                  </a:lnTo>
                  <a:lnTo>
                    <a:pt x="13189097" y="4392781"/>
                  </a:lnTo>
                  <a:lnTo>
                    <a:pt x="10638719" y="4392781"/>
                  </a:lnTo>
                  <a:lnTo>
                    <a:pt x="10638719" y="3009869"/>
                  </a:lnTo>
                  <a:lnTo>
                    <a:pt x="13189097" y="3009869"/>
                  </a:lnTo>
                  <a:lnTo>
                    <a:pt x="13189097" y="2928521"/>
                  </a:lnTo>
                  <a:lnTo>
                    <a:pt x="10638719" y="2928521"/>
                  </a:lnTo>
                  <a:lnTo>
                    <a:pt x="10638719" y="1545608"/>
                  </a:lnTo>
                  <a:lnTo>
                    <a:pt x="13189097" y="1545608"/>
                  </a:lnTo>
                  <a:lnTo>
                    <a:pt x="13189097" y="1464260"/>
                  </a:lnTo>
                  <a:lnTo>
                    <a:pt x="10638719" y="1464260"/>
                  </a:lnTo>
                  <a:lnTo>
                    <a:pt x="10638719" y="81348"/>
                  </a:lnTo>
                  <a:lnTo>
                    <a:pt x="13189097" y="81348"/>
                  </a:lnTo>
                  <a:close/>
                  <a:moveTo>
                    <a:pt x="2768982" y="1464260"/>
                  </a:moveTo>
                  <a:lnTo>
                    <a:pt x="2768982" y="81348"/>
                  </a:lnTo>
                  <a:lnTo>
                    <a:pt x="5246492" y="81348"/>
                  </a:lnTo>
                  <a:lnTo>
                    <a:pt x="5246492" y="1464260"/>
                  </a:lnTo>
                  <a:lnTo>
                    <a:pt x="2768982" y="1464260"/>
                  </a:lnTo>
                  <a:close/>
                  <a:moveTo>
                    <a:pt x="5246492" y="1545608"/>
                  </a:moveTo>
                  <a:lnTo>
                    <a:pt x="5246492" y="2928521"/>
                  </a:lnTo>
                  <a:lnTo>
                    <a:pt x="2768982" y="2928521"/>
                  </a:lnTo>
                  <a:lnTo>
                    <a:pt x="2768982" y="1545608"/>
                  </a:lnTo>
                  <a:lnTo>
                    <a:pt x="5246492" y="1545608"/>
                  </a:lnTo>
                  <a:close/>
                  <a:moveTo>
                    <a:pt x="2623246" y="1464260"/>
                  </a:moveTo>
                  <a:lnTo>
                    <a:pt x="145736" y="1464260"/>
                  </a:lnTo>
                  <a:lnTo>
                    <a:pt x="145736" y="81348"/>
                  </a:lnTo>
                  <a:lnTo>
                    <a:pt x="2623246" y="81348"/>
                  </a:lnTo>
                  <a:lnTo>
                    <a:pt x="2623246" y="1464260"/>
                  </a:lnTo>
                  <a:close/>
                  <a:moveTo>
                    <a:pt x="2623246" y="1545608"/>
                  </a:moveTo>
                  <a:lnTo>
                    <a:pt x="2623246" y="2928521"/>
                  </a:lnTo>
                  <a:lnTo>
                    <a:pt x="145736" y="2928521"/>
                  </a:lnTo>
                  <a:lnTo>
                    <a:pt x="145736" y="1545608"/>
                  </a:lnTo>
                  <a:lnTo>
                    <a:pt x="2623246" y="1545608"/>
                  </a:lnTo>
                  <a:close/>
                  <a:moveTo>
                    <a:pt x="2623246" y="3009869"/>
                  </a:moveTo>
                  <a:lnTo>
                    <a:pt x="2623246" y="4392781"/>
                  </a:lnTo>
                  <a:lnTo>
                    <a:pt x="145736" y="4392781"/>
                  </a:lnTo>
                  <a:lnTo>
                    <a:pt x="145736" y="3009869"/>
                  </a:lnTo>
                  <a:lnTo>
                    <a:pt x="2623246" y="3009869"/>
                  </a:lnTo>
                  <a:close/>
                  <a:moveTo>
                    <a:pt x="2768982" y="3009869"/>
                  </a:moveTo>
                  <a:lnTo>
                    <a:pt x="5246492" y="3009869"/>
                  </a:lnTo>
                  <a:lnTo>
                    <a:pt x="5246492" y="4392781"/>
                  </a:lnTo>
                  <a:lnTo>
                    <a:pt x="2768982" y="4392781"/>
                  </a:lnTo>
                  <a:lnTo>
                    <a:pt x="2768982" y="3009869"/>
                  </a:lnTo>
                  <a:close/>
                  <a:moveTo>
                    <a:pt x="5392227" y="3009869"/>
                  </a:moveTo>
                  <a:lnTo>
                    <a:pt x="7869737" y="3009869"/>
                  </a:lnTo>
                  <a:lnTo>
                    <a:pt x="7869737" y="4392781"/>
                  </a:lnTo>
                  <a:lnTo>
                    <a:pt x="5392227" y="4392781"/>
                  </a:lnTo>
                  <a:lnTo>
                    <a:pt x="5392227" y="3009869"/>
                  </a:lnTo>
                  <a:close/>
                  <a:moveTo>
                    <a:pt x="5392227" y="2928521"/>
                  </a:moveTo>
                  <a:lnTo>
                    <a:pt x="5392227" y="1545608"/>
                  </a:lnTo>
                  <a:lnTo>
                    <a:pt x="7869737" y="1545608"/>
                  </a:lnTo>
                  <a:lnTo>
                    <a:pt x="7869737" y="2928521"/>
                  </a:lnTo>
                  <a:lnTo>
                    <a:pt x="5392227" y="2928521"/>
                  </a:lnTo>
                  <a:close/>
                  <a:moveTo>
                    <a:pt x="5392227" y="1464260"/>
                  </a:moveTo>
                  <a:lnTo>
                    <a:pt x="5392227" y="81348"/>
                  </a:lnTo>
                  <a:lnTo>
                    <a:pt x="7869737" y="81348"/>
                  </a:lnTo>
                  <a:lnTo>
                    <a:pt x="7869737" y="1464260"/>
                  </a:lnTo>
                  <a:lnTo>
                    <a:pt x="5392227" y="1464260"/>
                  </a:lnTo>
                  <a:close/>
                  <a:moveTo>
                    <a:pt x="145736" y="5857041"/>
                  </a:moveTo>
                  <a:lnTo>
                    <a:pt x="145736" y="4474129"/>
                  </a:lnTo>
                  <a:lnTo>
                    <a:pt x="2623246" y="4474129"/>
                  </a:lnTo>
                  <a:lnTo>
                    <a:pt x="2623246" y="5857041"/>
                  </a:lnTo>
                  <a:lnTo>
                    <a:pt x="145736" y="5857041"/>
                  </a:lnTo>
                  <a:close/>
                  <a:moveTo>
                    <a:pt x="2768982" y="5857041"/>
                  </a:moveTo>
                  <a:lnTo>
                    <a:pt x="2768982" y="4474129"/>
                  </a:lnTo>
                  <a:lnTo>
                    <a:pt x="5246492" y="4474129"/>
                  </a:lnTo>
                  <a:lnTo>
                    <a:pt x="5246492" y="5857041"/>
                  </a:lnTo>
                  <a:lnTo>
                    <a:pt x="2768982" y="5857041"/>
                  </a:lnTo>
                  <a:close/>
                  <a:moveTo>
                    <a:pt x="5392227" y="5857041"/>
                  </a:moveTo>
                  <a:lnTo>
                    <a:pt x="5392227" y="4474129"/>
                  </a:lnTo>
                  <a:lnTo>
                    <a:pt x="7869737" y="4474129"/>
                  </a:lnTo>
                  <a:lnTo>
                    <a:pt x="7869737" y="5857041"/>
                  </a:lnTo>
                  <a:lnTo>
                    <a:pt x="5392227" y="5857041"/>
                  </a:lnTo>
                  <a:close/>
                  <a:moveTo>
                    <a:pt x="10492984" y="5857041"/>
                  </a:moveTo>
                  <a:lnTo>
                    <a:pt x="8015474" y="5857041"/>
                  </a:lnTo>
                  <a:lnTo>
                    <a:pt x="8015474" y="4474129"/>
                  </a:lnTo>
                  <a:lnTo>
                    <a:pt x="10492984" y="4474129"/>
                  </a:lnTo>
                  <a:lnTo>
                    <a:pt x="10492984" y="5857041"/>
                  </a:lnTo>
                  <a:close/>
                  <a:moveTo>
                    <a:pt x="10492984" y="4392781"/>
                  </a:moveTo>
                  <a:lnTo>
                    <a:pt x="8015474" y="4392781"/>
                  </a:lnTo>
                  <a:lnTo>
                    <a:pt x="8015474" y="3009869"/>
                  </a:lnTo>
                  <a:lnTo>
                    <a:pt x="10492984" y="3009869"/>
                  </a:lnTo>
                  <a:lnTo>
                    <a:pt x="10492984" y="4392781"/>
                  </a:lnTo>
                  <a:close/>
                  <a:moveTo>
                    <a:pt x="10492984" y="2928521"/>
                  </a:moveTo>
                  <a:lnTo>
                    <a:pt x="8015474" y="2928521"/>
                  </a:lnTo>
                  <a:lnTo>
                    <a:pt x="8015474" y="1545608"/>
                  </a:lnTo>
                  <a:lnTo>
                    <a:pt x="10492984" y="1545608"/>
                  </a:lnTo>
                  <a:lnTo>
                    <a:pt x="10492984" y="2928521"/>
                  </a:lnTo>
                  <a:close/>
                  <a:moveTo>
                    <a:pt x="10492984" y="1464260"/>
                  </a:moveTo>
                  <a:lnTo>
                    <a:pt x="8015474" y="1464260"/>
                  </a:lnTo>
                  <a:lnTo>
                    <a:pt x="8015474" y="81348"/>
                  </a:lnTo>
                  <a:lnTo>
                    <a:pt x="10492984" y="81348"/>
                  </a:lnTo>
                  <a:lnTo>
                    <a:pt x="10492984" y="1464260"/>
                  </a:lnTo>
                  <a:close/>
                </a:path>
              </a:pathLst>
            </a:custGeom>
            <a:solidFill>
              <a:srgbClr val="FAC370">
                <a:alpha val="49804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288394" y="-599445"/>
            <a:ext cx="8327816" cy="11896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5018">
            <a:off x="12754288" y="1744832"/>
            <a:ext cx="3729638" cy="16681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19336">
            <a:off x="1848972" y="5889193"/>
            <a:ext cx="2655118" cy="25827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7042">
            <a:off x="5209577" y="818585"/>
            <a:ext cx="3167384" cy="1059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7258" y="1567503"/>
            <a:ext cx="14174539" cy="794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1040</Words>
  <Application>Microsoft Office PowerPoint</Application>
  <PresentationFormat>Custom</PresentationFormat>
  <Paragraphs>151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VNI-Thufap3</vt:lpstr>
      <vt:lpstr>Times New Roman</vt:lpstr>
      <vt:lpstr>Arial</vt:lpstr>
      <vt:lpstr>Arima Madurai Medium</vt:lpstr>
      <vt:lpstr>.VnArabia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học</dc:title>
  <dc:creator>Nguyen Ha</dc:creator>
  <cp:lastModifiedBy>Hiền Vũ</cp:lastModifiedBy>
  <cp:revision>9</cp:revision>
  <dcterms:created xsi:type="dcterms:W3CDTF">2006-08-16T00:00:00Z</dcterms:created>
  <dcterms:modified xsi:type="dcterms:W3CDTF">2024-01-31T16:26:54Z</dcterms:modified>
  <dc:identifier>DAFSKhWvUk4</dc:identifier>
</cp:coreProperties>
</file>