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3.wav" ContentType="audio/wav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20" r:id="rId2"/>
    <p:sldMasterId id="2147483744" r:id="rId3"/>
  </p:sldMasterIdLst>
  <p:notesMasterIdLst>
    <p:notesMasterId r:id="rId25"/>
  </p:notesMasterIdLst>
  <p:sldIdLst>
    <p:sldId id="321" r:id="rId4"/>
    <p:sldId id="342" r:id="rId5"/>
    <p:sldId id="368" r:id="rId6"/>
    <p:sldId id="340" r:id="rId7"/>
    <p:sldId id="339" r:id="rId8"/>
    <p:sldId id="338" r:id="rId9"/>
    <p:sldId id="371" r:id="rId10"/>
    <p:sldId id="375" r:id="rId11"/>
    <p:sldId id="376" r:id="rId12"/>
    <p:sldId id="372" r:id="rId13"/>
    <p:sldId id="388" r:id="rId14"/>
    <p:sldId id="387" r:id="rId15"/>
    <p:sldId id="397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</p:sldIdLst>
  <p:sldSz cx="9144000" cy="5143500" type="screen16x9"/>
  <p:notesSz cx="6858000" cy="9144000"/>
  <p:embeddedFontLst>
    <p:embeddedFont>
      <p:font typeface="Merriweather Sans" pitchFamily="2" charset="0"/>
      <p:regular r:id="rId26"/>
      <p:bold r:id="rId27"/>
      <p:italic r:id="rId28"/>
      <p:boldItalic r:id="rId29"/>
    </p:embeddedFont>
    <p:embeddedFont>
      <p:font typeface="Paytone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1182">
          <p15:clr>
            <a:srgbClr val="9AA0A6"/>
          </p15:clr>
        </p15:guide>
        <p15:guide id="3" pos="4344" userDrawn="1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ền Vũ" initials="HV" lastIdx="1" clrIdx="0">
    <p:extLst>
      <p:ext uri="{19B8F6BF-5375-455C-9EA6-DF929625EA0E}">
        <p15:presenceInfo xmlns:p15="http://schemas.microsoft.com/office/powerpoint/2012/main" userId="a95979d02b610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9933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E93C05-894B-47AB-8BBD-4589FC8653E0}">
  <a:tblStyle styleId="{CFE93C05-894B-47AB-8BBD-4589FC8653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60"/>
      </p:cViewPr>
      <p:guideLst>
        <p:guide pos="2880"/>
        <p:guide pos="1182"/>
        <p:guide pos="43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6T22:56:33.634" idx="1">
    <p:pos x="2029" y="128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902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31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834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544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42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ge35b0c3294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3" name="Google Shape;10343;ge35b0c3294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144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726E524-60E9-4914-B691-9E5B1477BEB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93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389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584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985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918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78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0" name="Google Shape;9770;ge35b0c32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1" name="Google Shape;9771;ge35b0c32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963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791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35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4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ge35b0c3294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3" name="Google Shape;10343;ge35b0c3294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21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31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29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41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02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72" name="Google Shape;272;p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3"/>
          <p:cNvSpPr/>
          <p:nvPr/>
        </p:nvSpPr>
        <p:spPr>
          <a:xfrm rot="10800000">
            <a:off x="-21839" y="-1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title"/>
          </p:nvPr>
        </p:nvSpPr>
        <p:spPr>
          <a:xfrm>
            <a:off x="720001" y="1795438"/>
            <a:ext cx="3852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9" name="Google Shape;529;p3"/>
          <p:cNvSpPr txBox="1">
            <a:spLocks noGrp="1"/>
          </p:cNvSpPr>
          <p:nvPr>
            <p:ph type="subTitle" idx="1"/>
          </p:nvPr>
        </p:nvSpPr>
        <p:spPr>
          <a:xfrm>
            <a:off x="950562" y="3427550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0" name="Google Shape;530;p3"/>
          <p:cNvSpPr txBox="1">
            <a:spLocks noGrp="1"/>
          </p:cNvSpPr>
          <p:nvPr>
            <p:ph type="title" idx="2" hasCustomPrompt="1"/>
          </p:nvPr>
        </p:nvSpPr>
        <p:spPr>
          <a:xfrm>
            <a:off x="1907701" y="1043050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2"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0" name="Google Shape;3170;p1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171" name="Google Shape;3171;p1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6" name="Google Shape;3426;p19"/>
          <p:cNvSpPr txBox="1">
            <a:spLocks noGrp="1"/>
          </p:cNvSpPr>
          <p:nvPr>
            <p:ph type="title" hasCustomPrompt="1"/>
          </p:nvPr>
        </p:nvSpPr>
        <p:spPr>
          <a:xfrm>
            <a:off x="3833700" y="1040844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427" name="Google Shape;3427;p19"/>
          <p:cNvGrpSpPr/>
          <p:nvPr/>
        </p:nvGrpSpPr>
        <p:grpSpPr>
          <a:xfrm>
            <a:off x="684842" y="-50"/>
            <a:ext cx="7896546" cy="5143576"/>
            <a:chOff x="186505" y="119463"/>
            <a:chExt cx="7896546" cy="5143576"/>
          </a:xfrm>
        </p:grpSpPr>
        <p:sp>
          <p:nvSpPr>
            <p:cNvPr id="3428" name="Google Shape;3428;p19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0" name="Google Shape;3430;p19"/>
          <p:cNvSpPr txBox="1">
            <a:spLocks noGrp="1"/>
          </p:cNvSpPr>
          <p:nvPr>
            <p:ph type="title" idx="2"/>
          </p:nvPr>
        </p:nvSpPr>
        <p:spPr>
          <a:xfrm>
            <a:off x="2646000" y="1797644"/>
            <a:ext cx="3852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31" name="Google Shape;3431;p19"/>
          <p:cNvSpPr txBox="1">
            <a:spLocks noGrp="1"/>
          </p:cNvSpPr>
          <p:nvPr>
            <p:ph type="subTitle" idx="1"/>
          </p:nvPr>
        </p:nvSpPr>
        <p:spPr>
          <a:xfrm>
            <a:off x="2876550" y="3429756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3"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20"/>
          <p:cNvSpPr txBox="1">
            <a:spLocks noGrp="1"/>
          </p:cNvSpPr>
          <p:nvPr>
            <p:ph type="title"/>
          </p:nvPr>
        </p:nvSpPr>
        <p:spPr>
          <a:xfrm>
            <a:off x="720000" y="578029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4" name="Google Shape;3434;p20"/>
          <p:cNvSpPr txBox="1">
            <a:spLocks noGrp="1"/>
          </p:cNvSpPr>
          <p:nvPr>
            <p:ph type="subTitle" idx="1"/>
          </p:nvPr>
        </p:nvSpPr>
        <p:spPr>
          <a:xfrm>
            <a:off x="2035844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5" name="Google Shape;3435;p20"/>
          <p:cNvSpPr txBox="1">
            <a:spLocks noGrp="1"/>
          </p:cNvSpPr>
          <p:nvPr>
            <p:ph type="subTitle" idx="2"/>
          </p:nvPr>
        </p:nvSpPr>
        <p:spPr>
          <a:xfrm>
            <a:off x="4741156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6" name="Google Shape;3436;p20"/>
          <p:cNvSpPr txBox="1">
            <a:spLocks noGrp="1"/>
          </p:cNvSpPr>
          <p:nvPr>
            <p:ph type="title" idx="3"/>
          </p:nvPr>
        </p:nvSpPr>
        <p:spPr>
          <a:xfrm>
            <a:off x="203600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7" name="Google Shape;3437;p20"/>
          <p:cNvSpPr txBox="1">
            <a:spLocks noGrp="1"/>
          </p:cNvSpPr>
          <p:nvPr>
            <p:ph type="title" idx="4"/>
          </p:nvPr>
        </p:nvSpPr>
        <p:spPr>
          <a:xfrm>
            <a:off x="474115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8" name="Google Shape;3438;p20"/>
          <p:cNvSpPr txBox="1">
            <a:spLocks noGrp="1"/>
          </p:cNvSpPr>
          <p:nvPr>
            <p:ph type="subTitle" idx="5"/>
          </p:nvPr>
        </p:nvSpPr>
        <p:spPr>
          <a:xfrm>
            <a:off x="2035844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9" name="Google Shape;3439;p20"/>
          <p:cNvSpPr txBox="1">
            <a:spLocks noGrp="1"/>
          </p:cNvSpPr>
          <p:nvPr>
            <p:ph type="subTitle" idx="6"/>
          </p:nvPr>
        </p:nvSpPr>
        <p:spPr>
          <a:xfrm>
            <a:off x="4741156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0" name="Google Shape;3440;p20"/>
          <p:cNvSpPr txBox="1">
            <a:spLocks noGrp="1"/>
          </p:cNvSpPr>
          <p:nvPr>
            <p:ph type="title" idx="7"/>
          </p:nvPr>
        </p:nvSpPr>
        <p:spPr>
          <a:xfrm>
            <a:off x="20358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1" name="Google Shape;3441;p20"/>
          <p:cNvSpPr txBox="1">
            <a:spLocks noGrp="1"/>
          </p:cNvSpPr>
          <p:nvPr>
            <p:ph type="title" idx="8"/>
          </p:nvPr>
        </p:nvSpPr>
        <p:spPr>
          <a:xfrm>
            <a:off x="47411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4"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8" name="Google Shape;3708;p22"/>
          <p:cNvSpPr txBox="1">
            <a:spLocks noGrp="1"/>
          </p:cNvSpPr>
          <p:nvPr>
            <p:ph type="subTitle" idx="1"/>
          </p:nvPr>
        </p:nvSpPr>
        <p:spPr>
          <a:xfrm>
            <a:off x="2721463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09" name="Google Shape;3709;p22"/>
          <p:cNvSpPr txBox="1">
            <a:spLocks noGrp="1"/>
          </p:cNvSpPr>
          <p:nvPr>
            <p:ph type="title" idx="2"/>
          </p:nvPr>
        </p:nvSpPr>
        <p:spPr>
          <a:xfrm>
            <a:off x="753496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0" name="Google Shape;3710;p22"/>
          <p:cNvSpPr txBox="1">
            <a:spLocks noGrp="1"/>
          </p:cNvSpPr>
          <p:nvPr>
            <p:ph type="subTitle" idx="3"/>
          </p:nvPr>
        </p:nvSpPr>
        <p:spPr>
          <a:xfrm>
            <a:off x="823775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1" name="Google Shape;3711;p22"/>
          <p:cNvSpPr txBox="1">
            <a:spLocks noGrp="1"/>
          </p:cNvSpPr>
          <p:nvPr>
            <p:ph type="title" idx="4"/>
          </p:nvPr>
        </p:nvSpPr>
        <p:spPr>
          <a:xfrm>
            <a:off x="2704509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2" name="Google Shape;3712;p22"/>
          <p:cNvSpPr txBox="1">
            <a:spLocks noGrp="1"/>
          </p:cNvSpPr>
          <p:nvPr>
            <p:ph type="subTitle" idx="5"/>
          </p:nvPr>
        </p:nvSpPr>
        <p:spPr>
          <a:xfrm>
            <a:off x="4663375" y="2379076"/>
            <a:ext cx="18117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3" name="Google Shape;3713;p22"/>
          <p:cNvSpPr txBox="1">
            <a:spLocks noGrp="1"/>
          </p:cNvSpPr>
          <p:nvPr>
            <p:ph type="title" idx="6"/>
          </p:nvPr>
        </p:nvSpPr>
        <p:spPr>
          <a:xfrm>
            <a:off x="463733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4" name="Google Shape;3714;p22"/>
          <p:cNvSpPr txBox="1">
            <a:spLocks noGrp="1"/>
          </p:cNvSpPr>
          <p:nvPr>
            <p:ph type="subTitle" idx="7"/>
          </p:nvPr>
        </p:nvSpPr>
        <p:spPr>
          <a:xfrm>
            <a:off x="6604850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5" name="Google Shape;3715;p22"/>
          <p:cNvSpPr txBox="1">
            <a:spLocks noGrp="1"/>
          </p:cNvSpPr>
          <p:nvPr>
            <p:ph type="title" idx="8"/>
          </p:nvPr>
        </p:nvSpPr>
        <p:spPr>
          <a:xfrm>
            <a:off x="657880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p23"/>
          <p:cNvSpPr/>
          <p:nvPr/>
        </p:nvSpPr>
        <p:spPr>
          <a:xfrm>
            <a:off x="-727375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3"/>
          <p:cNvSpPr txBox="1">
            <a:spLocks noGrp="1"/>
          </p:cNvSpPr>
          <p:nvPr>
            <p:ph type="title"/>
          </p:nvPr>
        </p:nvSpPr>
        <p:spPr>
          <a:xfrm>
            <a:off x="727325" y="738600"/>
            <a:ext cx="38520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9"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24"/>
          <p:cNvSpPr txBox="1">
            <a:spLocks noGrp="1"/>
          </p:cNvSpPr>
          <p:nvPr>
            <p:ph type="title"/>
          </p:nvPr>
        </p:nvSpPr>
        <p:spPr>
          <a:xfrm>
            <a:off x="4295250" y="878974"/>
            <a:ext cx="4177200" cy="21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21" name="Google Shape;3721;p24"/>
          <p:cNvSpPr txBox="1">
            <a:spLocks noGrp="1"/>
          </p:cNvSpPr>
          <p:nvPr>
            <p:ph type="subTitle" idx="1"/>
          </p:nvPr>
        </p:nvSpPr>
        <p:spPr>
          <a:xfrm>
            <a:off x="4295250" y="3243119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22" name="Google Shape;3722;p24"/>
          <p:cNvSpPr/>
          <p:nvPr/>
        </p:nvSpPr>
        <p:spPr>
          <a:xfrm>
            <a:off x="-1253848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6"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4" name="Google Shape;3724;p25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725" name="Google Shape;3725;p2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0" name="Google Shape;3980;p25"/>
          <p:cNvSpPr/>
          <p:nvPr/>
        </p:nvSpPr>
        <p:spPr>
          <a:xfrm rot="10800000" flipH="1">
            <a:off x="-1253850" y="-639950"/>
            <a:ext cx="9802632" cy="5870850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25"/>
          <p:cNvSpPr txBox="1">
            <a:spLocks noGrp="1"/>
          </p:cNvSpPr>
          <p:nvPr>
            <p:ph type="title"/>
          </p:nvPr>
        </p:nvSpPr>
        <p:spPr>
          <a:xfrm>
            <a:off x="727325" y="1095825"/>
            <a:ext cx="4177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82" name="Google Shape;3982;p25"/>
          <p:cNvSpPr txBox="1">
            <a:spLocks noGrp="1"/>
          </p:cNvSpPr>
          <p:nvPr>
            <p:ph type="subTitle" idx="1"/>
          </p:nvPr>
        </p:nvSpPr>
        <p:spPr>
          <a:xfrm>
            <a:off x="727325" y="3214670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7"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4" name="Google Shape;4254;p27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255" name="Google Shape;4255;p27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7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7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7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7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7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7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7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7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7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7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7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7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7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7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7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7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7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7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7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7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7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7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7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7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7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7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7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7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7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7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7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7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7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7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7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7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7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7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7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7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7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7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7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7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7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7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7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7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7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7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7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7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7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7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7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7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7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7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7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7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7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7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7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7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7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7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7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7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7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7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7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7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7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7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7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0" name="Google Shape;4510;p27"/>
          <p:cNvGrpSpPr/>
          <p:nvPr/>
        </p:nvGrpSpPr>
        <p:grpSpPr>
          <a:xfrm rot="10800000" flipH="1">
            <a:off x="-1450073" y="-331433"/>
            <a:ext cx="12044358" cy="5806583"/>
            <a:chOff x="-2748400" y="-38"/>
            <a:chExt cx="13516281" cy="5143576"/>
          </a:xfrm>
        </p:grpSpPr>
        <p:sp>
          <p:nvSpPr>
            <p:cNvPr id="4511" name="Google Shape;4511;p27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7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3" name="Google Shape;4513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subTitle" idx="1"/>
          </p:nvPr>
        </p:nvSpPr>
        <p:spPr>
          <a:xfrm>
            <a:off x="829372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2"/>
          </p:nvPr>
        </p:nvSpPr>
        <p:spPr>
          <a:xfrm>
            <a:off x="3382285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subTitle" idx="3"/>
          </p:nvPr>
        </p:nvSpPr>
        <p:spPr>
          <a:xfrm>
            <a:off x="5947628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4"/>
          </p:nvPr>
        </p:nvSpPr>
        <p:spPr>
          <a:xfrm>
            <a:off x="2052902" y="4006268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8" name="Google Shape;4518;p27"/>
          <p:cNvSpPr txBox="1">
            <a:spLocks noGrp="1"/>
          </p:cNvSpPr>
          <p:nvPr>
            <p:ph type="subTitle" idx="5"/>
          </p:nvPr>
        </p:nvSpPr>
        <p:spPr>
          <a:xfrm>
            <a:off x="4724098" y="3998427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9" name="Google Shape;4519;p27"/>
          <p:cNvSpPr txBox="1">
            <a:spLocks noGrp="1"/>
          </p:cNvSpPr>
          <p:nvPr>
            <p:ph type="title" idx="6"/>
          </p:nvPr>
        </p:nvSpPr>
        <p:spPr>
          <a:xfrm>
            <a:off x="1107022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0" name="Google Shape;4520;p27"/>
          <p:cNvSpPr txBox="1">
            <a:spLocks noGrp="1"/>
          </p:cNvSpPr>
          <p:nvPr>
            <p:ph type="title" idx="7"/>
          </p:nvPr>
        </p:nvSpPr>
        <p:spPr>
          <a:xfrm>
            <a:off x="3659935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1" name="Google Shape;4521;p27"/>
          <p:cNvSpPr txBox="1">
            <a:spLocks noGrp="1"/>
          </p:cNvSpPr>
          <p:nvPr>
            <p:ph type="title" idx="8"/>
          </p:nvPr>
        </p:nvSpPr>
        <p:spPr>
          <a:xfrm>
            <a:off x="6225278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2" name="Google Shape;4522;p27"/>
          <p:cNvSpPr txBox="1">
            <a:spLocks noGrp="1"/>
          </p:cNvSpPr>
          <p:nvPr>
            <p:ph type="title" idx="9"/>
          </p:nvPr>
        </p:nvSpPr>
        <p:spPr>
          <a:xfrm>
            <a:off x="2330552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3" name="Google Shape;4523;p27"/>
          <p:cNvSpPr txBox="1">
            <a:spLocks noGrp="1"/>
          </p:cNvSpPr>
          <p:nvPr>
            <p:ph type="title" idx="13"/>
          </p:nvPr>
        </p:nvSpPr>
        <p:spPr>
          <a:xfrm>
            <a:off x="5001748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8"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5" name="Google Shape;4535;p2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536" name="Google Shape;4536;p2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1" name="Google Shape;4791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92" name="Google Shape;4792;p29"/>
          <p:cNvSpPr txBox="1">
            <a:spLocks noGrp="1"/>
          </p:cNvSpPr>
          <p:nvPr>
            <p:ph type="subTitle" idx="1"/>
          </p:nvPr>
        </p:nvSpPr>
        <p:spPr>
          <a:xfrm>
            <a:off x="81405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3" name="Google Shape;4793;p29"/>
          <p:cNvSpPr txBox="1">
            <a:spLocks noGrp="1"/>
          </p:cNvSpPr>
          <p:nvPr>
            <p:ph type="subTitle" idx="2"/>
          </p:nvPr>
        </p:nvSpPr>
        <p:spPr>
          <a:xfrm>
            <a:off x="3433575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4" name="Google Shape;4794;p29"/>
          <p:cNvSpPr txBox="1">
            <a:spLocks noGrp="1"/>
          </p:cNvSpPr>
          <p:nvPr>
            <p:ph type="subTitle" idx="3"/>
          </p:nvPr>
        </p:nvSpPr>
        <p:spPr>
          <a:xfrm>
            <a:off x="605310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5" name="Google Shape;4795;p29"/>
          <p:cNvSpPr txBox="1">
            <a:spLocks noGrp="1"/>
          </p:cNvSpPr>
          <p:nvPr>
            <p:ph type="title" idx="4"/>
          </p:nvPr>
        </p:nvSpPr>
        <p:spPr>
          <a:xfrm>
            <a:off x="81405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6" name="Google Shape;4796;p29"/>
          <p:cNvSpPr txBox="1">
            <a:spLocks noGrp="1"/>
          </p:cNvSpPr>
          <p:nvPr>
            <p:ph type="title" idx="5"/>
          </p:nvPr>
        </p:nvSpPr>
        <p:spPr>
          <a:xfrm>
            <a:off x="3433575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7" name="Google Shape;4797;p29"/>
          <p:cNvSpPr txBox="1">
            <a:spLocks noGrp="1"/>
          </p:cNvSpPr>
          <p:nvPr>
            <p:ph type="title" idx="6"/>
          </p:nvPr>
        </p:nvSpPr>
        <p:spPr>
          <a:xfrm>
            <a:off x="605310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8" name="Google Shape;4798;p29"/>
          <p:cNvSpPr txBox="1">
            <a:spLocks noGrp="1"/>
          </p:cNvSpPr>
          <p:nvPr>
            <p:ph type="title" idx="7" hasCustomPrompt="1"/>
          </p:nvPr>
        </p:nvSpPr>
        <p:spPr>
          <a:xfrm>
            <a:off x="81405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9" name="Google Shape;4799;p29"/>
          <p:cNvSpPr txBox="1">
            <a:spLocks noGrp="1"/>
          </p:cNvSpPr>
          <p:nvPr>
            <p:ph type="title" idx="8" hasCustomPrompt="1"/>
          </p:nvPr>
        </p:nvSpPr>
        <p:spPr>
          <a:xfrm>
            <a:off x="3433575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00" name="Google Shape;4800;p29"/>
          <p:cNvSpPr txBox="1">
            <a:spLocks noGrp="1"/>
          </p:cNvSpPr>
          <p:nvPr>
            <p:ph type="title" idx="9" hasCustomPrompt="1"/>
          </p:nvPr>
        </p:nvSpPr>
        <p:spPr>
          <a:xfrm>
            <a:off x="605310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p32"/>
          <p:cNvSpPr/>
          <p:nvPr/>
        </p:nvSpPr>
        <p:spPr>
          <a:xfrm flipH="1">
            <a:off x="105" y="25"/>
            <a:ext cx="4385496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0"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9" name="Google Shape;4809;p3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810" name="Google Shape;4810;p3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5" name="Google Shape;5065;p33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5066" name="Google Shape;5066;p33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8" name="Google Shape;5068;p33"/>
          <p:cNvSpPr txBox="1">
            <a:spLocks noGrp="1"/>
          </p:cNvSpPr>
          <p:nvPr>
            <p:ph type="title" hasCustomPrompt="1"/>
          </p:nvPr>
        </p:nvSpPr>
        <p:spPr>
          <a:xfrm>
            <a:off x="1716150" y="1618600"/>
            <a:ext cx="57117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9" name="Google Shape;5069;p33"/>
          <p:cNvSpPr txBox="1">
            <a:spLocks noGrp="1"/>
          </p:cNvSpPr>
          <p:nvPr>
            <p:ph type="body" idx="1"/>
          </p:nvPr>
        </p:nvSpPr>
        <p:spPr>
          <a:xfrm>
            <a:off x="2109300" y="2870600"/>
            <a:ext cx="49254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3" name="Google Shape;533;p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34" name="Google Shape;534;p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4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4"/>
          <p:cNvSpPr txBox="1">
            <a:spLocks noGrp="1"/>
          </p:cNvSpPr>
          <p:nvPr>
            <p:ph type="subTitle" idx="1"/>
          </p:nvPr>
        </p:nvSpPr>
        <p:spPr>
          <a:xfrm>
            <a:off x="726675" y="1205275"/>
            <a:ext cx="7704000" cy="3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5"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1" name="Google Shape;5071;p3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072" name="Google Shape;5072;p3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7" name="Google Shape;5327;p34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4"/>
          <p:cNvSpPr txBox="1">
            <a:spLocks noGrp="1"/>
          </p:cNvSpPr>
          <p:nvPr>
            <p:ph type="title"/>
          </p:nvPr>
        </p:nvSpPr>
        <p:spPr>
          <a:xfrm>
            <a:off x="4620450" y="1734450"/>
            <a:ext cx="3852000" cy="15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29" name="Google Shape;5329;p34"/>
          <p:cNvSpPr txBox="1">
            <a:spLocks noGrp="1"/>
          </p:cNvSpPr>
          <p:nvPr>
            <p:ph type="subTitle" idx="1"/>
          </p:nvPr>
        </p:nvSpPr>
        <p:spPr>
          <a:xfrm>
            <a:off x="4851012" y="3366563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30" name="Google Shape;5330;p34"/>
          <p:cNvSpPr txBox="1">
            <a:spLocks noGrp="1"/>
          </p:cNvSpPr>
          <p:nvPr>
            <p:ph type="title" idx="2" hasCustomPrompt="1"/>
          </p:nvPr>
        </p:nvSpPr>
        <p:spPr>
          <a:xfrm>
            <a:off x="5808151" y="982063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40">
    <p:spTree>
      <p:nvGrpSpPr>
        <p:cNvPr id="1" name="Shape 5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" name="Google Shape;5332;p35"/>
          <p:cNvSpPr txBox="1">
            <a:spLocks noGrp="1"/>
          </p:cNvSpPr>
          <p:nvPr>
            <p:ph type="title"/>
          </p:nvPr>
        </p:nvSpPr>
        <p:spPr>
          <a:xfrm>
            <a:off x="600750" y="540000"/>
            <a:ext cx="7942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3" name="Google Shape;5333;p35"/>
          <p:cNvSpPr txBox="1">
            <a:spLocks noGrp="1"/>
          </p:cNvSpPr>
          <p:nvPr>
            <p:ph type="subTitle" idx="1"/>
          </p:nvPr>
        </p:nvSpPr>
        <p:spPr>
          <a:xfrm>
            <a:off x="3207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4" name="Google Shape;5334;p35"/>
          <p:cNvSpPr txBox="1">
            <a:spLocks noGrp="1"/>
          </p:cNvSpPr>
          <p:nvPr>
            <p:ph type="subTitle" idx="2"/>
          </p:nvPr>
        </p:nvSpPr>
        <p:spPr>
          <a:xfrm>
            <a:off x="6045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5" name="Google Shape;5335;p35"/>
          <p:cNvSpPr txBox="1">
            <a:spLocks noGrp="1"/>
          </p:cNvSpPr>
          <p:nvPr>
            <p:ph type="subTitle" idx="3"/>
          </p:nvPr>
        </p:nvSpPr>
        <p:spPr>
          <a:xfrm>
            <a:off x="3207666" y="3367623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6" name="Google Shape;5336;p35"/>
          <p:cNvSpPr txBox="1">
            <a:spLocks noGrp="1"/>
          </p:cNvSpPr>
          <p:nvPr>
            <p:ph type="subTitle" idx="4"/>
          </p:nvPr>
        </p:nvSpPr>
        <p:spPr>
          <a:xfrm>
            <a:off x="6045666" y="3367628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7" name="Google Shape;5337;p35"/>
          <p:cNvSpPr txBox="1">
            <a:spLocks noGrp="1"/>
          </p:cNvSpPr>
          <p:nvPr>
            <p:ph type="title" idx="5"/>
          </p:nvPr>
        </p:nvSpPr>
        <p:spPr>
          <a:xfrm>
            <a:off x="3207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29A"/>
              </a:buClr>
              <a:buSzPts val="2000"/>
              <a:buNone/>
              <a:defRPr sz="2000">
                <a:solidFill>
                  <a:srgbClr val="009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8" name="Google Shape;5338;p35"/>
          <p:cNvSpPr txBox="1">
            <a:spLocks noGrp="1"/>
          </p:cNvSpPr>
          <p:nvPr>
            <p:ph type="title" idx="6"/>
          </p:nvPr>
        </p:nvSpPr>
        <p:spPr>
          <a:xfrm>
            <a:off x="6045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9" name="Google Shape;5339;p35"/>
          <p:cNvSpPr txBox="1">
            <a:spLocks noGrp="1"/>
          </p:cNvSpPr>
          <p:nvPr>
            <p:ph type="title" idx="7"/>
          </p:nvPr>
        </p:nvSpPr>
        <p:spPr>
          <a:xfrm>
            <a:off x="3207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A8D6"/>
              </a:buClr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40" name="Google Shape;5340;p35"/>
          <p:cNvSpPr txBox="1">
            <a:spLocks noGrp="1"/>
          </p:cNvSpPr>
          <p:nvPr>
            <p:ph type="title" idx="8"/>
          </p:nvPr>
        </p:nvSpPr>
        <p:spPr>
          <a:xfrm>
            <a:off x="6045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31"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6" name="Google Shape;5606;p37"/>
          <p:cNvSpPr txBox="1">
            <a:spLocks noGrp="1"/>
          </p:cNvSpPr>
          <p:nvPr>
            <p:ph type="subTitle" idx="1"/>
          </p:nvPr>
        </p:nvSpPr>
        <p:spPr>
          <a:xfrm>
            <a:off x="1976831" y="1869602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7" name="Google Shape;5607;p37"/>
          <p:cNvSpPr txBox="1">
            <a:spLocks noGrp="1"/>
          </p:cNvSpPr>
          <p:nvPr>
            <p:ph type="title" hasCustomPrompt="1"/>
          </p:nvPr>
        </p:nvSpPr>
        <p:spPr>
          <a:xfrm>
            <a:off x="1976819" y="658586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8" name="Google Shape;5608;p37"/>
          <p:cNvSpPr txBox="1">
            <a:spLocks noGrp="1"/>
          </p:cNvSpPr>
          <p:nvPr>
            <p:ph type="subTitle" idx="2"/>
          </p:nvPr>
        </p:nvSpPr>
        <p:spPr>
          <a:xfrm>
            <a:off x="4848181" y="1869593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9" name="Google Shape;5609;p37"/>
          <p:cNvSpPr txBox="1">
            <a:spLocks noGrp="1"/>
          </p:cNvSpPr>
          <p:nvPr>
            <p:ph type="title" idx="3" hasCustomPrompt="1"/>
          </p:nvPr>
        </p:nvSpPr>
        <p:spPr>
          <a:xfrm>
            <a:off x="4848169" y="658573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DF3C4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0" name="Google Shape;5610;p37"/>
          <p:cNvSpPr txBox="1">
            <a:spLocks noGrp="1"/>
          </p:cNvSpPr>
          <p:nvPr>
            <p:ph type="subTitle" idx="4"/>
          </p:nvPr>
        </p:nvSpPr>
        <p:spPr>
          <a:xfrm>
            <a:off x="1976831" y="3830027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1" name="Google Shape;5611;p37"/>
          <p:cNvSpPr txBox="1">
            <a:spLocks noGrp="1"/>
          </p:cNvSpPr>
          <p:nvPr>
            <p:ph type="title" idx="5" hasCustomPrompt="1"/>
          </p:nvPr>
        </p:nvSpPr>
        <p:spPr>
          <a:xfrm>
            <a:off x="1976819" y="2619011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008A8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2" name="Google Shape;5612;p37"/>
          <p:cNvSpPr txBox="1">
            <a:spLocks noGrp="1"/>
          </p:cNvSpPr>
          <p:nvPr>
            <p:ph type="subTitle" idx="6"/>
          </p:nvPr>
        </p:nvSpPr>
        <p:spPr>
          <a:xfrm>
            <a:off x="4848181" y="3830018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3" name="Google Shape;5613;p37"/>
          <p:cNvSpPr txBox="1">
            <a:spLocks noGrp="1"/>
          </p:cNvSpPr>
          <p:nvPr>
            <p:ph type="title" idx="7" hasCustomPrompt="1"/>
          </p:nvPr>
        </p:nvSpPr>
        <p:spPr>
          <a:xfrm>
            <a:off x="4848169" y="2618998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2">
    <p:spTree>
      <p:nvGrpSpPr>
        <p:cNvPr id="1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1" name="Google Shape;5881;p3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882" name="Google Shape;5882;p3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7" name="Google Shape;6137;p39"/>
          <p:cNvSpPr/>
          <p:nvPr/>
        </p:nvSpPr>
        <p:spPr>
          <a:xfrm rot="5400000">
            <a:off x="1416310" y="-1578855"/>
            <a:ext cx="6112780" cy="1119349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8" name="Google Shape;6138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39" name="Google Shape;6139;p39"/>
          <p:cNvSpPr txBox="1">
            <a:spLocks noGrp="1"/>
          </p:cNvSpPr>
          <p:nvPr>
            <p:ph type="subTitle" idx="1"/>
          </p:nvPr>
        </p:nvSpPr>
        <p:spPr>
          <a:xfrm>
            <a:off x="1883375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0" name="Google Shape;6140;p39"/>
          <p:cNvSpPr txBox="1">
            <a:spLocks noGrp="1"/>
          </p:cNvSpPr>
          <p:nvPr>
            <p:ph type="subTitle" idx="2"/>
          </p:nvPr>
        </p:nvSpPr>
        <p:spPr>
          <a:xfrm>
            <a:off x="4893556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1" name="Google Shape;6141;p39"/>
          <p:cNvSpPr txBox="1">
            <a:spLocks noGrp="1"/>
          </p:cNvSpPr>
          <p:nvPr>
            <p:ph type="title" idx="3"/>
          </p:nvPr>
        </p:nvSpPr>
        <p:spPr>
          <a:xfrm>
            <a:off x="1883375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42" name="Google Shape;6142;p39"/>
          <p:cNvSpPr txBox="1">
            <a:spLocks noGrp="1"/>
          </p:cNvSpPr>
          <p:nvPr>
            <p:ph type="title" idx="4"/>
          </p:nvPr>
        </p:nvSpPr>
        <p:spPr>
          <a:xfrm>
            <a:off x="4893556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3">
    <p:spTree>
      <p:nvGrpSpPr>
        <p:cNvPr id="1" name="Shape 6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" name="Google Shape;6410;p41"/>
          <p:cNvSpPr/>
          <p:nvPr/>
        </p:nvSpPr>
        <p:spPr>
          <a:xfrm rot="5400172" flipH="1">
            <a:off x="1869564" y="-5155223"/>
            <a:ext cx="5404876" cy="100974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2" name="Google Shape;6412;p41"/>
          <p:cNvSpPr txBox="1">
            <a:spLocks noGrp="1"/>
          </p:cNvSpPr>
          <p:nvPr>
            <p:ph type="subTitle" idx="1"/>
          </p:nvPr>
        </p:nvSpPr>
        <p:spPr>
          <a:xfrm>
            <a:off x="3513898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3" name="Google Shape;6413;p41"/>
          <p:cNvSpPr txBox="1">
            <a:spLocks noGrp="1"/>
          </p:cNvSpPr>
          <p:nvPr>
            <p:ph type="title" idx="2"/>
          </p:nvPr>
        </p:nvSpPr>
        <p:spPr>
          <a:xfrm>
            <a:off x="4148964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4" name="Google Shape;6414;p41"/>
          <p:cNvSpPr txBox="1">
            <a:spLocks noGrp="1"/>
          </p:cNvSpPr>
          <p:nvPr>
            <p:ph type="subTitle" idx="3"/>
          </p:nvPr>
        </p:nvSpPr>
        <p:spPr>
          <a:xfrm>
            <a:off x="1024850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5" name="Google Shape;6415;p41"/>
          <p:cNvSpPr txBox="1">
            <a:spLocks noGrp="1"/>
          </p:cNvSpPr>
          <p:nvPr>
            <p:ph type="title" idx="4"/>
          </p:nvPr>
        </p:nvSpPr>
        <p:spPr>
          <a:xfrm>
            <a:off x="1659922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6" name="Google Shape;6416;p41"/>
          <p:cNvSpPr txBox="1">
            <a:spLocks noGrp="1"/>
          </p:cNvSpPr>
          <p:nvPr>
            <p:ph type="subTitle" idx="5"/>
          </p:nvPr>
        </p:nvSpPr>
        <p:spPr>
          <a:xfrm>
            <a:off x="6002945" y="2377523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7" name="Google Shape;6417;p41"/>
          <p:cNvSpPr txBox="1">
            <a:spLocks noGrp="1"/>
          </p:cNvSpPr>
          <p:nvPr>
            <p:ph type="title" idx="6"/>
          </p:nvPr>
        </p:nvSpPr>
        <p:spPr>
          <a:xfrm>
            <a:off x="6638006" y="1832150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4"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8" name="Google Shape;6678;p4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6679" name="Google Shape;6679;p4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4" name="Google Shape;6934;p43"/>
          <p:cNvSpPr txBox="1">
            <a:spLocks noGrp="1"/>
          </p:cNvSpPr>
          <p:nvPr>
            <p:ph type="subTitle" idx="1"/>
          </p:nvPr>
        </p:nvSpPr>
        <p:spPr>
          <a:xfrm flipH="1">
            <a:off x="888699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5" name="Google Shape;6935;p43"/>
          <p:cNvSpPr txBox="1">
            <a:spLocks noGrp="1"/>
          </p:cNvSpPr>
          <p:nvPr>
            <p:ph type="subTitle" idx="2"/>
          </p:nvPr>
        </p:nvSpPr>
        <p:spPr>
          <a:xfrm flipH="1">
            <a:off x="4960425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6" name="Google Shape;693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43"/>
          <p:cNvSpPr/>
          <p:nvPr/>
        </p:nvSpPr>
        <p:spPr>
          <a:xfrm rot="3216869">
            <a:off x="7457795" y="3755106"/>
            <a:ext cx="1690669" cy="31578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8" name="Google Shape;6938;p43"/>
          <p:cNvSpPr/>
          <p:nvPr/>
        </p:nvSpPr>
        <p:spPr>
          <a:xfrm rot="4116253" flipH="1">
            <a:off x="-143077" y="-1430578"/>
            <a:ext cx="1690621" cy="3157857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7">
    <p:spTree>
      <p:nvGrpSpPr>
        <p:cNvPr id="1" name="Shape 8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0" name="Google Shape;8590;p50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591" name="Google Shape;8591;p50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50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50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50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50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50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50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50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50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50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50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50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50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50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50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50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50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50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50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50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50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50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50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50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50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50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50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50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50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50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50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50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50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50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50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50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50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50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50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50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0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0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0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0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0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0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0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0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0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0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0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0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0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0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0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0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0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0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0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0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0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0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0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0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0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0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0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0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0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0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0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0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0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0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0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0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0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0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0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0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0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0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0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0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0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0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0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0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0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0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0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0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0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0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50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50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0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0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0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0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0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0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0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0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0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0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0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0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50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50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50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50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50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50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50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50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50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50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50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50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50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50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50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50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50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50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50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50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50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50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50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50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50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50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50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50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50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50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50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50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50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50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50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50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50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50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50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50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50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50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50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50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50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50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50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50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50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50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50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50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50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50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50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50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50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50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50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50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50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50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50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50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50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50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50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50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50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50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50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50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50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50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50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50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50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50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50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50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50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50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50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6" name="Google Shape;8846;p50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8">
    <p:spTree>
      <p:nvGrpSpPr>
        <p:cNvPr id="1" name="Shape 8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8" name="Google Shape;8848;p51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849" name="Google Shape;8849;p5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5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5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5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5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5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5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5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5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5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5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5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5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5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5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5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5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5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5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5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5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5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5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5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5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5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5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5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5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5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5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5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5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5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5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5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5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5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5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5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5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5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5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5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5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5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5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5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5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5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5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5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5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5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5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5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5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5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5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5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5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5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5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5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5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5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5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5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5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5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5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5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5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5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5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5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5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5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5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5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5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5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5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5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5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5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5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5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5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5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5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5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5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5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5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5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5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5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5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5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5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5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5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51"/>
          <p:cNvSpPr/>
          <p:nvPr/>
        </p:nvSpPr>
        <p:spPr>
          <a:xfrm>
            <a:off x="720000" y="1200400"/>
            <a:ext cx="7704000" cy="3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9">
    <p:spTree>
      <p:nvGrpSpPr>
        <p:cNvPr id="1" name="Shape 9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6" name="Google Shape;9106;p52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9107" name="Google Shape;9107;p52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52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52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52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52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52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52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52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52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52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52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52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52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52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52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52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52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52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52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52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52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52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52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52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52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52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52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52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52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2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2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2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52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52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52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52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52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52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52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52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52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52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52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52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52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52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52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52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52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52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52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52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52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52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52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52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52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52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52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52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52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52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52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52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52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52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52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52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52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52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52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52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52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52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52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52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52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52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52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52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52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52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52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52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52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52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52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52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52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52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52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52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52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52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52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52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52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52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52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52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52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52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52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52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52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52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52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52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52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52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52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52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52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52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52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52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52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52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52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52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52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52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52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52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52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52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52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52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52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52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52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52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52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52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52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52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52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52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52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52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52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52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52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52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52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52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52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52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52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52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52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52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52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52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52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52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52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52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52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52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52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52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52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52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52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52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52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52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52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52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52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52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52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52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52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52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52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52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52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52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52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52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52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52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52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52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52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52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52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52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52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2" name="Google Shape;9362;p52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9363" name="Google Shape;9363;p52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52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2" name="Google Shape;5342;p3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343" name="Google Shape;5343;p3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3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3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8" name="Google Shape;5598;p36"/>
          <p:cNvSpPr/>
          <p:nvPr/>
        </p:nvSpPr>
        <p:spPr>
          <a:xfrm>
            <a:off x="3031576" y="-75"/>
            <a:ext cx="6112780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36"/>
          <p:cNvSpPr txBox="1">
            <a:spLocks noGrp="1"/>
          </p:cNvSpPr>
          <p:nvPr>
            <p:ph type="title" hasCustomPrompt="1"/>
          </p:nvPr>
        </p:nvSpPr>
        <p:spPr>
          <a:xfrm>
            <a:off x="4572000" y="1876613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0" name="Google Shape;5600;p36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467550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1" name="Google Shape;5601;p36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3229800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2" name="Google Shape;5602;p36"/>
          <p:cNvSpPr txBox="1">
            <a:spLocks noGrp="1"/>
          </p:cNvSpPr>
          <p:nvPr>
            <p:ph type="subTitle" idx="1"/>
          </p:nvPr>
        </p:nvSpPr>
        <p:spPr>
          <a:xfrm>
            <a:off x="4572000" y="2777825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3" name="Google Shape;5603;p36"/>
          <p:cNvSpPr txBox="1">
            <a:spLocks noGrp="1"/>
          </p:cNvSpPr>
          <p:nvPr>
            <p:ph type="subTitle" idx="4"/>
          </p:nvPr>
        </p:nvSpPr>
        <p:spPr>
          <a:xfrm>
            <a:off x="4572000" y="1368750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4" name="Google Shape;5604;p36"/>
          <p:cNvSpPr txBox="1">
            <a:spLocks noGrp="1"/>
          </p:cNvSpPr>
          <p:nvPr>
            <p:ph type="subTitle" idx="5"/>
          </p:nvPr>
        </p:nvSpPr>
        <p:spPr>
          <a:xfrm>
            <a:off x="4572000" y="4131003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0" name="Google Shape;800;p6"/>
          <p:cNvSpPr txBox="1">
            <a:spLocks noGrp="1"/>
          </p:cNvSpPr>
          <p:nvPr>
            <p:ph type="title"/>
          </p:nvPr>
        </p:nvSpPr>
        <p:spPr>
          <a:xfrm>
            <a:off x="600750" y="540000"/>
            <a:ext cx="7942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0" name="Google Shape;7200;p45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7201" name="Google Shape;7201;p4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4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4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4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4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6" name="Google Shape;7456;p45"/>
          <p:cNvSpPr/>
          <p:nvPr/>
        </p:nvSpPr>
        <p:spPr>
          <a:xfrm>
            <a:off x="3739123" y="0"/>
            <a:ext cx="5404876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7" name="Google Shape;7457;p45"/>
          <p:cNvSpPr txBox="1">
            <a:spLocks noGrp="1"/>
          </p:cNvSpPr>
          <p:nvPr>
            <p:ph type="subTitle" idx="1"/>
          </p:nvPr>
        </p:nvSpPr>
        <p:spPr>
          <a:xfrm>
            <a:off x="5109511" y="2571750"/>
            <a:ext cx="31062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58" name="Google Shape;7458;p45"/>
          <p:cNvSpPr txBox="1">
            <a:spLocks noGrp="1"/>
          </p:cNvSpPr>
          <p:nvPr>
            <p:ph type="title"/>
          </p:nvPr>
        </p:nvSpPr>
        <p:spPr>
          <a:xfrm>
            <a:off x="6162186" y="1416150"/>
            <a:ext cx="20535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443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850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fld id="{7FE5A9CD-1CA5-4BB6-ABF6-C3DB2F9C09D1}" type="datetimeFigureOut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5/21/2024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fld id="{E9E3A461-C528-4C33-83FA-271D1850C3B5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098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fld id="{E979D15E-7C97-46BA-A533-0FCFA23F6052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defRPr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37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141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</a:pPr>
            <a:fld id="{475E0F57-EEA1-4A8B-9311-4AD2064A14C0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954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19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54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17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fld id="{BEF8FD80-C95D-4220-BF8B-01906B7B67AD}" type="slidenum">
              <a:rPr lang="en-US" sz="1600" kern="1200" smtClean="0">
                <a:latin typeface="Calibri"/>
              </a:rPr>
              <a:pPr defTabSz="814974">
                <a:buClrTx/>
                <a:defRPr/>
              </a:pPr>
              <a:t>‹#›</a:t>
            </a:fld>
            <a:endParaRPr lang="en-US" sz="1600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84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9"/>
          <p:cNvSpPr txBox="1">
            <a:spLocks noGrp="1"/>
          </p:cNvSpPr>
          <p:nvPr>
            <p:ph type="subTitle" idx="1"/>
          </p:nvPr>
        </p:nvSpPr>
        <p:spPr>
          <a:xfrm>
            <a:off x="833809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5" name="Google Shape;1325;p9"/>
          <p:cNvSpPr txBox="1">
            <a:spLocks noGrp="1"/>
          </p:cNvSpPr>
          <p:nvPr>
            <p:ph type="subTitle" idx="2"/>
          </p:nvPr>
        </p:nvSpPr>
        <p:spPr>
          <a:xfrm>
            <a:off x="3392934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6" name="Google Shape;1326;p9"/>
          <p:cNvSpPr txBox="1">
            <a:spLocks noGrp="1"/>
          </p:cNvSpPr>
          <p:nvPr>
            <p:ph type="subTitle" idx="3"/>
          </p:nvPr>
        </p:nvSpPr>
        <p:spPr>
          <a:xfrm>
            <a:off x="5943191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7" name="Google Shape;1327;p9"/>
          <p:cNvSpPr txBox="1">
            <a:spLocks noGrp="1"/>
          </p:cNvSpPr>
          <p:nvPr>
            <p:ph type="title" idx="4"/>
          </p:nvPr>
        </p:nvSpPr>
        <p:spPr>
          <a:xfrm>
            <a:off x="1111459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8" name="Google Shape;1328;p9"/>
          <p:cNvSpPr txBox="1">
            <a:spLocks noGrp="1"/>
          </p:cNvSpPr>
          <p:nvPr>
            <p:ph type="title" idx="5"/>
          </p:nvPr>
        </p:nvSpPr>
        <p:spPr>
          <a:xfrm>
            <a:off x="3670584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9" name="Google Shape;1329;p9"/>
          <p:cNvSpPr txBox="1">
            <a:spLocks noGrp="1"/>
          </p:cNvSpPr>
          <p:nvPr>
            <p:ph type="title" idx="6"/>
          </p:nvPr>
        </p:nvSpPr>
        <p:spPr>
          <a:xfrm>
            <a:off x="6220841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1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6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06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4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67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61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7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0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8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6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1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599" name="Google Shape;1599;p1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13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6" name="Google Shape;1856;p13"/>
          <p:cNvSpPr txBox="1">
            <a:spLocks noGrp="1"/>
          </p:cNvSpPr>
          <p:nvPr>
            <p:ph type="subTitle" idx="1"/>
          </p:nvPr>
        </p:nvSpPr>
        <p:spPr>
          <a:xfrm>
            <a:off x="79297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7" name="Google Shape;1857;p13"/>
          <p:cNvSpPr txBox="1">
            <a:spLocks noGrp="1"/>
          </p:cNvSpPr>
          <p:nvPr>
            <p:ph type="subTitle" idx="2"/>
          </p:nvPr>
        </p:nvSpPr>
        <p:spPr>
          <a:xfrm>
            <a:off x="3412500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8" name="Google Shape;1858;p13"/>
          <p:cNvSpPr txBox="1">
            <a:spLocks noGrp="1"/>
          </p:cNvSpPr>
          <p:nvPr>
            <p:ph type="subTitle" idx="3"/>
          </p:nvPr>
        </p:nvSpPr>
        <p:spPr>
          <a:xfrm>
            <a:off x="603202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9" name="Google Shape;1859;p13"/>
          <p:cNvSpPr txBox="1">
            <a:spLocks noGrp="1"/>
          </p:cNvSpPr>
          <p:nvPr>
            <p:ph type="title" idx="4"/>
          </p:nvPr>
        </p:nvSpPr>
        <p:spPr>
          <a:xfrm>
            <a:off x="79297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0" name="Google Shape;1860;p13"/>
          <p:cNvSpPr txBox="1">
            <a:spLocks noGrp="1"/>
          </p:cNvSpPr>
          <p:nvPr>
            <p:ph type="title" idx="5"/>
          </p:nvPr>
        </p:nvSpPr>
        <p:spPr>
          <a:xfrm>
            <a:off x="3412500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1" name="Google Shape;1861;p13"/>
          <p:cNvSpPr txBox="1">
            <a:spLocks noGrp="1"/>
          </p:cNvSpPr>
          <p:nvPr>
            <p:ph type="title" idx="6"/>
          </p:nvPr>
        </p:nvSpPr>
        <p:spPr>
          <a:xfrm>
            <a:off x="603202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2" name="Google Shape;1862;p13"/>
          <p:cNvSpPr txBox="1">
            <a:spLocks noGrp="1"/>
          </p:cNvSpPr>
          <p:nvPr>
            <p:ph type="title" idx="7" hasCustomPrompt="1"/>
          </p:nvPr>
        </p:nvSpPr>
        <p:spPr>
          <a:xfrm>
            <a:off x="79297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3" name="Google Shape;1863;p13"/>
          <p:cNvSpPr txBox="1">
            <a:spLocks noGrp="1"/>
          </p:cNvSpPr>
          <p:nvPr>
            <p:ph type="title" idx="8" hasCustomPrompt="1"/>
          </p:nvPr>
        </p:nvSpPr>
        <p:spPr>
          <a:xfrm>
            <a:off x="3412500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4" name="Google Shape;1864;p13"/>
          <p:cNvSpPr txBox="1">
            <a:spLocks noGrp="1"/>
          </p:cNvSpPr>
          <p:nvPr>
            <p:ph type="title" idx="9" hasCustomPrompt="1"/>
          </p:nvPr>
        </p:nvSpPr>
        <p:spPr>
          <a:xfrm>
            <a:off x="603202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6" name="Google Shape;1866;p1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867" name="Google Shape;1867;p1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14"/>
          <p:cNvSpPr/>
          <p:nvPr/>
        </p:nvSpPr>
        <p:spPr>
          <a:xfrm rot="-3987061">
            <a:off x="1383885" y="-4115247"/>
            <a:ext cx="6757243" cy="11692340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14"/>
          <p:cNvSpPr txBox="1">
            <a:spLocks noGrp="1"/>
          </p:cNvSpPr>
          <p:nvPr>
            <p:ph type="title"/>
          </p:nvPr>
        </p:nvSpPr>
        <p:spPr>
          <a:xfrm>
            <a:off x="5263500" y="14483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4" name="Google Shape;2124;p14"/>
          <p:cNvSpPr txBox="1">
            <a:spLocks noGrp="1"/>
          </p:cNvSpPr>
          <p:nvPr>
            <p:ph type="body" idx="1"/>
          </p:nvPr>
        </p:nvSpPr>
        <p:spPr>
          <a:xfrm>
            <a:off x="5263500" y="2431275"/>
            <a:ext cx="28080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0">
    <p:bg>
      <p:bgPr>
        <a:solidFill>
          <a:schemeClr val="lt1"/>
        </a:solidFill>
        <a:effectLst/>
      </p:bgPr>
    </p:bg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Google Shape;2386;p1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387" name="Google Shape;2387;p1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2" name="Google Shape;2642;p16"/>
          <p:cNvGrpSpPr/>
          <p:nvPr/>
        </p:nvGrpSpPr>
        <p:grpSpPr>
          <a:xfrm>
            <a:off x="1225803" y="-50"/>
            <a:ext cx="6814719" cy="5143576"/>
            <a:chOff x="186505" y="119463"/>
            <a:chExt cx="7896546" cy="5143576"/>
          </a:xfrm>
        </p:grpSpPr>
        <p:sp>
          <p:nvSpPr>
            <p:cNvPr id="2643" name="Google Shape;2643;p16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5" name="Google Shape;2645;p16"/>
          <p:cNvSpPr txBox="1">
            <a:spLocks noGrp="1"/>
          </p:cNvSpPr>
          <p:nvPr>
            <p:ph type="title"/>
          </p:nvPr>
        </p:nvSpPr>
        <p:spPr>
          <a:xfrm>
            <a:off x="2962050" y="2102625"/>
            <a:ext cx="32199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646" name="Google Shape;2646;p16"/>
          <p:cNvSpPr txBox="1">
            <a:spLocks noGrp="1"/>
          </p:cNvSpPr>
          <p:nvPr>
            <p:ph type="subTitle" idx="1"/>
          </p:nvPr>
        </p:nvSpPr>
        <p:spPr>
          <a:xfrm>
            <a:off x="2646000" y="1099313"/>
            <a:ext cx="38520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18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909" name="Google Shape;2909;p18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8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8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8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8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8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8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8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8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8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8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8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8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8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8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8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8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8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8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8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8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8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8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8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8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8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8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8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8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8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8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8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8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8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8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8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8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8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8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8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8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8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8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8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8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8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8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8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8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8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8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8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8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8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8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8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8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8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8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8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8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8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8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8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8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8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8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8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8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8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8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8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8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8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8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8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8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8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8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8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8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8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8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8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8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8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8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8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8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8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8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8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8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8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8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8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8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8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8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8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8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8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8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8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8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8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8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8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8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8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8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8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8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4" name="Google Shape;3164;p18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3165" name="Google Shape;3165;p18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8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7" name="Google Shape;316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8" name="Google Shape;3168;p18"/>
          <p:cNvSpPr txBox="1">
            <a:spLocks noGrp="1"/>
          </p:cNvSpPr>
          <p:nvPr>
            <p:ph type="body" idx="1"/>
          </p:nvPr>
        </p:nvSpPr>
        <p:spPr>
          <a:xfrm>
            <a:off x="2646000" y="1594800"/>
            <a:ext cx="38520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5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5" r:id="rId23"/>
    <p:sldLayoutId id="2147483687" r:id="rId24"/>
    <p:sldLayoutId id="2147483689" r:id="rId25"/>
    <p:sldLayoutId id="2147483696" r:id="rId26"/>
    <p:sldLayoutId id="2147483697" r:id="rId27"/>
    <p:sldLayoutId id="2147483698" r:id="rId28"/>
    <p:sldLayoutId id="2147483703" r:id="rId29"/>
    <p:sldLayoutId id="214748370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fld id="{3F946B00-2243-4271-A32C-F954EDEC271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9.wmf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5.xml"/><Relationship Id="rId9" Type="http://schemas.openxmlformats.org/officeDocument/2006/relationships/audio" Target="../media/audio5.wav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9.wmf"/><Relationship Id="rId5" Type="http://schemas.openxmlformats.org/officeDocument/2006/relationships/audio" Target="../media/audio1.wav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2.bin"/><Relationship Id="rId4" Type="http://schemas.openxmlformats.org/officeDocument/2006/relationships/notesSlide" Target="../notesSlides/notesSlide16.xml"/><Relationship Id="rId9" Type="http://schemas.openxmlformats.org/officeDocument/2006/relationships/audio" Target="../media/audio5.wav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9.wmf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17.xml"/><Relationship Id="rId9" Type="http://schemas.openxmlformats.org/officeDocument/2006/relationships/audio" Target="../media/audio5.wav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9.wmf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18.xml"/><Relationship Id="rId9" Type="http://schemas.openxmlformats.org/officeDocument/2006/relationships/audio" Target="../media/audio5.wav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9.wmf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19.xml"/><Relationship Id="rId9" Type="http://schemas.openxmlformats.org/officeDocument/2006/relationships/audio" Target="../media/audio5.wav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9.wmf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20.xml"/><Relationship Id="rId9" Type="http://schemas.openxmlformats.org/officeDocument/2006/relationships/audio" Target="../media/audio5.wav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9.wmf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21.xml"/><Relationship Id="rId9" Type="http://schemas.openxmlformats.org/officeDocument/2006/relationships/audio" Target="../media/audio5.wav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57" y="0"/>
            <a:ext cx="7942500" cy="49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9" y="608376"/>
            <a:ext cx="1911557" cy="195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8" y="2826327"/>
            <a:ext cx="1911557" cy="2015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38" y="608376"/>
            <a:ext cx="1843349" cy="195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14234"/>
          <a:stretch/>
        </p:blipFill>
        <p:spPr>
          <a:xfrm>
            <a:off x="2437239" y="2826327"/>
            <a:ext cx="1843348" cy="2015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19" y="608376"/>
            <a:ext cx="2024260" cy="1958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5868" r="5800" b="7090"/>
          <a:stretch/>
        </p:blipFill>
        <p:spPr>
          <a:xfrm>
            <a:off x="4523619" y="2826327"/>
            <a:ext cx="2024260" cy="201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2020" r="15455"/>
          <a:stretch/>
        </p:blipFill>
        <p:spPr>
          <a:xfrm>
            <a:off x="6765534" y="608376"/>
            <a:ext cx="2061844" cy="195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5247" r="5656" b="5885"/>
          <a:stretch/>
        </p:blipFill>
        <p:spPr>
          <a:xfrm>
            <a:off x="6765534" y="2826327"/>
            <a:ext cx="2061844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2" y="360109"/>
            <a:ext cx="6681795" cy="817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2470" y="2849234"/>
            <a:ext cx="7643974" cy="1569660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+ Phải luôn tin tưởng vào bản thân, học cách chủ động và có chính kiến của mình trong bất cứ công việc nào.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+ Cần tránh việc để những lời nói bên ngoài ảnh hưởng tới công việc của mình.</a:t>
            </a:r>
          </a:p>
        </p:txBody>
      </p:sp>
      <p:grpSp>
        <p:nvGrpSpPr>
          <p:cNvPr id="9" name="Google Shape;367;p17"/>
          <p:cNvGrpSpPr/>
          <p:nvPr/>
        </p:nvGrpSpPr>
        <p:grpSpPr>
          <a:xfrm>
            <a:off x="1526457" y="1097010"/>
            <a:ext cx="6096000" cy="1752224"/>
            <a:chOff x="0" y="1083733"/>
            <a:chExt cx="8128000" cy="3251199"/>
          </a:xfrm>
        </p:grpSpPr>
        <p:sp>
          <p:nvSpPr>
            <p:cNvPr id="10" name="Google Shape;368;p17"/>
            <p:cNvSpPr/>
            <p:nvPr/>
          </p:nvSpPr>
          <p:spPr>
            <a:xfrm>
              <a:off x="0" y="1083733"/>
              <a:ext cx="8128000" cy="3251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369;p17"/>
            <p:cNvSpPr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370;p17"/>
            <p:cNvSpPr txBox="1"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7338" rIns="0" bIns="125719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góp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ý”</a:t>
              </a:r>
              <a:endParaRPr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3" name="Google Shape;371;p17"/>
            <p:cNvSpPr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372;p17"/>
            <p:cNvSpPr txBox="1"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7338" rIns="0" bIns="125719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Dễ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tin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dại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2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37"/>
            <a:ext cx="3657607" cy="365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7" y="1261072"/>
            <a:ext cx="5514310" cy="26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6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5493" y="255643"/>
            <a:ext cx="3352800" cy="838200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789503" y="1869897"/>
            <a:ext cx="2090236" cy="15620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5682071" y="1293371"/>
            <a:ext cx="313638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35376" y="255643"/>
            <a:ext cx="33528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739" y="253972"/>
            <a:ext cx="283488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85" y="322187"/>
            <a:ext cx="3511600" cy="969348"/>
          </a:xfrm>
          <a:prstGeom prst="rect">
            <a:avLst/>
          </a:prstGeom>
        </p:spPr>
      </p:pic>
      <p:sp>
        <p:nvSpPr>
          <p:cNvPr id="12" name="Google Shape;541;p20"/>
          <p:cNvSpPr txBox="1"/>
          <p:nvPr/>
        </p:nvSpPr>
        <p:spPr>
          <a:xfrm>
            <a:off x="328742" y="1422616"/>
            <a:ext cx="3460762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SzPts val="2400"/>
              <a:buFont typeface="Noto Sans Symbols"/>
              <a:buChar char="✔"/>
            </a:pPr>
            <a:r>
              <a:rPr lang="en-US" sz="24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 vật ngụ ngôn: Anh thợ mộc..</a:t>
            </a:r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542;p20"/>
          <p:cNvSpPr txBox="1"/>
          <p:nvPr/>
        </p:nvSpPr>
        <p:spPr>
          <a:xfrm>
            <a:off x="328742" y="2529798"/>
            <a:ext cx="393320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SzPts val="2400"/>
              <a:buFont typeface="Noto Sans Symbols"/>
              <a:buChar char="✔"/>
            </a:pP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giản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543;p20"/>
          <p:cNvSpPr txBox="1"/>
          <p:nvPr/>
        </p:nvSpPr>
        <p:spPr>
          <a:xfrm>
            <a:off x="328742" y="3325246"/>
            <a:ext cx="3707143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 algn="just">
              <a:buSzPts val="2400"/>
              <a:buFont typeface="Noto Sans Symbols"/>
              <a:buChar char="✔"/>
            </a:pPr>
            <a:r>
              <a:rPr lang="en-US" sz="24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 ngữ giàu hình ảnh, hóm hỉnh pha châm biếm.</a:t>
            </a:r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182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434975"/>
            <a:ext cx="3114389" cy="25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729" y="-214794"/>
            <a:ext cx="3441843" cy="3334285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83FF5DDB-6D40-4581-A449-964905A1B4B2}"/>
              </a:ext>
            </a:extLst>
          </p:cNvPr>
          <p:cNvSpPr txBox="1"/>
          <p:nvPr/>
        </p:nvSpPr>
        <p:spPr>
          <a:xfrm>
            <a:off x="4466460" y="819666"/>
            <a:ext cx="3690224" cy="2577114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kumimoji="1" lang="en-US" altLang="zh-CN" sz="2400" kern="1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2457450"/>
            <a:ext cx="457200" cy="45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67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9749" y="1956695"/>
            <a:ext cx="59958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685800">
              <a:buClrTx/>
              <a:buFontTx/>
              <a:buNone/>
            </a:pPr>
            <a:r>
              <a:rPr lang="en-US" sz="6000" b="1" kern="120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 defTabSz="685800">
              <a:buClrTx/>
              <a:buFontTx/>
              <a:buNone/>
            </a:pPr>
            <a:r>
              <a:rPr lang="en-US" sz="6000" b="1" kern="120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5981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04119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417735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422303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92990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7183756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65157" y="488264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3 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64303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57201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4 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00647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57201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5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74959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9997" y="3930075"/>
            <a:ext cx="7724433" cy="584775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5167" y="636997"/>
            <a:ext cx="4631745" cy="4426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1136D-D8F6-3A76-04B1-6879B45FC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379" y="598444"/>
            <a:ext cx="488808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74:Văn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ĐẼO CÀY GIỮA ĐƯỜNG</a:t>
            </a:r>
          </a:p>
        </p:txBody>
      </p:sp>
    </p:spTree>
    <p:extLst>
      <p:ext uri="{BB962C8B-B14F-4D97-AF65-F5344CB8AC3E}">
        <p14:creationId xmlns:p14="http://schemas.microsoft.com/office/powerpoint/2010/main" val="37600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6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54095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7200451" cy="1077218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liếng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59377" y="180265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7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869047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4" y="3891603"/>
            <a:ext cx="8003399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229;p9"/>
          <p:cNvSpPr txBox="1"/>
          <p:nvPr/>
        </p:nvSpPr>
        <p:spPr>
          <a:xfrm>
            <a:off x="759796" y="1142565"/>
            <a:ext cx="753144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ngụ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5" name="Google Shape;230;p9"/>
          <p:cNvSpPr/>
          <p:nvPr/>
        </p:nvSpPr>
        <p:spPr>
          <a:xfrm>
            <a:off x="759796" y="1621927"/>
            <a:ext cx="4274541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xứ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Ngọc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cổ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Nam,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Thăng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Long, 1958, tr101-102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6" name="Google Shape;231;p9"/>
          <p:cNvSpPr/>
          <p:nvPr/>
        </p:nvSpPr>
        <p:spPr>
          <a:xfrm>
            <a:off x="800646" y="3116067"/>
            <a:ext cx="76958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7" name="Google Shape;231;p9"/>
          <p:cNvSpPr/>
          <p:nvPr/>
        </p:nvSpPr>
        <p:spPr>
          <a:xfrm>
            <a:off x="800646" y="3680426"/>
            <a:ext cx="76958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PTBĐ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9998">
            <a:off x="6032406" y="977759"/>
            <a:ext cx="2113731" cy="33657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2D3910-351B-0F1D-BD5E-4B0E5343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4507" y="412750"/>
            <a:ext cx="7168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9057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71450"/>
            <a:ext cx="4807249" cy="8382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17732" y="1413028"/>
            <a:ext cx="3368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333333"/>
                </a:solidFill>
                <a:latin typeface="+mj-lt"/>
              </a:rPr>
              <a:t>+ Phần 1: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Từ đầu đến </a:t>
            </a:r>
            <a:r>
              <a:rPr lang="vi-VN" sz="2400" i="1" dirty="0">
                <a:solidFill>
                  <a:srgbClr val="333333"/>
                </a:solidFill>
                <a:latin typeface="+mj-lt"/>
              </a:rPr>
              <a:t>“bày ra bán”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: Người thợ mộc cùng những lời khuyên của người qua đường.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501" y="-1748"/>
            <a:ext cx="4133446" cy="1609483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769229" y="1679879"/>
            <a:ext cx="2208943" cy="17453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5761032" y="1456203"/>
            <a:ext cx="2871627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333333"/>
                </a:solidFill>
                <a:latin typeface="+mj-lt"/>
              </a:rPr>
              <a:t>+ Phần 2: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 Còn lại: Hậu quả của việc “đẽo cày giữa đường” của anh thợ mộc.</a:t>
            </a:r>
          </a:p>
        </p:txBody>
      </p:sp>
    </p:spTree>
    <p:extLst>
      <p:ext uri="{BB962C8B-B14F-4D97-AF65-F5344CB8AC3E}">
        <p14:creationId xmlns:p14="http://schemas.microsoft.com/office/powerpoint/2010/main" val="15534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953" y="369870"/>
            <a:ext cx="3232342" cy="1985078"/>
          </a:xfrm>
          <a:prstGeom prst="rect">
            <a:avLst/>
          </a:prstGeom>
        </p:spPr>
      </p:pic>
      <p:pic>
        <p:nvPicPr>
          <p:cNvPr id="6" name="Google Shape;189;p5" descr="Đẽo cày giữa đường và làm việc nhóm – The Ringo Te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434975"/>
            <a:ext cx="3114389" cy="25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852808" y="646788"/>
            <a:ext cx="5157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liếng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89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8;p11"/>
          <p:cNvSpPr txBox="1"/>
          <p:nvPr/>
        </p:nvSpPr>
        <p:spPr>
          <a:xfrm>
            <a:off x="393257" y="1323235"/>
            <a:ext cx="6469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46230D-DEE6-4FE5-A0A0-6E77FD30D2B8}"/>
              </a:ext>
            </a:extLst>
          </p:cNvPr>
          <p:cNvGrpSpPr/>
          <p:nvPr/>
        </p:nvGrpSpPr>
        <p:grpSpPr>
          <a:xfrm>
            <a:off x="1350113" y="1775499"/>
            <a:ext cx="2671550" cy="737221"/>
            <a:chOff x="1647759" y="3872894"/>
            <a:chExt cx="3833273" cy="1580834"/>
          </a:xfrm>
          <a:solidFill>
            <a:schemeClr val="accent4">
              <a:lumMod val="75000"/>
            </a:schemeClr>
          </a:solidFill>
        </p:grpSpPr>
        <p:sp>
          <p:nvSpPr>
            <p:cNvPr id="27" name="Rectangle: Rounded Corners 18">
              <a:extLst>
                <a:ext uri="{FF2B5EF4-FFF2-40B4-BE49-F238E27FC236}">
                  <a16:creationId xmlns:a16="http://schemas.microsoft.com/office/drawing/2014/main" id="{9A320823-0FE2-40FE-AC72-2229A4B68557}"/>
                </a:ext>
              </a:extLst>
            </p:cNvPr>
            <p:cNvSpPr/>
            <p:nvPr/>
          </p:nvSpPr>
          <p:spPr>
            <a:xfrm>
              <a:off x="1647759" y="3931701"/>
              <a:ext cx="3833273" cy="15220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B3F488C8-B915-4F91-8F88-0DB239CD02C3}"/>
                </a:ext>
              </a:extLst>
            </p:cNvPr>
            <p:cNvSpPr txBox="1"/>
            <p:nvPr/>
          </p:nvSpPr>
          <p:spPr>
            <a:xfrm>
              <a:off x="1706568" y="3872894"/>
              <a:ext cx="3774464" cy="152202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vi-VN" sz="2400" b="1" i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PHIẾU HỌC TẬP</a:t>
              </a:r>
              <a:endParaRPr lang="en-BZ" sz="2400" b="1" i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52970" y="2699282"/>
            <a:ext cx="353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làm sáng tỏ những thông tin cơ bản về nhân vật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79" y="735277"/>
            <a:ext cx="6424286" cy="798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" t="642" r="1402"/>
          <a:stretch/>
        </p:blipFill>
        <p:spPr>
          <a:xfrm>
            <a:off x="5488748" y="1037413"/>
            <a:ext cx="2628389" cy="3747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F46251-2B5F-4C0A-1FC8-B8BCAA79E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4197" y="62573"/>
            <a:ext cx="614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 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32175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1;p11" descr="Soạn bài Đẽo cày giữa đường, Ếch ngồi đáy giếng, Con mối và con kiến | Ngắn nhất Soạn văn 7 Kết nối tri thức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6" r="9930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30354" y="1240887"/>
            <a:ext cx="3473665" cy="26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9;p11"/>
          <p:cNvSpPr/>
          <p:nvPr/>
        </p:nvSpPr>
        <p:spPr>
          <a:xfrm>
            <a:off x="727555" y="994308"/>
            <a:ext cx="4474718" cy="362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Nghề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hết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7" name="Google Shape;248;p11"/>
          <p:cNvSpPr txBox="1"/>
          <p:nvPr/>
        </p:nvSpPr>
        <p:spPr>
          <a:xfrm>
            <a:off x="2576903" y="459771"/>
            <a:ext cx="6469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503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506" y="308095"/>
            <a:ext cx="7084642" cy="514506"/>
          </a:xfrm>
          <a:prstGeom prst="rect">
            <a:avLst/>
          </a:prstGeom>
        </p:spPr>
      </p:pic>
      <p:sp>
        <p:nvSpPr>
          <p:cNvPr id="14" name="Google Shape;248;p11"/>
          <p:cNvSpPr txBox="1"/>
          <p:nvPr/>
        </p:nvSpPr>
        <p:spPr>
          <a:xfrm>
            <a:off x="867917" y="308095"/>
            <a:ext cx="767982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b="1" kern="1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b.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endPara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43"/>
          <a:stretch/>
        </p:blipFill>
        <p:spPr>
          <a:xfrm>
            <a:off x="1580934" y="822601"/>
            <a:ext cx="7201822" cy="42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26783"/>
              </p:ext>
            </p:extLst>
          </p:nvPr>
        </p:nvGraphicFramePr>
        <p:xfrm>
          <a:off x="-136551" y="405349"/>
          <a:ext cx="9280550" cy="4263781"/>
        </p:xfrm>
        <a:graphic>
          <a:graphicData uri="http://schemas.openxmlformats.org/drawingml/2006/table">
            <a:tbl>
              <a:tblPr firstRow="1" bandRow="1">
                <a:tableStyleId>{CFE93C05-894B-47AB-8BBD-4589FC8653E0}</a:tableStyleId>
              </a:tblPr>
              <a:tblGrid>
                <a:gridCol w="901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7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86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43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2000" b="0" i="0" u="none" strike="noStrike" kern="0" cap="none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Chẳng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ai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đến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mua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gỗ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hỏng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hết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vốn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liếng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đi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sạch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vi-VN" sz="1700" b="1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Do bản tính anh nông </a:t>
                      </a:r>
                      <a:r>
                        <a:rPr lang="vi-VN" sz="1700" b="0" i="0" u="none" strike="noStrike" cap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dân  </a:t>
                      </a:r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dễ tin người, thiếu hiểu biết, không có chính kiến của riêng mình.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79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lại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9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đôi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voi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được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Liền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ngay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một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lúc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bao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nhiêu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năm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bảy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771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gital Resources for Teachers by Slidesgo">
  <a:themeElements>
    <a:clrScheme name="Simple Light">
      <a:dk1>
        <a:srgbClr val="674EA7"/>
      </a:dk1>
      <a:lt1>
        <a:srgbClr val="E9FCE3"/>
      </a:lt1>
      <a:dk2>
        <a:srgbClr val="351C75"/>
      </a:dk2>
      <a:lt2>
        <a:srgbClr val="F9FFF7"/>
      </a:lt2>
      <a:accent1>
        <a:srgbClr val="E3F2DE"/>
      </a:accent1>
      <a:accent2>
        <a:srgbClr val="FFFFFF"/>
      </a:accent2>
      <a:accent3>
        <a:srgbClr val="674EA7"/>
      </a:accent3>
      <a:accent4>
        <a:srgbClr val="CCE1D8"/>
      </a:accent4>
      <a:accent5>
        <a:srgbClr val="351C75"/>
      </a:accent5>
      <a:accent6>
        <a:srgbClr val="F9FFF7"/>
      </a:accent6>
      <a:hlink>
        <a:srgbClr val="351C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877</Words>
  <Application>Microsoft Office PowerPoint</Application>
  <PresentationFormat>On-screen Show (16:9)</PresentationFormat>
  <Paragraphs>184</Paragraphs>
  <Slides>21</Slides>
  <Notes>21</Notes>
  <HiddenSlides>0</HiddenSlides>
  <MMClips>8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Times New Roman</vt:lpstr>
      <vt:lpstr>Calibri Light</vt:lpstr>
      <vt:lpstr>Paytone One</vt:lpstr>
      <vt:lpstr>Noto Sans Symbols</vt:lpstr>
      <vt:lpstr>Arial</vt:lpstr>
      <vt:lpstr>Calibri</vt:lpstr>
      <vt:lpstr>Merriweather Sans</vt:lpstr>
      <vt:lpstr>Digital Resources for Teachers by Slidesgo</vt:lpstr>
      <vt:lpstr>3_Office Theme</vt:lpstr>
      <vt:lpstr>1_Office Theme</vt:lpstr>
      <vt:lpstr>Equation</vt:lpstr>
      <vt:lpstr>Một số truyện ngụ ngôn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Resources  for Teachers </dc:title>
  <cp:lastModifiedBy>Hiền Vũ</cp:lastModifiedBy>
  <cp:revision>108</cp:revision>
  <dcterms:modified xsi:type="dcterms:W3CDTF">2024-05-21T15:07:30Z</dcterms:modified>
</cp:coreProperties>
</file>