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341" r:id="rId3"/>
    <p:sldId id="307" r:id="rId4"/>
    <p:sldId id="312" r:id="rId5"/>
    <p:sldId id="311" r:id="rId6"/>
    <p:sldId id="308" r:id="rId7"/>
    <p:sldId id="310" r:id="rId8"/>
    <p:sldId id="309" r:id="rId9"/>
    <p:sldId id="337" r:id="rId10"/>
    <p:sldId id="328" r:id="rId11"/>
    <p:sldId id="329" r:id="rId12"/>
    <p:sldId id="333" r:id="rId13"/>
    <p:sldId id="33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39BD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41" d="100"/>
          <a:sy n="41" d="100"/>
        </p:scale>
        <p:origin x="98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D8C65-540D-47B4-8B67-0C13B0B93CE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930A5-2651-4AEB-AC0A-97A40047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4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42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1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9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0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9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3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5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930A5-2651-4AEB-AC0A-97A4004782D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6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3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4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1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1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1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7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0CF9D-7CE7-42EA-956C-01F8E6F05E21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77598-2019-4299-8E0E-1EAD5282E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4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4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-2334310" y="-3357821"/>
            <a:ext cx="4778537" cy="5113221"/>
          </a:xfrm>
          <a:prstGeom prst="rect">
            <a:avLst/>
          </a:prstGeom>
        </p:spPr>
      </p:pic>
      <p:pic>
        <p:nvPicPr>
          <p:cNvPr id="21" name="Picture 11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458865" flipH="1">
            <a:off x="8077816" y="-1135814"/>
            <a:ext cx="5499213" cy="3643229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 rot="-5400000">
            <a:off x="1194678" y="3430855"/>
            <a:ext cx="6838351" cy="0"/>
          </a:xfrm>
          <a:prstGeom prst="line">
            <a:avLst/>
          </a:prstGeom>
          <a:ln w="9525" cap="rnd">
            <a:solidFill>
              <a:srgbClr val="241726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5397679" y="3601913"/>
            <a:ext cx="3572638" cy="3417322"/>
            <a:chOff x="0" y="0"/>
            <a:chExt cx="3901440" cy="3099816"/>
          </a:xfrm>
        </p:grpSpPr>
        <p:sp>
          <p:nvSpPr>
            <p:cNvPr id="4" name="Freeform 4"/>
            <p:cNvSpPr/>
            <p:nvPr/>
          </p:nvSpPr>
          <p:spPr>
            <a:xfrm>
              <a:off x="127000" y="190500"/>
              <a:ext cx="3657600" cy="2413000"/>
            </a:xfrm>
            <a:custGeom>
              <a:avLst/>
              <a:gdLst/>
              <a:ahLst/>
              <a:cxnLst/>
              <a:rect l="l" t="t" r="r" b="b"/>
              <a:pathLst>
                <a:path w="3657600" h="2413000">
                  <a:moveTo>
                    <a:pt x="3657600" y="2413000"/>
                  </a:moveTo>
                  <a:lnTo>
                    <a:pt x="0" y="2413000"/>
                  </a:lnTo>
                  <a:lnTo>
                    <a:pt x="0" y="0"/>
                  </a:lnTo>
                  <a:lnTo>
                    <a:pt x="3657600" y="0"/>
                  </a:lnTo>
                  <a:lnTo>
                    <a:pt x="3657600" y="2413000"/>
                  </a:lnTo>
                  <a:close/>
                </a:path>
              </a:pathLst>
            </a:custGeom>
            <a:blipFill>
              <a:blip r:embed="rId6"/>
              <a:stretch>
                <a:fillRect l="-1540" r="-1540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901440" cy="3099816"/>
            </a:xfrm>
            <a:custGeom>
              <a:avLst/>
              <a:gdLst/>
              <a:ahLst/>
              <a:cxnLst/>
              <a:rect l="l" t="t" r="r" b="b"/>
              <a:pathLst>
                <a:path w="3901440" h="3099816">
                  <a:moveTo>
                    <a:pt x="3901440" y="3099816"/>
                  </a:moveTo>
                  <a:lnTo>
                    <a:pt x="0" y="3099816"/>
                  </a:lnTo>
                  <a:lnTo>
                    <a:pt x="0" y="0"/>
                  </a:lnTo>
                  <a:lnTo>
                    <a:pt x="3901440" y="0"/>
                  </a:lnTo>
                  <a:lnTo>
                    <a:pt x="3901440" y="3099816"/>
                  </a:lnTo>
                  <a:close/>
                </a:path>
              </a:pathLst>
            </a:custGeom>
            <a:blipFill>
              <a:blip r:embed="rId7"/>
              <a:stretch>
                <a:fillRect t="-29" b="-29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807754" y="2883027"/>
            <a:ext cx="2881581" cy="3831957"/>
            <a:chOff x="0" y="0"/>
            <a:chExt cx="6790944" cy="102626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90944" cy="10262616"/>
            </a:xfrm>
            <a:custGeom>
              <a:avLst/>
              <a:gdLst/>
              <a:ahLst/>
              <a:cxnLst/>
              <a:rect l="l" t="t" r="r" b="b"/>
              <a:pathLst>
                <a:path w="6790944" h="10262616">
                  <a:moveTo>
                    <a:pt x="6790944" y="10262616"/>
                  </a:moveTo>
                  <a:lnTo>
                    <a:pt x="0" y="10262616"/>
                  </a:lnTo>
                  <a:lnTo>
                    <a:pt x="0" y="0"/>
                  </a:lnTo>
                  <a:lnTo>
                    <a:pt x="6790944" y="0"/>
                  </a:lnTo>
                  <a:lnTo>
                    <a:pt x="6790944" y="10262616"/>
                  </a:lnTo>
                  <a:close/>
                </a:path>
              </a:pathLst>
            </a:custGeom>
            <a:blipFill>
              <a:blip r:embed="rId8"/>
              <a:stretch>
                <a:fillRect l="-311" r="-311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99943" y="923837"/>
              <a:ext cx="6533961" cy="7709113"/>
            </a:xfrm>
            <a:custGeom>
              <a:avLst/>
              <a:gdLst/>
              <a:ahLst/>
              <a:cxnLst/>
              <a:rect l="l" t="t" r="r" b="b"/>
              <a:pathLst>
                <a:path w="6533961" h="7709113">
                  <a:moveTo>
                    <a:pt x="6533961" y="7683714"/>
                  </a:moveTo>
                  <a:lnTo>
                    <a:pt x="0" y="7709114"/>
                  </a:lnTo>
                  <a:lnTo>
                    <a:pt x="0" y="0"/>
                  </a:lnTo>
                  <a:lnTo>
                    <a:pt x="6533961" y="0"/>
                  </a:lnTo>
                  <a:lnTo>
                    <a:pt x="6533961" y="7683714"/>
                  </a:lnTo>
                  <a:close/>
                </a:path>
              </a:pathLst>
            </a:custGeom>
            <a:blipFill>
              <a:blip r:embed="rId9"/>
              <a:stretch>
                <a:fillRect l="-38544" r="-38544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-66821" y="2020205"/>
            <a:ext cx="3245823" cy="2449819"/>
            <a:chOff x="0" y="0"/>
            <a:chExt cx="3255264" cy="3252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10"/>
              <a:stretch>
                <a:fillRect l="-15" r="-15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11"/>
              <a:stretch>
                <a:fillRect l="-24312" r="-24312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8600615" y="4422449"/>
            <a:ext cx="3245824" cy="2838572"/>
            <a:chOff x="0" y="0"/>
            <a:chExt cx="3267456" cy="46146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67456" cy="4618736"/>
            </a:xfrm>
            <a:custGeom>
              <a:avLst/>
              <a:gdLst/>
              <a:ahLst/>
              <a:cxnLst/>
              <a:rect l="l" t="t" r="r" b="b"/>
              <a:pathLst>
                <a:path w="3267456" h="4618736">
                  <a:moveTo>
                    <a:pt x="3267456" y="4618736"/>
                  </a:moveTo>
                  <a:lnTo>
                    <a:pt x="0" y="4618736"/>
                  </a:lnTo>
                  <a:lnTo>
                    <a:pt x="0" y="0"/>
                  </a:lnTo>
                  <a:lnTo>
                    <a:pt x="3267456" y="0"/>
                  </a:lnTo>
                  <a:lnTo>
                    <a:pt x="3267456" y="4618736"/>
                  </a:lnTo>
                  <a:close/>
                </a:path>
              </a:pathLst>
            </a:custGeom>
            <a:blipFill>
              <a:blip r:embed="rId12"/>
              <a:stretch>
                <a:fillRect l="-4" r="-4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44163" y="140959"/>
              <a:ext cx="2993427" cy="4317015"/>
            </a:xfrm>
            <a:custGeom>
              <a:avLst/>
              <a:gdLst/>
              <a:ahLst/>
              <a:cxnLst/>
              <a:rect l="l" t="t" r="r" b="b"/>
              <a:pathLst>
                <a:path w="2993427" h="4317015">
                  <a:moveTo>
                    <a:pt x="2993427" y="12700"/>
                  </a:moveTo>
                  <a:lnTo>
                    <a:pt x="2935892" y="4317015"/>
                  </a:lnTo>
                  <a:lnTo>
                    <a:pt x="0" y="4275547"/>
                  </a:lnTo>
                  <a:lnTo>
                    <a:pt x="0" y="0"/>
                  </a:lnTo>
                  <a:lnTo>
                    <a:pt x="2993427" y="12700"/>
                  </a:lnTo>
                  <a:close/>
                </a:path>
              </a:pathLst>
            </a:custGeom>
            <a:blipFill>
              <a:blip r:embed="rId13"/>
              <a:stretch>
                <a:fillRect t="-1988" b="-1988"/>
              </a:stretch>
            </a:blipFill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290415-C6E1-0179-F8D6-4DAAB295D1E3}"/>
              </a:ext>
            </a:extLst>
          </p:cNvPr>
          <p:cNvSpPr/>
          <p:nvPr/>
        </p:nvSpPr>
        <p:spPr>
          <a:xfrm>
            <a:off x="371951" y="272244"/>
            <a:ext cx="104663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6000" b="1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6: BÀI HỌC CUỘC SỐNG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8533FE-692E-F0BD-8FF3-C15DD18F23FC}"/>
              </a:ext>
            </a:extLst>
          </p:cNvPr>
          <p:cNvSpPr/>
          <p:nvPr/>
        </p:nvSpPr>
        <p:spPr>
          <a:xfrm>
            <a:off x="4208800" y="1315304"/>
            <a:ext cx="7323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zh-CN" sz="36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zh-CN" sz="36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zh-CN" sz="36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zh-CN" sz="36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zh-CN" sz="36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zh-CN" sz="36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zh-CN" sz="3600" b="1" dirty="0">
                <a:solidFill>
                  <a:srgbClr val="8439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19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440147">
            <a:off x="8156533" y="4197728"/>
            <a:ext cx="4302135" cy="460345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-2907531" y="-3147271"/>
            <a:ext cx="4778537" cy="511322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059" y="358254"/>
            <a:ext cx="11395881" cy="614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7087" y="566912"/>
            <a:ext cx="4232031" cy="622799"/>
          </a:xfrm>
          <a:prstGeom prst="rect">
            <a:avLst/>
          </a:prstGeom>
          <a:solidFill>
            <a:srgbClr val="8439BD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90170" algn="l"/>
                <a:tab pos="180340" algn="l"/>
              </a:tabLst>
            </a:pP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3. </a:t>
            </a:r>
            <a:r>
              <a:rPr lang="en-US" sz="3200" b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Thành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ngữ</a:t>
            </a:r>
            <a:endParaRPr lang="en-US" sz="2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173" y="1722928"/>
            <a:ext cx="3861463" cy="3861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18223" y="1912647"/>
            <a:ext cx="57955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58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392152">
            <a:off x="-1612151" y="4880409"/>
            <a:ext cx="6374969" cy="422341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458865" flipH="1">
            <a:off x="8371050" y="-1485912"/>
            <a:ext cx="5499213" cy="364322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059" y="358254"/>
            <a:ext cx="11395881" cy="614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2093" y="3841849"/>
            <a:ext cx="5714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8060" y="3027675"/>
            <a:ext cx="4725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thực mới vực được đạo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8060" y="5392957"/>
            <a:ext cx="5076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6798" y="2996009"/>
            <a:ext cx="6096000" cy="7425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thương, vương tội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8060" y="378862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35" y="254925"/>
            <a:ext cx="11827265" cy="235326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7978" y="1821539"/>
            <a:ext cx="10496041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team: “Team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2093" y="4927004"/>
            <a:ext cx="6096000" cy="7425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mặt một lời</a:t>
            </a:r>
          </a:p>
        </p:txBody>
      </p:sp>
    </p:spTree>
    <p:extLst>
      <p:ext uri="{BB962C8B-B14F-4D97-AF65-F5344CB8AC3E}">
        <p14:creationId xmlns:p14="http://schemas.microsoft.com/office/powerpoint/2010/main" val="15371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392152">
            <a:off x="-1612150" y="4880410"/>
            <a:ext cx="6374969" cy="4223417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458865" flipH="1">
            <a:off x="8371051" y="-1485911"/>
            <a:ext cx="5499213" cy="364322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059" y="358254"/>
            <a:ext cx="11395881" cy="614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2716" y="2616577"/>
            <a:ext cx="6555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2119" y="3361470"/>
            <a:ext cx="4725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thực mới vực được đạo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2716" y="4194064"/>
            <a:ext cx="6358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5533" y="266274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mặt một lời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 thương, vương tội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5533" y="416416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35" y="254925"/>
            <a:ext cx="11827265" cy="23532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14617" y="1978517"/>
            <a:ext cx="3850942" cy="658642"/>
          </a:xfrm>
          <a:prstGeom prst="rect">
            <a:avLst/>
          </a:prstGeom>
          <a:solidFill>
            <a:srgbClr val="8439BD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90170" algn="l"/>
                <a:tab pos="180340" algn="l"/>
              </a:tabLst>
            </a:pP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Team </a:t>
            </a:r>
            <a:r>
              <a:rPr lang="en-US" sz="3200" b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Thành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ngữ</a:t>
            </a:r>
            <a:endParaRPr lang="en-US" sz="2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5533" y="1949543"/>
            <a:ext cx="3850942" cy="658642"/>
          </a:xfrm>
          <a:prstGeom prst="rect">
            <a:avLst/>
          </a:prstGeom>
          <a:solidFill>
            <a:srgbClr val="8439BD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90170" algn="l"/>
                <a:tab pos="180340" algn="l"/>
              </a:tabLst>
            </a:pP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Team </a:t>
            </a:r>
            <a:r>
              <a:rPr lang="en-US" sz="3200" b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Tục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ngữ</a:t>
            </a:r>
            <a:endParaRPr lang="en-US" sz="2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52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143913">
            <a:off x="-1150845" y="5091825"/>
            <a:ext cx="4527417" cy="299941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916991">
            <a:off x="9539313" y="4657734"/>
            <a:ext cx="7858743" cy="52064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059" y="358254"/>
            <a:ext cx="11395881" cy="614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3" b="100000" l="8167" r="90000">
                        <a14:foregroundMark x1="80667" y1="27704" x2="76000" y2="31689"/>
                        <a14:foregroundMark x1="70833" y1="43264" x2="70833" y2="43264"/>
                        <a14:foregroundMark x1="73500" y1="49526" x2="73500" y2="49526"/>
                        <a14:foregroundMark x1="79833" y1="45541" x2="84167" y2="45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8896" y="-283673"/>
            <a:ext cx="7463104" cy="65550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566" y="1191359"/>
            <a:ext cx="7323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zh-C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8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143913">
            <a:off x="-1150845" y="5091825"/>
            <a:ext cx="4527417" cy="2999413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916991">
            <a:off x="9314515" y="-2356077"/>
            <a:ext cx="7858743" cy="52064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059" y="358254"/>
            <a:ext cx="11395881" cy="614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353"/>
            <a:ext cx="5748210" cy="57482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005" y="4261060"/>
            <a:ext cx="2624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600" b="1" u="none" strike="noStrike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3745" y="1555830"/>
            <a:ext cx="5930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u="none" strike="noStrike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2225" y="2655483"/>
            <a:ext cx="59301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=&gt;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….</a:t>
            </a:r>
            <a:endParaRPr lang="en-US" sz="3200" u="none" strike="noStrike" dirty="0">
              <a:solidFill>
                <a:srgbClr val="0312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8059" y="358254"/>
            <a:ext cx="11395881" cy="614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22"/>
          <p:cNvGrpSpPr>
            <a:grpSpLocks noChangeAspect="1"/>
          </p:cNvGrpSpPr>
          <p:nvPr/>
        </p:nvGrpSpPr>
        <p:grpSpPr>
          <a:xfrm>
            <a:off x="5289157" y="1109790"/>
            <a:ext cx="5393639" cy="2828341"/>
            <a:chOff x="0" y="0"/>
            <a:chExt cx="3429000" cy="2374900"/>
          </a:xfrm>
        </p:grpSpPr>
        <p:sp>
          <p:nvSpPr>
            <p:cNvPr id="6" name="Freeform 23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7" name="Freeform 24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3"/>
              <a:stretch>
                <a:fillRect l="-2902" t="-10996" r="-2492" b="-11124"/>
              </a:stretch>
            </a:blipFill>
          </p:spPr>
        </p:sp>
      </p:grpSp>
      <p:sp>
        <p:nvSpPr>
          <p:cNvPr id="10" name="Rectangle 9"/>
          <p:cNvSpPr/>
          <p:nvPr/>
        </p:nvSpPr>
        <p:spPr>
          <a:xfrm>
            <a:off x="5912420" y="1712182"/>
            <a:ext cx="4147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3200" b="1" u="none" strike="noStrike" dirty="0">
              <a:solidFill>
                <a:srgbClr val="0312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2421" y="2565622"/>
            <a:ext cx="4147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b="1" u="none" strike="noStrike" dirty="0">
                <a:solidFill>
                  <a:srgbClr val="0312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Thành </a:t>
            </a:r>
            <a:r>
              <a:rPr lang="en-US" sz="3200" b="1" u="none" strike="noStrike" dirty="0" err="1">
                <a:solidFill>
                  <a:srgbClr val="0312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u="none" strike="noStrike" dirty="0">
              <a:solidFill>
                <a:srgbClr val="0312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790"/>
            <a:ext cx="5748210" cy="57482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85005" y="4261060"/>
            <a:ext cx="2624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600" b="1" u="none" strike="noStrike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143913">
            <a:off x="-1150845" y="5091825"/>
            <a:ext cx="4527417" cy="2999413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916991">
            <a:off x="9539313" y="4657734"/>
            <a:ext cx="7858743" cy="52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143913">
            <a:off x="-1936658" y="-2131826"/>
            <a:ext cx="4527417" cy="299941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916991">
            <a:off x="9167838" y="-2886881"/>
            <a:ext cx="7858743" cy="52064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059" y="358254"/>
            <a:ext cx="11395881" cy="614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050" y="586580"/>
            <a:ext cx="79848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Tri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zh-C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zh-C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93" b="100000" l="8167" r="90000">
                        <a14:foregroundMark x1="80667" y1="27704" x2="76000" y2="31689"/>
                        <a14:foregroundMark x1="70833" y1="43264" x2="70833" y2="43264"/>
                        <a14:foregroundMark x1="73500" y1="49526" x2="73500" y2="49526"/>
                        <a14:foregroundMark x1="79833" y1="45541" x2="84167" y2="45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8896" y="-283673"/>
            <a:ext cx="7463104" cy="65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440147">
            <a:off x="8156533" y="4197728"/>
            <a:ext cx="4302135" cy="460345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-2907531" y="-3147271"/>
            <a:ext cx="4778537" cy="511322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059" y="358254"/>
            <a:ext cx="11395881" cy="614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9003" y="370095"/>
            <a:ext cx="4232031" cy="622799"/>
          </a:xfrm>
          <a:prstGeom prst="rect">
            <a:avLst/>
          </a:prstGeom>
          <a:solidFill>
            <a:srgbClr val="8439BD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90170" algn="l"/>
                <a:tab pos="180340" algn="l"/>
              </a:tabLst>
            </a:pP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1. </a:t>
            </a:r>
            <a:r>
              <a:rPr lang="en-US" sz="3200" b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Truyện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ngụ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ngôn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:</a:t>
            </a:r>
            <a:endParaRPr lang="en-US" sz="2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664" y="658097"/>
            <a:ext cx="1708244" cy="1708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10609" r="10298"/>
          <a:stretch/>
        </p:blipFill>
        <p:spPr>
          <a:xfrm>
            <a:off x="398059" y="1292737"/>
            <a:ext cx="10326768" cy="550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1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916991">
            <a:off x="9203784" y="5295862"/>
            <a:ext cx="7029379" cy="465696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059" y="358254"/>
            <a:ext cx="11395881" cy="614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352"/>
              </p:ext>
            </p:extLst>
          </p:nvPr>
        </p:nvGraphicFramePr>
        <p:xfrm>
          <a:off x="588936" y="845792"/>
          <a:ext cx="10926305" cy="5445826"/>
        </p:xfrm>
        <a:graphic>
          <a:graphicData uri="http://schemas.openxmlformats.org/drawingml/2006/table">
            <a:tbl>
              <a:tblPr firstRow="1" firstCol="1" bandRow="1"/>
              <a:tblGrid>
                <a:gridCol w="231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2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9444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Truyện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ngụ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085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truyện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ngụ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ngôn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endParaRPr lang="en-US" sz="2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3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vật</a:t>
                      </a:r>
                      <a:endParaRPr lang="en-US" sz="2800" b="1" baseline="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Mục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đích</a:t>
                      </a:r>
                      <a:endParaRPr lang="en-US" sz="2800" b="1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31161" y="880025"/>
            <a:ext cx="71054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ám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ngụ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01720" y="2555691"/>
            <a:ext cx="56229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01720" y="3708562"/>
            <a:ext cx="56229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1720" y="4871069"/>
            <a:ext cx="61535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31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143913">
            <a:off x="-1936658" y="-2131826"/>
            <a:ext cx="4527417" cy="2999413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916991">
            <a:off x="9167838" y="-2886881"/>
            <a:ext cx="7858743" cy="520641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059" y="358254"/>
            <a:ext cx="11395881" cy="614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03" y="867840"/>
            <a:ext cx="5240741" cy="4568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1025320"/>
            <a:ext cx="5105258" cy="3887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535" y="5363468"/>
            <a:ext cx="4968671" cy="93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088" y="5324821"/>
            <a:ext cx="4974767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5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440147">
            <a:off x="8156533" y="4197728"/>
            <a:ext cx="4302135" cy="460345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-2907531" y="-3147271"/>
            <a:ext cx="4778537" cy="511322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8059" y="358254"/>
            <a:ext cx="11395881" cy="614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116" y="1770370"/>
            <a:ext cx="3738634" cy="37386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43666" y="1727982"/>
            <a:ext cx="57215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7087" y="566912"/>
            <a:ext cx="4232031" cy="622799"/>
          </a:xfrm>
          <a:prstGeom prst="rect">
            <a:avLst/>
          </a:prstGeom>
          <a:solidFill>
            <a:srgbClr val="8439BD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90170" algn="l"/>
                <a:tab pos="180340" algn="l"/>
              </a:tabLst>
            </a:pP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2. </a:t>
            </a:r>
            <a:r>
              <a:rPr lang="en-US" sz="3200" b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Tục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latin typeface="Times New Roman"/>
                <a:ea typeface="SimSun"/>
                <a:cs typeface="Times New Roman"/>
              </a:rPr>
              <a:t>ngữ</a:t>
            </a:r>
            <a:endParaRPr lang="en-US" sz="2400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69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451</Words>
  <Application>Microsoft Office PowerPoint</Application>
  <PresentationFormat>Widescreen</PresentationFormat>
  <Paragraphs>61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Hiền Vũ</cp:lastModifiedBy>
  <cp:revision>178</cp:revision>
  <dcterms:created xsi:type="dcterms:W3CDTF">2022-08-21T09:41:11Z</dcterms:created>
  <dcterms:modified xsi:type="dcterms:W3CDTF">2024-05-21T15:07:48Z</dcterms:modified>
</cp:coreProperties>
</file>