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6" r:id="rId4"/>
    <p:sldId id="259" r:id="rId6"/>
    <p:sldId id="258" r:id="rId7"/>
    <p:sldId id="261" r:id="rId8"/>
    <p:sldId id="262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501F9-5609-4350-A44B-C9EE1731AE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0BD20-F569-416B-8DA8-E804E919BD1C}">
      <dgm:prSet phldrT="[Text]" custT="1"/>
      <dgm:spPr/>
      <dgm:t>
        <a:bodyPr/>
        <a:lstStyle/>
        <a:p>
          <a:pPr algn="l"/>
          <a:r>
            <a:rPr lang="en-US" sz="3600" dirty="0" smtClean="0"/>
            <a:t>BÀI 14: </a:t>
          </a:r>
        </a:p>
        <a:p>
          <a:pPr algn="ctr"/>
          <a:r>
            <a:rPr lang="en-US" sz="4800" dirty="0" smtClean="0"/>
            <a:t>THỰC HÀNH TỔNG HỢP</a:t>
          </a:r>
        </a:p>
        <a:p>
          <a:pPr algn="ctr"/>
          <a:r>
            <a: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HOÀN THIỆN SỔ LƯU NIỆM</a:t>
          </a:r>
          <a:endParaRPr lang="en-US" sz="4400" dirty="0"/>
        </a:p>
      </dgm:t>
    </dgm:pt>
    <dgm:pt modelId="{800940C9-4760-462C-8F27-01E3619B478A}" cxnId="{9E0AA391-F704-40DB-9E18-CFAB27B2F301}" type="parTrans">
      <dgm:prSet/>
      <dgm:spPr/>
      <dgm:t>
        <a:bodyPr/>
        <a:lstStyle/>
        <a:p>
          <a:endParaRPr lang="en-US"/>
        </a:p>
      </dgm:t>
    </dgm:pt>
    <dgm:pt modelId="{2BC0F6BF-5E5B-405E-AA8E-FAFD3D34E245}" cxnId="{9E0AA391-F704-40DB-9E18-CFAB27B2F301}" type="sibTrans">
      <dgm:prSet/>
      <dgm:spPr/>
      <dgm:t>
        <a:bodyPr/>
        <a:lstStyle/>
        <a:p>
          <a:endParaRPr lang="en-US"/>
        </a:p>
      </dgm:t>
    </dgm:pt>
    <dgm:pt modelId="{1232D4B1-14A0-4E01-863D-D93253A6150B}" type="pres">
      <dgm:prSet presAssocID="{761501F9-5609-4350-A44B-C9EE1731AE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1F2A2-AC6F-422E-AD3C-33F4547DB34F}" type="pres">
      <dgm:prSet presAssocID="{F460BD20-F569-416B-8DA8-E804E919BD1C}" presName="parentText" presStyleLbl="node1" presStyleIdx="0" presStyleCnt="1" custLinFactNeighborX="-7407" custLinFactNeighborY="-54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AA391-F704-40DB-9E18-CFAB27B2F301}" srcId="{761501F9-5609-4350-A44B-C9EE1731AE62}" destId="{F460BD20-F569-416B-8DA8-E804E919BD1C}" srcOrd="0" destOrd="0" parTransId="{800940C9-4760-462C-8F27-01E3619B478A}" sibTransId="{2BC0F6BF-5E5B-405E-AA8E-FAFD3D34E245}"/>
    <dgm:cxn modelId="{D80DD90D-24D3-464B-AE94-0416F681AF7D}" type="presOf" srcId="{761501F9-5609-4350-A44B-C9EE1731AE62}" destId="{1232D4B1-14A0-4E01-863D-D93253A6150B}" srcOrd="0" destOrd="0" presId="urn:microsoft.com/office/officeart/2005/8/layout/vList2"/>
    <dgm:cxn modelId="{3F4F4122-3479-4093-8367-21AD857EEBD2}" type="presOf" srcId="{F460BD20-F569-416B-8DA8-E804E919BD1C}" destId="{53D1F2A2-AC6F-422E-AD3C-33F4547DB34F}" srcOrd="0" destOrd="0" presId="urn:microsoft.com/office/officeart/2005/8/layout/vList2"/>
    <dgm:cxn modelId="{47908F8E-DBB9-4CFF-87E7-D073AB5806F6}" type="presParOf" srcId="{1232D4B1-14A0-4E01-863D-D93253A6150B}" destId="{53D1F2A2-AC6F-422E-AD3C-33F4547DB3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TRANG BÌA </a:t>
          </a:r>
        </a:p>
        <a:p>
          <a:pPr algn="l"/>
          <a:r>
            <a:rPr lang="en-US" sz="2400" b="1" dirty="0" smtClean="0">
              <a:solidFill>
                <a:srgbClr val="7030A0"/>
              </a:solidFill>
            </a:rPr>
            <a:t>CUỐN SỔ</a:t>
          </a:r>
          <a:endParaRPr lang="en-US" sz="2400" b="1" dirty="0">
            <a:solidFill>
              <a:srgbClr val="7030A0"/>
            </a:solidFill>
          </a:endParaRPr>
        </a:p>
      </dgm:t>
    </dgm:pt>
    <dgm:pt modelId="{CA819846-AC45-488D-B934-B5D854F814E0}" cxnId="{007D5177-5B28-43A8-AE3C-F029D5F7E0ED}" type="sibTrans">
      <dgm:prSet/>
      <dgm:spPr/>
      <dgm:t>
        <a:bodyPr/>
        <a:lstStyle/>
        <a:p>
          <a:endParaRPr lang="en-US"/>
        </a:p>
      </dgm:t>
    </dgm:pt>
    <dgm:pt modelId="{4142FA20-BE20-4BFE-8C7E-A4521DF7D5F7}" cxnId="{007D5177-5B28-43A8-AE3C-F029D5F7E0ED}" type="parTrans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/>
      <dgm:spPr/>
    </dgm:pt>
  </dgm:ptLst>
  <dgm:cxnLst>
    <dgm:cxn modelId="{66D43D76-8486-4474-96BD-FBFAB696C445}" type="presOf" srcId="{0F654D50-1CDD-46C6-94F5-E3C12FF56FA6}" destId="{A992E589-36EB-433F-A99B-CC84E68BA756}" srcOrd="0" destOrd="0" presId="urn:microsoft.com/office/officeart/2005/8/layout/hProcess3"/>
    <dgm:cxn modelId="{2F1DB510-A9B1-4507-84F6-996AA054D7EB}" type="presOf" srcId="{D3993289-AB8A-44EF-8E79-FDB257A39B21}" destId="{7F5F4185-AC8C-4D9A-95EE-B98655DF2912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0E317389-B930-4219-BA33-04C82262BF8A}" type="presParOf" srcId="{7F5F4185-AC8C-4D9A-95EE-B98655DF2912}" destId="{6F859FB3-8A35-44A0-8A5D-C8ABBED6336D}" srcOrd="0" destOrd="0" presId="urn:microsoft.com/office/officeart/2005/8/layout/hProcess3"/>
    <dgm:cxn modelId="{467537BF-F879-48F5-BADA-4A304EEE2BF6}" type="presParOf" srcId="{7F5F4185-AC8C-4D9A-95EE-B98655DF2912}" destId="{7C71D4BA-028C-4D4E-9A27-347D508F7647}" srcOrd="1" destOrd="0" presId="urn:microsoft.com/office/officeart/2005/8/layout/hProcess3"/>
    <dgm:cxn modelId="{86FDBA79-BEEC-46B1-B81C-4791DBE3B769}" type="presParOf" srcId="{7C71D4BA-028C-4D4E-9A27-347D508F7647}" destId="{B30290B0-4565-4A3A-B254-A2466B525851}" srcOrd="0" destOrd="0" presId="urn:microsoft.com/office/officeart/2005/8/layout/hProcess3"/>
    <dgm:cxn modelId="{3D249554-4731-453A-B9C1-FE6CD3598181}" type="presParOf" srcId="{7C71D4BA-028C-4D4E-9A27-347D508F7647}" destId="{5F46E0E0-DC44-4C4F-A66C-50B72403FC0F}" srcOrd="1" destOrd="0" presId="urn:microsoft.com/office/officeart/2005/8/layout/hProcess3"/>
    <dgm:cxn modelId="{1E7E1BE0-3F1E-453F-BD03-37244F37D345}" type="presParOf" srcId="{5F46E0E0-DC44-4C4F-A66C-50B72403FC0F}" destId="{9C2439EA-0000-432E-AFD2-ACE3BBDFE332}" srcOrd="0" destOrd="0" presId="urn:microsoft.com/office/officeart/2005/8/layout/hProcess3"/>
    <dgm:cxn modelId="{2E72A4DB-B68F-47FD-9D8A-B8D518A7167E}" type="presParOf" srcId="{5F46E0E0-DC44-4C4F-A66C-50B72403FC0F}" destId="{A992E589-36EB-433F-A99B-CC84E68BA756}" srcOrd="1" destOrd="0" presId="urn:microsoft.com/office/officeart/2005/8/layout/hProcess3"/>
    <dgm:cxn modelId="{D7935170-E37B-4BF1-A414-5BFAEAB7DBFB}" type="presParOf" srcId="{5F46E0E0-DC44-4C4F-A66C-50B72403FC0F}" destId="{F1767CB1-A082-410A-B719-7DD0D88162D7}" srcOrd="2" destOrd="0" presId="urn:microsoft.com/office/officeart/2005/8/layout/hProcess3"/>
    <dgm:cxn modelId="{C5D15EA7-A09C-4010-BA97-075109FC7671}" type="presParOf" srcId="{5F46E0E0-DC44-4C4F-A66C-50B72403FC0F}" destId="{3DA70296-9CBE-45F9-B693-31F0CBA02E35}" srcOrd="3" destOrd="0" presId="urn:microsoft.com/office/officeart/2005/8/layout/hProcess3"/>
    <dgm:cxn modelId="{23FD50F5-4059-408D-BE6F-56310BB7DE84}" type="presParOf" srcId="{7C71D4BA-028C-4D4E-9A27-347D508F7647}" destId="{8E8E9B9D-6A01-455A-8D36-886B8DFA117A}" srcOrd="2" destOrd="0" presId="urn:microsoft.com/office/officeart/2005/8/layout/hProcess3"/>
    <dgm:cxn modelId="{BF74DFD0-C93E-4574-A11D-05E602386A8B}" type="presParOf" srcId="{7C71D4BA-028C-4D4E-9A27-347D508F7647}" destId="{A7C78EDD-E04D-45D2-9AFC-BCA021BCD426}" srcOrd="3" destOrd="0" presId="urn:microsoft.com/office/officeart/2005/8/layout/hProcess3"/>
    <dgm:cxn modelId="{894CA2EB-DDDA-4023-8402-344BFC551F9D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BÀI VIẾT </a:t>
          </a:r>
        </a:p>
        <a:p>
          <a:pPr algn="ctr"/>
          <a:r>
            <a:rPr lang="en-US" sz="2400" b="1" dirty="0" smtClean="0">
              <a:solidFill>
                <a:srgbClr val="7030A0"/>
              </a:solidFill>
            </a:rPr>
            <a:t>CẢM NGHĨ</a:t>
          </a:r>
          <a:endParaRPr lang="en-US" sz="2400" b="1" dirty="0">
            <a:solidFill>
              <a:srgbClr val="7030A0"/>
            </a:solidFill>
          </a:endParaRPr>
        </a:p>
      </dgm:t>
    </dgm:pt>
    <dgm:pt modelId="{CA819846-AC45-488D-B934-B5D854F814E0}" cxnId="{007D5177-5B28-43A8-AE3C-F029D5F7E0ED}" type="sibTrans">
      <dgm:prSet/>
      <dgm:spPr/>
      <dgm:t>
        <a:bodyPr/>
        <a:lstStyle/>
        <a:p>
          <a:endParaRPr lang="en-US"/>
        </a:p>
      </dgm:t>
    </dgm:pt>
    <dgm:pt modelId="{4142FA20-BE20-4BFE-8C7E-A4521DF7D5F7}" cxnId="{007D5177-5B28-43A8-AE3C-F029D5F7E0ED}" type="parTrans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/>
      <dgm:spPr/>
    </dgm:pt>
  </dgm:ptLst>
  <dgm:cxnLst>
    <dgm:cxn modelId="{7EC0872C-1F40-4671-8E8B-4E7E82B75E74}" type="presOf" srcId="{0F654D50-1CDD-46C6-94F5-E3C12FF56FA6}" destId="{A992E589-36EB-433F-A99B-CC84E68BA756}" srcOrd="0" destOrd="0" presId="urn:microsoft.com/office/officeart/2005/8/layout/hProcess3"/>
    <dgm:cxn modelId="{65CF9271-D828-4A78-B551-2A5553C2FE54}" type="presOf" srcId="{D3993289-AB8A-44EF-8E79-FDB257A39B21}" destId="{7F5F4185-AC8C-4D9A-95EE-B98655DF2912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B36F70AB-3728-4619-9E86-C30FCFE82FE1}" type="presParOf" srcId="{7F5F4185-AC8C-4D9A-95EE-B98655DF2912}" destId="{6F859FB3-8A35-44A0-8A5D-C8ABBED6336D}" srcOrd="0" destOrd="0" presId="urn:microsoft.com/office/officeart/2005/8/layout/hProcess3"/>
    <dgm:cxn modelId="{E43440F7-F40A-409E-A5F4-39DF0813161E}" type="presParOf" srcId="{7F5F4185-AC8C-4D9A-95EE-B98655DF2912}" destId="{7C71D4BA-028C-4D4E-9A27-347D508F7647}" srcOrd="1" destOrd="0" presId="urn:microsoft.com/office/officeart/2005/8/layout/hProcess3"/>
    <dgm:cxn modelId="{54F79D2E-06BE-4E01-920E-D4FD347FC0FD}" type="presParOf" srcId="{7C71D4BA-028C-4D4E-9A27-347D508F7647}" destId="{B30290B0-4565-4A3A-B254-A2466B525851}" srcOrd="0" destOrd="0" presId="urn:microsoft.com/office/officeart/2005/8/layout/hProcess3"/>
    <dgm:cxn modelId="{A534485C-250A-4817-B089-6877C694F7DC}" type="presParOf" srcId="{7C71D4BA-028C-4D4E-9A27-347D508F7647}" destId="{5F46E0E0-DC44-4C4F-A66C-50B72403FC0F}" srcOrd="1" destOrd="0" presId="urn:microsoft.com/office/officeart/2005/8/layout/hProcess3"/>
    <dgm:cxn modelId="{734755CB-79FA-46B8-8EF6-89572BA59D55}" type="presParOf" srcId="{5F46E0E0-DC44-4C4F-A66C-50B72403FC0F}" destId="{9C2439EA-0000-432E-AFD2-ACE3BBDFE332}" srcOrd="0" destOrd="0" presId="urn:microsoft.com/office/officeart/2005/8/layout/hProcess3"/>
    <dgm:cxn modelId="{7021A479-976C-40A0-9710-BB9FD789EE20}" type="presParOf" srcId="{5F46E0E0-DC44-4C4F-A66C-50B72403FC0F}" destId="{A992E589-36EB-433F-A99B-CC84E68BA756}" srcOrd="1" destOrd="0" presId="urn:microsoft.com/office/officeart/2005/8/layout/hProcess3"/>
    <dgm:cxn modelId="{6F5D47EB-5199-4C3D-A523-205F25259B6E}" type="presParOf" srcId="{5F46E0E0-DC44-4C4F-A66C-50B72403FC0F}" destId="{F1767CB1-A082-410A-B719-7DD0D88162D7}" srcOrd="2" destOrd="0" presId="urn:microsoft.com/office/officeart/2005/8/layout/hProcess3"/>
    <dgm:cxn modelId="{5EE4F8E3-2CFD-4D1D-83D9-15430DC78B5F}" type="presParOf" srcId="{5F46E0E0-DC44-4C4F-A66C-50B72403FC0F}" destId="{3DA70296-9CBE-45F9-B693-31F0CBA02E35}" srcOrd="3" destOrd="0" presId="urn:microsoft.com/office/officeart/2005/8/layout/hProcess3"/>
    <dgm:cxn modelId="{E117C295-1D43-4C9E-AA06-8944E0292544}" type="presParOf" srcId="{7C71D4BA-028C-4D4E-9A27-347D508F7647}" destId="{8E8E9B9D-6A01-455A-8D36-886B8DFA117A}" srcOrd="2" destOrd="0" presId="urn:microsoft.com/office/officeart/2005/8/layout/hProcess3"/>
    <dgm:cxn modelId="{D84033DA-A4D5-46DF-AB12-15A58B8A96E3}" type="presParOf" srcId="{7C71D4BA-028C-4D4E-9A27-347D508F7647}" destId="{A7C78EDD-E04D-45D2-9AFC-BCA021BCD426}" srcOrd="3" destOrd="0" presId="urn:microsoft.com/office/officeart/2005/8/layout/hProcess3"/>
    <dgm:cxn modelId="{ECA50535-D3D4-4441-BA19-BCD8A15E4BC8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93289-AB8A-44EF-8E79-FDB257A39B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654D50-1CDD-46C6-94F5-E3C12FF56FA6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rgbClr val="7030A0"/>
              </a:solidFill>
            </a:rPr>
            <a:t>DANH SÁCH</a:t>
          </a:r>
        </a:p>
        <a:p>
          <a:pPr algn="l"/>
          <a:r>
            <a:rPr lang="en-US" sz="2400" b="1" dirty="0" smtClean="0">
              <a:solidFill>
                <a:srgbClr val="7030A0"/>
              </a:solidFill>
            </a:rPr>
            <a:t>THÀNH VIÊN</a:t>
          </a:r>
        </a:p>
      </dgm:t>
    </dgm:pt>
    <dgm:pt modelId="{CA819846-AC45-488D-B934-B5D854F814E0}" cxnId="{007D5177-5B28-43A8-AE3C-F029D5F7E0ED}" type="sibTrans">
      <dgm:prSet/>
      <dgm:spPr/>
      <dgm:t>
        <a:bodyPr/>
        <a:lstStyle/>
        <a:p>
          <a:endParaRPr lang="en-US"/>
        </a:p>
      </dgm:t>
    </dgm:pt>
    <dgm:pt modelId="{4142FA20-BE20-4BFE-8C7E-A4521DF7D5F7}" cxnId="{007D5177-5B28-43A8-AE3C-F029D5F7E0ED}" type="parTrans">
      <dgm:prSet/>
      <dgm:spPr/>
      <dgm:t>
        <a:bodyPr/>
        <a:lstStyle/>
        <a:p>
          <a:endParaRPr lang="en-US"/>
        </a:p>
      </dgm:t>
    </dgm:pt>
    <dgm:pt modelId="{7F5F4185-AC8C-4D9A-95EE-B98655DF2912}" type="pres">
      <dgm:prSet presAssocID="{D3993289-AB8A-44EF-8E79-FDB257A39B21}" presName="Name0" presStyleCnt="0">
        <dgm:presLayoutVars>
          <dgm:dir/>
          <dgm:animLvl val="lvl"/>
          <dgm:resizeHandles val="exact"/>
        </dgm:presLayoutVars>
      </dgm:prSet>
      <dgm:spPr/>
    </dgm:pt>
    <dgm:pt modelId="{6F859FB3-8A35-44A0-8A5D-C8ABBED6336D}" type="pres">
      <dgm:prSet presAssocID="{D3993289-AB8A-44EF-8E79-FDB257A39B21}" presName="dummy" presStyleCnt="0"/>
      <dgm:spPr/>
    </dgm:pt>
    <dgm:pt modelId="{7C71D4BA-028C-4D4E-9A27-347D508F7647}" type="pres">
      <dgm:prSet presAssocID="{D3993289-AB8A-44EF-8E79-FDB257A39B21}" presName="linH" presStyleCnt="0"/>
      <dgm:spPr/>
    </dgm:pt>
    <dgm:pt modelId="{B30290B0-4565-4A3A-B254-A2466B525851}" type="pres">
      <dgm:prSet presAssocID="{D3993289-AB8A-44EF-8E79-FDB257A39B21}" presName="padding1" presStyleCnt="0"/>
      <dgm:spPr/>
    </dgm:pt>
    <dgm:pt modelId="{5F46E0E0-DC44-4C4F-A66C-50B72403FC0F}" type="pres">
      <dgm:prSet presAssocID="{0F654D50-1CDD-46C6-94F5-E3C12FF56FA6}" presName="linV" presStyleCnt="0"/>
      <dgm:spPr/>
    </dgm:pt>
    <dgm:pt modelId="{9C2439EA-0000-432E-AFD2-ACE3BBDFE332}" type="pres">
      <dgm:prSet presAssocID="{0F654D50-1CDD-46C6-94F5-E3C12FF56FA6}" presName="spVertical1" presStyleCnt="0"/>
      <dgm:spPr/>
    </dgm:pt>
    <dgm:pt modelId="{A992E589-36EB-433F-A99B-CC84E68BA756}" type="pres">
      <dgm:prSet presAssocID="{0F654D50-1CDD-46C6-94F5-E3C12FF56FA6}" presName="parTx" presStyleLbl="revTx" presStyleIdx="0" presStyleCnt="1" custLinFactNeighborY="84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7CB1-A082-410A-B719-7DD0D88162D7}" type="pres">
      <dgm:prSet presAssocID="{0F654D50-1CDD-46C6-94F5-E3C12FF56FA6}" presName="spVertical2" presStyleCnt="0"/>
      <dgm:spPr/>
    </dgm:pt>
    <dgm:pt modelId="{3DA70296-9CBE-45F9-B693-31F0CBA02E35}" type="pres">
      <dgm:prSet presAssocID="{0F654D50-1CDD-46C6-94F5-E3C12FF56FA6}" presName="spVertical3" presStyleCnt="0"/>
      <dgm:spPr/>
    </dgm:pt>
    <dgm:pt modelId="{8E8E9B9D-6A01-455A-8D36-886B8DFA117A}" type="pres">
      <dgm:prSet presAssocID="{D3993289-AB8A-44EF-8E79-FDB257A39B21}" presName="padding2" presStyleCnt="0"/>
      <dgm:spPr/>
    </dgm:pt>
    <dgm:pt modelId="{A7C78EDD-E04D-45D2-9AFC-BCA021BCD426}" type="pres">
      <dgm:prSet presAssocID="{D3993289-AB8A-44EF-8E79-FDB257A39B21}" presName="negArrow" presStyleCnt="0"/>
      <dgm:spPr/>
    </dgm:pt>
    <dgm:pt modelId="{1EADCAD7-0742-4082-BC68-98BC7B8563BF}" type="pres">
      <dgm:prSet presAssocID="{D3993289-AB8A-44EF-8E79-FDB257A39B21}" presName="backgroundArrow" presStyleLbl="node1" presStyleIdx="0" presStyleCnt="1" custScaleY="143186" custLinFactNeighborX="3225"/>
      <dgm:spPr/>
    </dgm:pt>
  </dgm:ptLst>
  <dgm:cxnLst>
    <dgm:cxn modelId="{371124AF-53F2-4897-AD1C-CA7A2E91DF50}" type="presOf" srcId="{D3993289-AB8A-44EF-8E79-FDB257A39B21}" destId="{7F5F4185-AC8C-4D9A-95EE-B98655DF2912}" srcOrd="0" destOrd="0" presId="urn:microsoft.com/office/officeart/2005/8/layout/hProcess3"/>
    <dgm:cxn modelId="{ADEE31F8-4EBD-4302-99C1-B66DE3E8C895}" type="presOf" srcId="{0F654D50-1CDD-46C6-94F5-E3C12FF56FA6}" destId="{A992E589-36EB-433F-A99B-CC84E68BA756}" srcOrd="0" destOrd="0" presId="urn:microsoft.com/office/officeart/2005/8/layout/hProcess3"/>
    <dgm:cxn modelId="{007D5177-5B28-43A8-AE3C-F029D5F7E0ED}" srcId="{D3993289-AB8A-44EF-8E79-FDB257A39B21}" destId="{0F654D50-1CDD-46C6-94F5-E3C12FF56FA6}" srcOrd="0" destOrd="0" parTransId="{4142FA20-BE20-4BFE-8C7E-A4521DF7D5F7}" sibTransId="{CA819846-AC45-488D-B934-B5D854F814E0}"/>
    <dgm:cxn modelId="{2DD5CE3F-8067-4C76-97CF-543E8CA4AC88}" type="presParOf" srcId="{7F5F4185-AC8C-4D9A-95EE-B98655DF2912}" destId="{6F859FB3-8A35-44A0-8A5D-C8ABBED6336D}" srcOrd="0" destOrd="0" presId="urn:microsoft.com/office/officeart/2005/8/layout/hProcess3"/>
    <dgm:cxn modelId="{6823F0AA-E5B4-4714-8A87-610EEDC0E4BF}" type="presParOf" srcId="{7F5F4185-AC8C-4D9A-95EE-B98655DF2912}" destId="{7C71D4BA-028C-4D4E-9A27-347D508F7647}" srcOrd="1" destOrd="0" presId="urn:microsoft.com/office/officeart/2005/8/layout/hProcess3"/>
    <dgm:cxn modelId="{E5DB6F69-AF4B-44E3-A100-11E6CB577D08}" type="presParOf" srcId="{7C71D4BA-028C-4D4E-9A27-347D508F7647}" destId="{B30290B0-4565-4A3A-B254-A2466B525851}" srcOrd="0" destOrd="0" presId="urn:microsoft.com/office/officeart/2005/8/layout/hProcess3"/>
    <dgm:cxn modelId="{4EB50EF1-4C45-40B0-89E8-91EB70531C24}" type="presParOf" srcId="{7C71D4BA-028C-4D4E-9A27-347D508F7647}" destId="{5F46E0E0-DC44-4C4F-A66C-50B72403FC0F}" srcOrd="1" destOrd="0" presId="urn:microsoft.com/office/officeart/2005/8/layout/hProcess3"/>
    <dgm:cxn modelId="{C4B04BB4-0055-4773-A1A8-61F92833680A}" type="presParOf" srcId="{5F46E0E0-DC44-4C4F-A66C-50B72403FC0F}" destId="{9C2439EA-0000-432E-AFD2-ACE3BBDFE332}" srcOrd="0" destOrd="0" presId="urn:microsoft.com/office/officeart/2005/8/layout/hProcess3"/>
    <dgm:cxn modelId="{3F1CEFE7-F71D-45CC-A37B-0F0429659203}" type="presParOf" srcId="{5F46E0E0-DC44-4C4F-A66C-50B72403FC0F}" destId="{A992E589-36EB-433F-A99B-CC84E68BA756}" srcOrd="1" destOrd="0" presId="urn:microsoft.com/office/officeart/2005/8/layout/hProcess3"/>
    <dgm:cxn modelId="{2E436C41-36FF-4F08-A031-AF923F9A1CF6}" type="presParOf" srcId="{5F46E0E0-DC44-4C4F-A66C-50B72403FC0F}" destId="{F1767CB1-A082-410A-B719-7DD0D88162D7}" srcOrd="2" destOrd="0" presId="urn:microsoft.com/office/officeart/2005/8/layout/hProcess3"/>
    <dgm:cxn modelId="{9747C585-7E00-4DE4-88C6-95B734AB727F}" type="presParOf" srcId="{5F46E0E0-DC44-4C4F-A66C-50B72403FC0F}" destId="{3DA70296-9CBE-45F9-B693-31F0CBA02E35}" srcOrd="3" destOrd="0" presId="urn:microsoft.com/office/officeart/2005/8/layout/hProcess3"/>
    <dgm:cxn modelId="{59FADE1A-C581-4CF2-BDF2-D671BE53FA17}" type="presParOf" srcId="{7C71D4BA-028C-4D4E-9A27-347D508F7647}" destId="{8E8E9B9D-6A01-455A-8D36-886B8DFA117A}" srcOrd="2" destOrd="0" presId="urn:microsoft.com/office/officeart/2005/8/layout/hProcess3"/>
    <dgm:cxn modelId="{79C078B2-7920-42D8-9AA7-9A17342E8535}" type="presParOf" srcId="{7C71D4BA-028C-4D4E-9A27-347D508F7647}" destId="{A7C78EDD-E04D-45D2-9AFC-BCA021BCD426}" srcOrd="3" destOrd="0" presId="urn:microsoft.com/office/officeart/2005/8/layout/hProcess3"/>
    <dgm:cxn modelId="{8194DD63-647C-4BCF-9773-650F8948DA7C}" type="presParOf" srcId="{7C71D4BA-028C-4D4E-9A27-347D508F7647}" destId="{1EADCAD7-0742-4082-BC68-98BC7B8563B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2941525"/>
        <a:chOff x="0" y="0"/>
        <a:chExt cx="8229600" cy="2941525"/>
      </a:xfrm>
    </dsp:grpSpPr>
    <dsp:sp modelId="{53D1F2A2-AC6F-422E-AD3C-33F4547DB34F}">
      <dsp:nvSpPr>
        <dsp:cNvPr id="3" name="Rounded Rectangle 2"/>
        <dsp:cNvSpPr/>
      </dsp:nvSpPr>
      <dsp:spPr bwMode="white">
        <a:xfrm>
          <a:off x="0" y="0"/>
          <a:ext cx="8229600" cy="294152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/>
            <a:t>BÀI 14: </a:t>
          </a:r>
          <a:endParaRPr lang="en-US" sz="3600" dirty="0" smtClean="0"/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800" dirty="0" smtClean="0"/>
            <a:t>THỰC HÀNH TỔNG HỢP</a:t>
          </a:r>
          <a:endParaRPr lang="en-US" sz="4800" dirty="0" smtClean="0"/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HOÀN THIỆN SỔ LƯU NIỆM</a:t>
          </a:r>
          <a:endParaRPr lang="en-US" sz="4400" dirty="0"/>
        </a:p>
      </dsp:txBody>
      <dsp:txXfrm>
        <a:off x="0" y="0"/>
        <a:ext cx="8229600" cy="2941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362200" cy="2336800"/>
        <a:chOff x="0" y="0"/>
        <a:chExt cx="2362200" cy="2336800"/>
      </a:xfrm>
    </dsp:grpSpPr>
    <dsp:sp modelId="{1EADCAD7-0742-4082-BC68-98BC7B8563BF}">
      <dsp:nvSpPr>
        <dsp:cNvPr id="4" name="Right Arrow 3"/>
        <dsp:cNvSpPr/>
      </dsp:nvSpPr>
      <dsp:spPr bwMode="white">
        <a:xfrm>
          <a:off x="0" y="0"/>
          <a:ext cx="2362200" cy="2336800"/>
        </a:xfrm>
        <a:prstGeom prst="rightArrow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362200" cy="2336800"/>
      </dsp:txXfrm>
    </dsp:sp>
    <dsp:sp modelId="{A992E589-36EB-433F-A99B-CC84E68BA756}">
      <dsp:nvSpPr>
        <dsp:cNvPr id="3" name="Rectangles 2"/>
        <dsp:cNvSpPr/>
      </dsp:nvSpPr>
      <dsp:spPr bwMode="white">
        <a:xfrm>
          <a:off x="188976" y="1075904"/>
          <a:ext cx="1937004" cy="11684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243840" rIns="0" bIns="3048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7030A0"/>
              </a:solidFill>
            </a:rPr>
            <a:t>TRANG BÌA </a:t>
          </a:r>
          <a:endParaRPr lang="en-US" sz="2400" b="1" dirty="0" smtClean="0">
            <a:solidFill>
              <a:srgbClr val="7030A0"/>
            </a:solidFill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7030A0"/>
              </a:solidFill>
            </a:rPr>
            <a:t>CUỐN SỔ</a:t>
          </a:r>
          <a:endParaRPr lang="en-US" sz="2400" b="1" dirty="0">
            <a:solidFill>
              <a:srgbClr val="7030A0"/>
            </a:solidFill>
          </a:endParaRPr>
        </a:p>
      </dsp:txBody>
      <dsp:txXfrm>
        <a:off x="188976" y="1075904"/>
        <a:ext cx="1937004" cy="116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362200" cy="2336800"/>
        <a:chOff x="0" y="0"/>
        <a:chExt cx="2362200" cy="2336800"/>
      </a:xfrm>
    </dsp:grpSpPr>
    <dsp:sp modelId="{1EADCAD7-0742-4082-BC68-98BC7B8563BF}">
      <dsp:nvSpPr>
        <dsp:cNvPr id="4" name="Right Arrow 3"/>
        <dsp:cNvSpPr/>
      </dsp:nvSpPr>
      <dsp:spPr bwMode="white">
        <a:xfrm>
          <a:off x="0" y="0"/>
          <a:ext cx="2362200" cy="2336800"/>
        </a:xfrm>
        <a:prstGeom prst="rightArrow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362200" cy="2336800"/>
      </dsp:txXfrm>
    </dsp:sp>
    <dsp:sp modelId="{A992E589-36EB-433F-A99B-CC84E68BA756}">
      <dsp:nvSpPr>
        <dsp:cNvPr id="3" name="Rectangles 2"/>
        <dsp:cNvSpPr/>
      </dsp:nvSpPr>
      <dsp:spPr bwMode="white">
        <a:xfrm>
          <a:off x="188976" y="1075904"/>
          <a:ext cx="1937004" cy="11684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243840" rIns="0" bIns="3048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7030A0"/>
              </a:solidFill>
            </a:rPr>
            <a:t>BÀI VIẾT </a:t>
          </a:r>
          <a:endParaRPr lang="en-US" sz="2400" b="1" dirty="0" smtClean="0">
            <a:solidFill>
              <a:srgbClr val="7030A0"/>
            </a:solidFill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7030A0"/>
              </a:solidFill>
            </a:rPr>
            <a:t>CẢM NGHĨ</a:t>
          </a:r>
          <a:endParaRPr lang="en-US" sz="2400" b="1" dirty="0">
            <a:solidFill>
              <a:srgbClr val="7030A0"/>
            </a:solidFill>
          </a:endParaRPr>
        </a:p>
      </dsp:txBody>
      <dsp:txXfrm>
        <a:off x="188976" y="1075904"/>
        <a:ext cx="1937004" cy="116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362200" cy="2336800"/>
        <a:chOff x="0" y="0"/>
        <a:chExt cx="2362200" cy="2336800"/>
      </a:xfrm>
    </dsp:grpSpPr>
    <dsp:sp modelId="{1EADCAD7-0742-4082-BC68-98BC7B8563BF}">
      <dsp:nvSpPr>
        <dsp:cNvPr id="4" name="Right Arrow 3"/>
        <dsp:cNvSpPr/>
      </dsp:nvSpPr>
      <dsp:spPr bwMode="white">
        <a:xfrm>
          <a:off x="0" y="0"/>
          <a:ext cx="2362200" cy="2336800"/>
        </a:xfrm>
        <a:prstGeom prst="rightArrow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362200" cy="2336800"/>
      </dsp:txXfrm>
    </dsp:sp>
    <dsp:sp modelId="{A992E589-36EB-433F-A99B-CC84E68BA756}">
      <dsp:nvSpPr>
        <dsp:cNvPr id="3" name="Rectangles 2"/>
        <dsp:cNvSpPr/>
      </dsp:nvSpPr>
      <dsp:spPr bwMode="white">
        <a:xfrm>
          <a:off x="188976" y="1075904"/>
          <a:ext cx="1937004" cy="11684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243840" rIns="0" bIns="3048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7030A0"/>
              </a:solidFill>
            </a:rPr>
            <a:t>DANH SÁCH</a:t>
          </a:r>
          <a:endParaRPr lang="en-US" sz="2400" b="1" dirty="0" smtClean="0">
            <a:solidFill>
              <a:srgbClr val="7030A0"/>
            </a:solidFill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7030A0"/>
              </a:solidFill>
            </a:rPr>
            <a:t>THÀNH VIÊN</a:t>
          </a:r>
          <a:endParaRPr>
            <a:solidFill>
              <a:schemeClr val="tx1"/>
            </a:solidFill>
          </a:endParaRPr>
        </a:p>
      </dsp:txBody>
      <dsp:txXfrm>
        <a:off x="188976" y="1075904"/>
        <a:ext cx="1937004" cy="116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B7F74-37AB-4773-927A-0D7E72AE9D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2161-4D28-4C05-B139-DF8226E14C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y/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SỔ LƯU NIỆM.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HS t/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2SGK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2 SGK,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dung.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F2161-4D28-4C05-B139-DF8226E14C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12DE-4716-45D6-A9C8-271C0C26F5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4032-2334-4BC6-A6AB-439AEAD6FFF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30275"/>
          <a:ext cx="8229600" cy="29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31350" r="30614" b="19507"/>
          <a:stretch>
            <a:fillRect/>
          </a:stretch>
        </p:blipFill>
        <p:spPr bwMode="auto">
          <a:xfrm>
            <a:off x="2514600" y="3048000"/>
            <a:ext cx="4513943" cy="35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921" r="64192" b="18651"/>
          <a:stretch>
            <a:fillRect/>
          </a:stretch>
        </p:blipFill>
        <p:spPr bwMode="auto">
          <a:xfrm>
            <a:off x="2971800" y="304800"/>
            <a:ext cx="510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457200" y="22987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22860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8" t="18452" r="15220" b="11743"/>
          <a:stretch>
            <a:fillRect/>
          </a:stretch>
        </p:blipFill>
        <p:spPr bwMode="auto">
          <a:xfrm>
            <a:off x="2895600" y="304800"/>
            <a:ext cx="516053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2362200"/>
          <a:ext cx="2362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6" t="22420" r="38758" b="26389"/>
          <a:stretch>
            <a:fillRect/>
          </a:stretch>
        </p:blipFill>
        <p:spPr bwMode="auto">
          <a:xfrm>
            <a:off x="2971800" y="403771"/>
            <a:ext cx="4310743" cy="58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25595" r="14550" b="44246"/>
          <a:stretch>
            <a:fillRect/>
          </a:stretch>
        </p:blipFill>
        <p:spPr bwMode="auto">
          <a:xfrm>
            <a:off x="493485" y="2590800"/>
            <a:ext cx="826951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b="1" dirty="0" err="1"/>
              <a:t>T</a:t>
            </a:r>
            <a:r>
              <a:rPr lang="en-US" b="1" dirty="0" err="1" smtClean="0"/>
              <a:t>ạo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bìa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cuốn</a:t>
            </a:r>
            <a:r>
              <a:rPr lang="en-US" b="1" dirty="0" smtClean="0"/>
              <a:t> </a:t>
            </a:r>
            <a:r>
              <a:rPr lang="en-US" b="1" dirty="0" err="1" smtClean="0"/>
              <a:t>sổ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36905" r="15443" b="8333"/>
          <a:stretch>
            <a:fillRect/>
          </a:stretch>
        </p:blipFill>
        <p:spPr bwMode="auto">
          <a:xfrm>
            <a:off x="457200" y="2286000"/>
            <a:ext cx="8200573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 smtClean="0"/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2" y="2438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838190"/>
            <a:ext cx="67056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*LUYỆN TẬP:</a:t>
            </a:r>
            <a:endParaRPr lang="en-US" sz="36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382000" cy="18651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gắn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@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971800"/>
            <a:ext cx="8839200" cy="3733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 HOÀN THIỆN SỔ LƯU NIỆM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WPS Presentation</Application>
  <PresentationFormat>On-screen Show (4:3)</PresentationFormat>
  <Paragraphs>23</Paragraphs>
  <Slides>8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BÀI 14 HOÀN THIỆN SỔ LƯU NIỆM</vt:lpstr>
      <vt:lpstr>PowerPoint 演示文稿</vt:lpstr>
      <vt:lpstr>PowerPoint 演示文稿</vt:lpstr>
      <vt:lpstr>BÀI 14 HOÀN THIỆN SỔ LƯU NIỆM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linh nguyễn quang</cp:lastModifiedBy>
  <cp:revision>16</cp:revision>
  <dcterms:created xsi:type="dcterms:W3CDTF">2021-07-20T07:48:00Z</dcterms:created>
  <dcterms:modified xsi:type="dcterms:W3CDTF">2024-05-23T16:47:42Z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CF86A3B5D60A44B8933C12E225BF09BD_12</vt:lpwstr>
  </property>
  <property fmtid="{D5CDD505-2E9C-101B-9397-08002B2CF9AE}" pid="3" name="KSOProductBuildVer">
    <vt:lpwstr>1033-12.2.0.16909</vt:lpwstr>
  </property>
</Properties>
</file>