
<file path=[Content_Types].xml><?xml version="1.0" encoding="utf-8"?>
<Types xmlns="http://schemas.openxmlformats.org/package/2006/content-types">
  <Default Extension="jpeg" ContentType="image/jpeg"/>
  <Default Extension="JPG" ContentType="image/.jpg"/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3"/>
    <p:sldMasterId id="2147483674" r:id="rId4"/>
    <p:sldMasterId id="2147483687" r:id="rId5"/>
  </p:sldMasterIdLst>
  <p:notesMasterIdLst>
    <p:notesMasterId r:id="rId9"/>
  </p:notesMasterIdLst>
  <p:sldIdLst>
    <p:sldId id="256" r:id="rId6"/>
    <p:sldId id="288" r:id="rId7"/>
    <p:sldId id="285" r:id="rId8"/>
    <p:sldId id="281" r:id="rId10"/>
    <p:sldId id="307" r:id="rId11"/>
    <p:sldId id="291" r:id="rId12"/>
    <p:sldId id="292" r:id="rId13"/>
    <p:sldId id="297" r:id="rId14"/>
    <p:sldId id="298" r:id="rId15"/>
    <p:sldId id="299" r:id="rId16"/>
    <p:sldId id="327" r:id="rId17"/>
    <p:sldId id="325" r:id="rId18"/>
    <p:sldId id="330" r:id="rId1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anose="020B0502020104020203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anose="020B0502020104020203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anose="020B0502020104020203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anose="020B0502020104020203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anose="020B0502020104020203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ill Sans MT" panose="020B0502020104020203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ill Sans MT" panose="020B0502020104020203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ill Sans MT" panose="020B0502020104020203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ill Sans MT" panose="020B0502020104020203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FF00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7713" autoAdjust="0"/>
  </p:normalViewPr>
  <p:slideViewPr>
    <p:cSldViewPr>
      <p:cViewPr>
        <p:scale>
          <a:sx n="50" d="100"/>
          <a:sy n="50" d="100"/>
        </p:scale>
        <p:origin x="-1956" y="-606"/>
      </p:cViewPr>
      <p:guideLst>
        <p:guide orient="horz" pos="2160"/>
        <p:guide pos="285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198" cy="7619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notesMaster" Target="notesMasters/notesMaster1.xml"/><Relationship Id="rId8" Type="http://schemas.openxmlformats.org/officeDocument/2006/relationships/slide" Target="slides/slide3.xml"/><Relationship Id="rId7" Type="http://schemas.openxmlformats.org/officeDocument/2006/relationships/slide" Target="slides/slide2.xml"/><Relationship Id="rId6" Type="http://schemas.openxmlformats.org/officeDocument/2006/relationships/slide" Target="slides/slide1.xml"/><Relationship Id="rId5" Type="http://schemas.openxmlformats.org/officeDocument/2006/relationships/slideMaster" Target="slideMasters/slideMaster4.xml"/><Relationship Id="rId4" Type="http://schemas.openxmlformats.org/officeDocument/2006/relationships/slideMaster" Target="slideMasters/slideMaster3.xml"/><Relationship Id="rId3" Type="http://schemas.openxmlformats.org/officeDocument/2006/relationships/slideMaster" Target="slideMasters/slideMaster2.xml"/><Relationship Id="rId22" Type="http://schemas.openxmlformats.org/officeDocument/2006/relationships/tableStyles" Target="tableStyles.xml"/><Relationship Id="rId21" Type="http://schemas.openxmlformats.org/officeDocument/2006/relationships/viewProps" Target="viewProps.xml"/><Relationship Id="rId20" Type="http://schemas.openxmlformats.org/officeDocument/2006/relationships/presProps" Target="presProps.xml"/><Relationship Id="rId2" Type="http://schemas.openxmlformats.org/officeDocument/2006/relationships/theme" Target="theme/theme1.xml"/><Relationship Id="rId19" Type="http://schemas.openxmlformats.org/officeDocument/2006/relationships/slide" Target="slides/slide13.xml"/><Relationship Id="rId18" Type="http://schemas.openxmlformats.org/officeDocument/2006/relationships/slide" Target="slides/slide12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 sz="1200">
                <a:latin typeface="Gill Sans MT" panose="020B0502020104020203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>
                <a:latin typeface="Gill Sans MT" panose="020B0502020104020203"/>
              </a:defRPr>
            </a:lvl1pPr>
          </a:lstStyle>
          <a:p>
            <a:pPr>
              <a:defRPr/>
            </a:pPr>
            <a:fld id="{4AE5134E-1439-4C8D-9947-5358C5EC693C}" type="datetimeFigureOut">
              <a:rPr lang="en-US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  <a:endParaRPr lang="en-US" noProof="0" smtClean="0"/>
          </a:p>
          <a:p>
            <a:pPr lvl="1"/>
            <a:r>
              <a:rPr lang="en-US" noProof="0" smtClean="0"/>
              <a:t>Second level</a:t>
            </a:r>
            <a:endParaRPr lang="en-US" noProof="0" smtClean="0"/>
          </a:p>
          <a:p>
            <a:pPr lvl="2"/>
            <a:r>
              <a:rPr lang="en-US" noProof="0" smtClean="0"/>
              <a:t>Third level</a:t>
            </a:r>
            <a:endParaRPr lang="en-US" noProof="0" smtClean="0"/>
          </a:p>
          <a:p>
            <a:pPr lvl="3"/>
            <a:r>
              <a:rPr lang="en-US" noProof="0" smtClean="0"/>
              <a:t>Fourth level</a:t>
            </a:r>
            <a:endParaRPr lang="en-US" noProof="0" smtClean="0"/>
          </a:p>
          <a:p>
            <a:pPr lvl="4"/>
            <a:r>
              <a:rPr lang="en-US" noProof="0" smtClean="0"/>
              <a:t>Fifth level</a:t>
            </a:r>
            <a:endParaRPr lang="en-US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 sz="1200">
                <a:latin typeface="Gill Sans MT" panose="020B0502020104020203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/>
            </a:lvl1pPr>
          </a:lstStyle>
          <a:p>
            <a:fld id="{4D2E1EBE-4417-4D1C-AFD5-CAFAC72FD8A3}" type="slidenum">
              <a:rPr lang="en-US" altLang="zh-CN"/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ChangeArrowheads="1"/>
          </p:cNvSpPr>
          <p:nvPr>
            <p:ph type="sldImg" idx="4294967295"/>
          </p:nvPr>
        </p:nvSpPr>
        <p:spPr bwMode="auto">
          <a:ln>
            <a:solidFill>
              <a:srgbClr val="000000"/>
            </a:solidFill>
            <a:miter lim="800000"/>
          </a:ln>
        </p:spPr>
      </p:sp>
      <p:sp>
        <p:nvSpPr>
          <p:cNvPr id="33794" name="Text Placeholder 2"/>
          <p:cNvSpPr>
            <a:spLocks noChangeArrowheads="1"/>
          </p:cNvSpPr>
          <p:nvPr>
            <p:ph type="body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endParaRPr lang="en-US" altLang="zh-CN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921433" y="1413801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Gill Sans MT" panose="020B0502020104020203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 panose="020B0502020104020203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 panose="020B0502020104020203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 panose="020B0502020104020203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 panose="020B050202010402020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/>
              </a:defRPr>
            </a:lvl9pPr>
          </a:lstStyle>
          <a:p>
            <a:pPr algn="ctr" eaLnBrk="1" hangingPunct="1">
              <a:defRPr/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5" name="Oval 13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305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noProof="1" smtClean="0"/>
              <a:t>Click to edit Master subtitle style</a:t>
            </a:r>
            <a:endParaRPr lang="en-US" noProof="1"/>
          </a:p>
        </p:txBody>
      </p:sp>
      <p:sp>
        <p:nvSpPr>
          <p:cNvPr id="6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82D781-3CAF-4D47-A531-C871198A9AF7}" type="datetimeFigureOut">
              <a:rPr lang="en-US"/>
            </a:fld>
            <a:endParaRPr lang="en-US"/>
          </a:p>
        </p:txBody>
      </p:sp>
      <p:sp>
        <p:nvSpPr>
          <p:cNvPr id="7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BD168B-BE5C-4EB9-8E06-F918AEA1E080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noProof="1" smtClean="0"/>
              <a:t>Click to edit Master text styles</a:t>
            </a:r>
            <a:endParaRPr lang="en-US" noProof="1" smtClean="0"/>
          </a:p>
          <a:p>
            <a:pPr lvl="1"/>
            <a:r>
              <a:rPr lang="en-US" noProof="1" smtClean="0"/>
              <a:t>Second level</a:t>
            </a:r>
            <a:endParaRPr lang="en-US" noProof="1" smtClean="0"/>
          </a:p>
          <a:p>
            <a:pPr lvl="2"/>
            <a:r>
              <a:rPr lang="en-US" noProof="1" smtClean="0"/>
              <a:t>Third level</a:t>
            </a:r>
            <a:endParaRPr lang="en-US" noProof="1" smtClean="0"/>
          </a:p>
          <a:p>
            <a:pPr lvl="3"/>
            <a:r>
              <a:rPr lang="en-US" noProof="1" smtClean="0"/>
              <a:t>Fourth level</a:t>
            </a:r>
            <a:endParaRPr lang="en-US" noProof="1" smtClean="0"/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A047E9-AA38-44AE-8113-346A6F145239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/>
            <a:r>
              <a:rPr lang="en-US" noProof="1" smtClean="0"/>
              <a:t>Click to edit Master text styles</a:t>
            </a:r>
            <a:endParaRPr lang="en-US" noProof="1" smtClean="0"/>
          </a:p>
          <a:p>
            <a:pPr lvl="1"/>
            <a:r>
              <a:rPr lang="en-US" noProof="1" smtClean="0"/>
              <a:t>Second level</a:t>
            </a:r>
            <a:endParaRPr lang="en-US" noProof="1" smtClean="0"/>
          </a:p>
          <a:p>
            <a:pPr lvl="2"/>
            <a:r>
              <a:rPr lang="en-US" noProof="1" smtClean="0"/>
              <a:t>Third level</a:t>
            </a:r>
            <a:endParaRPr lang="en-US" noProof="1" smtClean="0"/>
          </a:p>
          <a:p>
            <a:pPr lvl="3"/>
            <a:r>
              <a:rPr lang="en-US" noProof="1" smtClean="0"/>
              <a:t>Fourth level</a:t>
            </a:r>
            <a:endParaRPr lang="en-US" noProof="1" smtClean="0"/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7CAF31-E36D-4BDF-A7D9-B38576C566D5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</a:fld>
            <a:endParaRPr lang="en-US"/>
          </a:p>
        </p:txBody>
      </p:sp>
      <p:sp>
        <p:nvSpPr>
          <p:cNvPr id="3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3AC5A0-5391-4FE6-A00E-6F53E23B2AA1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921433" y="1413801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Gill Sans MT" panose="020B0502020104020203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 panose="020B0502020104020203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 panose="020B0502020104020203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 panose="020B0502020104020203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 panose="020B050202010402020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/>
              </a:defRPr>
            </a:lvl9pPr>
          </a:lstStyle>
          <a:p>
            <a:pPr algn="ctr" eaLnBrk="1" hangingPunct="1">
              <a:defRPr/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5" name="Oval 13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305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noProof="1" smtClean="0"/>
              <a:t>Click to edit Master subtitle style</a:t>
            </a:r>
            <a:endParaRPr lang="en-US" noProof="1"/>
          </a:p>
        </p:txBody>
      </p:sp>
      <p:sp>
        <p:nvSpPr>
          <p:cNvPr id="6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82D781-3CAF-4D47-A531-C871198A9AF7}" type="datetimeFigureOut">
              <a:rPr lang="en-US"/>
            </a:fld>
            <a:endParaRPr lang="en-US"/>
          </a:p>
        </p:txBody>
      </p:sp>
      <p:sp>
        <p:nvSpPr>
          <p:cNvPr id="7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914A39-6430-48BE-9365-AC5FEB9F59C6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 smtClean="0"/>
              <a:t>Click to edit Master text styles</a:t>
            </a:r>
            <a:endParaRPr lang="en-US" noProof="1" smtClean="0"/>
          </a:p>
          <a:p>
            <a:pPr lvl="1"/>
            <a:r>
              <a:rPr lang="en-US" noProof="1" smtClean="0"/>
              <a:t>Second level</a:t>
            </a:r>
            <a:endParaRPr lang="en-US" noProof="1" smtClean="0"/>
          </a:p>
          <a:p>
            <a:pPr lvl="2"/>
            <a:r>
              <a:rPr lang="en-US" noProof="1" smtClean="0"/>
              <a:t>Third level</a:t>
            </a:r>
            <a:endParaRPr lang="en-US" noProof="1" smtClean="0"/>
          </a:p>
          <a:p>
            <a:pPr lvl="3"/>
            <a:r>
              <a:rPr lang="en-US" noProof="1" smtClean="0"/>
              <a:t>Fourth level</a:t>
            </a:r>
            <a:endParaRPr lang="en-US" noProof="1" smtClean="0"/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CB61FC-C4FF-485C-938A-18937410F962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algn="ctr">
            <a:noFill/>
            <a:miter lim="800000"/>
          </a:ln>
          <a:effectLst>
            <a:outerShdw dist="38000" dir="10800000" algn="tl" rotWithShape="0">
              <a:srgbClr val="706B5F">
                <a:alpha val="25000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6" name="Oval 5"/>
          <p:cNvSpPr/>
          <p:nvPr/>
        </p:nvSpPr>
        <p:spPr>
          <a:xfrm>
            <a:off x="2172320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Gill Sans MT" panose="020B0502020104020203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 panose="020B0502020104020203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 panose="020B0502020104020203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 panose="020B0502020104020203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 panose="020B050202010402020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/>
              </a:defRPr>
            </a:lvl9pPr>
          </a:lstStyle>
          <a:p>
            <a:pPr algn="ctr" eaLnBrk="1" hangingPunct="1">
              <a:defRPr/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415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noProof="1" smtClean="0"/>
              <a:t>Click to edit Master text styles</a:t>
            </a:r>
            <a:endParaRPr lang="en-US" noProof="1" smtClean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C4EE5A-DA33-47B7-B067-276B39C8AC6B}" type="datetimeFigureOut">
              <a:rPr lang="en-US"/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B9B33A-E719-424D-BEA8-BCFB2E6DEBAA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noProof="1" smtClean="0"/>
              <a:t>Click to edit Master text styles</a:t>
            </a:r>
            <a:endParaRPr lang="en-US" noProof="1" smtClean="0"/>
          </a:p>
          <a:p>
            <a:pPr lvl="1"/>
            <a:r>
              <a:rPr lang="en-US" noProof="1" smtClean="0"/>
              <a:t>Second level</a:t>
            </a:r>
            <a:endParaRPr lang="en-US" noProof="1" smtClean="0"/>
          </a:p>
          <a:p>
            <a:pPr lvl="2"/>
            <a:r>
              <a:rPr lang="en-US" noProof="1" smtClean="0"/>
              <a:t>Third level</a:t>
            </a:r>
            <a:endParaRPr lang="en-US" noProof="1" smtClean="0"/>
          </a:p>
          <a:p>
            <a:pPr lvl="3"/>
            <a:r>
              <a:rPr lang="en-US" noProof="1" smtClean="0"/>
              <a:t>Fourth level</a:t>
            </a:r>
            <a:endParaRPr lang="en-US" noProof="1" smtClean="0"/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noProof="1" smtClean="0"/>
              <a:t>Click to edit Master text styles</a:t>
            </a:r>
            <a:endParaRPr lang="en-US" noProof="1" smtClean="0"/>
          </a:p>
          <a:p>
            <a:pPr lvl="1"/>
            <a:r>
              <a:rPr lang="en-US" noProof="1" smtClean="0"/>
              <a:t>Second level</a:t>
            </a:r>
            <a:endParaRPr lang="en-US" noProof="1" smtClean="0"/>
          </a:p>
          <a:p>
            <a:pPr lvl="2"/>
            <a:r>
              <a:rPr lang="en-US" noProof="1" smtClean="0"/>
              <a:t>Third level</a:t>
            </a:r>
            <a:endParaRPr lang="en-US" noProof="1" smtClean="0"/>
          </a:p>
          <a:p>
            <a:pPr lvl="3"/>
            <a:r>
              <a:rPr lang="en-US" noProof="1" smtClean="0"/>
              <a:t>Fourth level</a:t>
            </a:r>
            <a:endParaRPr lang="en-US" noProof="1" smtClean="0"/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AF5CBE-3213-4FE9-ABF0-F6EE1CD2390C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135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noProof="1" smtClean="0"/>
              <a:t>Click to edit Master text styles</a:t>
            </a:r>
            <a:endParaRPr lang="en-US" noProof="1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135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noProof="1" smtClean="0"/>
              <a:t>Click to edit Master text styles</a:t>
            </a:r>
            <a:endParaRPr lang="en-US" noProof="1" smtClean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065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/>
            <a:r>
              <a:rPr lang="en-US" noProof="1" smtClean="0"/>
              <a:t>Click to edit Master text styles</a:t>
            </a:r>
            <a:endParaRPr lang="en-US" noProof="1" smtClean="0"/>
          </a:p>
          <a:p>
            <a:pPr lvl="1"/>
            <a:r>
              <a:rPr lang="en-US" noProof="1" smtClean="0"/>
              <a:t>Second level</a:t>
            </a:r>
            <a:endParaRPr lang="en-US" noProof="1" smtClean="0"/>
          </a:p>
          <a:p>
            <a:pPr lvl="2"/>
            <a:r>
              <a:rPr lang="en-US" noProof="1" smtClean="0"/>
              <a:t>Third level</a:t>
            </a:r>
            <a:endParaRPr lang="en-US" noProof="1" smtClean="0"/>
          </a:p>
          <a:p>
            <a:pPr lvl="3"/>
            <a:r>
              <a:rPr lang="en-US" noProof="1" smtClean="0"/>
              <a:t>Fourth level</a:t>
            </a:r>
            <a:endParaRPr lang="en-US" noProof="1" smtClean="0"/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065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/>
            <a:r>
              <a:rPr lang="en-US" noProof="1" smtClean="0"/>
              <a:t>Click to edit Master text styles</a:t>
            </a:r>
            <a:endParaRPr lang="en-US" noProof="1" smtClean="0"/>
          </a:p>
          <a:p>
            <a:pPr lvl="1"/>
            <a:r>
              <a:rPr lang="en-US" noProof="1" smtClean="0"/>
              <a:t>Second level</a:t>
            </a:r>
            <a:endParaRPr lang="en-US" noProof="1" smtClean="0"/>
          </a:p>
          <a:p>
            <a:pPr lvl="2"/>
            <a:r>
              <a:rPr lang="en-US" noProof="1" smtClean="0"/>
              <a:t>Third level</a:t>
            </a:r>
            <a:endParaRPr lang="en-US" noProof="1" smtClean="0"/>
          </a:p>
          <a:p>
            <a:pPr lvl="3"/>
            <a:r>
              <a:rPr lang="en-US" noProof="1" smtClean="0"/>
              <a:t>Fourth level</a:t>
            </a:r>
            <a:endParaRPr lang="en-US" noProof="1" smtClean="0"/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F890E2-1FD7-4BC2-A33C-6C19BDF1F2CA}" type="datetimeFigureOut">
              <a:rPr lang="en-US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DEDF3-8E89-411F-A910-C47A18E00DE7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</a:fld>
            <a:endParaRPr lang="en-US"/>
          </a:p>
        </p:txBody>
      </p:sp>
      <p:sp>
        <p:nvSpPr>
          <p:cNvPr id="4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3C774D-C13F-466C-B4BD-EBFAB4D9ECF8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algn="ctr">
            <a:noFill/>
            <a:miter lim="800000"/>
          </a:ln>
          <a:effectLst>
            <a:outerShdw dist="38000" dir="10800000" algn="tl" rotWithShape="0">
              <a:srgbClr val="706B5F">
                <a:alpha val="25000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D83B04-8003-4A1C-9BDE-932ED2ED5801}" type="datetimeFigureOut">
              <a:rPr lang="en-US"/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0A8FE5-FA5A-4E64-A5FE-47F7D4093DA8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 smtClean="0"/>
              <a:t>Click to edit Master text styles</a:t>
            </a:r>
            <a:endParaRPr lang="en-US" noProof="1" smtClean="0"/>
          </a:p>
          <a:p>
            <a:pPr lvl="1"/>
            <a:r>
              <a:rPr lang="en-US" noProof="1" smtClean="0"/>
              <a:t>Second level</a:t>
            </a:r>
            <a:endParaRPr lang="en-US" noProof="1" smtClean="0"/>
          </a:p>
          <a:p>
            <a:pPr lvl="2"/>
            <a:r>
              <a:rPr lang="en-US" noProof="1" smtClean="0"/>
              <a:t>Third level</a:t>
            </a:r>
            <a:endParaRPr lang="en-US" noProof="1" smtClean="0"/>
          </a:p>
          <a:p>
            <a:pPr lvl="3"/>
            <a:r>
              <a:rPr lang="en-US" noProof="1" smtClean="0"/>
              <a:t>Fourth level</a:t>
            </a:r>
            <a:endParaRPr lang="en-US" noProof="1" smtClean="0"/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68B14B-DAC0-41D0-8AFA-4A5A021FF7F2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noProof="1" smtClean="0"/>
              <a:t>Click to edit Master text styles</a:t>
            </a:r>
            <a:endParaRPr lang="en-US" noProof="1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noProof="1" smtClean="0"/>
              <a:t>Click to edit Master text styles</a:t>
            </a:r>
            <a:endParaRPr lang="en-US" noProof="1" smtClean="0"/>
          </a:p>
          <a:p>
            <a:pPr lvl="1"/>
            <a:r>
              <a:rPr lang="en-US" noProof="1" smtClean="0"/>
              <a:t>Second level</a:t>
            </a:r>
            <a:endParaRPr lang="en-US" noProof="1" smtClean="0"/>
          </a:p>
          <a:p>
            <a:pPr lvl="2"/>
            <a:r>
              <a:rPr lang="en-US" noProof="1" smtClean="0"/>
              <a:t>Third level</a:t>
            </a:r>
            <a:endParaRPr lang="en-US" noProof="1" smtClean="0"/>
          </a:p>
          <a:p>
            <a:pPr lvl="3"/>
            <a:r>
              <a:rPr lang="en-US" noProof="1" smtClean="0"/>
              <a:t>Fourth level</a:t>
            </a:r>
            <a:endParaRPr lang="en-US" noProof="1" smtClean="0"/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F64FE-CF10-4116-9289-80D2A52E43E1}" type="datetimeFigureOut">
              <a:rPr lang="en-US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1E5159-3373-4F4A-B881-C4C058E10A91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61999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lvl1pPr indent="-282575" eaLnBrk="0" hangingPunct="0">
              <a:defRPr>
                <a:solidFill>
                  <a:schemeClr val="tx1"/>
                </a:solidFill>
                <a:latin typeface="Gill Sans MT" panose="020B0502020104020203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 panose="020B0502020104020203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 panose="020B0502020104020203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 panose="020B0502020104020203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 panose="020B050202010402020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/>
              </a:defRPr>
            </a:lvl9pPr>
          </a:lstStyle>
          <a:p>
            <a:pPr eaLnBrk="1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  <a:defRPr/>
            </a:pPr>
            <a:endParaRPr lang="en-US" sz="3200" smtClean="0"/>
          </a:p>
        </p:txBody>
      </p:sp>
      <p:sp>
        <p:nvSpPr>
          <p:cNvPr id="6" name="Flowchart: Process 5"/>
          <p:cNvSpPr>
            <a:spLocks noChangeArrowheads="1"/>
          </p:cNvSpPr>
          <p:nvPr/>
        </p:nvSpPr>
        <p:spPr bwMode="auto"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7"/>
            </a:srgbClr>
          </a:solidFill>
          <a:ln w="6350" cap="rnd" algn="ctr">
            <a:solidFill>
              <a:srgbClr val="FFFFFF"/>
            </a:solidFill>
            <a:miter lim="800000"/>
          </a:ln>
          <a:effectLst>
            <a:outerShdw dist="25400" dir="3299947" sx="96001" sy="96001" algn="tl" rotWithShape="0">
              <a:srgbClr val="EBDAB1">
                <a:alpha val="39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7" name="Flowchart: Process 6"/>
          <p:cNvSpPr>
            <a:spLocks noChangeArrowheads="1"/>
          </p:cNvSpPr>
          <p:nvPr/>
        </p:nvSpPr>
        <p:spPr bwMode="auto"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7"/>
            </a:srgbClr>
          </a:solidFill>
          <a:ln w="6350" cap="rnd" algn="ctr">
            <a:solidFill>
              <a:srgbClr val="FFFFFF"/>
            </a:solidFill>
            <a:miter lim="800000"/>
          </a:ln>
          <a:effectLst>
            <a:outerShdw dist="25400" dir="3299947" sx="96001" sy="96001" algn="tl" rotWithShape="0">
              <a:schemeClr val="bg2">
                <a:alpha val="20000"/>
              </a:scheme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noProof="1" smtClean="0"/>
              <a:t>Click to edit Master text styles</a:t>
            </a:r>
            <a:endParaRPr lang="en-US" noProof="1" smtClean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4CDACC-4C50-44DB-A60C-AAD074D6C141}" type="datetimeFigureOut">
              <a:rPr lang="en-US"/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47379A-24BF-4D35-A1C0-E8136BB3CA39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noProof="1" smtClean="0"/>
              <a:t>Click to edit Master text styles</a:t>
            </a:r>
            <a:endParaRPr lang="en-US" noProof="1" smtClean="0"/>
          </a:p>
          <a:p>
            <a:pPr lvl="1"/>
            <a:r>
              <a:rPr lang="en-US" noProof="1" smtClean="0"/>
              <a:t>Second level</a:t>
            </a:r>
            <a:endParaRPr lang="en-US" noProof="1" smtClean="0"/>
          </a:p>
          <a:p>
            <a:pPr lvl="2"/>
            <a:r>
              <a:rPr lang="en-US" noProof="1" smtClean="0"/>
              <a:t>Third level</a:t>
            </a:r>
            <a:endParaRPr lang="en-US" noProof="1" smtClean="0"/>
          </a:p>
          <a:p>
            <a:pPr lvl="3"/>
            <a:r>
              <a:rPr lang="en-US" noProof="1" smtClean="0"/>
              <a:t>Fourth level</a:t>
            </a:r>
            <a:endParaRPr lang="en-US" noProof="1" smtClean="0"/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D584F7-D143-4829-B567-68253B6CE35A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/>
            <a:r>
              <a:rPr lang="en-US" noProof="1" smtClean="0"/>
              <a:t>Click to edit Master text styles</a:t>
            </a:r>
            <a:endParaRPr lang="en-US" noProof="1" smtClean="0"/>
          </a:p>
          <a:p>
            <a:pPr lvl="1"/>
            <a:r>
              <a:rPr lang="en-US" noProof="1" smtClean="0"/>
              <a:t>Second level</a:t>
            </a:r>
            <a:endParaRPr lang="en-US" noProof="1" smtClean="0"/>
          </a:p>
          <a:p>
            <a:pPr lvl="2"/>
            <a:r>
              <a:rPr lang="en-US" noProof="1" smtClean="0"/>
              <a:t>Third level</a:t>
            </a:r>
            <a:endParaRPr lang="en-US" noProof="1" smtClean="0"/>
          </a:p>
          <a:p>
            <a:pPr lvl="3"/>
            <a:r>
              <a:rPr lang="en-US" noProof="1" smtClean="0"/>
              <a:t>Fourth level</a:t>
            </a:r>
            <a:endParaRPr lang="en-US" noProof="1" smtClean="0"/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ECCB34-57CF-4DE4-AD09-FD68E6B0E34D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</a:fld>
            <a:endParaRPr lang="en-US"/>
          </a:p>
        </p:txBody>
      </p:sp>
      <p:sp>
        <p:nvSpPr>
          <p:cNvPr id="3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C0CA7E-7985-4BE5-A852-6BB6E9838AD5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921433" y="1413801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Gill Sans MT" panose="020B0502020104020203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 panose="020B0502020104020203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 panose="020B0502020104020203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 panose="020B0502020104020203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 panose="020B050202010402020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/>
              </a:defRPr>
            </a:lvl9pPr>
          </a:lstStyle>
          <a:p>
            <a:pPr algn="ctr" eaLnBrk="1" hangingPunct="1">
              <a:defRPr/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5" name="Oval 13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305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noProof="1" smtClean="0"/>
              <a:t>Click to edit Master subtitle style</a:t>
            </a:r>
            <a:endParaRPr lang="en-US" noProof="1"/>
          </a:p>
        </p:txBody>
      </p:sp>
      <p:sp>
        <p:nvSpPr>
          <p:cNvPr id="6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82D781-3CAF-4D47-A531-C871198A9AF7}" type="datetimeFigureOut">
              <a:rPr lang="en-US"/>
            </a:fld>
            <a:endParaRPr lang="en-US"/>
          </a:p>
        </p:txBody>
      </p:sp>
      <p:sp>
        <p:nvSpPr>
          <p:cNvPr id="7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2D7390-C8C6-4E86-8AD4-A0AEDA4D6281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 smtClean="0"/>
              <a:t>Click to edit Master text styles</a:t>
            </a:r>
            <a:endParaRPr lang="en-US" noProof="1" smtClean="0"/>
          </a:p>
          <a:p>
            <a:pPr lvl="1"/>
            <a:r>
              <a:rPr lang="en-US" noProof="1" smtClean="0"/>
              <a:t>Second level</a:t>
            </a:r>
            <a:endParaRPr lang="en-US" noProof="1" smtClean="0"/>
          </a:p>
          <a:p>
            <a:pPr lvl="2"/>
            <a:r>
              <a:rPr lang="en-US" noProof="1" smtClean="0"/>
              <a:t>Third level</a:t>
            </a:r>
            <a:endParaRPr lang="en-US" noProof="1" smtClean="0"/>
          </a:p>
          <a:p>
            <a:pPr lvl="3"/>
            <a:r>
              <a:rPr lang="en-US" noProof="1" smtClean="0"/>
              <a:t>Fourth level</a:t>
            </a:r>
            <a:endParaRPr lang="en-US" noProof="1" smtClean="0"/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E0A150-785A-4146-A327-40205F3E4F53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algn="ctr">
            <a:noFill/>
            <a:miter lim="800000"/>
          </a:ln>
          <a:effectLst>
            <a:outerShdw dist="38000" dir="10800000" algn="tl" rotWithShape="0">
              <a:srgbClr val="706B5F">
                <a:alpha val="25000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6" name="Oval 5"/>
          <p:cNvSpPr/>
          <p:nvPr/>
        </p:nvSpPr>
        <p:spPr>
          <a:xfrm>
            <a:off x="2172320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Gill Sans MT" panose="020B0502020104020203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 panose="020B0502020104020203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 panose="020B0502020104020203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 panose="020B0502020104020203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 panose="020B050202010402020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/>
              </a:defRPr>
            </a:lvl9pPr>
          </a:lstStyle>
          <a:p>
            <a:pPr algn="ctr" eaLnBrk="1" hangingPunct="1">
              <a:defRPr/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415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noProof="1" smtClean="0"/>
              <a:t>Click to edit Master text styles</a:t>
            </a:r>
            <a:endParaRPr lang="en-US" noProof="1" smtClean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C4EE5A-DA33-47B7-B067-276B39C8AC6B}" type="datetimeFigureOut">
              <a:rPr lang="en-US"/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B1B81C-DD18-4ADD-A0FD-8DF8AB8446B6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noProof="1" smtClean="0"/>
              <a:t>Click to edit Master text styles</a:t>
            </a:r>
            <a:endParaRPr lang="en-US" noProof="1" smtClean="0"/>
          </a:p>
          <a:p>
            <a:pPr lvl="1"/>
            <a:r>
              <a:rPr lang="en-US" noProof="1" smtClean="0"/>
              <a:t>Second level</a:t>
            </a:r>
            <a:endParaRPr lang="en-US" noProof="1" smtClean="0"/>
          </a:p>
          <a:p>
            <a:pPr lvl="2"/>
            <a:r>
              <a:rPr lang="en-US" noProof="1" smtClean="0"/>
              <a:t>Third level</a:t>
            </a:r>
            <a:endParaRPr lang="en-US" noProof="1" smtClean="0"/>
          </a:p>
          <a:p>
            <a:pPr lvl="3"/>
            <a:r>
              <a:rPr lang="en-US" noProof="1" smtClean="0"/>
              <a:t>Fourth level</a:t>
            </a:r>
            <a:endParaRPr lang="en-US" noProof="1" smtClean="0"/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noProof="1" smtClean="0"/>
              <a:t>Click to edit Master text styles</a:t>
            </a:r>
            <a:endParaRPr lang="en-US" noProof="1" smtClean="0"/>
          </a:p>
          <a:p>
            <a:pPr lvl="1"/>
            <a:r>
              <a:rPr lang="en-US" noProof="1" smtClean="0"/>
              <a:t>Second level</a:t>
            </a:r>
            <a:endParaRPr lang="en-US" noProof="1" smtClean="0"/>
          </a:p>
          <a:p>
            <a:pPr lvl="2"/>
            <a:r>
              <a:rPr lang="en-US" noProof="1" smtClean="0"/>
              <a:t>Third level</a:t>
            </a:r>
            <a:endParaRPr lang="en-US" noProof="1" smtClean="0"/>
          </a:p>
          <a:p>
            <a:pPr lvl="3"/>
            <a:r>
              <a:rPr lang="en-US" noProof="1" smtClean="0"/>
              <a:t>Fourth level</a:t>
            </a:r>
            <a:endParaRPr lang="en-US" noProof="1" smtClean="0"/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59DA14-74D8-43ED-BD49-7A2EE2968866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135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noProof="1" smtClean="0"/>
              <a:t>Click to edit Master text styles</a:t>
            </a:r>
            <a:endParaRPr lang="en-US" noProof="1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135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noProof="1" smtClean="0"/>
              <a:t>Click to edit Master text styles</a:t>
            </a:r>
            <a:endParaRPr lang="en-US" noProof="1" smtClean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065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/>
            <a:r>
              <a:rPr lang="en-US" noProof="1" smtClean="0"/>
              <a:t>Click to edit Master text styles</a:t>
            </a:r>
            <a:endParaRPr lang="en-US" noProof="1" smtClean="0"/>
          </a:p>
          <a:p>
            <a:pPr lvl="1"/>
            <a:r>
              <a:rPr lang="en-US" noProof="1" smtClean="0"/>
              <a:t>Second level</a:t>
            </a:r>
            <a:endParaRPr lang="en-US" noProof="1" smtClean="0"/>
          </a:p>
          <a:p>
            <a:pPr lvl="2"/>
            <a:r>
              <a:rPr lang="en-US" noProof="1" smtClean="0"/>
              <a:t>Third level</a:t>
            </a:r>
            <a:endParaRPr lang="en-US" noProof="1" smtClean="0"/>
          </a:p>
          <a:p>
            <a:pPr lvl="3"/>
            <a:r>
              <a:rPr lang="en-US" noProof="1" smtClean="0"/>
              <a:t>Fourth level</a:t>
            </a:r>
            <a:endParaRPr lang="en-US" noProof="1" smtClean="0"/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065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/>
            <a:r>
              <a:rPr lang="en-US" noProof="1" smtClean="0"/>
              <a:t>Click to edit Master text styles</a:t>
            </a:r>
            <a:endParaRPr lang="en-US" noProof="1" smtClean="0"/>
          </a:p>
          <a:p>
            <a:pPr lvl="1"/>
            <a:r>
              <a:rPr lang="en-US" noProof="1" smtClean="0"/>
              <a:t>Second level</a:t>
            </a:r>
            <a:endParaRPr lang="en-US" noProof="1" smtClean="0"/>
          </a:p>
          <a:p>
            <a:pPr lvl="2"/>
            <a:r>
              <a:rPr lang="en-US" noProof="1" smtClean="0"/>
              <a:t>Third level</a:t>
            </a:r>
            <a:endParaRPr lang="en-US" noProof="1" smtClean="0"/>
          </a:p>
          <a:p>
            <a:pPr lvl="3"/>
            <a:r>
              <a:rPr lang="en-US" noProof="1" smtClean="0"/>
              <a:t>Fourth level</a:t>
            </a:r>
            <a:endParaRPr lang="en-US" noProof="1" smtClean="0"/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F890E2-1FD7-4BC2-A33C-6C19BDF1F2CA}" type="datetimeFigureOut">
              <a:rPr lang="en-US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645A8A-B344-4F66-952A-A679356BD4C3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algn="ctr">
            <a:noFill/>
            <a:miter lim="800000"/>
          </a:ln>
          <a:effectLst>
            <a:outerShdw dist="38000" dir="10800000" algn="tl" rotWithShape="0">
              <a:srgbClr val="706B5F">
                <a:alpha val="25000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6" name="Oval 5"/>
          <p:cNvSpPr/>
          <p:nvPr/>
        </p:nvSpPr>
        <p:spPr>
          <a:xfrm>
            <a:off x="2172320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Gill Sans MT" panose="020B0502020104020203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 panose="020B0502020104020203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 panose="020B0502020104020203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 panose="020B0502020104020203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 panose="020B050202010402020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/>
              </a:defRPr>
            </a:lvl9pPr>
          </a:lstStyle>
          <a:p>
            <a:pPr algn="ctr" eaLnBrk="1" hangingPunct="1">
              <a:defRPr/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415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noProof="1" smtClean="0"/>
              <a:t>Click to edit Master text styles</a:t>
            </a:r>
            <a:endParaRPr lang="en-US" noProof="1" smtClean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C4EE5A-DA33-47B7-B067-276B39C8AC6B}" type="datetimeFigureOut">
              <a:rPr lang="en-US"/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2FD761-E2D9-4390-AD19-FD3111AEE0B6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</a:fld>
            <a:endParaRPr lang="en-US"/>
          </a:p>
        </p:txBody>
      </p:sp>
      <p:sp>
        <p:nvSpPr>
          <p:cNvPr id="4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8D712A-70A8-4059-924E-DA403503D7E4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algn="ctr">
            <a:noFill/>
            <a:miter lim="800000"/>
          </a:ln>
          <a:effectLst>
            <a:outerShdw dist="38000" dir="10800000" algn="tl" rotWithShape="0">
              <a:srgbClr val="706B5F">
                <a:alpha val="25000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D83B04-8003-4A1C-9BDE-932ED2ED5801}" type="datetimeFigureOut">
              <a:rPr lang="en-US"/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5E3133-E9F5-4B96-912B-F16F4839AE5A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noProof="1" smtClean="0"/>
              <a:t>Click to edit Master text styles</a:t>
            </a:r>
            <a:endParaRPr lang="en-US" noProof="1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noProof="1" smtClean="0"/>
              <a:t>Click to edit Master text styles</a:t>
            </a:r>
            <a:endParaRPr lang="en-US" noProof="1" smtClean="0"/>
          </a:p>
          <a:p>
            <a:pPr lvl="1"/>
            <a:r>
              <a:rPr lang="en-US" noProof="1" smtClean="0"/>
              <a:t>Second level</a:t>
            </a:r>
            <a:endParaRPr lang="en-US" noProof="1" smtClean="0"/>
          </a:p>
          <a:p>
            <a:pPr lvl="2"/>
            <a:r>
              <a:rPr lang="en-US" noProof="1" smtClean="0"/>
              <a:t>Third level</a:t>
            </a:r>
            <a:endParaRPr lang="en-US" noProof="1" smtClean="0"/>
          </a:p>
          <a:p>
            <a:pPr lvl="3"/>
            <a:r>
              <a:rPr lang="en-US" noProof="1" smtClean="0"/>
              <a:t>Fourth level</a:t>
            </a:r>
            <a:endParaRPr lang="en-US" noProof="1" smtClean="0"/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F64FE-CF10-4116-9289-80D2A52E43E1}" type="datetimeFigureOut">
              <a:rPr lang="en-US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074C20-4B6E-48E3-B0CD-DABDEE5E6D38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61999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lvl1pPr indent="-282575" eaLnBrk="0" hangingPunct="0">
              <a:defRPr>
                <a:solidFill>
                  <a:schemeClr val="tx1"/>
                </a:solidFill>
                <a:latin typeface="Gill Sans MT" panose="020B0502020104020203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 panose="020B0502020104020203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 panose="020B0502020104020203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 panose="020B0502020104020203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 panose="020B050202010402020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/>
              </a:defRPr>
            </a:lvl9pPr>
          </a:lstStyle>
          <a:p>
            <a:pPr eaLnBrk="1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  <a:defRPr/>
            </a:pPr>
            <a:endParaRPr lang="en-US" sz="3200" smtClean="0"/>
          </a:p>
        </p:txBody>
      </p:sp>
      <p:sp>
        <p:nvSpPr>
          <p:cNvPr id="6" name="Flowchart: Process 5"/>
          <p:cNvSpPr>
            <a:spLocks noChangeArrowheads="1"/>
          </p:cNvSpPr>
          <p:nvPr/>
        </p:nvSpPr>
        <p:spPr bwMode="auto"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7"/>
            </a:srgbClr>
          </a:solidFill>
          <a:ln w="6350" cap="rnd" algn="ctr">
            <a:solidFill>
              <a:srgbClr val="FFFFFF"/>
            </a:solidFill>
            <a:miter lim="800000"/>
          </a:ln>
          <a:effectLst>
            <a:outerShdw dist="25400" dir="3299947" sx="96001" sy="96001" algn="tl" rotWithShape="0">
              <a:srgbClr val="EBDAB1">
                <a:alpha val="39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7" name="Flowchart: Process 6"/>
          <p:cNvSpPr>
            <a:spLocks noChangeArrowheads="1"/>
          </p:cNvSpPr>
          <p:nvPr/>
        </p:nvSpPr>
        <p:spPr bwMode="auto"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7"/>
            </a:srgbClr>
          </a:solidFill>
          <a:ln w="6350" cap="rnd" algn="ctr">
            <a:solidFill>
              <a:srgbClr val="FFFFFF"/>
            </a:solidFill>
            <a:miter lim="800000"/>
          </a:ln>
          <a:effectLst>
            <a:outerShdw dist="25400" dir="3299947" sx="96001" sy="96001" algn="tl" rotWithShape="0">
              <a:schemeClr val="bg2">
                <a:alpha val="20000"/>
              </a:scheme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noProof="1" smtClean="0"/>
              <a:t>Click to edit Master text styles</a:t>
            </a:r>
            <a:endParaRPr lang="en-US" noProof="1" smtClean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4CDACC-4C50-44DB-A60C-AAD074D6C141}" type="datetimeFigureOut">
              <a:rPr lang="en-US"/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D115A7-DA81-4F73-B00E-9C43025DD14A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noProof="1" smtClean="0"/>
              <a:t>Click to edit Master text styles</a:t>
            </a:r>
            <a:endParaRPr lang="en-US" noProof="1" smtClean="0"/>
          </a:p>
          <a:p>
            <a:pPr lvl="1"/>
            <a:r>
              <a:rPr lang="en-US" noProof="1" smtClean="0"/>
              <a:t>Second level</a:t>
            </a:r>
            <a:endParaRPr lang="en-US" noProof="1" smtClean="0"/>
          </a:p>
          <a:p>
            <a:pPr lvl="2"/>
            <a:r>
              <a:rPr lang="en-US" noProof="1" smtClean="0"/>
              <a:t>Third level</a:t>
            </a:r>
            <a:endParaRPr lang="en-US" noProof="1" smtClean="0"/>
          </a:p>
          <a:p>
            <a:pPr lvl="3"/>
            <a:r>
              <a:rPr lang="en-US" noProof="1" smtClean="0"/>
              <a:t>Fourth level</a:t>
            </a:r>
            <a:endParaRPr lang="en-US" noProof="1" smtClean="0"/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FABF94-FF98-4185-A99E-63F83500259E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/>
            <a:r>
              <a:rPr lang="en-US" noProof="1" smtClean="0"/>
              <a:t>Click to edit Master text styles</a:t>
            </a:r>
            <a:endParaRPr lang="en-US" noProof="1" smtClean="0"/>
          </a:p>
          <a:p>
            <a:pPr lvl="1"/>
            <a:r>
              <a:rPr lang="en-US" noProof="1" smtClean="0"/>
              <a:t>Second level</a:t>
            </a:r>
            <a:endParaRPr lang="en-US" noProof="1" smtClean="0"/>
          </a:p>
          <a:p>
            <a:pPr lvl="2"/>
            <a:r>
              <a:rPr lang="en-US" noProof="1" smtClean="0"/>
              <a:t>Third level</a:t>
            </a:r>
            <a:endParaRPr lang="en-US" noProof="1" smtClean="0"/>
          </a:p>
          <a:p>
            <a:pPr lvl="3"/>
            <a:r>
              <a:rPr lang="en-US" noProof="1" smtClean="0"/>
              <a:t>Fourth level</a:t>
            </a:r>
            <a:endParaRPr lang="en-US" noProof="1" smtClean="0"/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3451D9-288E-4039-8006-8044C3B955B9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</a:fld>
            <a:endParaRPr lang="en-US"/>
          </a:p>
        </p:txBody>
      </p:sp>
      <p:sp>
        <p:nvSpPr>
          <p:cNvPr id="3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141F4D-1EB4-4F5A-AEE7-A29F7C0317A9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921433" y="1413801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Gill Sans MT" panose="020B0502020104020203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 panose="020B0502020104020203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 panose="020B0502020104020203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 panose="020B0502020104020203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 panose="020B050202010402020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/>
              </a:defRPr>
            </a:lvl9pPr>
          </a:lstStyle>
          <a:p>
            <a:pPr algn="ctr" eaLnBrk="1" hangingPunct="1">
              <a:defRPr/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5" name="Oval 13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305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noProof="1" smtClean="0"/>
              <a:t>Click to edit Master subtitle style</a:t>
            </a:r>
            <a:endParaRPr lang="en-US" noProof="1"/>
          </a:p>
        </p:txBody>
      </p:sp>
      <p:sp>
        <p:nvSpPr>
          <p:cNvPr id="6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82D781-3CAF-4D47-A531-C871198A9AF7}" type="datetimeFigureOut">
              <a:rPr lang="en-US"/>
            </a:fld>
            <a:endParaRPr lang="en-US"/>
          </a:p>
        </p:txBody>
      </p:sp>
      <p:sp>
        <p:nvSpPr>
          <p:cNvPr id="7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E99775-9F14-4A86-ADDD-FBE38EBF5D4E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 smtClean="0"/>
              <a:t>Click to edit Master text styles</a:t>
            </a:r>
            <a:endParaRPr lang="en-US" noProof="1" smtClean="0"/>
          </a:p>
          <a:p>
            <a:pPr lvl="1"/>
            <a:r>
              <a:rPr lang="en-US" noProof="1" smtClean="0"/>
              <a:t>Second level</a:t>
            </a:r>
            <a:endParaRPr lang="en-US" noProof="1" smtClean="0"/>
          </a:p>
          <a:p>
            <a:pPr lvl="2"/>
            <a:r>
              <a:rPr lang="en-US" noProof="1" smtClean="0"/>
              <a:t>Third level</a:t>
            </a:r>
            <a:endParaRPr lang="en-US" noProof="1" smtClean="0"/>
          </a:p>
          <a:p>
            <a:pPr lvl="3"/>
            <a:r>
              <a:rPr lang="en-US" noProof="1" smtClean="0"/>
              <a:t>Fourth level</a:t>
            </a:r>
            <a:endParaRPr lang="en-US" noProof="1" smtClean="0"/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4674D2-0DF6-4C33-AA2F-F9776E5D0A37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algn="ctr">
            <a:noFill/>
            <a:miter lim="800000"/>
          </a:ln>
          <a:effectLst>
            <a:outerShdw dist="38000" dir="10800000" algn="tl" rotWithShape="0">
              <a:srgbClr val="706B5F">
                <a:alpha val="25000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6" name="Oval 5"/>
          <p:cNvSpPr/>
          <p:nvPr/>
        </p:nvSpPr>
        <p:spPr>
          <a:xfrm>
            <a:off x="2172320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Gill Sans MT" panose="020B0502020104020203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 panose="020B0502020104020203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 panose="020B0502020104020203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 panose="020B0502020104020203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 panose="020B050202010402020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/>
              </a:defRPr>
            </a:lvl9pPr>
          </a:lstStyle>
          <a:p>
            <a:pPr algn="ctr" eaLnBrk="1" hangingPunct="1">
              <a:defRPr/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415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noProof="1" smtClean="0"/>
              <a:t>Click to edit Master text styles</a:t>
            </a:r>
            <a:endParaRPr lang="en-US" noProof="1" smtClean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C4EE5A-DA33-47B7-B067-276B39C8AC6B}" type="datetimeFigureOut">
              <a:rPr lang="en-US"/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1A8772-335E-4E37-A077-CE52C88D61C3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noProof="1" smtClean="0"/>
              <a:t>Click to edit Master text styles</a:t>
            </a:r>
            <a:endParaRPr lang="en-US" noProof="1" smtClean="0"/>
          </a:p>
          <a:p>
            <a:pPr lvl="1"/>
            <a:r>
              <a:rPr lang="en-US" noProof="1" smtClean="0"/>
              <a:t>Second level</a:t>
            </a:r>
            <a:endParaRPr lang="en-US" noProof="1" smtClean="0"/>
          </a:p>
          <a:p>
            <a:pPr lvl="2"/>
            <a:r>
              <a:rPr lang="en-US" noProof="1" smtClean="0"/>
              <a:t>Third level</a:t>
            </a:r>
            <a:endParaRPr lang="en-US" noProof="1" smtClean="0"/>
          </a:p>
          <a:p>
            <a:pPr lvl="3"/>
            <a:r>
              <a:rPr lang="en-US" noProof="1" smtClean="0"/>
              <a:t>Fourth level</a:t>
            </a:r>
            <a:endParaRPr lang="en-US" noProof="1" smtClean="0"/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noProof="1" smtClean="0"/>
              <a:t>Click to edit Master text styles</a:t>
            </a:r>
            <a:endParaRPr lang="en-US" noProof="1" smtClean="0"/>
          </a:p>
          <a:p>
            <a:pPr lvl="1"/>
            <a:r>
              <a:rPr lang="en-US" noProof="1" smtClean="0"/>
              <a:t>Second level</a:t>
            </a:r>
            <a:endParaRPr lang="en-US" noProof="1" smtClean="0"/>
          </a:p>
          <a:p>
            <a:pPr lvl="2"/>
            <a:r>
              <a:rPr lang="en-US" noProof="1" smtClean="0"/>
              <a:t>Third level</a:t>
            </a:r>
            <a:endParaRPr lang="en-US" noProof="1" smtClean="0"/>
          </a:p>
          <a:p>
            <a:pPr lvl="3"/>
            <a:r>
              <a:rPr lang="en-US" noProof="1" smtClean="0"/>
              <a:t>Fourth level</a:t>
            </a:r>
            <a:endParaRPr lang="en-US" noProof="1" smtClean="0"/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1E5E45-37BD-4A2A-8EDA-D7FD61A05B92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noProof="1" smtClean="0"/>
              <a:t>Click to edit Master text styles</a:t>
            </a:r>
            <a:endParaRPr lang="en-US" noProof="1" smtClean="0"/>
          </a:p>
          <a:p>
            <a:pPr lvl="1"/>
            <a:r>
              <a:rPr lang="en-US" noProof="1" smtClean="0"/>
              <a:t>Second level</a:t>
            </a:r>
            <a:endParaRPr lang="en-US" noProof="1" smtClean="0"/>
          </a:p>
          <a:p>
            <a:pPr lvl="2"/>
            <a:r>
              <a:rPr lang="en-US" noProof="1" smtClean="0"/>
              <a:t>Third level</a:t>
            </a:r>
            <a:endParaRPr lang="en-US" noProof="1" smtClean="0"/>
          </a:p>
          <a:p>
            <a:pPr lvl="3"/>
            <a:r>
              <a:rPr lang="en-US" noProof="1" smtClean="0"/>
              <a:t>Fourth level</a:t>
            </a:r>
            <a:endParaRPr lang="en-US" noProof="1" smtClean="0"/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noProof="1" smtClean="0"/>
              <a:t>Click to edit Master text styles</a:t>
            </a:r>
            <a:endParaRPr lang="en-US" noProof="1" smtClean="0"/>
          </a:p>
          <a:p>
            <a:pPr lvl="1"/>
            <a:r>
              <a:rPr lang="en-US" noProof="1" smtClean="0"/>
              <a:t>Second level</a:t>
            </a:r>
            <a:endParaRPr lang="en-US" noProof="1" smtClean="0"/>
          </a:p>
          <a:p>
            <a:pPr lvl="2"/>
            <a:r>
              <a:rPr lang="en-US" noProof="1" smtClean="0"/>
              <a:t>Third level</a:t>
            </a:r>
            <a:endParaRPr lang="en-US" noProof="1" smtClean="0"/>
          </a:p>
          <a:p>
            <a:pPr lvl="3"/>
            <a:r>
              <a:rPr lang="en-US" noProof="1" smtClean="0"/>
              <a:t>Fourth level</a:t>
            </a:r>
            <a:endParaRPr lang="en-US" noProof="1" smtClean="0"/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968D5D-8530-4C88-8375-4F8FB5024792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135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noProof="1" smtClean="0"/>
              <a:t>Click to edit Master text styles</a:t>
            </a:r>
            <a:endParaRPr lang="en-US" noProof="1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135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noProof="1" smtClean="0"/>
              <a:t>Click to edit Master text styles</a:t>
            </a:r>
            <a:endParaRPr lang="en-US" noProof="1" smtClean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065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/>
            <a:r>
              <a:rPr lang="en-US" noProof="1" smtClean="0"/>
              <a:t>Click to edit Master text styles</a:t>
            </a:r>
            <a:endParaRPr lang="en-US" noProof="1" smtClean="0"/>
          </a:p>
          <a:p>
            <a:pPr lvl="1"/>
            <a:r>
              <a:rPr lang="en-US" noProof="1" smtClean="0"/>
              <a:t>Second level</a:t>
            </a:r>
            <a:endParaRPr lang="en-US" noProof="1" smtClean="0"/>
          </a:p>
          <a:p>
            <a:pPr lvl="2"/>
            <a:r>
              <a:rPr lang="en-US" noProof="1" smtClean="0"/>
              <a:t>Third level</a:t>
            </a:r>
            <a:endParaRPr lang="en-US" noProof="1" smtClean="0"/>
          </a:p>
          <a:p>
            <a:pPr lvl="3"/>
            <a:r>
              <a:rPr lang="en-US" noProof="1" smtClean="0"/>
              <a:t>Fourth level</a:t>
            </a:r>
            <a:endParaRPr lang="en-US" noProof="1" smtClean="0"/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065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/>
            <a:r>
              <a:rPr lang="en-US" noProof="1" smtClean="0"/>
              <a:t>Click to edit Master text styles</a:t>
            </a:r>
            <a:endParaRPr lang="en-US" noProof="1" smtClean="0"/>
          </a:p>
          <a:p>
            <a:pPr lvl="1"/>
            <a:r>
              <a:rPr lang="en-US" noProof="1" smtClean="0"/>
              <a:t>Second level</a:t>
            </a:r>
            <a:endParaRPr lang="en-US" noProof="1" smtClean="0"/>
          </a:p>
          <a:p>
            <a:pPr lvl="2"/>
            <a:r>
              <a:rPr lang="en-US" noProof="1" smtClean="0"/>
              <a:t>Third level</a:t>
            </a:r>
            <a:endParaRPr lang="en-US" noProof="1" smtClean="0"/>
          </a:p>
          <a:p>
            <a:pPr lvl="3"/>
            <a:r>
              <a:rPr lang="en-US" noProof="1" smtClean="0"/>
              <a:t>Fourth level</a:t>
            </a:r>
            <a:endParaRPr lang="en-US" noProof="1" smtClean="0"/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F890E2-1FD7-4BC2-A33C-6C19BDF1F2CA}" type="datetimeFigureOut">
              <a:rPr lang="en-US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545647-9F48-4E11-8AAC-3ECFA4320C01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</a:fld>
            <a:endParaRPr lang="en-US"/>
          </a:p>
        </p:txBody>
      </p:sp>
      <p:sp>
        <p:nvSpPr>
          <p:cNvPr id="4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D6BB7C-5C49-4909-AF8C-C1B169784AA4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algn="ctr">
            <a:noFill/>
            <a:miter lim="800000"/>
          </a:ln>
          <a:effectLst>
            <a:outerShdw dist="38000" dir="10800000" algn="tl" rotWithShape="0">
              <a:srgbClr val="706B5F">
                <a:alpha val="25000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D83B04-8003-4A1C-9BDE-932ED2ED5801}" type="datetimeFigureOut">
              <a:rPr lang="en-US"/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93A0F3-DCAC-4430-B283-ABC74C93ECD1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noProof="1" smtClean="0"/>
              <a:t>Click to edit Master text styles</a:t>
            </a:r>
            <a:endParaRPr lang="en-US" noProof="1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noProof="1" smtClean="0"/>
              <a:t>Click to edit Master text styles</a:t>
            </a:r>
            <a:endParaRPr lang="en-US" noProof="1" smtClean="0"/>
          </a:p>
          <a:p>
            <a:pPr lvl="1"/>
            <a:r>
              <a:rPr lang="en-US" noProof="1" smtClean="0"/>
              <a:t>Second level</a:t>
            </a:r>
            <a:endParaRPr lang="en-US" noProof="1" smtClean="0"/>
          </a:p>
          <a:p>
            <a:pPr lvl="2"/>
            <a:r>
              <a:rPr lang="en-US" noProof="1" smtClean="0"/>
              <a:t>Third level</a:t>
            </a:r>
            <a:endParaRPr lang="en-US" noProof="1" smtClean="0"/>
          </a:p>
          <a:p>
            <a:pPr lvl="3"/>
            <a:r>
              <a:rPr lang="en-US" noProof="1" smtClean="0"/>
              <a:t>Fourth level</a:t>
            </a:r>
            <a:endParaRPr lang="en-US" noProof="1" smtClean="0"/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F64FE-CF10-4116-9289-80D2A52E43E1}" type="datetimeFigureOut">
              <a:rPr lang="en-US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039D32-04AF-4A39-94DE-6B4D80FF49C0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61999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lvl1pPr indent="-282575" eaLnBrk="0" hangingPunct="0">
              <a:defRPr>
                <a:solidFill>
                  <a:schemeClr val="tx1"/>
                </a:solidFill>
                <a:latin typeface="Gill Sans MT" panose="020B0502020104020203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 panose="020B0502020104020203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 panose="020B0502020104020203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 panose="020B0502020104020203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 panose="020B050202010402020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/>
              </a:defRPr>
            </a:lvl9pPr>
          </a:lstStyle>
          <a:p>
            <a:pPr eaLnBrk="1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  <a:defRPr/>
            </a:pPr>
            <a:endParaRPr lang="en-US" sz="3200" smtClean="0"/>
          </a:p>
        </p:txBody>
      </p:sp>
      <p:sp>
        <p:nvSpPr>
          <p:cNvPr id="6" name="Flowchart: Process 5"/>
          <p:cNvSpPr>
            <a:spLocks noChangeArrowheads="1"/>
          </p:cNvSpPr>
          <p:nvPr/>
        </p:nvSpPr>
        <p:spPr bwMode="auto"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7"/>
            </a:srgbClr>
          </a:solidFill>
          <a:ln w="6350" cap="rnd" algn="ctr">
            <a:solidFill>
              <a:srgbClr val="FFFFFF"/>
            </a:solidFill>
            <a:miter lim="800000"/>
          </a:ln>
          <a:effectLst>
            <a:outerShdw dist="25400" dir="3299947" sx="96001" sy="96001" algn="tl" rotWithShape="0">
              <a:srgbClr val="EBDAB1">
                <a:alpha val="39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7" name="Flowchart: Process 6"/>
          <p:cNvSpPr>
            <a:spLocks noChangeArrowheads="1"/>
          </p:cNvSpPr>
          <p:nvPr/>
        </p:nvSpPr>
        <p:spPr bwMode="auto"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7"/>
            </a:srgbClr>
          </a:solidFill>
          <a:ln w="6350" cap="rnd" algn="ctr">
            <a:solidFill>
              <a:srgbClr val="FFFFFF"/>
            </a:solidFill>
            <a:miter lim="800000"/>
          </a:ln>
          <a:effectLst>
            <a:outerShdw dist="25400" dir="3299947" sx="96001" sy="96001" algn="tl" rotWithShape="0">
              <a:schemeClr val="bg2">
                <a:alpha val="20000"/>
              </a:scheme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noProof="1" smtClean="0"/>
              <a:t>Click to edit Master text styles</a:t>
            </a:r>
            <a:endParaRPr lang="en-US" noProof="1" smtClean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4CDACC-4C50-44DB-A60C-AAD074D6C141}" type="datetimeFigureOut">
              <a:rPr lang="en-US"/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10C9EE-9FE0-4FC9-879A-58BBEA5EB07A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noProof="1" smtClean="0"/>
              <a:t>Click to edit Master text styles</a:t>
            </a:r>
            <a:endParaRPr lang="en-US" noProof="1" smtClean="0"/>
          </a:p>
          <a:p>
            <a:pPr lvl="1"/>
            <a:r>
              <a:rPr lang="en-US" noProof="1" smtClean="0"/>
              <a:t>Second level</a:t>
            </a:r>
            <a:endParaRPr lang="en-US" noProof="1" smtClean="0"/>
          </a:p>
          <a:p>
            <a:pPr lvl="2"/>
            <a:r>
              <a:rPr lang="en-US" noProof="1" smtClean="0"/>
              <a:t>Third level</a:t>
            </a:r>
            <a:endParaRPr lang="en-US" noProof="1" smtClean="0"/>
          </a:p>
          <a:p>
            <a:pPr lvl="3"/>
            <a:r>
              <a:rPr lang="en-US" noProof="1" smtClean="0"/>
              <a:t>Fourth level</a:t>
            </a:r>
            <a:endParaRPr lang="en-US" noProof="1" smtClean="0"/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A87F73-C05C-4A75-9575-247858808E54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/>
            <a:r>
              <a:rPr lang="en-US" noProof="1" smtClean="0"/>
              <a:t>Click to edit Master text styles</a:t>
            </a:r>
            <a:endParaRPr lang="en-US" noProof="1" smtClean="0"/>
          </a:p>
          <a:p>
            <a:pPr lvl="1"/>
            <a:r>
              <a:rPr lang="en-US" noProof="1" smtClean="0"/>
              <a:t>Second level</a:t>
            </a:r>
            <a:endParaRPr lang="en-US" noProof="1" smtClean="0"/>
          </a:p>
          <a:p>
            <a:pPr lvl="2"/>
            <a:r>
              <a:rPr lang="en-US" noProof="1" smtClean="0"/>
              <a:t>Third level</a:t>
            </a:r>
            <a:endParaRPr lang="en-US" noProof="1" smtClean="0"/>
          </a:p>
          <a:p>
            <a:pPr lvl="3"/>
            <a:r>
              <a:rPr lang="en-US" noProof="1" smtClean="0"/>
              <a:t>Fourth level</a:t>
            </a:r>
            <a:endParaRPr lang="en-US" noProof="1" smtClean="0"/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BF5367-EB56-47CD-83D8-4A98F56DB809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</a:fld>
            <a:endParaRPr lang="en-US"/>
          </a:p>
        </p:txBody>
      </p:sp>
      <p:sp>
        <p:nvSpPr>
          <p:cNvPr id="3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802B71-4571-4790-9A73-51A50BB45A1F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135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noProof="1" smtClean="0"/>
              <a:t>Click to edit Master text styles</a:t>
            </a:r>
            <a:endParaRPr lang="en-US" noProof="1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135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noProof="1" smtClean="0"/>
              <a:t>Click to edit Master text styles</a:t>
            </a:r>
            <a:endParaRPr lang="en-US" noProof="1" smtClean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065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/>
            <a:r>
              <a:rPr lang="en-US" noProof="1" smtClean="0"/>
              <a:t>Click to edit Master text styles</a:t>
            </a:r>
            <a:endParaRPr lang="en-US" noProof="1" smtClean="0"/>
          </a:p>
          <a:p>
            <a:pPr lvl="1"/>
            <a:r>
              <a:rPr lang="en-US" noProof="1" smtClean="0"/>
              <a:t>Second level</a:t>
            </a:r>
            <a:endParaRPr lang="en-US" noProof="1" smtClean="0"/>
          </a:p>
          <a:p>
            <a:pPr lvl="2"/>
            <a:r>
              <a:rPr lang="en-US" noProof="1" smtClean="0"/>
              <a:t>Third level</a:t>
            </a:r>
            <a:endParaRPr lang="en-US" noProof="1" smtClean="0"/>
          </a:p>
          <a:p>
            <a:pPr lvl="3"/>
            <a:r>
              <a:rPr lang="en-US" noProof="1" smtClean="0"/>
              <a:t>Fourth level</a:t>
            </a:r>
            <a:endParaRPr lang="en-US" noProof="1" smtClean="0"/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065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/>
            <a:r>
              <a:rPr lang="en-US" noProof="1" smtClean="0"/>
              <a:t>Click to edit Master text styles</a:t>
            </a:r>
            <a:endParaRPr lang="en-US" noProof="1" smtClean="0"/>
          </a:p>
          <a:p>
            <a:pPr lvl="1"/>
            <a:r>
              <a:rPr lang="en-US" noProof="1" smtClean="0"/>
              <a:t>Second level</a:t>
            </a:r>
            <a:endParaRPr lang="en-US" noProof="1" smtClean="0"/>
          </a:p>
          <a:p>
            <a:pPr lvl="2"/>
            <a:r>
              <a:rPr lang="en-US" noProof="1" smtClean="0"/>
              <a:t>Third level</a:t>
            </a:r>
            <a:endParaRPr lang="en-US" noProof="1" smtClean="0"/>
          </a:p>
          <a:p>
            <a:pPr lvl="3"/>
            <a:r>
              <a:rPr lang="en-US" noProof="1" smtClean="0"/>
              <a:t>Fourth level</a:t>
            </a:r>
            <a:endParaRPr lang="en-US" noProof="1" smtClean="0"/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F890E2-1FD7-4BC2-A33C-6C19BDF1F2CA}" type="datetimeFigureOut">
              <a:rPr lang="en-US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2F628E-B753-42E0-AB0A-7925A16CCF03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</a:fld>
            <a:endParaRPr lang="en-US"/>
          </a:p>
        </p:txBody>
      </p:sp>
      <p:sp>
        <p:nvSpPr>
          <p:cNvPr id="4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B79DE5-533B-439D-B5C2-C6A1A54FEFE0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algn="ctr">
            <a:noFill/>
            <a:miter lim="800000"/>
          </a:ln>
          <a:effectLst>
            <a:outerShdw dist="38000" dir="10800000" algn="tl" rotWithShape="0">
              <a:srgbClr val="706B5F">
                <a:alpha val="25000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D83B04-8003-4A1C-9BDE-932ED2ED5801}" type="datetimeFigureOut">
              <a:rPr lang="en-US"/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E20870-0625-4A2A-877C-73F602D33F8A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noProof="1" smtClean="0"/>
              <a:t>Click to edit Master text styles</a:t>
            </a:r>
            <a:endParaRPr lang="en-US" noProof="1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noProof="1" smtClean="0"/>
              <a:t>Click to edit Master text styles</a:t>
            </a:r>
            <a:endParaRPr lang="en-US" noProof="1" smtClean="0"/>
          </a:p>
          <a:p>
            <a:pPr lvl="1"/>
            <a:r>
              <a:rPr lang="en-US" noProof="1" smtClean="0"/>
              <a:t>Second level</a:t>
            </a:r>
            <a:endParaRPr lang="en-US" noProof="1" smtClean="0"/>
          </a:p>
          <a:p>
            <a:pPr lvl="2"/>
            <a:r>
              <a:rPr lang="en-US" noProof="1" smtClean="0"/>
              <a:t>Third level</a:t>
            </a:r>
            <a:endParaRPr lang="en-US" noProof="1" smtClean="0"/>
          </a:p>
          <a:p>
            <a:pPr lvl="3"/>
            <a:r>
              <a:rPr lang="en-US" noProof="1" smtClean="0"/>
              <a:t>Fourth level</a:t>
            </a:r>
            <a:endParaRPr lang="en-US" noProof="1" smtClean="0"/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F64FE-CF10-4116-9289-80D2A52E43E1}" type="datetimeFigureOut">
              <a:rPr lang="en-US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3EE748-B1E9-4DB8-A0A0-F6B5245AFA86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61999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lvl1pPr indent="-282575" eaLnBrk="0" hangingPunct="0">
              <a:defRPr>
                <a:solidFill>
                  <a:schemeClr val="tx1"/>
                </a:solidFill>
                <a:latin typeface="Gill Sans MT" panose="020B0502020104020203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 panose="020B0502020104020203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 panose="020B0502020104020203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 panose="020B0502020104020203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 panose="020B050202010402020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/>
              </a:defRPr>
            </a:lvl9pPr>
          </a:lstStyle>
          <a:p>
            <a:pPr eaLnBrk="1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  <a:defRPr/>
            </a:pPr>
            <a:endParaRPr lang="en-US" sz="3200" smtClean="0"/>
          </a:p>
        </p:txBody>
      </p:sp>
      <p:sp>
        <p:nvSpPr>
          <p:cNvPr id="6" name="Flowchart: Process 5"/>
          <p:cNvSpPr>
            <a:spLocks noChangeArrowheads="1"/>
          </p:cNvSpPr>
          <p:nvPr/>
        </p:nvSpPr>
        <p:spPr bwMode="auto"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7"/>
            </a:srgbClr>
          </a:solidFill>
          <a:ln w="6350" cap="rnd" algn="ctr">
            <a:solidFill>
              <a:srgbClr val="FFFFFF"/>
            </a:solidFill>
            <a:miter lim="800000"/>
          </a:ln>
          <a:effectLst>
            <a:outerShdw dist="25400" dir="3299947" sx="96001" sy="96001" algn="tl" rotWithShape="0">
              <a:srgbClr val="EBDAB1">
                <a:alpha val="39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7" name="Flowchart: Process 6"/>
          <p:cNvSpPr>
            <a:spLocks noChangeArrowheads="1"/>
          </p:cNvSpPr>
          <p:nvPr/>
        </p:nvSpPr>
        <p:spPr bwMode="auto"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7"/>
            </a:srgbClr>
          </a:solidFill>
          <a:ln w="6350" cap="rnd" algn="ctr">
            <a:solidFill>
              <a:srgbClr val="FFFFFF"/>
            </a:solidFill>
            <a:miter lim="800000"/>
          </a:ln>
          <a:effectLst>
            <a:outerShdw dist="25400" dir="3299947" sx="96001" sy="96001" algn="tl" rotWithShape="0">
              <a:schemeClr val="bg2">
                <a:alpha val="20000"/>
              </a:scheme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noProof="1" smtClean="0"/>
              <a:t>Click to edit Master text styles</a:t>
            </a:r>
            <a:endParaRPr lang="en-US" noProof="1" smtClean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4CDACC-4C50-44DB-A60C-AAD074D6C141}" type="datetimeFigureOut">
              <a:rPr lang="en-US"/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32EE97-F568-40A4-BFAA-E1D11E68AF16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../media/image1.jpeg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1.xml"/><Relationship Id="rId8" Type="http://schemas.openxmlformats.org/officeDocument/2006/relationships/slideLayout" Target="../slideLayouts/slideLayout20.xml"/><Relationship Id="rId7" Type="http://schemas.openxmlformats.org/officeDocument/2006/relationships/slideLayout" Target="../slideLayouts/slideLayout19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4" Type="http://schemas.openxmlformats.org/officeDocument/2006/relationships/theme" Target="../theme/theme2.xml"/><Relationship Id="rId13" Type="http://schemas.openxmlformats.org/officeDocument/2006/relationships/image" Target="../media/image1.jpeg"/><Relationship Id="rId12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2.xml"/><Relationship Id="rId1" Type="http://schemas.openxmlformats.org/officeDocument/2006/relationships/slideLayout" Target="../slideLayouts/slideLayout13.xml"/></Relationships>
</file>

<file path=ppt/slideMasters/_rels/slideMaster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33.xml"/><Relationship Id="rId8" Type="http://schemas.openxmlformats.org/officeDocument/2006/relationships/slideLayout" Target="../slideLayouts/slideLayout32.xml"/><Relationship Id="rId7" Type="http://schemas.openxmlformats.org/officeDocument/2006/relationships/slideLayout" Target="../slideLayouts/slideLayout31.xml"/><Relationship Id="rId6" Type="http://schemas.openxmlformats.org/officeDocument/2006/relationships/slideLayout" Target="../slideLayouts/slideLayout30.xml"/><Relationship Id="rId5" Type="http://schemas.openxmlformats.org/officeDocument/2006/relationships/slideLayout" Target="../slideLayouts/slideLayout29.xml"/><Relationship Id="rId4" Type="http://schemas.openxmlformats.org/officeDocument/2006/relationships/slideLayout" Target="../slideLayouts/slideLayout28.xml"/><Relationship Id="rId3" Type="http://schemas.openxmlformats.org/officeDocument/2006/relationships/slideLayout" Target="../slideLayouts/slideLayout27.xml"/><Relationship Id="rId2" Type="http://schemas.openxmlformats.org/officeDocument/2006/relationships/slideLayout" Target="../slideLayouts/slideLayout26.xml"/><Relationship Id="rId14" Type="http://schemas.openxmlformats.org/officeDocument/2006/relationships/theme" Target="../theme/theme3.xml"/><Relationship Id="rId13" Type="http://schemas.openxmlformats.org/officeDocument/2006/relationships/image" Target="../media/image1.jpeg"/><Relationship Id="rId12" Type="http://schemas.openxmlformats.org/officeDocument/2006/relationships/slideLayout" Target="../slideLayouts/slideLayout36.xml"/><Relationship Id="rId11" Type="http://schemas.openxmlformats.org/officeDocument/2006/relationships/slideLayout" Target="../slideLayouts/slideLayout35.xml"/><Relationship Id="rId10" Type="http://schemas.openxmlformats.org/officeDocument/2006/relationships/slideLayout" Target="../slideLayouts/slideLayout34.xml"/><Relationship Id="rId1" Type="http://schemas.openxmlformats.org/officeDocument/2006/relationships/slideLayout" Target="../slideLayouts/slideLayout25.xml"/></Relationships>
</file>

<file path=ppt/slideMasters/_rels/slideMaster4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45.xml"/><Relationship Id="rId8" Type="http://schemas.openxmlformats.org/officeDocument/2006/relationships/slideLayout" Target="../slideLayouts/slideLayout44.xml"/><Relationship Id="rId7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2.xml"/><Relationship Id="rId5" Type="http://schemas.openxmlformats.org/officeDocument/2006/relationships/slideLayout" Target="../slideLayouts/slideLayout41.xml"/><Relationship Id="rId4" Type="http://schemas.openxmlformats.org/officeDocument/2006/relationships/slideLayout" Target="../slideLayouts/slideLayout40.xml"/><Relationship Id="rId3" Type="http://schemas.openxmlformats.org/officeDocument/2006/relationships/slideLayout" Target="../slideLayouts/slideLayout39.xml"/><Relationship Id="rId2" Type="http://schemas.openxmlformats.org/officeDocument/2006/relationships/slideLayout" Target="../slideLayouts/slideLayout38.xml"/><Relationship Id="rId14" Type="http://schemas.openxmlformats.org/officeDocument/2006/relationships/theme" Target="../theme/theme4.xml"/><Relationship Id="rId13" Type="http://schemas.openxmlformats.org/officeDocument/2006/relationships/image" Target="../media/image1.jpeg"/><Relationship Id="rId12" Type="http://schemas.openxmlformats.org/officeDocument/2006/relationships/slideLayout" Target="../slideLayouts/slideLayout48.xml"/><Relationship Id="rId11" Type="http://schemas.openxmlformats.org/officeDocument/2006/relationships/slideLayout" Target="../slideLayouts/slideLayout47.xml"/><Relationship Id="rId10" Type="http://schemas.openxmlformats.org/officeDocument/2006/relationships/slideLayout" Target="../slideLayouts/slideLayout46.xml"/><Relationship Id="rId1" Type="http://schemas.openxmlformats.org/officeDocument/2006/relationships/slideLayout" Target="../slideLayouts/slideLayout3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168275" y="20638"/>
            <a:ext cx="1703388" cy="1703387"/>
          </a:xfrm>
          <a:prstGeom prst="ellipse">
            <a:avLst/>
          </a:prstGeom>
          <a:noFill/>
          <a:ln w="27305" cap="rnd" algn="ctr">
            <a:solidFill>
              <a:srgbClr val="FFF6DB"/>
            </a:solidFill>
            <a:round/>
          </a:ln>
          <a:effectLst>
            <a:outerShdw dist="25400" dir="5400000" algn="tl" rotWithShape="0">
              <a:srgbClr val="AFA58D">
                <a:alpha val="8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Gill Sans MT" panose="020B0502020104020203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 panose="020B0502020104020203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 panose="020B0502020104020203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 panose="020B0502020104020203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 panose="020B050202010402020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/>
              </a:defRPr>
            </a:lvl9pPr>
          </a:lstStyle>
          <a:p>
            <a:pPr algn="ctr" eaLnBrk="1" hangingPunct="1">
              <a:defRPr/>
            </a:pPr>
            <a:endParaRPr lang="en-US" smtClean="0">
              <a:solidFill>
                <a:srgbClr val="FFFFFF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1031" name="Text Placeholder 8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zh-CN" smtClean="0"/>
              <a:t>Click to edit Master text styles</a:t>
            </a:r>
            <a:endParaRPr lang="en-US" altLang="zh-CN" smtClean="0"/>
          </a:p>
          <a:p>
            <a:pPr lvl="1"/>
            <a:r>
              <a:rPr lang="en-US" altLang="zh-CN" smtClean="0"/>
              <a:t>Second level</a:t>
            </a:r>
            <a:endParaRPr lang="en-US" altLang="zh-CN" smtClean="0"/>
          </a:p>
          <a:p>
            <a:pPr lvl="2"/>
            <a:r>
              <a:rPr lang="en-US" altLang="zh-CN" smtClean="0"/>
              <a:t>Third level</a:t>
            </a:r>
            <a:endParaRPr lang="en-US" altLang="zh-CN" smtClean="0"/>
          </a:p>
          <a:p>
            <a:pPr lvl="3"/>
            <a:r>
              <a:rPr lang="en-US" altLang="zh-CN" smtClean="0"/>
              <a:t>Fourth level</a:t>
            </a:r>
            <a:endParaRPr lang="en-US" altLang="zh-CN" smtClean="0"/>
          </a:p>
          <a:p>
            <a:pPr lvl="4"/>
            <a:r>
              <a:rPr lang="en-US" altLang="zh-CN" smtClean="0"/>
              <a:t>Fifth level</a:t>
            </a:r>
            <a:endParaRPr lang="en-US" altLang="zh-CN" smtClean="0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>
                <a:solidFill>
                  <a:srgbClr val="B5A788"/>
                </a:solidFill>
                <a:latin typeface="Gill Sans MT" panose="020B0502020104020203"/>
              </a:defRPr>
            </a:lvl1pPr>
          </a:lstStyle>
          <a:p>
            <a:pPr>
              <a:defRPr/>
            </a:pPr>
            <a:fld id="{99F01D1B-356F-4D28-93AC-D4F10EF9D756}" type="datetimeFigureOut">
              <a:rPr lang="en-US"/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 sz="1200">
                <a:solidFill>
                  <a:srgbClr val="B5A788"/>
                </a:solidFill>
                <a:latin typeface="Gill Sans MT" panose="020B0502020104020203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ctr">
              <a:defRPr sz="1200">
                <a:solidFill>
                  <a:srgbClr val="B5A788"/>
                </a:solidFill>
                <a:ea typeface="SimSun" panose="02010600030101010101" pitchFamily="2" charset="-122"/>
              </a:defRPr>
            </a:lvl1pPr>
          </a:lstStyle>
          <a:p>
            <a:fld id="{EB8EB674-A8F0-4953-9146-B80B03F24CDE}" type="slidenum">
              <a:rPr lang="en-US" altLang="zh-CN"/>
            </a:fld>
            <a:endParaRPr lang="en-US" altLang="zh-CN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algn="ctr">
            <a:noFill/>
            <a:miter lim="800000"/>
          </a:ln>
          <a:effectLst>
            <a:outerShdw dist="38000" dir="10800000" algn="tl" rotWithShape="0">
              <a:srgbClr val="706B5F">
                <a:alpha val="25000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anose="020B0502020104020203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anose="020B0502020104020203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anose="020B0502020104020203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anose="020B0502020104020203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anose="020B0502020104020203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anose="020B0502020104020203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anose="020B0502020104020203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anose="020B0502020104020203"/>
        </a:defRPr>
      </a:lvl9pPr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6855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355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7305" indent="-182880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 panose="05020102010507070707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8945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 panose="05020102010507070707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 panose="05020102010507070707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425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 panose="05020102010507070707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168275" y="20638"/>
            <a:ext cx="1703388" cy="1703387"/>
          </a:xfrm>
          <a:prstGeom prst="ellipse">
            <a:avLst/>
          </a:prstGeom>
          <a:noFill/>
          <a:ln w="27305" cap="rnd" algn="ctr">
            <a:solidFill>
              <a:srgbClr val="FFF6DB"/>
            </a:solidFill>
            <a:round/>
          </a:ln>
          <a:effectLst>
            <a:outerShdw dist="25400" dir="5400000" algn="tl" rotWithShape="0">
              <a:srgbClr val="AFA58D">
                <a:alpha val="8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Gill Sans MT" panose="020B0502020104020203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 panose="020B0502020104020203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 panose="020B0502020104020203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 panose="020B0502020104020203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 panose="020B050202010402020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/>
              </a:defRPr>
            </a:lvl9pPr>
          </a:lstStyle>
          <a:p>
            <a:pPr algn="ctr" eaLnBrk="1" hangingPunct="1">
              <a:defRPr/>
            </a:pPr>
            <a:endParaRPr lang="en-US" smtClean="0">
              <a:solidFill>
                <a:srgbClr val="FFFFFF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2055" name="Text Placeholder 8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zh-CN" smtClean="0"/>
              <a:t>Click to edit Master text styles</a:t>
            </a:r>
            <a:endParaRPr lang="en-US" altLang="zh-CN" smtClean="0"/>
          </a:p>
          <a:p>
            <a:pPr lvl="1"/>
            <a:r>
              <a:rPr lang="en-US" altLang="zh-CN" smtClean="0"/>
              <a:t>Second level</a:t>
            </a:r>
            <a:endParaRPr lang="en-US" altLang="zh-CN" smtClean="0"/>
          </a:p>
          <a:p>
            <a:pPr lvl="2"/>
            <a:r>
              <a:rPr lang="en-US" altLang="zh-CN" smtClean="0"/>
              <a:t>Third level</a:t>
            </a:r>
            <a:endParaRPr lang="en-US" altLang="zh-CN" smtClean="0"/>
          </a:p>
          <a:p>
            <a:pPr lvl="3"/>
            <a:r>
              <a:rPr lang="en-US" altLang="zh-CN" smtClean="0"/>
              <a:t>Fourth level</a:t>
            </a:r>
            <a:endParaRPr lang="en-US" altLang="zh-CN" smtClean="0"/>
          </a:p>
          <a:p>
            <a:pPr lvl="4"/>
            <a:r>
              <a:rPr lang="en-US" altLang="zh-CN" smtClean="0"/>
              <a:t>Fifth level</a:t>
            </a:r>
            <a:endParaRPr lang="en-US" altLang="zh-CN" smtClean="0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>
                <a:solidFill>
                  <a:srgbClr val="B5A788"/>
                </a:solidFill>
                <a:latin typeface="Gill Sans MT" panose="020B0502020104020203"/>
              </a:defRPr>
            </a:lvl1pPr>
          </a:lstStyle>
          <a:p>
            <a:pPr>
              <a:defRPr/>
            </a:pPr>
            <a:fld id="{99F01D1B-356F-4D28-93AC-D4F10EF9D756}" type="datetimeFigureOut">
              <a:rPr lang="en-US"/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 sz="1200">
                <a:solidFill>
                  <a:srgbClr val="B5A788"/>
                </a:solidFill>
                <a:latin typeface="Gill Sans MT" panose="020B0502020104020203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ctr">
              <a:defRPr sz="1200">
                <a:solidFill>
                  <a:srgbClr val="B5A788"/>
                </a:solidFill>
                <a:ea typeface="SimSun" panose="02010600030101010101" pitchFamily="2" charset="-122"/>
              </a:defRPr>
            </a:lvl1pPr>
          </a:lstStyle>
          <a:p>
            <a:fld id="{8A979341-035B-47A4-85A0-A3AD497461EB}" type="slidenum">
              <a:rPr lang="en-US" altLang="zh-CN"/>
            </a:fld>
            <a:endParaRPr lang="en-US" altLang="zh-CN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algn="ctr">
            <a:noFill/>
            <a:miter lim="800000"/>
          </a:ln>
          <a:effectLst>
            <a:outerShdw dist="38000" dir="10800000" algn="tl" rotWithShape="0">
              <a:srgbClr val="706B5F">
                <a:alpha val="25000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anose="020B0502020104020203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anose="020B0502020104020203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anose="020B0502020104020203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anose="020B0502020104020203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anose="020B0502020104020203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anose="020B0502020104020203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anose="020B0502020104020203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anose="020B0502020104020203"/>
        </a:defRPr>
      </a:lvl9pPr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6855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355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7305" indent="-182880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 panose="05020102010507070707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8945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 panose="05020102010507070707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 panose="05020102010507070707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425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 panose="05020102010507070707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168275" y="20638"/>
            <a:ext cx="1703388" cy="1703387"/>
          </a:xfrm>
          <a:prstGeom prst="ellipse">
            <a:avLst/>
          </a:prstGeom>
          <a:noFill/>
          <a:ln w="27305" cap="rnd" algn="ctr">
            <a:solidFill>
              <a:srgbClr val="FFF6DB"/>
            </a:solidFill>
            <a:round/>
          </a:ln>
          <a:effectLst>
            <a:outerShdw dist="25400" dir="5400000" algn="tl" rotWithShape="0">
              <a:srgbClr val="AFA58D">
                <a:alpha val="8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Gill Sans MT" panose="020B0502020104020203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 panose="020B0502020104020203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 panose="020B0502020104020203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 panose="020B0502020104020203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 panose="020B050202010402020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/>
              </a:defRPr>
            </a:lvl9pPr>
          </a:lstStyle>
          <a:p>
            <a:pPr algn="ctr" eaLnBrk="1" hangingPunct="1">
              <a:defRPr/>
            </a:pPr>
            <a:endParaRPr lang="en-US" smtClean="0">
              <a:solidFill>
                <a:srgbClr val="FFFFFF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079" name="Text Placeholder 8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zh-CN" smtClean="0"/>
              <a:t>Click to edit Master text styles</a:t>
            </a:r>
            <a:endParaRPr lang="en-US" altLang="zh-CN" smtClean="0"/>
          </a:p>
          <a:p>
            <a:pPr lvl="1"/>
            <a:r>
              <a:rPr lang="en-US" altLang="zh-CN" smtClean="0"/>
              <a:t>Second level</a:t>
            </a:r>
            <a:endParaRPr lang="en-US" altLang="zh-CN" smtClean="0"/>
          </a:p>
          <a:p>
            <a:pPr lvl="2"/>
            <a:r>
              <a:rPr lang="en-US" altLang="zh-CN" smtClean="0"/>
              <a:t>Third level</a:t>
            </a:r>
            <a:endParaRPr lang="en-US" altLang="zh-CN" smtClean="0"/>
          </a:p>
          <a:p>
            <a:pPr lvl="3"/>
            <a:r>
              <a:rPr lang="en-US" altLang="zh-CN" smtClean="0"/>
              <a:t>Fourth level</a:t>
            </a:r>
            <a:endParaRPr lang="en-US" altLang="zh-CN" smtClean="0"/>
          </a:p>
          <a:p>
            <a:pPr lvl="4"/>
            <a:r>
              <a:rPr lang="en-US" altLang="zh-CN" smtClean="0"/>
              <a:t>Fifth level</a:t>
            </a:r>
            <a:endParaRPr lang="en-US" altLang="zh-CN" smtClean="0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>
                <a:solidFill>
                  <a:srgbClr val="B5A788"/>
                </a:solidFill>
                <a:latin typeface="Gill Sans MT" panose="020B0502020104020203"/>
              </a:defRPr>
            </a:lvl1pPr>
          </a:lstStyle>
          <a:p>
            <a:pPr>
              <a:defRPr/>
            </a:pPr>
            <a:fld id="{99F01D1B-356F-4D28-93AC-D4F10EF9D756}" type="datetimeFigureOut">
              <a:rPr lang="en-US"/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 sz="1200">
                <a:solidFill>
                  <a:srgbClr val="B5A788"/>
                </a:solidFill>
                <a:latin typeface="Gill Sans MT" panose="020B0502020104020203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ctr">
              <a:defRPr sz="1200">
                <a:solidFill>
                  <a:srgbClr val="B5A788"/>
                </a:solidFill>
                <a:ea typeface="SimSun" panose="02010600030101010101" pitchFamily="2" charset="-122"/>
              </a:defRPr>
            </a:lvl1pPr>
          </a:lstStyle>
          <a:p>
            <a:fld id="{042A2F2B-D7B1-421C-8DA3-0B2DCF303FA6}" type="slidenum">
              <a:rPr lang="en-US" altLang="zh-CN"/>
            </a:fld>
            <a:endParaRPr lang="en-US" altLang="zh-CN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algn="ctr">
            <a:noFill/>
            <a:miter lim="800000"/>
          </a:ln>
          <a:effectLst>
            <a:outerShdw dist="38000" dir="10800000" algn="tl" rotWithShape="0">
              <a:srgbClr val="706B5F">
                <a:alpha val="25000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anose="020B0502020104020203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anose="020B0502020104020203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anose="020B0502020104020203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anose="020B0502020104020203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anose="020B0502020104020203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anose="020B0502020104020203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anose="020B0502020104020203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anose="020B0502020104020203"/>
        </a:defRPr>
      </a:lvl9pPr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6855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355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7305" indent="-182880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 panose="05020102010507070707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8945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 panose="05020102010507070707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 panose="05020102010507070707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425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 panose="05020102010507070707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168275" y="20638"/>
            <a:ext cx="1703388" cy="1703387"/>
          </a:xfrm>
          <a:prstGeom prst="ellipse">
            <a:avLst/>
          </a:prstGeom>
          <a:noFill/>
          <a:ln w="27305" cap="rnd" algn="ctr">
            <a:solidFill>
              <a:srgbClr val="FFF6DB"/>
            </a:solidFill>
            <a:round/>
          </a:ln>
          <a:effectLst>
            <a:outerShdw dist="25400" dir="5400000" algn="tl" rotWithShape="0">
              <a:srgbClr val="AFA58D">
                <a:alpha val="8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Gill Sans MT" panose="020B0502020104020203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 panose="020B0502020104020203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 panose="020B0502020104020203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 panose="020B0502020104020203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 panose="020B050202010402020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/>
              </a:defRPr>
            </a:lvl9pPr>
          </a:lstStyle>
          <a:p>
            <a:pPr algn="ctr" eaLnBrk="1" hangingPunct="1">
              <a:defRPr/>
            </a:pPr>
            <a:endParaRPr lang="en-US" smtClean="0">
              <a:solidFill>
                <a:srgbClr val="FFFFFF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4103" name="Text Placeholder 8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zh-CN" smtClean="0"/>
              <a:t>Click to edit Master text styles</a:t>
            </a:r>
            <a:endParaRPr lang="en-US" altLang="zh-CN" smtClean="0"/>
          </a:p>
          <a:p>
            <a:pPr lvl="1"/>
            <a:r>
              <a:rPr lang="en-US" altLang="zh-CN" smtClean="0"/>
              <a:t>Second level</a:t>
            </a:r>
            <a:endParaRPr lang="en-US" altLang="zh-CN" smtClean="0"/>
          </a:p>
          <a:p>
            <a:pPr lvl="2"/>
            <a:r>
              <a:rPr lang="en-US" altLang="zh-CN" smtClean="0"/>
              <a:t>Third level</a:t>
            </a:r>
            <a:endParaRPr lang="en-US" altLang="zh-CN" smtClean="0"/>
          </a:p>
          <a:p>
            <a:pPr lvl="3"/>
            <a:r>
              <a:rPr lang="en-US" altLang="zh-CN" smtClean="0"/>
              <a:t>Fourth level</a:t>
            </a:r>
            <a:endParaRPr lang="en-US" altLang="zh-CN" smtClean="0"/>
          </a:p>
          <a:p>
            <a:pPr lvl="4"/>
            <a:r>
              <a:rPr lang="en-US" altLang="zh-CN" smtClean="0"/>
              <a:t>Fifth level</a:t>
            </a:r>
            <a:endParaRPr lang="en-US" altLang="zh-CN" smtClean="0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>
                <a:solidFill>
                  <a:srgbClr val="B5A788"/>
                </a:solidFill>
                <a:latin typeface="Gill Sans MT" panose="020B0502020104020203"/>
              </a:defRPr>
            </a:lvl1pPr>
          </a:lstStyle>
          <a:p>
            <a:pPr>
              <a:defRPr/>
            </a:pPr>
            <a:fld id="{99F01D1B-356F-4D28-93AC-D4F10EF9D756}" type="datetimeFigureOut">
              <a:rPr lang="en-US"/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 sz="1200">
                <a:solidFill>
                  <a:srgbClr val="B5A788"/>
                </a:solidFill>
                <a:latin typeface="Gill Sans MT" panose="020B0502020104020203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ctr">
              <a:defRPr sz="1200">
                <a:solidFill>
                  <a:srgbClr val="B5A788"/>
                </a:solidFill>
                <a:ea typeface="SimSun" panose="02010600030101010101" pitchFamily="2" charset="-122"/>
              </a:defRPr>
            </a:lvl1pPr>
          </a:lstStyle>
          <a:p>
            <a:fld id="{79EEFAFD-489B-4B2D-A159-07166E0C67D8}" type="slidenum">
              <a:rPr lang="en-US" altLang="zh-CN"/>
            </a:fld>
            <a:endParaRPr lang="en-US" altLang="zh-CN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algn="ctr">
            <a:noFill/>
            <a:miter lim="800000"/>
          </a:ln>
          <a:effectLst>
            <a:outerShdw dist="38000" dir="10800000" algn="tl" rotWithShape="0">
              <a:srgbClr val="706B5F">
                <a:alpha val="25000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anose="020B0502020104020203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anose="020B0502020104020203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anose="020B0502020104020203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anose="020B0502020104020203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anose="020B0502020104020203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anose="020B0502020104020203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anose="020B0502020104020203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anose="020B0502020104020203"/>
        </a:defRPr>
      </a:lvl9pPr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6855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355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7305" indent="-182880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 panose="05020102010507070707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8945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 panose="05020102010507070707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 panose="05020102010507070707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425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 panose="05020102010507070707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6.GIF"/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2.xml"/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image" Target="../media/image4.GIF"/></Relationships>
</file>

<file path=ppt/slides/_rels/slide1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36.xml"/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image" Target="../media/image4.GIF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36.xml"/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image" Target="../media/image4.GIF"/></Relationships>
</file>

<file path=ppt/slides/_rels/slide1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8.xml"/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image" Target="../media/image4.GIF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2.xml"/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image" Target="../media/image4.GIF"/></Relationships>
</file>

<file path=ppt/slides/_rels/slide3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1.xml"/><Relationship Id="rId6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GIF"/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image" Target="../media/image4.GIF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image" Target="../media/image4.GIF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9.xml"/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image" Target="../media/image4.GIF"/></Relationships>
</file>

<file path=ppt/slides/_rels/slide6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2.xml"/><Relationship Id="rId4" Type="http://schemas.openxmlformats.org/officeDocument/2006/relationships/image" Target="../media/image9.png"/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image" Target="../media/image4.GIF"/></Relationships>
</file>

<file path=ppt/slides/_rels/slide7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2.xml"/><Relationship Id="rId5" Type="http://schemas.openxmlformats.org/officeDocument/2006/relationships/slide" Target="slide4.xml"/><Relationship Id="rId4" Type="http://schemas.openxmlformats.org/officeDocument/2006/relationships/image" Target="../media/image6.GIF"/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2.xml"/><Relationship Id="rId4" Type="http://schemas.openxmlformats.org/officeDocument/2006/relationships/image" Target="../media/image10.jpeg"/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image" Target="../media/image4.GIF"/></Relationships>
</file>

<file path=ppt/slides/_rels/slide9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2.xml"/><Relationship Id="rId4" Type="http://schemas.openxmlformats.org/officeDocument/2006/relationships/image" Target="../media/image6.GIF"/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1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-266699" y="2743021"/>
            <a:ext cx="9677399" cy="17532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prstTxWarp prst="textArchUp">
              <a:avLst/>
            </a:prstTxWarp>
            <a:spAutoFit/>
            <a:scene3d>
              <a:camera prst="obliqueTopRight"/>
              <a:lightRig rig="threePt" dir="t"/>
            </a:scene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spc="10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rgbClr val="FF00FF"/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latin typeface="Times New Roman" panose="02020603050405020304"/>
              </a:rPr>
              <a:t>CHÀO MỪNG QUÝ THẦY CÔ </a:t>
            </a:r>
            <a:endParaRPr lang="en-US" sz="3600" b="1" spc="10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rgbClr val="FF00FF"/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  <a:latin typeface="Times New Roman" panose="02020603050405020304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spc="10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rgbClr val="FF00FF"/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latin typeface="Times New Roman" panose="02020603050405020304"/>
              </a:rPr>
              <a:t>VÀ CÁC EM HỌC SINH </a:t>
            </a:r>
            <a:endParaRPr lang="en-US" sz="3600" b="1" spc="10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rgbClr val="FF00FF"/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  <a:latin typeface="Times New Roman" panose="02020603050405020304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spc="10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rgbClr val="FF00FF"/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latin typeface="Times New Roman" panose="02020603050405020304"/>
              </a:rPr>
              <a:t>ĐẾN VỚI TIẾT HỌC LỚP 6A1</a:t>
            </a:r>
            <a:endParaRPr lang="en-US" sz="3600" b="1" spc="10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rgbClr val="FF00FF"/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  <a:latin typeface="Times New Roman" panose="02020603050405020304"/>
            </a:endParaRPr>
          </a:p>
        </p:txBody>
      </p:sp>
      <p:pic>
        <p:nvPicPr>
          <p:cNvPr id="30723" name="Picture 2" descr="088000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-381000"/>
            <a:ext cx="19621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4" name="Picture 3" descr="153000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47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5" name="Picture 4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066800" y="638175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6" name="Picture 5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638175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7" name="Picture 6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8950" y="638175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8" name="Picture 7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638175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 Box 1"/>
          <p:cNvSpPr txBox="1"/>
          <p:nvPr/>
        </p:nvSpPr>
        <p:spPr>
          <a:xfrm>
            <a:off x="3810000" y="4496435"/>
            <a:ext cx="4191000" cy="156845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p>
            <a:r>
              <a:rPr lang="en-US" sz="240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Trường THCS Ngọc Thụy</a:t>
            </a:r>
            <a:endParaRPr lang="en-US" sz="2400">
              <a:ln w="6600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Giáo viên: Nguyễn Quang Linh</a:t>
            </a:r>
            <a:endParaRPr lang="en-US" sz="2400">
              <a:ln w="6600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Môn: Tin học</a:t>
            </a:r>
            <a:endParaRPr lang="en-US" sz="2400">
              <a:ln w="6600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Năm học: 2022 - 2023</a:t>
            </a:r>
            <a:endParaRPr lang="en-US" sz="2400">
              <a:ln w="6600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1" name="Picture 2" descr="08800000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-381000"/>
            <a:ext cx="19621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2" name="Picture 3" descr="153000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47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3" name="Picture 4" descr="152000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1722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4" name="Picture 5" descr="152000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638175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5" name="Picture 6" descr="152000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2004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6" name="Picture 7" descr="152000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34290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7" name="Rectangle 10"/>
          <p:cNvSpPr>
            <a:spLocks noChangeArrowheads="1"/>
          </p:cNvSpPr>
          <p:nvPr/>
        </p:nvSpPr>
        <p:spPr bwMode="auto">
          <a:xfrm>
            <a:off x="1374775" y="1833563"/>
            <a:ext cx="7239000" cy="4468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altLang="zh-CN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Câu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1.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Tệp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văn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bản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chứa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các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bài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viết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cảm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nghĩ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của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An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về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trường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lớp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thầy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cô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và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các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bạn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gồm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nhiều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trang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. An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muốn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xem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lại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nội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dung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bài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viết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về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nhóm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bạn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thân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lớp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6A,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nhưng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không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nhớ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rõ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ở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trang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nào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.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Vì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vậy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, An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thực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hiện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thao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tác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tìm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kiếm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cụm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từ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“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nhóm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bạn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thân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”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trong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tệp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văn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bản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. An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phải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thực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hiện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thao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tác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gì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để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xem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lần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lượt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các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kết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quả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tìm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thấy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?</a:t>
            </a:r>
            <a:endParaRPr lang="en-US" altLang="zh-CN" sz="2800" dirty="0">
              <a:solidFill>
                <a:srgbClr val="0033CC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342900" indent="-342900">
              <a:spcBef>
                <a:spcPct val="20000"/>
              </a:spcBef>
            </a:pPr>
            <a:endParaRPr lang="en-US" altLang="zh-CN" sz="2800" dirty="0">
              <a:solidFill>
                <a:srgbClr val="0033CC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2" name="Rectangle 7"/>
          <p:cNvSpPr txBox="1">
            <a:spLocks noChangeArrowheads="1"/>
          </p:cNvSpPr>
          <p:nvPr/>
        </p:nvSpPr>
        <p:spPr>
          <a:xfrm>
            <a:off x="1685925" y="576263"/>
            <a:ext cx="6858000" cy="609600"/>
          </a:xfrm>
          <a:prstGeom prst="rect">
            <a:avLst/>
          </a:prstGeom>
          <a:noFill/>
          <a:ln w="38100" cap="flat">
            <a:noFill/>
            <a:prstDash val="lgDash"/>
            <a:miter lim="800000"/>
          </a:ln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300" kern="1200">
                <a:solidFill>
                  <a:srgbClr val="572314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panose="020B0502020104020203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panose="020B0502020104020203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panose="020B0502020104020203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panose="020B0502020104020203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panose="020B0502020104020203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panose="020B0502020104020203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panose="020B0502020104020203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panose="020B0502020104020203"/>
              </a:defRPr>
            </a:lvl9pPr>
          </a:lstStyle>
          <a:p>
            <a:pPr>
              <a:defRPr/>
            </a:pPr>
            <a:r>
              <a:rPr lang="vi-VN" altLang="en-US" sz="3600" b="1">
                <a:solidFill>
                  <a:srgbClr val="FF3300"/>
                </a:solidFill>
                <a:latin typeface="Times New Roman" panose="02020603050405020304" pitchFamily="18" charset="0"/>
              </a:rPr>
              <a:t>Thảo luận nhóm.</a:t>
            </a:r>
            <a:endParaRPr lang="vi-VN" altLang="en-US" sz="3600" b="1">
              <a:solidFill>
                <a:srgbClr val="FF3300"/>
              </a:solidFill>
              <a:latin typeface="Times New Roman" panose="02020603050405020304" pitchFamily="18" charset="0"/>
            </a:endParaRPr>
          </a:p>
          <a:p>
            <a:pPr>
              <a:defRPr/>
            </a:pPr>
            <a:endParaRPr lang="vi-VN" altLang="en-US" sz="3600" b="1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5" name="Picture 2" descr="08800000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-381000"/>
            <a:ext cx="19621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86" name="Picture 3" descr="153000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47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87" name="Picture 4" descr="152000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1722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88" name="Picture 5" descr="152000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638175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89" name="Picture 6" descr="152000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2004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90" name="Picture 7" descr="152000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34290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991" name="Rectangle 10"/>
          <p:cNvSpPr>
            <a:spLocks noChangeArrowheads="1"/>
          </p:cNvSpPr>
          <p:nvPr/>
        </p:nvSpPr>
        <p:spPr bwMode="auto">
          <a:xfrm>
            <a:off x="1374775" y="1530350"/>
            <a:ext cx="6956425" cy="447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altLang="zh-CN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Câu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1: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Để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xem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lần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lượt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các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kết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quả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tìm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thấy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, An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nháy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chuột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vào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từng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liên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kết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đến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cụm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từ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“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nhóm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bạn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thân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”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trong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văn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bản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.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Các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liên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kết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này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thể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hiện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ở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phần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chú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thích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bên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phải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(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giống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như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H5.23)</a:t>
            </a:r>
            <a:endParaRPr lang="en-US" altLang="zh-CN" sz="2800" dirty="0">
              <a:solidFill>
                <a:srgbClr val="0033CC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2" name="Rectangle 7"/>
          <p:cNvSpPr txBox="1">
            <a:spLocks noChangeArrowheads="1"/>
          </p:cNvSpPr>
          <p:nvPr/>
        </p:nvSpPr>
        <p:spPr>
          <a:xfrm>
            <a:off x="1685925" y="576263"/>
            <a:ext cx="6858000" cy="609600"/>
          </a:xfrm>
          <a:prstGeom prst="rect">
            <a:avLst/>
          </a:prstGeom>
          <a:noFill/>
          <a:ln w="38100" cap="flat">
            <a:noFill/>
            <a:prstDash val="lgDash"/>
            <a:miter lim="800000"/>
          </a:ln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300" kern="1200">
                <a:solidFill>
                  <a:srgbClr val="572314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panose="020B0502020104020203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panose="020B0502020104020203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panose="020B0502020104020203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panose="020B0502020104020203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panose="020B0502020104020203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panose="020B0502020104020203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panose="020B0502020104020203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panose="020B0502020104020203"/>
              </a:defRPr>
            </a:lvl9pPr>
          </a:lstStyle>
          <a:p>
            <a:pPr>
              <a:defRPr/>
            </a:pPr>
            <a:r>
              <a:rPr lang="vi-VN" altLang="en-US" sz="3600" b="1">
                <a:solidFill>
                  <a:srgbClr val="FF3300"/>
                </a:solidFill>
                <a:latin typeface="Times New Roman" panose="02020603050405020304" pitchFamily="18" charset="0"/>
              </a:rPr>
              <a:t>Đáp án!</a:t>
            </a:r>
            <a:endParaRPr lang="vi-VN" altLang="en-US" sz="3600" b="1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09" name="Picture 2" descr="08800000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-381000"/>
            <a:ext cx="19621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0" name="Picture 3" descr="153000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47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1" name="Picture 4" descr="152000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1722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2" name="Picture 5" descr="152000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638175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3" name="Picture 6" descr="152000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2004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4" name="Picture 7" descr="152000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34290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15" name="Rectangle 10"/>
          <p:cNvSpPr>
            <a:spLocks noChangeArrowheads="1"/>
          </p:cNvSpPr>
          <p:nvPr/>
        </p:nvSpPr>
        <p:spPr bwMode="auto">
          <a:xfrm>
            <a:off x="1374775" y="850900"/>
            <a:ext cx="7108825" cy="474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altLang="zh-CN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Câu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2.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Em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hãy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sắp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xếp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lại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các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bước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sau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đây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theo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thứ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tự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đúng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để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thực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hiện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thao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tác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thay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thế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một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từ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hoặc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cụm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từ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trong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phần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mềm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soạn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thảo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văn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bản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.</a:t>
            </a:r>
            <a:endParaRPr lang="en-US" altLang="zh-CN" sz="2800" dirty="0">
              <a:solidFill>
                <a:srgbClr val="0033CC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a.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Gõ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từ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cụm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từ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cần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thay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thế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.</a:t>
            </a:r>
            <a:endParaRPr lang="en-US" altLang="zh-CN" sz="2800" dirty="0">
              <a:solidFill>
                <a:srgbClr val="0033CC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b.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Nháy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chuột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vào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thẻ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Home.</a:t>
            </a:r>
            <a:endParaRPr lang="en-US" altLang="zh-CN" sz="2800" dirty="0">
              <a:solidFill>
                <a:srgbClr val="0033CC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c.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Trong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nhóm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lệnh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Editing,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chọn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Replace.</a:t>
            </a:r>
            <a:endParaRPr lang="en-US" altLang="zh-CN" sz="2800" dirty="0">
              <a:solidFill>
                <a:srgbClr val="0033CC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d.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Gõ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từ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cụm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từ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cần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tìm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.</a:t>
            </a:r>
            <a:endParaRPr lang="en-US" altLang="zh-CN" sz="2800" dirty="0">
              <a:solidFill>
                <a:srgbClr val="0033CC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e.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Nháy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chuột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vào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nút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Replace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để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thay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thế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lần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lượt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từ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hoặc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cụm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từ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. </a:t>
            </a:r>
            <a:endParaRPr lang="en-US" altLang="zh-CN" sz="2800" dirty="0">
              <a:solidFill>
                <a:srgbClr val="0033CC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2" name="Rectangle 10"/>
          <p:cNvSpPr>
            <a:spLocks noChangeArrowheads="1"/>
          </p:cNvSpPr>
          <p:nvPr/>
        </p:nvSpPr>
        <p:spPr bwMode="auto">
          <a:xfrm>
            <a:off x="1501775" y="5678488"/>
            <a:ext cx="5407025" cy="868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altLang="zh-CN" sz="320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b</a:t>
            </a:r>
            <a:r>
              <a:rPr lang="vi-VN" altLang="en-US" sz="3200">
                <a:solidFill>
                  <a:srgbClr val="FF0000"/>
                </a:solidFill>
                <a:latin typeface="Times New Roman" panose="02020603050405020304" pitchFamily="18" charset="0"/>
              </a:rPr>
              <a:t> --&gt; </a:t>
            </a:r>
            <a:r>
              <a:rPr lang="en-US" altLang="zh-CN" sz="320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c</a:t>
            </a:r>
            <a:r>
              <a:rPr lang="vi-VN" altLang="en-US" sz="3200">
                <a:solidFill>
                  <a:srgbClr val="FF0000"/>
                </a:solidFill>
                <a:latin typeface="Times New Roman" panose="02020603050405020304" pitchFamily="18" charset="0"/>
              </a:rPr>
              <a:t> --&gt; </a:t>
            </a:r>
            <a:r>
              <a:rPr lang="en-US" altLang="zh-CN" sz="320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d</a:t>
            </a:r>
            <a:r>
              <a:rPr lang="vi-VN" altLang="en-US" sz="3200">
                <a:solidFill>
                  <a:srgbClr val="FF0000"/>
                </a:solidFill>
                <a:latin typeface="Times New Roman" panose="02020603050405020304" pitchFamily="18" charset="0"/>
              </a:rPr>
              <a:t> --&gt; </a:t>
            </a:r>
            <a:r>
              <a:rPr lang="en-US" altLang="zh-CN" sz="320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a</a:t>
            </a:r>
            <a:r>
              <a:rPr lang="vi-VN" altLang="en-US" sz="3200">
                <a:solidFill>
                  <a:srgbClr val="FF0000"/>
                </a:solidFill>
                <a:latin typeface="Times New Roman" panose="02020603050405020304" pitchFamily="18" charset="0"/>
              </a:rPr>
              <a:t> --&gt; </a:t>
            </a:r>
            <a:r>
              <a:rPr lang="en-US" altLang="zh-CN" sz="320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e </a:t>
            </a:r>
            <a:endParaRPr lang="en-US" altLang="zh-CN" sz="3200">
              <a:solidFill>
                <a:srgbClr val="FF000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3" name="Picture 2" descr="08800000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-381000"/>
            <a:ext cx="19621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34" name="Picture 3" descr="153000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47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35" name="Picture 4" descr="152000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1722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36" name="Picture 5" descr="152000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638175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37" name="Picture 6" descr="152000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2004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38" name="Picture 7" descr="152000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34290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 txBox="1">
            <a:spLocks noChangeArrowheads="1"/>
          </p:cNvSpPr>
          <p:nvPr/>
        </p:nvSpPr>
        <p:spPr>
          <a:xfrm>
            <a:off x="1676400" y="1058863"/>
            <a:ext cx="6858000" cy="609600"/>
          </a:xfrm>
          <a:prstGeom prst="rect">
            <a:avLst/>
          </a:prstGeom>
          <a:noFill/>
          <a:ln w="38100" cap="flat">
            <a:noFill/>
            <a:prstDash val="lgDash"/>
            <a:miter lim="800000"/>
          </a:ln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300" kern="1200">
                <a:solidFill>
                  <a:srgbClr val="572314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panose="020B0502020104020203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panose="020B0502020104020203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panose="020B0502020104020203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panose="020B0502020104020203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panose="020B0502020104020203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panose="020B0502020104020203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panose="020B0502020104020203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panose="020B0502020104020203"/>
              </a:defRPr>
            </a:lvl9pPr>
          </a:lstStyle>
          <a:p>
            <a:pPr>
              <a:defRPr/>
            </a:pPr>
            <a:r>
              <a:rPr lang="vi-VN" altLang="en-US" sz="3600" b="1">
                <a:solidFill>
                  <a:srgbClr val="FF3300"/>
                </a:solidFill>
                <a:latin typeface="Times New Roman" panose="02020603050405020304" pitchFamily="18" charset="0"/>
              </a:rPr>
              <a:t>Vận dụng - Thực hành!</a:t>
            </a:r>
            <a:endParaRPr lang="vi-VN" altLang="en-US" sz="3600" b="1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4040" name="Rectangle 10"/>
          <p:cNvSpPr>
            <a:spLocks noChangeArrowheads="1"/>
          </p:cNvSpPr>
          <p:nvPr/>
        </p:nvSpPr>
        <p:spPr bwMode="auto">
          <a:xfrm>
            <a:off x="1374775" y="2814638"/>
            <a:ext cx="7108825" cy="3659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Thực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hiện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trên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máy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tính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nội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dung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sau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: </a:t>
            </a:r>
            <a:endParaRPr lang="en-US" altLang="zh-CN" sz="2800" dirty="0">
              <a:solidFill>
                <a:srgbClr val="0033CC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vi-VN" altLang="en-US" sz="2800" dirty="0">
                <a:solidFill>
                  <a:srgbClr val="0033CC"/>
                </a:solidFill>
                <a:latin typeface="Times New Roman" panose="02020603050405020304" pitchFamily="18" charset="0"/>
              </a:rPr>
              <a:t>     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Trong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các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bài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trước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em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đã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tạo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ra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một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số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tệp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văn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bản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cho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cuốn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sổ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lưu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niệm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.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Em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hãy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xem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lại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các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tệp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văn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bản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này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để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rà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soát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lỗi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chính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tả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. </a:t>
            </a:r>
            <a:r>
              <a:rPr lang="vi-VN" altLang="en-US" sz="2800" dirty="0">
                <a:solidFill>
                  <a:srgbClr val="0033CC"/>
                </a:solidFill>
                <a:latin typeface="Times New Roman" panose="02020603050405020304" pitchFamily="18" charset="0"/>
              </a:rPr>
              <a:t>     </a:t>
            </a:r>
            <a:endParaRPr lang="vi-VN" altLang="en-US" sz="2800" dirty="0">
              <a:solidFill>
                <a:srgbClr val="0033CC"/>
              </a:solidFill>
              <a:latin typeface="Times New Roman" panose="02020603050405020304" pitchFamily="18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vi-VN" altLang="en-US" sz="2800" dirty="0">
                <a:solidFill>
                  <a:srgbClr val="0033CC"/>
                </a:solidFill>
                <a:latin typeface="Times New Roman" panose="02020603050405020304" pitchFamily="18" charset="0"/>
              </a:rPr>
              <a:t>      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Em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có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thể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sử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dụng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chức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năng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Tìm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kiếm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và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thay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thế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để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chỉnh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sửa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các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lỗi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chính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tả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thay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thế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các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từ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viết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tắt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,…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để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tệp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văn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bản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hoàn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chỉnh</a:t>
            </a:r>
            <a:r>
              <a:rPr lang="en-US" altLang="zh-CN" sz="28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hơn</a:t>
            </a:r>
            <a:endParaRPr lang="en-US" altLang="zh-CN" sz="2800" dirty="0">
              <a:solidFill>
                <a:srgbClr val="0033CC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44041" name="Rectangle 10"/>
          <p:cNvSpPr>
            <a:spLocks noChangeArrowheads="1"/>
          </p:cNvSpPr>
          <p:nvPr/>
        </p:nvSpPr>
        <p:spPr bwMode="auto">
          <a:xfrm>
            <a:off x="1374775" y="1757363"/>
            <a:ext cx="7108825" cy="113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altLang="zh-CN" sz="2800" dirty="0">
                <a:solidFill>
                  <a:schemeClr val="hlink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vi-VN" altLang="en-US" sz="2800" dirty="0">
                <a:solidFill>
                  <a:srgbClr val="0033CC"/>
                </a:solidFill>
                <a:latin typeface="Times New Roman" panose="02020603050405020304" pitchFamily="18" charset="0"/>
              </a:rPr>
              <a:t>Sử dụng kiến thức tìm kiếm và thay thế để tìm</a:t>
            </a:r>
            <a:r>
              <a:rPr lang="vi-VN" altLang="en-US" sz="2800" dirty="0">
                <a:solidFill>
                  <a:schemeClr val="hlink"/>
                </a:solidFill>
                <a:latin typeface="Times New Roman" panose="02020603050405020304" pitchFamily="18" charset="0"/>
              </a:rPr>
              <a:t> </a:t>
            </a:r>
            <a:r>
              <a:rPr lang="vi-VN" altLang="en-US" sz="2800" dirty="0">
                <a:solidFill>
                  <a:srgbClr val="0033CC"/>
                </a:solidFill>
                <a:latin typeface="Times New Roman" panose="02020603050405020304" pitchFamily="18" charset="0"/>
              </a:rPr>
              <a:t>từ “</a:t>
            </a:r>
            <a:r>
              <a:rPr lang="vi-VN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dưa hấu</a:t>
            </a:r>
            <a:r>
              <a:rPr lang="vi-VN" altLang="en-US" sz="2800" dirty="0">
                <a:solidFill>
                  <a:srgbClr val="0033CC"/>
                </a:solidFill>
                <a:latin typeface="Times New Roman" panose="02020603050405020304" pitchFamily="18" charset="0"/>
              </a:rPr>
              <a:t>” và thay thế bằng từ “</a:t>
            </a:r>
            <a:r>
              <a:rPr lang="vi-VN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xoài</a:t>
            </a:r>
            <a:r>
              <a:rPr lang="vi-VN" altLang="en-US" sz="2800" dirty="0">
                <a:solidFill>
                  <a:srgbClr val="0033CC"/>
                </a:solidFill>
                <a:latin typeface="Times New Roman" panose="02020603050405020304" pitchFamily="18" charset="0"/>
              </a:rPr>
              <a:t>” ?</a:t>
            </a:r>
            <a:r>
              <a:rPr lang="en-US" altLang="zh-CN" sz="2800" dirty="0">
                <a:solidFill>
                  <a:schemeClr val="hlink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endParaRPr lang="en-US" altLang="zh-CN" sz="2800" dirty="0">
              <a:solidFill>
                <a:schemeClr val="hlink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altLang="zh-CN" sz="2800" dirty="0">
                <a:solidFill>
                  <a:schemeClr val="hlink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vi-VN" altLang="en-US" sz="2800" dirty="0">
                <a:solidFill>
                  <a:schemeClr val="hlink"/>
                </a:solidFill>
                <a:latin typeface="Times New Roman" panose="02020603050405020304" pitchFamily="18" charset="0"/>
              </a:rPr>
              <a:t>     </a:t>
            </a:r>
            <a:endParaRPr lang="en-US" altLang="zh-CN" sz="2800" dirty="0">
              <a:solidFill>
                <a:schemeClr val="hlink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4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4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5" name="Picture 2" descr="08800000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-381000"/>
            <a:ext cx="19621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46" name="Picture 3" descr="153000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47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47" name="Picture 4" descr="152000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1722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48" name="Picture 5" descr="152000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638175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49" name="Picture 6" descr="152000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2004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50" name="Picture 7" descr="152000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34290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4"/>
          <p:cNvSpPr txBox="1">
            <a:spLocks noChangeArrowheads="1"/>
          </p:cNvSpPr>
          <p:nvPr/>
        </p:nvSpPr>
        <p:spPr>
          <a:xfrm>
            <a:off x="1520825" y="457200"/>
            <a:ext cx="6083300" cy="914400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300" kern="1200">
                <a:solidFill>
                  <a:srgbClr val="572314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panose="020B0502020104020203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panose="020B0502020104020203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panose="020B0502020104020203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panose="020B0502020104020203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panose="020B0502020104020203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panose="020B0502020104020203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panose="020B0502020104020203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panose="020B0502020104020203"/>
              </a:defRPr>
            </a:lvl9pPr>
          </a:lstStyle>
          <a:p>
            <a:pPr algn="ctr">
              <a:defRPr/>
            </a:pPr>
            <a:r>
              <a:rPr lang="en-US" sz="3600" b="1" dirty="0" err="1" smtClean="0">
                <a:solidFill>
                  <a:srgbClr val="CC0099"/>
                </a:solidFill>
                <a:latin typeface="Times New Roman" panose="02020603050405020304" pitchFamily="18" charset="0"/>
              </a:rPr>
              <a:t>Tì</a:t>
            </a:r>
            <a:r>
              <a:rPr lang="vi-VN" altLang="en-US" sz="3600" b="1" dirty="0" smtClean="0">
                <a:solidFill>
                  <a:srgbClr val="CC0099"/>
                </a:solidFill>
                <a:latin typeface="Times New Roman" panose="02020603050405020304" pitchFamily="18" charset="0"/>
              </a:rPr>
              <a:t>nh </a:t>
            </a:r>
            <a:r>
              <a:rPr lang="vi-VN" altLang="en-US" sz="3600" b="1" dirty="0" smtClean="0">
                <a:solidFill>
                  <a:srgbClr val="CC0099"/>
                </a:solidFill>
                <a:latin typeface="Times New Roman" panose="02020603050405020304" pitchFamily="18" charset="0"/>
              </a:rPr>
              <a:t>h</a:t>
            </a:r>
            <a:r>
              <a:rPr lang="en-US" altLang="en-US" sz="3600" b="1" dirty="0">
                <a:solidFill>
                  <a:srgbClr val="CC0099"/>
                </a:solidFill>
                <a:latin typeface="Times New Roman" panose="02020603050405020304" pitchFamily="18" charset="0"/>
              </a:rPr>
              <a:t>u</a:t>
            </a:r>
            <a:r>
              <a:rPr lang="vi-VN" altLang="en-US" sz="3600" b="1" dirty="0" smtClean="0">
                <a:solidFill>
                  <a:srgbClr val="CC0099"/>
                </a:solidFill>
                <a:latin typeface="Times New Roman" panose="02020603050405020304" pitchFamily="18" charset="0"/>
              </a:rPr>
              <a:t>ống</a:t>
            </a:r>
            <a:r>
              <a:rPr lang="vi-VN" altLang="en-US" sz="3600" b="1" dirty="0" smtClean="0">
                <a:solidFill>
                  <a:srgbClr val="CC0099"/>
                </a:solidFill>
                <a:latin typeface="Times New Roman" panose="02020603050405020304" pitchFamily="18" charset="0"/>
              </a:rPr>
              <a:t>!</a:t>
            </a:r>
            <a:endParaRPr lang="en-US" sz="3600" b="1" dirty="0">
              <a:solidFill>
                <a:srgbClr val="CC0099"/>
              </a:solidFill>
              <a:latin typeface="Times New Roman" panose="02020603050405020304" pitchFamily="18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4343400" y="1676400"/>
            <a:ext cx="0" cy="4495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53" name="Text Box 1"/>
          <p:cNvSpPr txBox="1">
            <a:spLocks noChangeArrowheads="1"/>
          </p:cNvSpPr>
          <p:nvPr/>
        </p:nvSpPr>
        <p:spPr bwMode="auto">
          <a:xfrm>
            <a:off x="1317625" y="1943100"/>
            <a:ext cx="2873375" cy="3692525"/>
          </a:xfrm>
          <a:prstGeom prst="rect">
            <a:avLst/>
          </a:prstGeom>
          <a:solidFill>
            <a:srgbClr val="FFE39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/>
            <a:r>
              <a:rPr lang="vi-VN" altLang="en-US">
                <a:latin typeface="Times New Roman" panose="02020603050405020304" pitchFamily="18" charset="0"/>
              </a:rPr>
              <a:t>    </a:t>
            </a:r>
            <a:r>
              <a:rPr lang="en-US" altLang="zh-CN">
                <a:latin typeface="Times New Roman" panose="02020603050405020304" pitchFamily="18" charset="0"/>
                <a:ea typeface="SimSun" panose="02010600030101010101" pitchFamily="2" charset="-122"/>
              </a:rPr>
              <a:t>An đã học được cách làm</a:t>
            </a:r>
            <a:r>
              <a:rPr lang="vi-VN" altLang="en-US">
                <a:latin typeface="Times New Roman" panose="02020603050405020304" pitchFamily="18" charset="0"/>
              </a:rPr>
              <a:t> </a:t>
            </a:r>
            <a:r>
              <a:rPr lang="en-US" altLang="zh-CN">
                <a:latin typeface="Times New Roman" panose="02020603050405020304" pitchFamily="18" charset="0"/>
                <a:ea typeface="SimSun" panose="02010600030101010101" pitchFamily="2" charset="-122"/>
              </a:rPr>
              <a:t>kem sữa chua dưa hấu rất</a:t>
            </a:r>
            <a:r>
              <a:rPr lang="vi-VN" altLang="en-US">
                <a:latin typeface="Times New Roman" panose="02020603050405020304" pitchFamily="18" charset="0"/>
              </a:rPr>
              <a:t> </a:t>
            </a:r>
            <a:r>
              <a:rPr lang="en-US" altLang="zh-CN">
                <a:latin typeface="Times New Roman" panose="02020603050405020304" pitchFamily="18" charset="0"/>
                <a:ea typeface="SimSun" panose="02010600030101010101" pitchFamily="2" charset="-122"/>
              </a:rPr>
              <a:t>ngon. An đã làm thành công món kem này để mời hai bạn Khoa, Minh thưởng thức. </a:t>
            </a:r>
            <a:endParaRPr lang="en-US" altLang="zh-CN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algn="just"/>
            <a:r>
              <a:rPr lang="vi-VN" altLang="en-US">
                <a:latin typeface="Times New Roman" panose="02020603050405020304" pitchFamily="18" charset="0"/>
              </a:rPr>
              <a:t>    </a:t>
            </a:r>
            <a:r>
              <a:rPr lang="en-US" altLang="zh-CN">
                <a:latin typeface="Times New Roman" panose="02020603050405020304" pitchFamily="18" charset="0"/>
                <a:ea typeface="SimSun" panose="02010600030101010101" pitchFamily="2" charset="-122"/>
              </a:rPr>
              <a:t>Minh xin An công thức làm kem nhưng muốn đổi lại thành món kem sữa chua xoài.</a:t>
            </a:r>
            <a:endParaRPr lang="en-US" altLang="zh-CN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algn="just"/>
            <a:r>
              <a:rPr lang="en-US" altLang="zh-CN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vi-VN" altLang="en-US">
                <a:latin typeface="Times New Roman" panose="02020603050405020304" pitchFamily="18" charset="0"/>
              </a:rPr>
              <a:t>  </a:t>
            </a:r>
            <a:r>
              <a:rPr lang="en-US" altLang="zh-CN">
                <a:latin typeface="Times New Roman" panose="02020603050405020304" pitchFamily="18" charset="0"/>
                <a:ea typeface="SimSun" panose="02010600030101010101" pitchFamily="2" charset="-122"/>
              </a:rPr>
              <a:t> Em hãy giúp bạn An sửa công thức làm kem sữa chua dưa hấu thành kem sữa chua xoài nhé.</a:t>
            </a:r>
            <a:endParaRPr lang="en-US" altLang="zh-CN"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3" name="Text Box 2"/>
          <p:cNvSpPr txBox="1"/>
          <p:nvPr/>
        </p:nvSpPr>
        <p:spPr>
          <a:xfrm>
            <a:off x="4572000" y="1524000"/>
            <a:ext cx="3847465" cy="479996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vi-VN" altLang="en-US" b="1" noProof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Kem sữa chua dưa hấu</a:t>
            </a:r>
            <a:endParaRPr lang="vi-VN" altLang="en-US" b="1" noProof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vi-VN" altLang="en-US" b="1" noProof="1"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Nguyên Liệu</a:t>
            </a:r>
            <a:endParaRPr lang="vi-VN" altLang="en-US" b="1" noProof="1">
              <a:gradFill>
                <a:gsLst>
                  <a:gs pos="0">
                    <a:srgbClr val="14CD68"/>
                  </a:gs>
                  <a:gs pos="100000">
                    <a:srgbClr val="0B6E38"/>
                  </a:gs>
                </a:gsLst>
                <a:lin scaled="0"/>
              </a:gra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Dưa hấu: 250 g</a:t>
            </a:r>
            <a:endParaRPr lang="vi-VN" altLang="en-US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Sữa chua: 100g</a:t>
            </a:r>
            <a:endParaRPr lang="vi-VN" altLang="en-US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Mật ong: 1 thìa cà phê</a:t>
            </a:r>
            <a:endParaRPr lang="vi-VN" altLang="en-US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vi-VN" altLang="en-US" b="1" noProof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 cụ</a:t>
            </a:r>
            <a:endParaRPr lang="vi-VN" altLang="en-US" b="1" noProof="1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1 tô to</a:t>
            </a:r>
            <a:endParaRPr lang="vi-VN" altLang="en-US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4 khuôn làm kem</a:t>
            </a:r>
            <a:endParaRPr lang="vi-VN" altLang="en-US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vi-VN" altLang="en-US" b="1" noProof="1"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</a:t>
            </a:r>
            <a:endParaRPr lang="vi-VN" altLang="en-US" b="1" noProof="1">
              <a:gradFill>
                <a:gsLst>
                  <a:gs pos="0">
                    <a:srgbClr val="14CD68"/>
                  </a:gs>
                  <a:gs pos="100000">
                    <a:srgbClr val="0B6E38"/>
                  </a:gs>
                </a:gsLst>
                <a:lin scaled="0"/>
              </a:gra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1 - Cho dưa hấu vào tô</a:t>
            </a:r>
            <a:endParaRPr lang="vi-VN" altLang="en-US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2 - Nghiền nát dưa hấu,</a:t>
            </a:r>
            <a:endParaRPr lang="vi-VN" altLang="en-US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3 - Cho sữa chua và mật ong vào tô.</a:t>
            </a:r>
            <a:endParaRPr lang="vi-VN" altLang="en-US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4 - Trộn đều hỗn hợp.</a:t>
            </a:r>
            <a:endParaRPr lang="vi-VN" altLang="en-US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5 - Cho hỗn hợp vào khuôn làm kem</a:t>
            </a:r>
            <a:endParaRPr lang="vi-VN" altLang="en-US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6 - Đặt khuôn kem vào ngăn đá tủ lạnh trong thời gian ít nhất 4 tiếng</a:t>
            </a:r>
            <a:endParaRPr lang="vi-VN" altLang="en-US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7 - Lấy kem ra thưởng thức.</a:t>
            </a:r>
            <a:endParaRPr lang="vi-VN" altLang="en-US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69" name="Picture 2" descr="08800000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-381000"/>
            <a:ext cx="19621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0" name="Picture 3" descr="153000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47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1" name="Picture 4" descr="152000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1722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2" name="Picture 5" descr="152000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638175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3" name="Picture 6" descr="152000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2004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4" name="Picture 7" descr="152000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34290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5" name="Picture 29" descr="Photobucket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3238500"/>
            <a:ext cx="647700" cy="140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6" name="Picture 29" descr="Photobucket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3200400"/>
            <a:ext cx="647700" cy="140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7" name="Picture 10" descr="E:\Hinh\lovely\hdauwewiu (6).bmp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1550" y="5508625"/>
            <a:ext cx="1874838" cy="133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7"/>
          <p:cNvSpPr>
            <a:spLocks noGrp="1" noChangeArrowheads="1"/>
          </p:cNvSpPr>
          <p:nvPr>
            <p:ph type="title"/>
          </p:nvPr>
        </p:nvSpPr>
        <p:spPr>
          <a:xfrm>
            <a:off x="1371600" y="963613"/>
            <a:ext cx="3201988" cy="4767262"/>
          </a:xfrm>
          <a:solidFill>
            <a:schemeClr val="bg2"/>
          </a:solidFill>
          <a:ln w="38100">
            <a:prstDash val="lgDash"/>
            <a:miter lim="800000"/>
          </a:ln>
        </p:spPr>
        <p:txBody>
          <a:bodyPr vert="horz" wrap="square" lIns="91440" tIns="45720" rIns="91440" bIns="45720" numCol="1" anchorCtr="0" compatLnSpc="1"/>
          <a:lstStyle/>
          <a:p>
            <a:r>
              <a:rPr lang="en-US" altLang="zh-CN" sz="20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ea typeface="SimSun" panose="02010600030101010101" pitchFamily="2" charset="-122"/>
              </a:rPr>
              <a:t>H</a:t>
            </a:r>
            <a:r>
              <a:rPr lang="vi-VN" altLang="en-US" sz="20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</a:rPr>
              <a:t>oạt động</a:t>
            </a:r>
            <a:r>
              <a:rPr lang="en-US" altLang="zh-CN" sz="20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ea typeface="SimSun" panose="02010600030101010101" pitchFamily="2" charset="-122"/>
              </a:rPr>
              <a:t> nhóm</a:t>
            </a:r>
            <a:r>
              <a:rPr lang="vi-VN" altLang="en-US" sz="20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</a:rPr>
              <a:t> bàn (2’):</a:t>
            </a:r>
            <a:r>
              <a:rPr lang="en-US" altLang="zh-CN" sz="20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vi-VN" altLang="en-US" sz="20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</a:rPr>
              <a:t>       </a:t>
            </a:r>
            <a:br>
              <a:rPr lang="vi-VN" altLang="en-US" sz="20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</a:rPr>
            </a:br>
            <a:r>
              <a:rPr lang="vi-VN" altLang="en-US" sz="20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</a:rPr>
              <a:t> T</a:t>
            </a:r>
            <a:r>
              <a:rPr lang="en-US" altLang="zh-CN" sz="20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ea typeface="SimSun" panose="02010600030101010101" pitchFamily="2" charset="-122"/>
              </a:rPr>
              <a:t>hảo luận t</a:t>
            </a:r>
            <a:r>
              <a:rPr lang="vi-VN" altLang="en-US" sz="20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</a:rPr>
              <a:t>h</a:t>
            </a:r>
            <a:r>
              <a:rPr lang="en-US" altLang="zh-CN" sz="20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ea typeface="SimSun" panose="02010600030101010101" pitchFamily="2" charset="-122"/>
              </a:rPr>
              <a:t>ống nhất kết quả trên phiếu học tập.</a:t>
            </a:r>
            <a:br>
              <a:rPr lang="en-US" altLang="zh-CN" sz="20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ea typeface="SimSun" panose="02010600030101010101" pitchFamily="2" charset="-122"/>
              </a:rPr>
            </a:br>
            <a:r>
              <a:rPr lang="vi-VN" altLang="en-US" sz="20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</a:rPr>
              <a:t>-</a:t>
            </a:r>
            <a:r>
              <a:rPr lang="en-US" altLang="zh-CN" sz="20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ea typeface="SimSun" panose="02010600030101010101" pitchFamily="2" charset="-122"/>
              </a:rPr>
              <a:t> Nguyên liệu để làm món kem sữa chua dưa hấu gồm những gì?</a:t>
            </a:r>
            <a:br>
              <a:rPr lang="en-US" altLang="zh-CN" sz="20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ea typeface="SimSun" panose="02010600030101010101" pitchFamily="2" charset="-122"/>
              </a:rPr>
            </a:br>
            <a:r>
              <a:rPr lang="vi-VN" altLang="en-US" sz="20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</a:rPr>
              <a:t>-</a:t>
            </a:r>
            <a:r>
              <a:rPr lang="en-US" altLang="zh-CN" sz="20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ea typeface="SimSun" panose="02010600030101010101" pitchFamily="2" charset="-122"/>
              </a:rPr>
              <a:t> Làm thế nào để sửa công thức làm kem sữa chua dưa hấu thành công thức làm kem sữa chua xoài?</a:t>
            </a:r>
            <a:endParaRPr lang="en-US" altLang="zh-CN" sz="2000" b="1" smtClean="0"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3" name="Text Box 2"/>
          <p:cNvSpPr txBox="1"/>
          <p:nvPr/>
        </p:nvSpPr>
        <p:spPr>
          <a:xfrm>
            <a:off x="4874260" y="2204084"/>
            <a:ext cx="3847465" cy="175323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vi-VN" altLang="en-US" b="1" noProof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Kem sữa chua dưa hấu</a:t>
            </a:r>
            <a:endParaRPr lang="vi-VN" altLang="en-US" b="1" noProof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vi-VN" altLang="en-US" b="1" noProof="1"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Nguyên Liệu</a:t>
            </a:r>
            <a:endParaRPr lang="vi-VN" altLang="en-US" b="1" noProof="1">
              <a:gradFill>
                <a:gsLst>
                  <a:gs pos="0">
                    <a:srgbClr val="14CD68"/>
                  </a:gs>
                  <a:gs pos="100000">
                    <a:srgbClr val="0B6E38"/>
                  </a:gs>
                </a:gsLst>
                <a:lin scaled="0"/>
              </a:gra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Dưa hấu: 250 g</a:t>
            </a:r>
            <a:endParaRPr lang="vi-VN" altLang="en-US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Sữa chua: 100g</a:t>
            </a:r>
            <a:endParaRPr lang="vi-VN" altLang="en-US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Mật ong: 1 thìa cà phê</a:t>
            </a:r>
            <a:endParaRPr lang="vi-VN" altLang="en-US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vi-VN" altLang="en-US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4721225" y="1071563"/>
            <a:ext cx="0" cy="4495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Box 6"/>
          <p:cNvSpPr txBox="1"/>
          <p:nvPr/>
        </p:nvSpPr>
        <p:spPr>
          <a:xfrm>
            <a:off x="4902833" y="991869"/>
            <a:ext cx="3847466" cy="479996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vi-VN" altLang="en-US" b="1" noProof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Kem sữa chua dưa hấu</a:t>
            </a:r>
            <a:endParaRPr lang="vi-VN" altLang="en-US" b="1" noProof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vi-VN" altLang="en-US" b="1" noProof="1"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Nguyên Liệu</a:t>
            </a:r>
            <a:endParaRPr lang="vi-VN" altLang="en-US" b="1" noProof="1">
              <a:gradFill>
                <a:gsLst>
                  <a:gs pos="0">
                    <a:srgbClr val="14CD68"/>
                  </a:gs>
                  <a:gs pos="100000">
                    <a:srgbClr val="0B6E38"/>
                  </a:gs>
                </a:gsLst>
                <a:lin scaled="0"/>
              </a:gra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altLang="en-US" b="1" noProof="1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Xoài</a:t>
            </a:r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: 250 g</a:t>
            </a:r>
            <a:endParaRPr lang="vi-VN" altLang="en-US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Sữa chua: 100g</a:t>
            </a:r>
            <a:endParaRPr lang="vi-VN" altLang="en-US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Mật ong: 1 thìa cà phê</a:t>
            </a:r>
            <a:endParaRPr lang="vi-VN" altLang="en-US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vi-VN" altLang="en-US" b="1" noProof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 cụ</a:t>
            </a:r>
            <a:endParaRPr lang="vi-VN" altLang="en-US" b="1" noProof="1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1 tô to</a:t>
            </a:r>
            <a:endParaRPr lang="vi-VN" altLang="en-US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4 khuôn làm kem</a:t>
            </a:r>
            <a:endParaRPr lang="vi-VN" altLang="en-US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vi-VN" altLang="en-US" b="1" noProof="1"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</a:t>
            </a:r>
            <a:endParaRPr lang="vi-VN" altLang="en-US" b="1" noProof="1">
              <a:gradFill>
                <a:gsLst>
                  <a:gs pos="0">
                    <a:srgbClr val="14CD68"/>
                  </a:gs>
                  <a:gs pos="100000">
                    <a:srgbClr val="0B6E38"/>
                  </a:gs>
                </a:gsLst>
                <a:lin scaled="0"/>
              </a:gra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1 - Cho </a:t>
            </a:r>
            <a:r>
              <a:rPr lang="vi-VN" altLang="en-US" b="1" noProof="1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Xoài</a:t>
            </a:r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 vào tô</a:t>
            </a:r>
            <a:endParaRPr lang="vi-VN" altLang="en-US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2 - Nghiền nát </a:t>
            </a:r>
            <a:r>
              <a:rPr lang="vi-VN" altLang="en-US" b="1" noProof="1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Xoài</a:t>
            </a:r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altLang="en-US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3 - Cho sữa chua và mật ong vào tô.</a:t>
            </a:r>
            <a:endParaRPr lang="vi-VN" altLang="en-US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4 - Trộn đều hỗn hợp.</a:t>
            </a:r>
            <a:endParaRPr lang="vi-VN" altLang="en-US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5 - Cho hỗn hợp vào khuôn làm kem</a:t>
            </a:r>
            <a:endParaRPr lang="vi-VN" altLang="en-US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6 - Đặt khuôn kem vào ngăn đá tủ lạnh trong thời gian ít nhất 4 tiếng</a:t>
            </a:r>
            <a:endParaRPr lang="vi-VN" altLang="en-US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7 - Lấy kem ra thưởng thức.</a:t>
            </a:r>
            <a:endParaRPr lang="vi-VN" altLang="en-US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  <p:bldP spid="7" grpId="0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7" name="Picture 2" descr="08800000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-381000"/>
            <a:ext cx="19621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18" name="Picture 3" descr="153000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47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19" name="Picture 4" descr="152000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1722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0" name="Picture 5" descr="152000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638175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1" name="Picture 6" descr="152000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2004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2" name="Picture 7" descr="152000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34290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 txBox="1">
            <a:spLocks noChangeArrowheads="1"/>
          </p:cNvSpPr>
          <p:nvPr/>
        </p:nvSpPr>
        <p:spPr>
          <a:xfrm>
            <a:off x="1676400" y="-74613"/>
            <a:ext cx="6858000" cy="609601"/>
          </a:xfrm>
          <a:prstGeom prst="rect">
            <a:avLst/>
          </a:prstGeom>
          <a:noFill/>
          <a:ln w="38100" cap="flat">
            <a:noFill/>
            <a:prstDash val="lgDash"/>
            <a:miter lim="800000"/>
          </a:ln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300" kern="1200">
                <a:solidFill>
                  <a:srgbClr val="572314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panose="020B0502020104020203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panose="020B0502020104020203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panose="020B0502020104020203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panose="020B0502020104020203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panose="020B0502020104020203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panose="020B0502020104020203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panose="020B0502020104020203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panose="020B0502020104020203"/>
              </a:defRPr>
            </a:lvl9pPr>
          </a:lstStyle>
          <a:p>
            <a:pPr>
              <a:defRPr/>
            </a:pPr>
            <a:endParaRPr lang="vi-VN" altLang="en-US" sz="1800" b="1" smtClean="0">
              <a:solidFill>
                <a:srgbClr val="FF3300"/>
              </a:solidFill>
              <a:latin typeface="Times New Roman" panose="02020603050405020304" pitchFamily="18" charset="0"/>
            </a:endParaRPr>
          </a:p>
          <a:p>
            <a:pPr>
              <a:defRPr/>
            </a:pPr>
            <a:r>
              <a:rPr lang="vi-VN" altLang="en-US" sz="1800" b="1" smtClean="0">
                <a:solidFill>
                  <a:srgbClr val="FF3300"/>
                </a:solidFill>
                <a:latin typeface="Times New Roman" panose="02020603050405020304" pitchFamily="18" charset="0"/>
              </a:rPr>
              <a:t>NHIỆM VỤ 1: </a:t>
            </a:r>
            <a:r>
              <a:rPr lang="en-US" sz="1800" b="1" smtClean="0">
                <a:solidFill>
                  <a:srgbClr val="FF3300"/>
                </a:solidFill>
                <a:latin typeface="Times New Roman" panose="02020603050405020304" pitchFamily="18" charset="0"/>
              </a:rPr>
              <a:t>T</a:t>
            </a:r>
            <a:r>
              <a:rPr lang="vi-VN" altLang="en-US" sz="1800" b="1" smtClean="0">
                <a:solidFill>
                  <a:srgbClr val="FF3300"/>
                </a:solidFill>
                <a:latin typeface="Times New Roman" panose="02020603050405020304" pitchFamily="18" charset="0"/>
              </a:rPr>
              <a:t>HỰC HÀNH</a:t>
            </a:r>
            <a:endParaRPr lang="vi-VN" altLang="en-US" sz="1800" b="1" smtClean="0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1600200" y="544513"/>
            <a:ext cx="7078663" cy="1282700"/>
          </a:xfrm>
          <a:prstGeom prst="rect">
            <a:avLst/>
          </a:prstGeom>
          <a:solidFill>
            <a:schemeClr val="bg2"/>
          </a:solidFill>
        </p:spPr>
        <p:txBody>
          <a:bodyPr/>
          <a:lstStyle/>
          <a:p>
            <a:pPr eaLnBrk="0" hangingPunct="0"/>
            <a:r>
              <a:rPr lang="vi-VN" altLang="en-US" sz="2000">
                <a:solidFill>
                  <a:srgbClr val="3366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000">
                <a:solidFill>
                  <a:srgbClr val="3366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Mỗi máy tính (1-2HS) khởi động máy tính và phần mềm Word, nhập nội dung công thức làm kem sữa chua dưa hấu</a:t>
            </a:r>
            <a:r>
              <a:rPr lang="vi-VN" altLang="en-US" sz="2000">
                <a:solidFill>
                  <a:srgbClr val="3366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>
              <a:solidFill>
                <a:srgbClr val="3366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hangingPunct="0"/>
            <a:r>
              <a:rPr lang="vi-VN" altLang="en-US" sz="2000">
                <a:solidFill>
                  <a:srgbClr val="3366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000">
                <a:solidFill>
                  <a:srgbClr val="3366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Thực hiện các thao tác định dạng để có kết quả như H5.22</a:t>
            </a:r>
            <a:endParaRPr lang="en-US" sz="2000">
              <a:solidFill>
                <a:srgbClr val="3366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hangingPunct="0"/>
            <a:r>
              <a:rPr lang="vi-VN" altLang="en-US" sz="2000">
                <a:solidFill>
                  <a:srgbClr val="3366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000">
                <a:solidFill>
                  <a:srgbClr val="3366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Lưu lại tệp bằng tên: kemsuachua-duahau.docx</a:t>
            </a:r>
            <a:endParaRPr lang="en-US" sz="2000">
              <a:solidFill>
                <a:srgbClr val="3366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6"/>
          <p:cNvSpPr txBox="1">
            <a:spLocks noChangeArrowheads="1"/>
          </p:cNvSpPr>
          <p:nvPr/>
        </p:nvSpPr>
        <p:spPr>
          <a:xfrm>
            <a:off x="1752600" y="4435475"/>
            <a:ext cx="5561013" cy="1417638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rgbClr val="336699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panose="020B0502020104020203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panose="020B0502020104020203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panose="020B0502020104020203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panose="020B0502020104020203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panose="020B0502020104020203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panose="020B0502020104020203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panose="020B0502020104020203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panose="020B0502020104020203"/>
              </a:defRPr>
            </a:lvl9pPr>
          </a:lstStyle>
          <a:p>
            <a:pPr>
              <a:defRPr/>
            </a:pPr>
            <a:r>
              <a:rPr lang="en-US" smtClean="0"/>
              <a:t>     </a:t>
            </a:r>
            <a:endParaRPr lang="en-US" smtClean="0"/>
          </a:p>
        </p:txBody>
      </p:sp>
      <p:sp>
        <p:nvSpPr>
          <p:cNvPr id="3" name="Text Box 2"/>
          <p:cNvSpPr txBox="1"/>
          <p:nvPr/>
        </p:nvSpPr>
        <p:spPr>
          <a:xfrm>
            <a:off x="1049019" y="1826260"/>
            <a:ext cx="8009256" cy="501586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vi-VN" altLang="en-US" sz="2000" b="1" noProof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Kem sữa chua dưa hấu</a:t>
            </a:r>
            <a:endParaRPr lang="vi-VN" altLang="en-US" sz="2000" b="1" noProof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vi-VN" altLang="en-US" sz="2000" b="1" noProof="1"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Nguyên Liệu</a:t>
            </a:r>
            <a:endParaRPr lang="vi-VN" altLang="en-US" sz="2000" b="1" noProof="1">
              <a:gradFill>
                <a:gsLst>
                  <a:gs pos="0">
                    <a:srgbClr val="14CD68"/>
                  </a:gs>
                  <a:gs pos="100000">
                    <a:srgbClr val="0B6E38"/>
                  </a:gs>
                </a:gsLst>
                <a:lin scaled="0"/>
              </a:gra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altLang="en-US" sz="2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Dưa hấu: 250 g</a:t>
            </a:r>
            <a:endParaRPr lang="vi-VN" altLang="en-US" sz="2000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altLang="en-US" sz="2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Sữa chua: 100g</a:t>
            </a:r>
            <a:endParaRPr lang="vi-VN" altLang="en-US" sz="2000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altLang="en-US" sz="2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Mật ong: 1 thìa cà phê</a:t>
            </a:r>
            <a:endParaRPr lang="vi-VN" altLang="en-US" sz="2000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vi-VN" altLang="en-US" sz="2000" b="1" noProof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 cụ</a:t>
            </a:r>
            <a:endParaRPr lang="vi-VN" altLang="en-US" sz="2000" b="1" noProof="1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altLang="en-US" sz="2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1 tô to</a:t>
            </a:r>
            <a:endParaRPr lang="vi-VN" altLang="en-US" sz="2000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altLang="en-US" sz="2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4 khuôn làm kem</a:t>
            </a:r>
            <a:endParaRPr lang="vi-VN" altLang="en-US" sz="2000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vi-VN" altLang="en-US" sz="2000" b="1" noProof="1"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</a:t>
            </a:r>
            <a:endParaRPr lang="vi-VN" altLang="en-US" sz="2000" b="1" noProof="1">
              <a:gradFill>
                <a:gsLst>
                  <a:gs pos="0">
                    <a:srgbClr val="14CD68"/>
                  </a:gs>
                  <a:gs pos="100000">
                    <a:srgbClr val="0B6E38"/>
                  </a:gs>
                </a:gsLst>
                <a:lin scaled="0"/>
              </a:gra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altLang="en-US" sz="2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1 - Cho dưa hấu vào tô</a:t>
            </a:r>
            <a:endParaRPr lang="vi-VN" altLang="en-US" sz="2000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altLang="en-US" sz="2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2 - Nghiền nát dưa hấu,</a:t>
            </a:r>
            <a:endParaRPr lang="vi-VN" altLang="en-US" sz="2000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altLang="en-US" sz="2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3 - Cho sữa chua và mật ong vào tô.</a:t>
            </a:r>
            <a:endParaRPr lang="vi-VN" altLang="en-US" sz="2000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altLang="en-US" sz="2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4 - Trộn đều hỗn hợp.</a:t>
            </a:r>
            <a:endParaRPr lang="vi-VN" altLang="en-US" sz="2000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altLang="en-US" sz="2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5 - Cho hỗn hợp vào khuôn làm kem</a:t>
            </a:r>
            <a:endParaRPr lang="vi-VN" altLang="en-US" sz="2000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altLang="en-US" sz="2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6 - Đặt khuôn kem vào ngăn đá tủ lạnh trong thời gian ít nhất 4 tiếng</a:t>
            </a:r>
            <a:endParaRPr lang="vi-VN" altLang="en-US" sz="2000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altLang="en-US" sz="2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7 - Lấy kem ra thưởng thức.</a:t>
            </a:r>
            <a:endParaRPr lang="vi-VN" altLang="en-US" sz="2000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1" name="Picture 2" descr="08800000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-381000"/>
            <a:ext cx="19621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2" name="Picture 3" descr="153000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47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3" name="Picture 4" descr="152000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1722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4" name="Picture 5" descr="152000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638175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5" name="Picture 6" descr="152000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2004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6" name="Picture 7" descr="152000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34290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 txBox="1">
            <a:spLocks noChangeArrowheads="1"/>
          </p:cNvSpPr>
          <p:nvPr/>
        </p:nvSpPr>
        <p:spPr>
          <a:xfrm>
            <a:off x="1676400" y="-149225"/>
            <a:ext cx="6858000" cy="609600"/>
          </a:xfrm>
          <a:prstGeom prst="rect">
            <a:avLst/>
          </a:prstGeom>
          <a:noFill/>
          <a:ln w="38100" cap="flat">
            <a:noFill/>
            <a:prstDash val="lgDash"/>
            <a:miter lim="800000"/>
          </a:ln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300" kern="1200">
                <a:solidFill>
                  <a:srgbClr val="572314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panose="020B0502020104020203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panose="020B0502020104020203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panose="020B0502020104020203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panose="020B0502020104020203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panose="020B0502020104020203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panose="020B0502020104020203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panose="020B0502020104020203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panose="020B0502020104020203"/>
              </a:defRPr>
            </a:lvl9pPr>
          </a:lstStyle>
          <a:p>
            <a:pPr>
              <a:defRPr/>
            </a:pPr>
            <a:endParaRPr lang="vi-VN" altLang="en-US" sz="1900" b="1" smtClean="0">
              <a:solidFill>
                <a:srgbClr val="FF3300"/>
              </a:solidFill>
              <a:latin typeface="Times New Roman" panose="02020603050405020304" pitchFamily="18" charset="0"/>
            </a:endParaRPr>
          </a:p>
          <a:p>
            <a:pPr>
              <a:defRPr/>
            </a:pPr>
            <a:r>
              <a:rPr lang="vi-VN" altLang="en-US" sz="1900" b="1" smtClean="0">
                <a:solidFill>
                  <a:srgbClr val="FF3300"/>
                </a:solidFill>
                <a:latin typeface="Times New Roman" panose="02020603050405020304" pitchFamily="18" charset="0"/>
              </a:rPr>
              <a:t>NHIỆM VỤ 2: </a:t>
            </a:r>
            <a:endParaRPr lang="vi-VN" altLang="en-US" sz="1900" b="1" smtClean="0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390525" y="620713"/>
            <a:ext cx="8756650" cy="1238250"/>
          </a:xfrm>
          <a:prstGeom prst="rect">
            <a:avLst/>
          </a:prstGeom>
          <a:solidFill>
            <a:schemeClr val="bg2"/>
          </a:solidFill>
        </p:spPr>
        <p:txBody>
          <a:bodyPr/>
          <a:lstStyle/>
          <a:p>
            <a:pPr eaLnBrk="0" hangingPunct="0"/>
            <a:r>
              <a:rPr lang="en-US" sz="2400">
                <a:solidFill>
                  <a:srgbClr val="3366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Thảo luận nhóm và đại diện nhóm trả lời, hoàn thành các câu hỏi sau: </a:t>
            </a:r>
            <a:endParaRPr lang="en-US" sz="2400">
              <a:solidFill>
                <a:srgbClr val="3366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hangingPunct="0"/>
            <a:r>
              <a:rPr lang="en-US" sz="2400">
                <a:solidFill>
                  <a:srgbClr val="3366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Câu 1: Em hãy nêu các bước thực hiện tìm kiếm trong Word? </a:t>
            </a:r>
            <a:endParaRPr lang="en-US" sz="2400">
              <a:solidFill>
                <a:srgbClr val="3366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hangingPunct="0"/>
            <a:r>
              <a:rPr lang="en-US" sz="2400">
                <a:solidFill>
                  <a:srgbClr val="3366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Câu 2: Em hãy nêu các bước thực hiện thay thế trong Word?</a:t>
            </a:r>
            <a:endParaRPr lang="en-US" sz="2400">
              <a:solidFill>
                <a:srgbClr val="3366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6"/>
          <p:cNvSpPr txBox="1">
            <a:spLocks noChangeArrowheads="1"/>
          </p:cNvSpPr>
          <p:nvPr/>
        </p:nvSpPr>
        <p:spPr>
          <a:xfrm>
            <a:off x="1752600" y="4435475"/>
            <a:ext cx="5561013" cy="1417638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rgbClr val="336699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panose="020B0502020104020203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panose="020B0502020104020203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panose="020B0502020104020203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panose="020B0502020104020203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panose="020B0502020104020203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panose="020B0502020104020203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panose="020B0502020104020203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panose="020B0502020104020203"/>
              </a:defRPr>
            </a:lvl9pPr>
          </a:lstStyle>
          <a:p>
            <a:pPr>
              <a:defRPr/>
            </a:pPr>
            <a:r>
              <a:rPr lang="en-US" smtClean="0"/>
              <a:t>     </a:t>
            </a:r>
            <a:endParaRPr lang="en-US" smtClean="0"/>
          </a:p>
        </p:txBody>
      </p:sp>
      <p:sp>
        <p:nvSpPr>
          <p:cNvPr id="19" name="Rectangle 11"/>
          <p:cNvSpPr txBox="1">
            <a:spLocks noChangeArrowheads="1"/>
          </p:cNvSpPr>
          <p:nvPr/>
        </p:nvSpPr>
        <p:spPr bwMode="auto">
          <a:xfrm>
            <a:off x="969963" y="2116138"/>
            <a:ext cx="7816850" cy="122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65125" indent="-282575"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</a:pPr>
            <a:r>
              <a:rPr lang="en-US" altLang="zh-CN" sz="2400" b="1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a. Tìm kiếm: Gồm có 3 bước.</a:t>
            </a:r>
            <a:endParaRPr lang="en-US" altLang="zh-CN" sz="2400" b="1">
              <a:solidFill>
                <a:srgbClr val="FF000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</a:pPr>
            <a:r>
              <a:rPr lang="en-US" altLang="zh-CN" sz="2400" b="1">
                <a:solidFill>
                  <a:schemeClr val="tx2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B1. N</a:t>
            </a:r>
            <a:r>
              <a:rPr lang="vi-VN" altLang="en-US" sz="2400" b="1">
                <a:solidFill>
                  <a:schemeClr val="tx2"/>
                </a:solidFill>
                <a:latin typeface="Times New Roman" panose="02020603050405020304" pitchFamily="18" charset="0"/>
              </a:rPr>
              <a:t>h</a:t>
            </a:r>
            <a:r>
              <a:rPr lang="en-US" altLang="zh-CN" sz="2400" b="1">
                <a:solidFill>
                  <a:schemeClr val="tx2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áy chuột vào thẻ Home.</a:t>
            </a:r>
            <a:endParaRPr lang="en-US" altLang="zh-CN" sz="2400" b="1">
              <a:solidFill>
                <a:schemeClr val="tx2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</a:pPr>
            <a:r>
              <a:rPr lang="en-US" altLang="zh-CN" sz="2400" b="1">
                <a:solidFill>
                  <a:schemeClr val="tx2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B2. Trong nhóm lệnh Editing \ Find.</a:t>
            </a:r>
            <a:endParaRPr lang="en-US" altLang="zh-CN" sz="2400" b="1">
              <a:solidFill>
                <a:schemeClr val="tx2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</a:pPr>
            <a:r>
              <a:rPr lang="en-US" altLang="zh-CN" sz="2400" b="1">
                <a:solidFill>
                  <a:schemeClr val="tx2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B3. Gõ từ, cụm từ cần tìm rồi nhấn phím Enter.</a:t>
            </a:r>
            <a:endParaRPr lang="en-US" altLang="zh-CN" sz="2400" b="1">
              <a:solidFill>
                <a:schemeClr val="tx2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</a:pPr>
            <a:r>
              <a:rPr lang="en-US" altLang="zh-CN" sz="2400" b="1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b. Thay thế: Gồm 4 bước:</a:t>
            </a:r>
            <a:endParaRPr lang="en-US" altLang="zh-CN" sz="2400" b="1">
              <a:solidFill>
                <a:srgbClr val="FF000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</a:pPr>
            <a:r>
              <a:rPr lang="en-US" altLang="zh-CN" sz="2400" b="1">
                <a:solidFill>
                  <a:schemeClr val="tx2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B1. Trong nhóm lệnh Editing \ Replace.</a:t>
            </a:r>
            <a:endParaRPr lang="en-US" altLang="zh-CN" sz="2400" b="1">
              <a:solidFill>
                <a:schemeClr val="tx2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</a:pPr>
            <a:r>
              <a:rPr lang="en-US" altLang="zh-CN" sz="2400" b="1">
                <a:solidFill>
                  <a:schemeClr val="tx2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B2. Gõ từ, cụm từ cần tìm trong ô Find what.</a:t>
            </a:r>
            <a:endParaRPr lang="en-US" altLang="zh-CN" sz="2400" b="1">
              <a:solidFill>
                <a:schemeClr val="tx2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</a:pPr>
            <a:r>
              <a:rPr lang="en-US" altLang="zh-CN" sz="2400" b="1">
                <a:solidFill>
                  <a:schemeClr val="tx2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B3. Gõ từ hoặc cụm từ thay thế trong ô Replace with.</a:t>
            </a:r>
            <a:endParaRPr lang="en-US" altLang="zh-CN" sz="2400" b="1">
              <a:solidFill>
                <a:schemeClr val="tx2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</a:pPr>
            <a:r>
              <a:rPr lang="en-US" altLang="zh-CN" sz="2400" b="1">
                <a:solidFill>
                  <a:schemeClr val="tx2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B4. Nháy chuột vào nút Replace (replace All) để thực hiện thay thế.  </a:t>
            </a:r>
            <a:endParaRPr lang="en-US" altLang="zh-CN" sz="2400" b="1">
              <a:solidFill>
                <a:schemeClr val="tx2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5" name="Picture 2" descr="08800000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7162800" y="-381000"/>
            <a:ext cx="19621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66" name="Picture 3" descr="1530000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447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67" name="Picture 4" descr="1520000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61722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68" name="Picture 5" descr="1520000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76800" y="638175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69" name="Picture 6" descr="1520000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32004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0" name="Picture 7" descr="1520000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458200" y="34290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 txBox="1">
            <a:spLocks noChangeArrowheads="1"/>
          </p:cNvSpPr>
          <p:nvPr/>
        </p:nvSpPr>
        <p:spPr>
          <a:xfrm>
            <a:off x="1296035" y="127000"/>
            <a:ext cx="6858000" cy="609600"/>
          </a:xfrm>
          <a:prstGeom prst="rect">
            <a:avLst/>
          </a:prstGeom>
          <a:noFill/>
          <a:ln w="38100" cap="flat">
            <a:noFill/>
            <a:prstDash val="lgDash"/>
            <a:miter lim="800000"/>
          </a:ln>
        </p:spPr>
        <p:txBody>
          <a:bodyPr/>
          <a:lstStyle/>
          <a:p>
            <a:pPr algn="ctr" eaLnBrk="0" hangingPunct="0"/>
            <a:r>
              <a:rPr lang="en-US" altLang="zh-CN" sz="36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" panose="02010600030101010101" pitchFamily="2" charset="-122"/>
              </a:rPr>
              <a:t>TIẾT 27: </a:t>
            </a:r>
            <a:endParaRPr lang="en-US" altLang="zh-CN" sz="3600" b="1">
              <a:solidFill>
                <a:srgbClr val="FF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algn="ctr" eaLnBrk="0" hangingPunct="0"/>
            <a:r>
              <a:rPr lang="en-US" altLang="zh-CN" sz="36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" panose="02010600030101010101" pitchFamily="2" charset="-122"/>
              </a:rPr>
              <a:t>TÌM KIẾM VÀ THAY THẾ</a:t>
            </a:r>
            <a:endParaRPr lang="en-US" altLang="zh-CN" sz="3600" b="1">
              <a:solidFill>
                <a:srgbClr val="FF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grpSp>
        <p:nvGrpSpPr>
          <p:cNvPr id="2" name="Group 2"/>
          <p:cNvGrpSpPr/>
          <p:nvPr/>
        </p:nvGrpSpPr>
        <p:grpSpPr bwMode="auto">
          <a:xfrm>
            <a:off x="2171065" y="1270000"/>
            <a:ext cx="4648200" cy="533400"/>
            <a:chOff x="144" y="1152"/>
            <a:chExt cx="4648" cy="293"/>
          </a:xfrm>
        </p:grpSpPr>
        <p:sp>
          <p:nvSpPr>
            <p:cNvPr id="36873" name="AutoShape 3"/>
            <p:cNvSpPr>
              <a:spLocks noChangeArrowheads="1"/>
            </p:cNvSpPr>
            <p:nvPr/>
          </p:nvSpPr>
          <p:spPr bwMode="auto">
            <a:xfrm>
              <a:off x="336" y="1152"/>
              <a:ext cx="4456" cy="293"/>
            </a:xfrm>
            <a:prstGeom prst="roundRect">
              <a:avLst>
                <a:gd name="adj" fmla="val 50000"/>
              </a:avLst>
            </a:prstGeom>
            <a:noFill/>
            <a:ln w="28575">
              <a:solidFill>
                <a:schemeClr val="bg2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r>
                <a:rPr lang="vi-VN" altLang="en-US" sz="2800" b="1">
                  <a:solidFill>
                    <a:srgbClr val="660033"/>
                  </a:solidFill>
                  <a:latin typeface="Times New Roman" panose="02020603050405020304" pitchFamily="18" charset="0"/>
                </a:rPr>
                <a:t>1</a:t>
              </a:r>
              <a:r>
                <a:rPr lang="en-US" altLang="zh-CN" sz="2800" b="1">
                  <a:solidFill>
                    <a:srgbClr val="660033"/>
                  </a:solidFill>
                  <a:latin typeface="Times New Roman" panose="02020603050405020304" pitchFamily="18" charset="0"/>
                  <a:ea typeface="SimSun" panose="02010600030101010101" pitchFamily="2" charset="-122"/>
                </a:rPr>
                <a:t>. Tìm </a:t>
              </a:r>
              <a:r>
                <a:rPr lang="vi-VN" altLang="en-US" sz="2800" b="1">
                  <a:solidFill>
                    <a:srgbClr val="660033"/>
                  </a:solidFill>
                  <a:latin typeface="Times New Roman" panose="02020603050405020304" pitchFamily="18" charset="0"/>
                </a:rPr>
                <a:t>Kiếm</a:t>
              </a:r>
              <a:endParaRPr lang="vi-VN" altLang="en-US" sz="2800" b="1">
                <a:solidFill>
                  <a:srgbClr val="660033"/>
                </a:solidFill>
                <a:latin typeface="Times New Roman" panose="02020603050405020304" pitchFamily="18" charset="0"/>
              </a:endParaRPr>
            </a:p>
          </p:txBody>
        </p:sp>
        <p:grpSp>
          <p:nvGrpSpPr>
            <p:cNvPr id="36874" name="Group 4"/>
            <p:cNvGrpSpPr/>
            <p:nvPr/>
          </p:nvGrpSpPr>
          <p:grpSpPr bwMode="auto">
            <a:xfrm>
              <a:off x="144" y="1176"/>
              <a:ext cx="240" cy="240"/>
              <a:chOff x="2078" y="1680"/>
              <a:chExt cx="1615" cy="1615"/>
            </a:xfrm>
          </p:grpSpPr>
          <p:sp>
            <p:nvSpPr>
              <p:cNvPr id="36875" name="Oval 5"/>
              <p:cNvSpPr>
                <a:spLocks noChangeArrowheads="1"/>
              </p:cNvSpPr>
              <p:nvPr/>
            </p:nvSpPr>
            <p:spPr bwMode="auto">
              <a:xfrm>
                <a:off x="2078" y="1689"/>
                <a:ext cx="1613" cy="1608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wrap="none" anchor="ctr"/>
              <a:lstStyle/>
              <a:p>
                <a:endParaRPr lang="en-US" altLang="zh-CN">
                  <a:ea typeface="SimSun" panose="02010600030101010101" pitchFamily="2" charset="-122"/>
                </a:endParaRPr>
              </a:p>
            </p:txBody>
          </p:sp>
          <p:sp>
            <p:nvSpPr>
              <p:cNvPr id="36876" name="Oval 6"/>
              <p:cNvSpPr>
                <a:spLocks noChangeArrowheads="1"/>
              </p:cNvSpPr>
              <p:nvPr/>
            </p:nvSpPr>
            <p:spPr bwMode="auto">
              <a:xfrm>
                <a:off x="2174" y="1771"/>
                <a:ext cx="1421" cy="1432"/>
              </a:xfrm>
              <a:prstGeom prst="ellipse">
                <a:avLst/>
              </a:prstGeom>
              <a:gradFill rotWithShape="1">
                <a:gsLst>
                  <a:gs pos="0">
                    <a:srgbClr val="A2A2A2"/>
                  </a:gs>
                  <a:gs pos="50000">
                    <a:srgbClr val="FFFFFF"/>
                  </a:gs>
                  <a:gs pos="100000">
                    <a:srgbClr val="A2A2A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wrap="none" anchor="ctr"/>
              <a:lstStyle/>
              <a:p>
                <a:endParaRPr lang="en-US" altLang="zh-CN">
                  <a:ea typeface="SimSun" panose="02010600030101010101" pitchFamily="2" charset="-122"/>
                </a:endParaRPr>
              </a:p>
            </p:txBody>
          </p:sp>
          <p:sp>
            <p:nvSpPr>
              <p:cNvPr id="15" name="Oval 7"/>
              <p:cNvSpPr>
                <a:spLocks noChangeArrowheads="1"/>
              </p:cNvSpPr>
              <p:nvPr/>
            </p:nvSpPr>
            <p:spPr bwMode="gray">
              <a:xfrm>
                <a:off x="2249" y="1859"/>
                <a:ext cx="1260" cy="1262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endParaRPr lang="en-US">
                  <a:latin typeface="Gill Sans MT" panose="020B0502020104020203"/>
                </a:endParaRPr>
              </a:p>
            </p:txBody>
          </p:sp>
          <p:sp>
            <p:nvSpPr>
              <p:cNvPr id="36878" name="Oval 8"/>
              <p:cNvSpPr>
                <a:spLocks noChangeArrowheads="1"/>
              </p:cNvSpPr>
              <p:nvPr/>
            </p:nvSpPr>
            <p:spPr bwMode="auto">
              <a:xfrm>
                <a:off x="2249" y="1859"/>
                <a:ext cx="1260" cy="1262"/>
              </a:xfrm>
              <a:prstGeom prst="ellipse">
                <a:avLst/>
              </a:prstGeom>
              <a:gradFill rotWithShape="1">
                <a:gsLst>
                  <a:gs pos="0">
                    <a:srgbClr val="000000"/>
                  </a:gs>
                  <a:gs pos="100000">
                    <a:srgbClr val="FFCC00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 altLang="zh-CN">
                  <a:ea typeface="SimSun" panose="02010600030101010101" pitchFamily="2" charset="-122"/>
                </a:endParaRPr>
              </a:p>
            </p:txBody>
          </p:sp>
          <p:sp>
            <p:nvSpPr>
              <p:cNvPr id="17" name="Oval 9"/>
              <p:cNvSpPr>
                <a:spLocks noChangeArrowheads="1"/>
              </p:cNvSpPr>
              <p:nvPr/>
            </p:nvSpPr>
            <p:spPr bwMode="gray">
              <a:xfrm>
                <a:off x="2334" y="1941"/>
                <a:ext cx="1100" cy="1097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</p:spPr>
            <p:txBody>
              <a:bodyPr anchor="ctr">
                <a:spAutoFit/>
              </a:bodyPr>
              <a:lstStyle/>
              <a:p>
                <a:pPr>
                  <a:defRPr/>
                </a:pPr>
                <a:endParaRPr lang="en-US">
                  <a:latin typeface="Gill Sans MT" panose="020B0502020104020203"/>
                </a:endParaRPr>
              </a:p>
            </p:txBody>
          </p:sp>
          <p:sp>
            <p:nvSpPr>
              <p:cNvPr id="36880" name="Oval 10"/>
              <p:cNvSpPr>
                <a:spLocks noChangeArrowheads="1"/>
              </p:cNvSpPr>
              <p:nvPr/>
            </p:nvSpPr>
            <p:spPr bwMode="auto">
              <a:xfrm>
                <a:off x="2334" y="1941"/>
                <a:ext cx="1100" cy="1097"/>
              </a:xfrm>
              <a:prstGeom prst="ellipse">
                <a:avLst/>
              </a:prstGeom>
              <a:gradFill rotWithShape="1">
                <a:gsLst>
                  <a:gs pos="0">
                    <a:srgbClr val="FFCC00"/>
                  </a:gs>
                  <a:gs pos="100000">
                    <a:srgbClr val="7C6300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 altLang="zh-CN">
                  <a:ea typeface="SimSun" panose="02010600030101010101" pitchFamily="2" charset="-122"/>
                </a:endParaRPr>
              </a:p>
            </p:txBody>
          </p:sp>
        </p:grpSp>
      </p:grpSp>
      <p:sp>
        <p:nvSpPr>
          <p:cNvPr id="19" name="Rectangle 11"/>
          <p:cNvSpPr txBox="1">
            <a:spLocks noChangeArrowheads="1"/>
          </p:cNvSpPr>
          <p:nvPr/>
        </p:nvSpPr>
        <p:spPr bwMode="auto">
          <a:xfrm>
            <a:off x="685800" y="1889125"/>
            <a:ext cx="7696200" cy="122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65125" indent="-282575"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</a:pPr>
            <a:r>
              <a:rPr lang="en-US" altLang="zh-CN" sz="3200" b="1">
                <a:solidFill>
                  <a:schemeClr val="tx2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Các bước thực hiện:</a:t>
            </a:r>
            <a:endParaRPr lang="en-US" altLang="zh-CN" sz="3200">
              <a:solidFill>
                <a:schemeClr val="tx2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eaLnBrk="0" hangingPunct="0">
              <a:spcBef>
                <a:spcPts val="600"/>
              </a:spcBef>
              <a:buClr>
                <a:schemeClr val="accent1"/>
              </a:buClr>
              <a:buSzPct val="80000"/>
            </a:pPr>
            <a:r>
              <a:rPr lang="en-US" altLang="zh-CN" sz="3200" i="1">
                <a:solidFill>
                  <a:schemeClr val="tx2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 		</a:t>
            </a:r>
            <a:r>
              <a:rPr lang="en-US" altLang="zh-CN" sz="3200" b="1">
                <a:solidFill>
                  <a:schemeClr val="tx2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*Bước 1:</a:t>
            </a:r>
            <a:endParaRPr lang="en-US" altLang="zh-CN" sz="3200" b="1">
              <a:solidFill>
                <a:schemeClr val="tx2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eaLnBrk="0" hangingPunct="0">
              <a:spcBef>
                <a:spcPts val="600"/>
              </a:spcBef>
              <a:buClr>
                <a:schemeClr val="accent1"/>
              </a:buClr>
              <a:buSzPct val="80000"/>
            </a:pPr>
            <a:r>
              <a:rPr lang="en-US" altLang="zh-CN" sz="3200" b="1">
                <a:solidFill>
                  <a:schemeClr val="tx2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			Vào </a:t>
            </a:r>
            <a:r>
              <a:rPr lang="vi-VN" altLang="en-US" sz="3200" b="1">
                <a:solidFill>
                  <a:srgbClr val="FF3300"/>
                </a:solidFill>
                <a:latin typeface="Times New Roman" panose="02020603050405020304" pitchFamily="18" charset="0"/>
              </a:rPr>
              <a:t>Home --&gt;Editing--&gt;Find</a:t>
            </a:r>
            <a:r>
              <a:rPr lang="en-US" altLang="zh-CN" sz="3200" b="1">
                <a:solidFill>
                  <a:srgbClr val="FF33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3200" b="1">
                <a:solidFill>
                  <a:schemeClr val="tx2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xuất hiện.</a:t>
            </a:r>
            <a:endParaRPr lang="en-US" altLang="zh-CN" sz="3200" b="1">
              <a:solidFill>
                <a:schemeClr val="tx2"/>
              </a:solidFill>
              <a:ea typeface="SimSun" panose="02010600030101010101" pitchFamily="2" charset="-122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9175" y="4038600"/>
            <a:ext cx="6049645" cy="253492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2289175" y="4267200"/>
            <a:ext cx="680720" cy="281940"/>
          </a:xfrm>
          <a:prstGeom prst="roundRect">
            <a:avLst/>
          </a:prstGeom>
          <a:noFill/>
          <a:ln w="57150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uiExpand="1" build="p"/>
      <p:bldP spid="4" grpId="0" animBg="1"/>
      <p:bldP spid="4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33600" y="1511935"/>
            <a:ext cx="6267450" cy="2193290"/>
          </a:xfrm>
          <a:prstGeom prst="rect">
            <a:avLst/>
          </a:prstGeom>
        </p:spPr>
      </p:pic>
      <p:pic>
        <p:nvPicPr>
          <p:cNvPr id="37889" name="Picture 2" descr="0880000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62800" y="-381000"/>
            <a:ext cx="19621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0" name="Picture 3" descr="1530000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447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1" name="Picture 4" descr="1520000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4800" y="61722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2" name="Picture 5" descr="1520000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76800" y="638175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3" name="Picture 6" descr="1520000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" y="32004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4" name="Picture 7" descr="1520000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458200" y="34290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 txBox="1">
            <a:spLocks noChangeArrowheads="1"/>
          </p:cNvSpPr>
          <p:nvPr/>
        </p:nvSpPr>
        <p:spPr>
          <a:xfrm>
            <a:off x="1676400" y="76200"/>
            <a:ext cx="6858000" cy="609600"/>
          </a:xfrm>
          <a:prstGeom prst="rect">
            <a:avLst/>
          </a:prstGeom>
          <a:noFill/>
          <a:ln w="38100" cap="flat">
            <a:noFill/>
            <a:prstDash val="lgDash"/>
            <a:miter lim="800000"/>
          </a:ln>
        </p:spPr>
        <p:txBody>
          <a:bodyPr/>
          <a:lstStyle/>
          <a:p>
            <a:pPr eaLnBrk="0" hangingPunct="0"/>
            <a:r>
              <a:rPr lang="en-US" altLang="zh-CN" sz="36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" panose="02010600030101010101" pitchFamily="2" charset="-122"/>
              </a:rPr>
              <a:t>TÌM KIẾM VÀ THAY THẾ</a:t>
            </a:r>
            <a:endParaRPr lang="en-US" altLang="zh-CN" sz="3600" b="1">
              <a:solidFill>
                <a:srgbClr val="FF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533400" y="3810000"/>
            <a:ext cx="8610600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 marL="365125" indent="-282575"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algn="just" eaLnBrk="0" hangingPunct="0">
              <a:spcBef>
                <a:spcPts val="600"/>
              </a:spcBef>
              <a:buClr>
                <a:schemeClr val="accent1"/>
              </a:buClr>
              <a:buSzPct val="80000"/>
            </a:pPr>
            <a:r>
              <a:rPr lang="en-US" altLang="zh-CN" sz="3200">
                <a:latin typeface="Times New Roman" panose="02020603050405020304" pitchFamily="18" charset="0"/>
                <a:ea typeface="SimSun" panose="02010600030101010101" pitchFamily="2" charset="-122"/>
              </a:rPr>
              <a:t>	*Bước 2: Gõ nội dung cần tìm vào ô </a:t>
            </a:r>
            <a:r>
              <a:rPr lang="en-US" altLang="zh-CN" sz="3200" b="1" u="sng">
                <a:latin typeface="Times New Roman" panose="02020603050405020304" pitchFamily="18" charset="0"/>
                <a:ea typeface="SimSun" panose="02010600030101010101" pitchFamily="2" charset="-122"/>
              </a:rPr>
              <a:t>Find what</a:t>
            </a:r>
            <a:r>
              <a:rPr lang="en-US" altLang="zh-CN" sz="3200">
                <a:latin typeface="Times New Roman" panose="02020603050405020304" pitchFamily="18" charset="0"/>
                <a:ea typeface="SimSun" panose="02010600030101010101" pitchFamily="2" charset="-122"/>
              </a:rPr>
              <a:t>.</a:t>
            </a:r>
            <a:endParaRPr lang="en-US" altLang="zh-CN" sz="320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algn="just" eaLnBrk="0" hangingPunct="0">
              <a:spcBef>
                <a:spcPts val="600"/>
              </a:spcBef>
              <a:buClr>
                <a:schemeClr val="accent1"/>
              </a:buClr>
              <a:buSzPct val="80000"/>
            </a:pPr>
            <a:r>
              <a:rPr lang="en-US" altLang="zh-CN" sz="3200">
                <a:latin typeface="Times New Roman" panose="02020603050405020304" pitchFamily="18" charset="0"/>
                <a:ea typeface="SimSun" panose="02010600030101010101" pitchFamily="2" charset="-122"/>
              </a:rPr>
              <a:t>	*Bước 3: Nháy vào </a:t>
            </a:r>
            <a:r>
              <a:rPr lang="en-US" altLang="zh-CN" sz="3200" b="1" u="sng">
                <a:latin typeface="Times New Roman" panose="02020603050405020304" pitchFamily="18" charset="0"/>
                <a:ea typeface="SimSun" panose="02010600030101010101" pitchFamily="2" charset="-122"/>
              </a:rPr>
              <a:t>Find Next</a:t>
            </a:r>
            <a:r>
              <a:rPr lang="en-US" altLang="zh-CN" sz="3200">
                <a:latin typeface="Times New Roman" panose="02020603050405020304" pitchFamily="18" charset="0"/>
                <a:ea typeface="SimSun" panose="02010600030101010101" pitchFamily="2" charset="-122"/>
              </a:rPr>
              <a:t> nếu muốn tìm tiếp.</a:t>
            </a:r>
            <a:endParaRPr lang="en-US" altLang="zh-CN" sz="320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algn="just" eaLnBrk="0" hangingPunct="0">
              <a:spcBef>
                <a:spcPts val="600"/>
              </a:spcBef>
              <a:buClr>
                <a:schemeClr val="accent1"/>
              </a:buClr>
              <a:buSzPct val="80000"/>
            </a:pPr>
            <a:r>
              <a:rPr lang="en-US" altLang="zh-CN" sz="3200">
                <a:latin typeface="Times New Roman" panose="02020603050405020304" pitchFamily="18" charset="0"/>
                <a:ea typeface="SimSun" panose="02010600030101010101" pitchFamily="2" charset="-122"/>
              </a:rPr>
              <a:t>	</a:t>
            </a:r>
            <a:r>
              <a:rPr lang="vi-VN" altLang="en-US" sz="3200">
                <a:latin typeface="Times New Roman" panose="02020603050405020304" pitchFamily="18" charset="0"/>
              </a:rPr>
              <a:t>   hoặc nhấn </a:t>
            </a:r>
            <a:r>
              <a:rPr lang="en-US" altLang="zh-CN" sz="3200">
                <a:latin typeface="Times New Roman" panose="02020603050405020304" pitchFamily="18" charset="0"/>
                <a:ea typeface="SimSun" panose="02010600030101010101" pitchFamily="2" charset="-122"/>
              </a:rPr>
              <a:t>vào </a:t>
            </a:r>
            <a:r>
              <a:rPr lang="en-US" altLang="zh-CN" sz="3200" b="1" u="sng">
                <a:latin typeface="Times New Roman" panose="02020603050405020304" pitchFamily="18" charset="0"/>
                <a:ea typeface="SimSun" panose="02010600030101010101" pitchFamily="2" charset="-122"/>
              </a:rPr>
              <a:t>Cancel</a:t>
            </a:r>
            <a:r>
              <a:rPr lang="en-US" altLang="zh-CN" sz="3200">
                <a:latin typeface="Times New Roman" panose="02020603050405020304" pitchFamily="18" charset="0"/>
                <a:ea typeface="SimSun" panose="02010600030101010101" pitchFamily="2" charset="-122"/>
              </a:rPr>
              <a:t> nếu muốn kết thúc.</a:t>
            </a:r>
            <a:endParaRPr lang="en-US" altLang="zh-CN" sz="320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algn="just" eaLnBrk="0" hangingPunct="0">
              <a:spcBef>
                <a:spcPts val="600"/>
              </a:spcBef>
              <a:buClr>
                <a:schemeClr val="accent1"/>
              </a:buClr>
              <a:buSzPct val="80000"/>
            </a:pPr>
            <a:r>
              <a:rPr lang="en-US" altLang="zh-CN" sz="3200">
                <a:latin typeface="Times New Roman" panose="02020603050405020304" pitchFamily="18" charset="0"/>
                <a:ea typeface="SimSun" panose="02010600030101010101" pitchFamily="2" charset="-122"/>
              </a:rPr>
              <a:t>	*</a:t>
            </a:r>
            <a:r>
              <a:rPr lang="en-US" altLang="zh-CN" sz="3200">
                <a:solidFill>
                  <a:srgbClr val="FF0066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Lưu ý</a:t>
            </a:r>
            <a:r>
              <a:rPr lang="en-US" altLang="zh-CN" sz="3200">
                <a:latin typeface="Times New Roman" panose="02020603050405020304" pitchFamily="18" charset="0"/>
                <a:ea typeface="SimSun" panose="02010600030101010101" pitchFamily="2" charset="-122"/>
              </a:rPr>
              <a:t>: Từ (hoặc dãy kí tự) tìm được sẽ được </a:t>
            </a:r>
            <a:endParaRPr lang="en-US" altLang="zh-CN" sz="320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algn="just" eaLnBrk="0" hangingPunct="0">
              <a:spcBef>
                <a:spcPts val="600"/>
              </a:spcBef>
              <a:buClr>
                <a:schemeClr val="accent1"/>
              </a:buClr>
              <a:buSzPct val="80000"/>
            </a:pPr>
            <a:r>
              <a:rPr lang="en-US" altLang="zh-CN" sz="3200">
                <a:latin typeface="Times New Roman" panose="02020603050405020304" pitchFamily="18" charset="0"/>
                <a:ea typeface="SimSun" panose="02010600030101010101" pitchFamily="2" charset="-122"/>
              </a:rPr>
              <a:t>			hiển thị dưới dạng “bôi đen”.</a:t>
            </a:r>
            <a:endParaRPr lang="en-US" altLang="zh-CN" sz="3200"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37898" name="AutoShape 11"/>
          <p:cNvSpPr/>
          <p:nvPr/>
        </p:nvSpPr>
        <p:spPr bwMode="auto">
          <a:xfrm>
            <a:off x="1666875" y="942975"/>
            <a:ext cx="2676525" cy="352425"/>
          </a:xfrm>
          <a:prstGeom prst="borderCallout1">
            <a:avLst>
              <a:gd name="adj1" fmla="val 32431"/>
              <a:gd name="adj2" fmla="val 102847"/>
              <a:gd name="adj3" fmla="val 305585"/>
              <a:gd name="adj4" fmla="val 104033"/>
            </a:avLst>
          </a:prstGeom>
          <a:noFill/>
          <a:ln w="9525">
            <a:solidFill>
              <a:srgbClr val="8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/>
            <a:r>
              <a:rPr lang="en-US" altLang="zh-CN" sz="2000" b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Gõ nội dung cần tìm</a:t>
            </a:r>
            <a:endParaRPr lang="en-US" altLang="zh-CN" sz="2000" b="1">
              <a:solidFill>
                <a:srgbClr val="00000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endParaRPr lang="en-US" altLang="zh-CN" sz="2000" b="1">
              <a:solidFill>
                <a:srgbClr val="00000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2" name="Left Arrow 1">
            <a:hlinkClick r:id="rId5" action="ppaction://hlinksldjump"/>
          </p:cNvPr>
          <p:cNvSpPr/>
          <p:nvPr/>
        </p:nvSpPr>
        <p:spPr>
          <a:xfrm>
            <a:off x="8229600" y="6477000"/>
            <a:ext cx="914400" cy="381000"/>
          </a:xfrm>
          <a:prstGeom prst="lef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charRg st="140" end="18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charRg st="140" end="18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charRg st="187" end="2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9">
                                            <p:txEl>
                                              <p:charRg st="187" end="2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  <p:bldP spid="37898" grpId="0" animBg="1"/>
      <p:bldP spid="37898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3" name="Picture 2" descr="08800000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7162800" y="-381000"/>
            <a:ext cx="19621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4" name="Picture 3" descr="1530000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447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5" name="Picture 4" descr="1520000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61722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6" name="Picture 5" descr="1520000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76800" y="638175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7" name="Picture 6" descr="1520000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32004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8" name="Picture 7" descr="1520000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458200" y="34290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 txBox="1">
            <a:spLocks noChangeArrowheads="1"/>
          </p:cNvSpPr>
          <p:nvPr/>
        </p:nvSpPr>
        <p:spPr>
          <a:xfrm>
            <a:off x="1676400" y="76200"/>
            <a:ext cx="6858000" cy="609600"/>
          </a:xfrm>
          <a:prstGeom prst="rect">
            <a:avLst/>
          </a:prstGeom>
          <a:noFill/>
          <a:ln w="38100" cap="flat">
            <a:noFill/>
            <a:prstDash val="lgDash"/>
            <a:miter lim="800000"/>
          </a:ln>
        </p:spPr>
        <p:txBody>
          <a:bodyPr/>
          <a:lstStyle/>
          <a:p>
            <a:pPr eaLnBrk="0" hangingPunct="0"/>
            <a:r>
              <a:rPr lang="en-US" altLang="zh-CN" sz="36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" panose="02010600030101010101" pitchFamily="2" charset="-122"/>
              </a:rPr>
              <a:t>TÌM KIẾM VÀ THAY THẾ</a:t>
            </a:r>
            <a:endParaRPr lang="en-US" altLang="zh-CN" sz="3600" b="1">
              <a:solidFill>
                <a:srgbClr val="FF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grpSp>
        <p:nvGrpSpPr>
          <p:cNvPr id="2" name="Group 2"/>
          <p:cNvGrpSpPr/>
          <p:nvPr/>
        </p:nvGrpSpPr>
        <p:grpSpPr bwMode="auto">
          <a:xfrm>
            <a:off x="2590800" y="838200"/>
            <a:ext cx="4495800" cy="617538"/>
            <a:chOff x="144" y="1152"/>
            <a:chExt cx="4648" cy="293"/>
          </a:xfrm>
        </p:grpSpPr>
        <p:sp>
          <p:nvSpPr>
            <p:cNvPr id="38921" name="AutoShape 3"/>
            <p:cNvSpPr>
              <a:spLocks noChangeArrowheads="1"/>
            </p:cNvSpPr>
            <p:nvPr/>
          </p:nvSpPr>
          <p:spPr bwMode="auto">
            <a:xfrm>
              <a:off x="336" y="1152"/>
              <a:ext cx="4456" cy="293"/>
            </a:xfrm>
            <a:prstGeom prst="roundRect">
              <a:avLst>
                <a:gd name="adj" fmla="val 50000"/>
              </a:avLst>
            </a:prstGeom>
            <a:noFill/>
            <a:ln w="28575">
              <a:solidFill>
                <a:schemeClr val="bg2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CN" sz="4000" b="1">
                  <a:solidFill>
                    <a:srgbClr val="660033"/>
                  </a:solidFill>
                  <a:latin typeface="Times New Roman" panose="02020603050405020304" pitchFamily="18" charset="0"/>
                  <a:ea typeface="SimSun" panose="02010600030101010101" pitchFamily="2" charset="-122"/>
                </a:rPr>
                <a:t>2. Thay thế</a:t>
              </a:r>
              <a:endParaRPr lang="en-US" altLang="zh-CN" sz="4000" b="1">
                <a:solidFill>
                  <a:srgbClr val="660033"/>
                </a:solidFill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  <p:grpSp>
          <p:nvGrpSpPr>
            <p:cNvPr id="38922" name="Group 4"/>
            <p:cNvGrpSpPr/>
            <p:nvPr/>
          </p:nvGrpSpPr>
          <p:grpSpPr bwMode="auto">
            <a:xfrm>
              <a:off x="144" y="1176"/>
              <a:ext cx="240" cy="240"/>
              <a:chOff x="2078" y="1680"/>
              <a:chExt cx="1615" cy="1615"/>
            </a:xfrm>
          </p:grpSpPr>
          <p:sp>
            <p:nvSpPr>
              <p:cNvPr id="38923" name="Oval 5"/>
              <p:cNvSpPr>
                <a:spLocks noChangeArrowheads="1"/>
              </p:cNvSpPr>
              <p:nvPr/>
            </p:nvSpPr>
            <p:spPr bwMode="auto">
              <a:xfrm>
                <a:off x="2078" y="1681"/>
                <a:ext cx="1612" cy="1612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wrap="none" anchor="ctr"/>
              <a:lstStyle/>
              <a:p>
                <a:endParaRPr lang="en-US" altLang="zh-CN">
                  <a:ea typeface="SimSun" panose="02010600030101010101" pitchFamily="2" charset="-122"/>
                </a:endParaRPr>
              </a:p>
            </p:txBody>
          </p:sp>
          <p:sp>
            <p:nvSpPr>
              <p:cNvPr id="38924" name="Oval 6"/>
              <p:cNvSpPr>
                <a:spLocks noChangeArrowheads="1"/>
              </p:cNvSpPr>
              <p:nvPr/>
            </p:nvSpPr>
            <p:spPr bwMode="auto">
              <a:xfrm>
                <a:off x="2166" y="1772"/>
                <a:ext cx="1436" cy="1424"/>
              </a:xfrm>
              <a:prstGeom prst="ellipse">
                <a:avLst/>
              </a:prstGeom>
              <a:gradFill rotWithShape="1">
                <a:gsLst>
                  <a:gs pos="0">
                    <a:srgbClr val="A2A2A2"/>
                  </a:gs>
                  <a:gs pos="50000">
                    <a:srgbClr val="FFFFFF"/>
                  </a:gs>
                  <a:gs pos="100000">
                    <a:srgbClr val="A2A2A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wrap="none" anchor="ctr"/>
              <a:lstStyle/>
              <a:p>
                <a:endParaRPr lang="en-US" altLang="zh-CN">
                  <a:ea typeface="SimSun" panose="02010600030101010101" pitchFamily="2" charset="-122"/>
                </a:endParaRPr>
              </a:p>
            </p:txBody>
          </p:sp>
          <p:sp>
            <p:nvSpPr>
              <p:cNvPr id="15" name="Oval 7"/>
              <p:cNvSpPr>
                <a:spLocks noChangeArrowheads="1"/>
              </p:cNvSpPr>
              <p:nvPr/>
            </p:nvSpPr>
            <p:spPr bwMode="gray">
              <a:xfrm>
                <a:off x="2255" y="1858"/>
                <a:ext cx="1259" cy="1262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endParaRPr lang="en-US">
                  <a:latin typeface="Gill Sans MT" panose="020B0502020104020203"/>
                </a:endParaRPr>
              </a:p>
            </p:txBody>
          </p:sp>
          <p:sp>
            <p:nvSpPr>
              <p:cNvPr id="38926" name="Oval 8"/>
              <p:cNvSpPr>
                <a:spLocks noChangeArrowheads="1"/>
              </p:cNvSpPr>
              <p:nvPr/>
            </p:nvSpPr>
            <p:spPr bwMode="auto">
              <a:xfrm>
                <a:off x="2255" y="1858"/>
                <a:ext cx="1259" cy="1262"/>
              </a:xfrm>
              <a:prstGeom prst="ellipse">
                <a:avLst/>
              </a:prstGeom>
              <a:gradFill rotWithShape="1">
                <a:gsLst>
                  <a:gs pos="0">
                    <a:srgbClr val="000000"/>
                  </a:gs>
                  <a:gs pos="100000">
                    <a:srgbClr val="FFCC00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 altLang="zh-CN">
                  <a:ea typeface="SimSun" panose="02010600030101010101" pitchFamily="2" charset="-122"/>
                </a:endParaRPr>
              </a:p>
            </p:txBody>
          </p:sp>
          <p:sp>
            <p:nvSpPr>
              <p:cNvPr id="17" name="Oval 9"/>
              <p:cNvSpPr>
                <a:spLocks noChangeArrowheads="1"/>
              </p:cNvSpPr>
              <p:nvPr/>
            </p:nvSpPr>
            <p:spPr bwMode="gray">
              <a:xfrm>
                <a:off x="2332" y="1939"/>
                <a:ext cx="1093" cy="1095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</p:spPr>
            <p:txBody>
              <a:bodyPr anchor="ctr">
                <a:spAutoFit/>
              </a:bodyPr>
              <a:lstStyle/>
              <a:p>
                <a:pPr>
                  <a:defRPr/>
                </a:pPr>
                <a:endParaRPr lang="en-US">
                  <a:latin typeface="Gill Sans MT" panose="020B0502020104020203"/>
                </a:endParaRPr>
              </a:p>
            </p:txBody>
          </p:sp>
          <p:sp>
            <p:nvSpPr>
              <p:cNvPr id="38928" name="Oval 10"/>
              <p:cNvSpPr>
                <a:spLocks noChangeArrowheads="1"/>
              </p:cNvSpPr>
              <p:nvPr/>
            </p:nvSpPr>
            <p:spPr bwMode="auto">
              <a:xfrm>
                <a:off x="2332" y="1939"/>
                <a:ext cx="1093" cy="1095"/>
              </a:xfrm>
              <a:prstGeom prst="ellipse">
                <a:avLst/>
              </a:prstGeom>
              <a:gradFill rotWithShape="1">
                <a:gsLst>
                  <a:gs pos="0">
                    <a:srgbClr val="FFCC00"/>
                  </a:gs>
                  <a:gs pos="100000">
                    <a:srgbClr val="7C6300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 altLang="zh-CN">
                  <a:ea typeface="SimSun" panose="02010600030101010101" pitchFamily="2" charset="-122"/>
                </a:endParaRPr>
              </a:p>
            </p:txBody>
          </p:sp>
        </p:grpSp>
      </p:grpSp>
      <p:sp>
        <p:nvSpPr>
          <p:cNvPr id="19" name="Rectangle 11"/>
          <p:cNvSpPr txBox="1">
            <a:spLocks noChangeArrowheads="1"/>
          </p:cNvSpPr>
          <p:nvPr/>
        </p:nvSpPr>
        <p:spPr bwMode="auto">
          <a:xfrm>
            <a:off x="685800" y="1905000"/>
            <a:ext cx="7848600" cy="291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65125" indent="-282575"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</a:pPr>
            <a:r>
              <a:rPr lang="en-US" altLang="zh-CN" sz="3200" b="1">
                <a:solidFill>
                  <a:schemeClr val="tx2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Các bước thực hiện:</a:t>
            </a:r>
            <a:endParaRPr lang="en-US" altLang="zh-CN" sz="3200">
              <a:solidFill>
                <a:schemeClr val="tx2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eaLnBrk="0" hangingPunct="0">
              <a:spcBef>
                <a:spcPts val="600"/>
              </a:spcBef>
              <a:buClr>
                <a:schemeClr val="accent1"/>
              </a:buClr>
              <a:buSzPct val="80000"/>
            </a:pPr>
            <a:r>
              <a:rPr lang="en-US" altLang="zh-CN" sz="3200" i="1">
                <a:solidFill>
                  <a:schemeClr val="tx2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 		</a:t>
            </a:r>
            <a:r>
              <a:rPr lang="en-US" altLang="zh-CN" sz="3200" b="1" i="1" u="sng">
                <a:solidFill>
                  <a:schemeClr val="tx2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*Bước 1:</a:t>
            </a:r>
            <a:endParaRPr lang="en-US" altLang="zh-CN" sz="3200" b="1" i="1" u="sng">
              <a:solidFill>
                <a:schemeClr val="tx2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eaLnBrk="0" hangingPunct="0">
              <a:spcBef>
                <a:spcPts val="600"/>
              </a:spcBef>
              <a:buClr>
                <a:schemeClr val="accent1"/>
              </a:buClr>
              <a:buSzPct val="80000"/>
            </a:pPr>
            <a:r>
              <a:rPr lang="en-US" altLang="zh-CN" sz="3200" b="1">
                <a:solidFill>
                  <a:schemeClr val="tx2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		</a:t>
            </a:r>
            <a:r>
              <a:rPr lang="en-US" altLang="zh-CN" sz="3200" b="1">
                <a:solidFill>
                  <a:schemeClr val="hlink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Vào </a:t>
            </a:r>
            <a:r>
              <a:rPr lang="vi-VN" altLang="en-US" sz="3200" b="1">
                <a:solidFill>
                  <a:srgbClr val="FF3300"/>
                </a:solidFill>
                <a:latin typeface="Times New Roman" panose="02020603050405020304" pitchFamily="18" charset="0"/>
              </a:rPr>
              <a:t>Home</a:t>
            </a:r>
            <a:r>
              <a:rPr lang="en-US" altLang="zh-CN" sz="3200" b="1">
                <a:solidFill>
                  <a:srgbClr val="FF33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-&gt;</a:t>
            </a:r>
            <a:r>
              <a:rPr lang="vi-VN" altLang="en-US" sz="3200" b="1">
                <a:solidFill>
                  <a:srgbClr val="FF3300"/>
                </a:solidFill>
                <a:latin typeface="Times New Roman" panose="02020603050405020304" pitchFamily="18" charset="0"/>
              </a:rPr>
              <a:t>Editing --&gt;</a:t>
            </a:r>
            <a:r>
              <a:rPr lang="en-US" altLang="zh-CN" sz="3200" b="1">
                <a:solidFill>
                  <a:srgbClr val="FF33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Replace</a:t>
            </a:r>
            <a:endParaRPr lang="en-US" altLang="zh-CN" sz="3200" b="1">
              <a:solidFill>
                <a:srgbClr val="FF330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eaLnBrk="0" hangingPunct="0">
              <a:spcBef>
                <a:spcPts val="600"/>
              </a:spcBef>
              <a:buClr>
                <a:schemeClr val="accent1"/>
              </a:buClr>
              <a:buSzPct val="80000"/>
            </a:pPr>
            <a:r>
              <a:rPr lang="en-US" altLang="zh-CN" sz="3200" b="1">
                <a:solidFill>
                  <a:schemeClr val="hlink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		Hộp hoại </a:t>
            </a:r>
            <a:r>
              <a:rPr lang="en-US" altLang="zh-CN" sz="3200" b="1">
                <a:solidFill>
                  <a:srgbClr val="FF33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Find and Replace </a:t>
            </a:r>
            <a:r>
              <a:rPr lang="en-US" altLang="zh-CN" sz="3200" b="1">
                <a:solidFill>
                  <a:schemeClr val="hlink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xuất hiện.</a:t>
            </a:r>
            <a:endParaRPr lang="en-US" altLang="zh-CN" sz="3200" b="1">
              <a:solidFill>
                <a:schemeClr val="hlink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pic>
        <p:nvPicPr>
          <p:cNvPr id="100" name="Picture 99"/>
          <p:cNvPicPr/>
          <p:nvPr/>
        </p:nvPicPr>
        <p:blipFill>
          <a:blip r:embed="rId4"/>
          <a:stretch>
            <a:fillRect/>
          </a:stretch>
        </p:blipFill>
        <p:spPr>
          <a:xfrm>
            <a:off x="2350770" y="4309110"/>
            <a:ext cx="6183630" cy="207264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" name="Rounded Rectangle 2"/>
          <p:cNvSpPr/>
          <p:nvPr/>
        </p:nvSpPr>
        <p:spPr>
          <a:xfrm>
            <a:off x="2977515" y="4493260"/>
            <a:ext cx="680720" cy="459740"/>
          </a:xfrm>
          <a:prstGeom prst="roundRect">
            <a:avLst/>
          </a:prstGeom>
          <a:noFill/>
          <a:ln w="57150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build="p"/>
      <p:bldP spid="3" grpId="0" animBg="1"/>
      <p:bldP spid="3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Picture 99"/>
          <p:cNvPicPr/>
          <p:nvPr/>
        </p:nvPicPr>
        <p:blipFill>
          <a:blip r:embed="rId1"/>
          <a:stretch>
            <a:fillRect/>
          </a:stretch>
        </p:blipFill>
        <p:spPr>
          <a:xfrm>
            <a:off x="1981835" y="457200"/>
            <a:ext cx="5448935" cy="199009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9937" name="Picture 2" descr="0880000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62800" y="-381000"/>
            <a:ext cx="19621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38" name="Picture 3" descr="1530000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447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39" name="Picture 4" descr="1520000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4800" y="61722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0" name="Picture 5" descr="1520000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76800" y="638175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1" name="Picture 6" descr="1520000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" y="32004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2" name="Picture 7" descr="1520000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458200" y="34290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 txBox="1">
            <a:spLocks noChangeArrowheads="1"/>
          </p:cNvSpPr>
          <p:nvPr/>
        </p:nvSpPr>
        <p:spPr>
          <a:xfrm>
            <a:off x="1676400" y="76200"/>
            <a:ext cx="6858000" cy="609600"/>
          </a:xfrm>
          <a:prstGeom prst="rect">
            <a:avLst/>
          </a:prstGeom>
          <a:noFill/>
          <a:ln w="38100" cap="flat">
            <a:noFill/>
            <a:prstDash val="lgDash"/>
            <a:miter lim="800000"/>
          </a:ln>
        </p:spPr>
        <p:txBody>
          <a:bodyPr/>
          <a:lstStyle/>
          <a:p>
            <a:pPr eaLnBrk="0" hangingPunct="0"/>
            <a:r>
              <a:rPr lang="en-US" altLang="zh-CN" sz="36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" panose="02010600030101010101" pitchFamily="2" charset="-122"/>
              </a:rPr>
              <a:t>TÌM KIẾM VÀ THAY THẾ</a:t>
            </a:r>
            <a:endParaRPr lang="en-US" altLang="zh-CN" sz="3600" b="1">
              <a:solidFill>
                <a:srgbClr val="FF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39945" name="Text Box 5"/>
          <p:cNvSpPr txBox="1">
            <a:spLocks noChangeArrowheads="1"/>
          </p:cNvSpPr>
          <p:nvPr/>
        </p:nvSpPr>
        <p:spPr bwMode="auto">
          <a:xfrm>
            <a:off x="1295400" y="2511425"/>
            <a:ext cx="76200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zh-CN" sz="2400" dirty="0">
                <a:solidFill>
                  <a:schemeClr val="tx2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Bước2:</a:t>
            </a:r>
            <a:r>
              <a:rPr lang="en-US" altLang="zh-CN" sz="2400" dirty="0">
                <a:solidFill>
                  <a:schemeClr val="hlink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Gõ</a:t>
            </a:r>
            <a:r>
              <a:rPr lang="en-US" altLang="zh-CN" sz="24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nội</a:t>
            </a:r>
            <a:r>
              <a:rPr lang="en-US" altLang="zh-CN" sz="24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dung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cần</a:t>
            </a:r>
            <a:r>
              <a:rPr lang="en-US" altLang="zh-CN" sz="24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thay</a:t>
            </a:r>
            <a:r>
              <a:rPr lang="en-US" altLang="zh-CN" sz="24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thế</a:t>
            </a:r>
            <a:r>
              <a:rPr lang="en-US" altLang="zh-CN" sz="24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vào</a:t>
            </a:r>
            <a:r>
              <a:rPr lang="en-US" altLang="zh-CN" sz="24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ô </a:t>
            </a:r>
            <a:r>
              <a:rPr lang="en-US" altLang="zh-CN" sz="2400" dirty="0">
                <a:solidFill>
                  <a:srgbClr val="FF33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Find what</a:t>
            </a:r>
            <a:r>
              <a:rPr lang="en-US" altLang="zh-CN" sz="2400" dirty="0">
                <a:solidFill>
                  <a:schemeClr val="hlink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.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Nội</a:t>
            </a:r>
            <a:r>
              <a:rPr lang="en-US" altLang="zh-CN" sz="24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dung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thay</a:t>
            </a:r>
            <a:r>
              <a:rPr lang="en-US" altLang="zh-CN" sz="24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thế</a:t>
            </a:r>
            <a:r>
              <a:rPr lang="en-US" altLang="zh-CN" sz="24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vào</a:t>
            </a:r>
            <a:r>
              <a:rPr lang="en-US" altLang="zh-CN" sz="24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Replace with</a:t>
            </a:r>
            <a:endParaRPr lang="en-US" altLang="zh-CN" sz="2400" b="1" dirty="0">
              <a:solidFill>
                <a:srgbClr val="0033CC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algn="r"/>
            <a:endParaRPr lang="en-US" altLang="zh-CN" sz="24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39946" name="Text Box 7"/>
          <p:cNvSpPr txBox="1">
            <a:spLocks noChangeArrowheads="1"/>
          </p:cNvSpPr>
          <p:nvPr/>
        </p:nvSpPr>
        <p:spPr bwMode="auto">
          <a:xfrm>
            <a:off x="1219200" y="3578225"/>
            <a:ext cx="7620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zh-CN" sz="2400" dirty="0">
                <a:solidFill>
                  <a:schemeClr val="tx2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Bước3</a:t>
            </a:r>
            <a:r>
              <a:rPr lang="en-US" altLang="zh-CN" sz="2400" dirty="0">
                <a:solidFill>
                  <a:schemeClr val="hlink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: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Nháy</a:t>
            </a:r>
            <a:r>
              <a:rPr lang="en-US" altLang="zh-CN" sz="24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nút</a:t>
            </a:r>
            <a:r>
              <a:rPr lang="en-US" altLang="zh-CN" sz="24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400" dirty="0">
                <a:solidFill>
                  <a:srgbClr val="FF33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Find Next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để</a:t>
            </a:r>
            <a:r>
              <a:rPr lang="en-US" altLang="zh-CN" sz="24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tìm</a:t>
            </a:r>
            <a:r>
              <a:rPr lang="en-US" altLang="zh-CN" sz="24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.</a:t>
            </a:r>
            <a:endParaRPr lang="en-US" altLang="zh-CN" sz="2400" b="1" dirty="0">
              <a:solidFill>
                <a:srgbClr val="0033CC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algn="r"/>
            <a:endParaRPr lang="en-US" altLang="zh-CN" sz="2400" dirty="0">
              <a:solidFill>
                <a:schemeClr val="hlink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39947" name="Text Box 8"/>
          <p:cNvSpPr txBox="1">
            <a:spLocks noChangeArrowheads="1"/>
          </p:cNvSpPr>
          <p:nvPr/>
        </p:nvSpPr>
        <p:spPr bwMode="auto">
          <a:xfrm>
            <a:off x="1295400" y="4265613"/>
            <a:ext cx="76200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zh-CN" sz="2400" dirty="0">
                <a:solidFill>
                  <a:schemeClr val="tx2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Bước4</a:t>
            </a:r>
            <a:r>
              <a:rPr lang="en-US" altLang="zh-CN" sz="2400" dirty="0">
                <a:solidFill>
                  <a:schemeClr val="hlink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: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Nháy</a:t>
            </a:r>
            <a:r>
              <a:rPr lang="en-US" altLang="zh-CN" sz="24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nút</a:t>
            </a:r>
            <a:r>
              <a:rPr lang="en-US" altLang="zh-CN" sz="24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400" dirty="0">
                <a:solidFill>
                  <a:srgbClr val="FF33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Replace</a:t>
            </a:r>
            <a:r>
              <a:rPr lang="en-US" altLang="zh-CN" sz="2400" dirty="0">
                <a:solidFill>
                  <a:schemeClr val="hlink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để</a:t>
            </a:r>
            <a:r>
              <a:rPr lang="en-US" altLang="zh-CN" sz="24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thay</a:t>
            </a:r>
            <a:r>
              <a:rPr lang="en-US" altLang="zh-CN" sz="24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thế</a:t>
            </a:r>
            <a:r>
              <a:rPr lang="en-US" altLang="zh-CN" sz="24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.</a:t>
            </a:r>
            <a:endParaRPr lang="en-US" altLang="zh-CN" sz="2400" b="1" dirty="0">
              <a:solidFill>
                <a:srgbClr val="0033CC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algn="r"/>
            <a:endParaRPr lang="en-US" altLang="zh-CN" sz="24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39948" name="Text Box 9"/>
          <p:cNvSpPr txBox="1">
            <a:spLocks noChangeArrowheads="1"/>
          </p:cNvSpPr>
          <p:nvPr/>
        </p:nvSpPr>
        <p:spPr bwMode="auto">
          <a:xfrm>
            <a:off x="1219200" y="4800600"/>
            <a:ext cx="7620000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zh-CN" sz="2400" dirty="0">
                <a:solidFill>
                  <a:schemeClr val="tx2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Bước5</a:t>
            </a:r>
            <a:r>
              <a:rPr lang="en-US" altLang="zh-CN" sz="2400" dirty="0">
                <a:solidFill>
                  <a:schemeClr val="hlink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: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Nháy</a:t>
            </a:r>
            <a:r>
              <a:rPr lang="en-US" altLang="zh-CN" sz="24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nút</a:t>
            </a:r>
            <a:r>
              <a:rPr lang="en-US" altLang="zh-CN" sz="24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400" dirty="0">
                <a:solidFill>
                  <a:srgbClr val="FF33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Cancel</a:t>
            </a:r>
            <a:r>
              <a:rPr lang="en-US" altLang="zh-CN" sz="2400" dirty="0">
                <a:solidFill>
                  <a:schemeClr val="hlink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để</a:t>
            </a:r>
            <a:r>
              <a:rPr lang="en-US" altLang="zh-CN" sz="24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kết</a:t>
            </a:r>
            <a:r>
              <a:rPr lang="en-US" altLang="zh-CN" sz="24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thúc</a:t>
            </a:r>
            <a:r>
              <a:rPr lang="en-US" altLang="zh-CN" sz="2400" dirty="0">
                <a:solidFill>
                  <a:srgbClr val="0033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.</a:t>
            </a:r>
            <a:endParaRPr lang="en-US" altLang="zh-CN" sz="2400" b="1" dirty="0">
              <a:solidFill>
                <a:srgbClr val="0033CC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algn="r"/>
            <a:endParaRPr lang="en-US" altLang="zh-CN" dirty="0">
              <a:solidFill>
                <a:schemeClr val="hlink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39949" name="Text Box 10"/>
          <p:cNvSpPr txBox="1">
            <a:spLocks noChangeArrowheads="1"/>
          </p:cNvSpPr>
          <p:nvPr/>
        </p:nvSpPr>
        <p:spPr bwMode="auto">
          <a:xfrm>
            <a:off x="2209800" y="5410200"/>
            <a:ext cx="6248400" cy="1198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 i="1" u="sng">
                <a:solidFill>
                  <a:schemeClr val="tx2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Chú ý</a:t>
            </a:r>
            <a:r>
              <a:rPr lang="en-US" altLang="zh-CN" sz="2400">
                <a:latin typeface="Times New Roman" panose="02020603050405020304" pitchFamily="18" charset="0"/>
                <a:ea typeface="SimSun" panose="02010600030101010101" pitchFamily="2" charset="-122"/>
              </a:rPr>
              <a:t>: </a:t>
            </a:r>
            <a:r>
              <a:rPr lang="en-US" altLang="zh-CN" sz="2400">
                <a:solidFill>
                  <a:schemeClr val="tx2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Nếu chắc chắn, em có thể nháy nút </a:t>
            </a:r>
            <a:r>
              <a:rPr lang="en-US" altLang="zh-CN" sz="2400">
                <a:solidFill>
                  <a:srgbClr val="FF33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Replace All </a:t>
            </a:r>
            <a:r>
              <a:rPr lang="en-US" altLang="zh-CN" sz="2400">
                <a:solidFill>
                  <a:schemeClr val="tx2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để thay thế tất cả các cụm từ tìm được bằng cụm từ thay thế.</a:t>
            </a:r>
            <a:endParaRPr lang="en-US" altLang="zh-CN" sz="2400">
              <a:solidFill>
                <a:schemeClr val="tx2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39950" name="Text Box 19"/>
          <p:cNvSpPr txBox="1">
            <a:spLocks noChangeArrowheads="1"/>
          </p:cNvSpPr>
          <p:nvPr/>
        </p:nvSpPr>
        <p:spPr bwMode="auto">
          <a:xfrm>
            <a:off x="3695700" y="516255"/>
            <a:ext cx="1905000" cy="274638"/>
          </a:xfrm>
          <a:prstGeom prst="rect">
            <a:avLst/>
          </a:prstGeom>
          <a:solidFill>
            <a:srgbClr val="CC9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1200" b="1">
                <a:latin typeface="Times New Roman" panose="02020603050405020304" pitchFamily="18" charset="0"/>
                <a:ea typeface="SimSun" panose="02010600030101010101" pitchFamily="2" charset="-122"/>
              </a:rPr>
              <a:t>Gõ nội dung cần thay thế.</a:t>
            </a:r>
            <a:endParaRPr lang="en-US" altLang="zh-CN" sz="1200" b="1"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39951" name="Text Box 21"/>
          <p:cNvSpPr txBox="1">
            <a:spLocks noChangeArrowheads="1"/>
          </p:cNvSpPr>
          <p:nvPr/>
        </p:nvSpPr>
        <p:spPr bwMode="auto">
          <a:xfrm>
            <a:off x="3961130" y="1246188"/>
            <a:ext cx="1676400" cy="274637"/>
          </a:xfrm>
          <a:prstGeom prst="rect">
            <a:avLst/>
          </a:prstGeom>
          <a:solidFill>
            <a:srgbClr val="CC9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1200" b="1">
                <a:latin typeface="Times New Roman" panose="02020603050405020304" pitchFamily="18" charset="0"/>
                <a:ea typeface="SimSun" panose="02010600030101010101" pitchFamily="2" charset="-122"/>
              </a:rPr>
              <a:t>Gõ nội dung  thay thế.</a:t>
            </a:r>
            <a:endParaRPr lang="en-US" altLang="zh-CN" sz="1200" b="1"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39952" name="Line 20"/>
          <p:cNvSpPr>
            <a:spLocks noChangeShapeType="1"/>
          </p:cNvSpPr>
          <p:nvPr/>
        </p:nvSpPr>
        <p:spPr bwMode="auto">
          <a:xfrm>
            <a:off x="3658235" y="838200"/>
            <a:ext cx="0" cy="228600"/>
          </a:xfrm>
          <a:prstGeom prst="line">
            <a:avLst/>
          </a:prstGeom>
          <a:noFill/>
          <a:ln w="28575">
            <a:solidFill>
              <a:srgbClr val="800080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53" name="Line 22"/>
          <p:cNvSpPr>
            <a:spLocks noChangeShapeType="1"/>
          </p:cNvSpPr>
          <p:nvPr/>
        </p:nvSpPr>
        <p:spPr bwMode="auto">
          <a:xfrm>
            <a:off x="3886200" y="1445260"/>
            <a:ext cx="0" cy="228600"/>
          </a:xfrm>
          <a:prstGeom prst="line">
            <a:avLst/>
          </a:prstGeom>
          <a:noFill/>
          <a:ln w="28575">
            <a:solidFill>
              <a:srgbClr val="800080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0</TotalTime>
  <Words>4842</Words>
  <Application>WPS Presentation</Application>
  <PresentationFormat>On-screen Show (4:3)</PresentationFormat>
  <Paragraphs>178</Paragraphs>
  <Slides>13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4</vt:i4>
      </vt:variant>
      <vt:variant>
        <vt:lpstr>幻灯片标题</vt:lpstr>
      </vt:variant>
      <vt:variant>
        <vt:i4>13</vt:i4>
      </vt:variant>
    </vt:vector>
  </HeadingPairs>
  <TitlesOfParts>
    <vt:vector size="31" baseType="lpstr">
      <vt:lpstr>Arial</vt:lpstr>
      <vt:lpstr>SimSun</vt:lpstr>
      <vt:lpstr>Wingdings</vt:lpstr>
      <vt:lpstr>Gill Sans MT</vt:lpstr>
      <vt:lpstr>Gill Sans MT</vt:lpstr>
      <vt:lpstr>Wingdings 2</vt:lpstr>
      <vt:lpstr>Verdana</vt:lpstr>
      <vt:lpstr>Wingdings 2</vt:lpstr>
      <vt:lpstr>Times New Roman</vt:lpstr>
      <vt:lpstr>Times New Roman</vt:lpstr>
      <vt:lpstr>Microsoft YaHei</vt:lpstr>
      <vt:lpstr>Arial Unicode MS</vt:lpstr>
      <vt:lpstr>华文中宋</vt:lpstr>
      <vt:lpstr>Calibri</vt:lpstr>
      <vt:lpstr>Solstice</vt:lpstr>
      <vt:lpstr>1_Solstice</vt:lpstr>
      <vt:lpstr>2_Solstice</vt:lpstr>
      <vt:lpstr>3_Solstice</vt:lpstr>
      <vt:lpstr>PowerPoint 演示文稿</vt:lpstr>
      <vt:lpstr>PowerPoint 演示文稿</vt:lpstr>
      <vt:lpstr>Hoạt động nhóm bàn (2’):          Thảo luận thống nhất kết quả trên phiếu học tập. - Nguyên liệu để làm món kem sữa chua dưa hấu gồm những gì? - Làm thế nào để sửa công thức làm kem sữa chua dưa hấu thành công thức làm kem sữa chua xoài?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Tran Duy Linh</dc:creator>
  <cp:lastModifiedBy>NGUYEN QUANG LINH</cp:lastModifiedBy>
  <cp:revision>84</cp:revision>
  <dcterms:created xsi:type="dcterms:W3CDTF">2010-03-07T00:57:00Z</dcterms:created>
  <dcterms:modified xsi:type="dcterms:W3CDTF">2023-03-23T03:39:00Z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1033-11.2.0.11516</vt:lpwstr>
  </property>
  <property fmtid="{D5CDD505-2E9C-101B-9397-08002B2CF9AE}" pid="3" name="ICV">
    <vt:lpwstr>01CD31CBCEED451AAB5C0DA9FAC0A19C</vt:lpwstr>
  </property>
</Properties>
</file>