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9" r:id="rId6"/>
    <p:sldMasterId id="2147483722" r:id="rId7"/>
    <p:sldMasterId id="2147483734" r:id="rId8"/>
    <p:sldMasterId id="2147483746" r:id="rId9"/>
    <p:sldMasterId id="2147483758" r:id="rId10"/>
    <p:sldMasterId id="2147483770" r:id="rId11"/>
    <p:sldMasterId id="2147483782" r:id="rId12"/>
    <p:sldMasterId id="2147483794" r:id="rId13"/>
  </p:sldMasterIdLst>
  <p:sldIdLst>
    <p:sldId id="256" r:id="rId14"/>
    <p:sldId id="258" r:id="rId15"/>
    <p:sldId id="261" r:id="rId16"/>
    <p:sldId id="275" r:id="rId17"/>
    <p:sldId id="263" r:id="rId18"/>
    <p:sldId id="277" r:id="rId19"/>
    <p:sldId id="272" r:id="rId20"/>
    <p:sldId id="280" r:id="rId21"/>
    <p:sldId id="281" r:id="rId22"/>
    <p:sldId id="282" r:id="rId23"/>
    <p:sldId id="273" r:id="rId24"/>
    <p:sldId id="283" r:id="rId25"/>
    <p:sldId id="284" r:id="rId26"/>
    <p:sldId id="285" r:id="rId27"/>
    <p:sldId id="286" r:id="rId28"/>
    <p:sldId id="293" r:id="rId29"/>
    <p:sldId id="288" r:id="rId30"/>
    <p:sldId id="289" r:id="rId31"/>
    <p:sldId id="306" r:id="rId32"/>
    <p:sldId id="304" r:id="rId33"/>
    <p:sldId id="303" r:id="rId34"/>
    <p:sldId id="305" r:id="rId35"/>
    <p:sldId id="295" r:id="rId36"/>
    <p:sldId id="296" r:id="rId37"/>
    <p:sldId id="297" r:id="rId38"/>
    <p:sldId id="298" r:id="rId39"/>
    <p:sldId id="299" r:id="rId40"/>
    <p:sldId id="300" r:id="rId41"/>
    <p:sldId id="301" r:id="rId42"/>
    <p:sldId id="302" r:id="rId43"/>
    <p:sldId id="294" r:id="rId44"/>
    <p:sldId id="291" r:id="rId45"/>
    <p:sldId id="292" r:id="rId46"/>
  </p:sldIdLst>
  <p:sldSz cx="18288000" cy="10287000"/>
  <p:notesSz cx="6858000" cy="9144000"/>
  <p:embeddedFontLst>
    <p:embeddedFont>
      <p:font typeface="Algerian" panose="04020705040A02060702" pitchFamily="82" charset="0"/>
      <p:regular r:id="rId47"/>
    </p:embeddedFont>
    <p:embeddedFont>
      <p:font typeface="Cooper Black" panose="0208090404030B020404" pitchFamily="18" charset="0"/>
      <p:regular r:id="rId48"/>
    </p:embeddedFont>
    <p:embeddedFont>
      <p:font typeface="Open Sans" panose="020B0606030504020204" pitchFamily="34" charset="0"/>
      <p:regular r:id="rId49"/>
      <p:bold r:id="rId50"/>
      <p:italic r:id="rId51"/>
      <p:boldItalic r:id="rId52"/>
    </p:embeddedFont>
    <p:embeddedFont>
      <p:font typeface="Rockwell" panose="02060603020205020403" pitchFamily="18" charset="0"/>
      <p:regular r:id="rId53"/>
      <p:bold r:id="rId54"/>
      <p:italic r:id="rId55"/>
      <p:boldItalic r:id="rId56"/>
    </p:embeddedFont>
    <p:embeddedFont>
      <p:font typeface="Rockwell Condensed" panose="02060603050405020104" pitchFamily="18" charset="0"/>
      <p:regular r:id="rId57"/>
      <p:bold r:id="rId58"/>
    </p:embeddedFont>
  </p:embeddedFontLst>
  <p:defaultTextStyle>
    <a:defPPr>
      <a:defRPr lang="en-US"/>
    </a:defPPr>
    <a:lvl1pPr marL="0" algn="l" defTabSz="910590" rtl="0" eaLnBrk="1" latinLnBrk="0" hangingPunct="1">
      <a:defRPr sz="1800" kern="1200">
        <a:solidFill>
          <a:schemeClr val="tx1"/>
        </a:solidFill>
        <a:latin typeface="+mn-lt"/>
        <a:ea typeface="+mn-ea"/>
        <a:cs typeface="+mn-cs"/>
      </a:defRPr>
    </a:lvl1pPr>
    <a:lvl2pPr marL="455295" algn="l" defTabSz="910590" rtl="0" eaLnBrk="1" latinLnBrk="0" hangingPunct="1">
      <a:defRPr sz="1800" kern="1200">
        <a:solidFill>
          <a:schemeClr val="tx1"/>
        </a:solidFill>
        <a:latin typeface="+mn-lt"/>
        <a:ea typeface="+mn-ea"/>
        <a:cs typeface="+mn-cs"/>
      </a:defRPr>
    </a:lvl2pPr>
    <a:lvl3pPr marL="910590" algn="l" defTabSz="910590" rtl="0" eaLnBrk="1" latinLnBrk="0" hangingPunct="1">
      <a:defRPr sz="1800" kern="1200">
        <a:solidFill>
          <a:schemeClr val="tx1"/>
        </a:solidFill>
        <a:latin typeface="+mn-lt"/>
        <a:ea typeface="+mn-ea"/>
        <a:cs typeface="+mn-cs"/>
      </a:defRPr>
    </a:lvl3pPr>
    <a:lvl4pPr marL="1365250" algn="l" defTabSz="910590" rtl="0" eaLnBrk="1" latinLnBrk="0" hangingPunct="1">
      <a:defRPr sz="1800" kern="1200">
        <a:solidFill>
          <a:schemeClr val="tx1"/>
        </a:solidFill>
        <a:latin typeface="+mn-lt"/>
        <a:ea typeface="+mn-ea"/>
        <a:cs typeface="+mn-cs"/>
      </a:defRPr>
    </a:lvl4pPr>
    <a:lvl5pPr marL="1820545" algn="l" defTabSz="910590" rtl="0" eaLnBrk="1" latinLnBrk="0" hangingPunct="1">
      <a:defRPr sz="1800" kern="1200">
        <a:solidFill>
          <a:schemeClr val="tx1"/>
        </a:solidFill>
        <a:latin typeface="+mn-lt"/>
        <a:ea typeface="+mn-ea"/>
        <a:cs typeface="+mn-cs"/>
      </a:defRPr>
    </a:lvl5pPr>
    <a:lvl6pPr marL="2275840" algn="l" defTabSz="910590" rtl="0" eaLnBrk="1" latinLnBrk="0" hangingPunct="1">
      <a:defRPr sz="1800" kern="1200">
        <a:solidFill>
          <a:schemeClr val="tx1"/>
        </a:solidFill>
        <a:latin typeface="+mn-lt"/>
        <a:ea typeface="+mn-ea"/>
        <a:cs typeface="+mn-cs"/>
      </a:defRPr>
    </a:lvl6pPr>
    <a:lvl7pPr marL="2731135" algn="l" defTabSz="910590" rtl="0" eaLnBrk="1" latinLnBrk="0" hangingPunct="1">
      <a:defRPr sz="1800" kern="1200">
        <a:solidFill>
          <a:schemeClr val="tx1"/>
        </a:solidFill>
        <a:latin typeface="+mn-lt"/>
        <a:ea typeface="+mn-ea"/>
        <a:cs typeface="+mn-cs"/>
      </a:defRPr>
    </a:lvl7pPr>
    <a:lvl8pPr marL="3185795" algn="l" defTabSz="910590" rtl="0" eaLnBrk="1" latinLnBrk="0" hangingPunct="1">
      <a:defRPr sz="1800" kern="1200">
        <a:solidFill>
          <a:schemeClr val="tx1"/>
        </a:solidFill>
        <a:latin typeface="+mn-lt"/>
        <a:ea typeface="+mn-ea"/>
        <a:cs typeface="+mn-cs"/>
      </a:defRPr>
    </a:lvl8pPr>
    <a:lvl9pPr marL="3641090" algn="l" defTabSz="9105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21547"/>
    <a:srgbClr val="CC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2.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295" indent="0" algn="ctr">
              <a:buNone/>
              <a:defRPr>
                <a:solidFill>
                  <a:schemeClr val="tx1">
                    <a:tint val="75000"/>
                  </a:schemeClr>
                </a:solidFill>
              </a:defRPr>
            </a:lvl2pPr>
            <a:lvl3pPr marL="910590" indent="0" algn="ctr">
              <a:buNone/>
              <a:defRPr>
                <a:solidFill>
                  <a:schemeClr val="tx1">
                    <a:tint val="75000"/>
                  </a:schemeClr>
                </a:solidFill>
              </a:defRPr>
            </a:lvl3pPr>
            <a:lvl4pPr marL="1365250" indent="0" algn="ctr">
              <a:buNone/>
              <a:defRPr>
                <a:solidFill>
                  <a:schemeClr val="tx1">
                    <a:tint val="75000"/>
                  </a:schemeClr>
                </a:solidFill>
              </a:defRPr>
            </a:lvl4pPr>
            <a:lvl5pPr marL="1820545" indent="0" algn="ctr">
              <a:buNone/>
              <a:defRPr>
                <a:solidFill>
                  <a:schemeClr val="tx1">
                    <a:tint val="75000"/>
                  </a:schemeClr>
                </a:solidFill>
              </a:defRPr>
            </a:lvl5pPr>
            <a:lvl6pPr marL="2275840" indent="0" algn="ctr">
              <a:buNone/>
              <a:defRPr>
                <a:solidFill>
                  <a:schemeClr val="tx1">
                    <a:tint val="75000"/>
                  </a:schemeClr>
                </a:solidFill>
              </a:defRPr>
            </a:lvl6pPr>
            <a:lvl7pPr marL="2731135" indent="0" algn="ctr">
              <a:buNone/>
              <a:defRPr>
                <a:solidFill>
                  <a:schemeClr val="tx1">
                    <a:tint val="75000"/>
                  </a:schemeClr>
                </a:solidFill>
              </a:defRPr>
            </a:lvl7pPr>
            <a:lvl8pPr marL="3185795" indent="0" algn="ctr">
              <a:buNone/>
              <a:defRPr>
                <a:solidFill>
                  <a:schemeClr val="tx1">
                    <a:tint val="75000"/>
                  </a:schemeClr>
                </a:solidFill>
              </a:defRPr>
            </a:lvl8pPr>
            <a:lvl9pPr marL="36410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56"/>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81"/>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3895" indent="0" algn="ctr">
              <a:buNone/>
              <a:defRPr sz="3300"/>
            </a:lvl2pPr>
            <a:lvl3pPr marL="1368425" indent="0" algn="ctr">
              <a:buNone/>
              <a:defRPr sz="3300"/>
            </a:lvl3pPr>
            <a:lvl4pPr marL="2052320" indent="0" algn="ctr">
              <a:buNone/>
              <a:defRPr sz="3000"/>
            </a:lvl4pPr>
            <a:lvl5pPr marL="2736850" indent="0" algn="ctr">
              <a:buNone/>
              <a:defRPr sz="3000"/>
            </a:lvl5pPr>
            <a:lvl6pPr marL="3420745" indent="0" algn="ctr">
              <a:buNone/>
              <a:defRPr sz="3000"/>
            </a:lvl6pPr>
            <a:lvl7pPr marL="4104640" indent="0" algn="ctr">
              <a:buNone/>
              <a:defRPr sz="3000"/>
            </a:lvl7pPr>
            <a:lvl8pPr marL="4789170" indent="0" algn="ctr">
              <a:buNone/>
              <a:defRPr sz="3000"/>
            </a:lvl8pPr>
            <a:lvl9pPr marL="5473065"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3895" indent="0">
              <a:buNone/>
              <a:defRPr sz="2700">
                <a:solidFill>
                  <a:schemeClr val="tx1">
                    <a:tint val="75000"/>
                  </a:schemeClr>
                </a:solidFill>
              </a:defRPr>
            </a:lvl2pPr>
            <a:lvl3pPr marL="1368425" indent="0">
              <a:buNone/>
              <a:defRPr sz="2400">
                <a:solidFill>
                  <a:schemeClr val="tx1">
                    <a:tint val="75000"/>
                  </a:schemeClr>
                </a:solidFill>
              </a:defRPr>
            </a:lvl3pPr>
            <a:lvl4pPr marL="2052320" indent="0">
              <a:buNone/>
              <a:defRPr sz="2100">
                <a:solidFill>
                  <a:schemeClr val="tx1">
                    <a:tint val="75000"/>
                  </a:schemeClr>
                </a:solidFill>
              </a:defRPr>
            </a:lvl4pPr>
            <a:lvl5pPr marL="2736850" indent="0">
              <a:buNone/>
              <a:defRPr sz="2100">
                <a:solidFill>
                  <a:schemeClr val="tx1">
                    <a:tint val="75000"/>
                  </a:schemeClr>
                </a:solidFill>
              </a:defRPr>
            </a:lvl5pPr>
            <a:lvl6pPr marL="3420745" indent="0">
              <a:buNone/>
              <a:defRPr sz="2100">
                <a:solidFill>
                  <a:schemeClr val="tx1">
                    <a:tint val="75000"/>
                  </a:schemeClr>
                </a:solidFill>
              </a:defRPr>
            </a:lvl6pPr>
            <a:lvl7pPr marL="4104640" indent="0">
              <a:buNone/>
              <a:defRPr sz="2100">
                <a:solidFill>
                  <a:schemeClr val="tx1">
                    <a:tint val="75000"/>
                  </a:schemeClr>
                </a:solidFill>
              </a:defRPr>
            </a:lvl7pPr>
            <a:lvl8pPr marL="4789170" indent="0">
              <a:buNone/>
              <a:defRPr sz="2100">
                <a:solidFill>
                  <a:schemeClr val="tx1">
                    <a:tint val="75000"/>
                  </a:schemeClr>
                </a:solidFill>
              </a:defRPr>
            </a:lvl8pPr>
            <a:lvl9pPr marL="5473065"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37" y="9409213"/>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13"/>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3895" indent="0">
              <a:buNone/>
              <a:defRPr sz="3000" b="1"/>
            </a:lvl2pPr>
            <a:lvl3pPr marL="1368425" indent="0">
              <a:buNone/>
              <a:defRPr sz="2700" b="1"/>
            </a:lvl3pPr>
            <a:lvl4pPr marL="2052320" indent="0">
              <a:buNone/>
              <a:defRPr sz="2400" b="1"/>
            </a:lvl4pPr>
            <a:lvl5pPr marL="2736850" indent="0">
              <a:buNone/>
              <a:defRPr sz="2400" b="1"/>
            </a:lvl5pPr>
            <a:lvl6pPr marL="3420745" indent="0">
              <a:buNone/>
              <a:defRPr sz="2400" b="1"/>
            </a:lvl6pPr>
            <a:lvl7pPr marL="4104640" indent="0">
              <a:buNone/>
              <a:defRPr sz="2400" b="1"/>
            </a:lvl7pPr>
            <a:lvl8pPr marL="4789170" indent="0">
              <a:buNone/>
              <a:defRPr sz="2400" b="1"/>
            </a:lvl8pPr>
            <a:lvl9pPr marL="5473065"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3895" indent="0">
              <a:buNone/>
              <a:defRPr sz="3000" b="1"/>
            </a:lvl2pPr>
            <a:lvl3pPr marL="1368425" indent="0">
              <a:buNone/>
              <a:defRPr sz="2700" b="1"/>
            </a:lvl3pPr>
            <a:lvl4pPr marL="2052320" indent="0">
              <a:buNone/>
              <a:defRPr sz="2400" b="1"/>
            </a:lvl4pPr>
            <a:lvl5pPr marL="2736850" indent="0">
              <a:buNone/>
              <a:defRPr sz="2400" b="1"/>
            </a:lvl5pPr>
            <a:lvl6pPr marL="3420745" indent="0">
              <a:buNone/>
              <a:defRPr sz="2400" b="1"/>
            </a:lvl6pPr>
            <a:lvl7pPr marL="4104640" indent="0">
              <a:buNone/>
              <a:defRPr sz="2400" b="1"/>
            </a:lvl7pPr>
            <a:lvl8pPr marL="4789170" indent="0">
              <a:buNone/>
              <a:defRPr sz="2400" b="1"/>
            </a:lvl8pPr>
            <a:lvl9pPr marL="5473065"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47"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895" indent="0">
              <a:buNone/>
              <a:defRPr sz="1800"/>
            </a:lvl2pPr>
            <a:lvl3pPr marL="1368425" indent="0">
              <a:buNone/>
              <a:defRPr sz="1500"/>
            </a:lvl3pPr>
            <a:lvl4pPr marL="2052320" indent="0">
              <a:buNone/>
              <a:defRPr sz="1400"/>
            </a:lvl4pPr>
            <a:lvl5pPr marL="2736850" indent="0">
              <a:buNone/>
              <a:defRPr sz="1400"/>
            </a:lvl5pPr>
            <a:lvl6pPr marL="3420745" indent="0">
              <a:buNone/>
              <a:defRPr sz="1400"/>
            </a:lvl6pPr>
            <a:lvl7pPr marL="4104640" indent="0">
              <a:buNone/>
              <a:defRPr sz="1400"/>
            </a:lvl7pPr>
            <a:lvl8pPr marL="4789170" indent="0">
              <a:buNone/>
              <a:defRPr sz="1400"/>
            </a:lvl8pPr>
            <a:lvl9pPr marL="547306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47"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3895" indent="0">
              <a:buNone/>
              <a:defRPr sz="4200"/>
            </a:lvl2pPr>
            <a:lvl3pPr marL="1368425" indent="0">
              <a:buNone/>
              <a:defRPr sz="3600"/>
            </a:lvl3pPr>
            <a:lvl4pPr marL="2052320" indent="0">
              <a:buNone/>
              <a:defRPr sz="3000"/>
            </a:lvl4pPr>
            <a:lvl5pPr marL="2736850" indent="0">
              <a:buNone/>
              <a:defRPr sz="3000"/>
            </a:lvl5pPr>
            <a:lvl6pPr marL="3420745" indent="0">
              <a:buNone/>
              <a:defRPr sz="3000"/>
            </a:lvl6pPr>
            <a:lvl7pPr marL="4104640" indent="0">
              <a:buNone/>
              <a:defRPr sz="3000"/>
            </a:lvl7pPr>
            <a:lvl8pPr marL="4789170" indent="0">
              <a:buNone/>
              <a:defRPr sz="3000"/>
            </a:lvl8pPr>
            <a:lvl9pPr marL="5473065"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895" indent="0">
              <a:buNone/>
              <a:defRPr sz="1800"/>
            </a:lvl2pPr>
            <a:lvl3pPr marL="1368425" indent="0">
              <a:buNone/>
              <a:defRPr sz="1500"/>
            </a:lvl3pPr>
            <a:lvl4pPr marL="2052320" indent="0">
              <a:buNone/>
              <a:defRPr sz="1400"/>
            </a:lvl4pPr>
            <a:lvl5pPr marL="2736850" indent="0">
              <a:buNone/>
              <a:defRPr sz="1400"/>
            </a:lvl5pPr>
            <a:lvl6pPr marL="3420745" indent="0">
              <a:buNone/>
              <a:defRPr sz="1400"/>
            </a:lvl6pPr>
            <a:lvl7pPr marL="4104640" indent="0">
              <a:buNone/>
              <a:defRPr sz="1400"/>
            </a:lvl7pPr>
            <a:lvl8pPr marL="4789170" indent="0">
              <a:buNone/>
              <a:defRPr sz="1400"/>
            </a:lvl8pPr>
            <a:lvl9pPr marL="547306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45"/>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70"/>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4530" indent="0" algn="ctr">
              <a:buNone/>
              <a:defRPr sz="3300"/>
            </a:lvl2pPr>
            <a:lvl3pPr marL="1369060" indent="0" algn="ctr">
              <a:buNone/>
              <a:defRPr sz="3300"/>
            </a:lvl3pPr>
            <a:lvl4pPr marL="2053590" indent="0" algn="ctr">
              <a:buNone/>
              <a:defRPr sz="3000"/>
            </a:lvl4pPr>
            <a:lvl5pPr marL="2738755" indent="0" algn="ctr">
              <a:buNone/>
              <a:defRPr sz="3000"/>
            </a:lvl5pPr>
            <a:lvl6pPr marL="3423285" indent="0" algn="ctr">
              <a:buNone/>
              <a:defRPr sz="3000"/>
            </a:lvl6pPr>
            <a:lvl7pPr marL="4107815" indent="0" algn="ctr">
              <a:buNone/>
              <a:defRPr sz="3000"/>
            </a:lvl7pPr>
            <a:lvl8pPr marL="4792345" indent="0" algn="ctr">
              <a:buNone/>
              <a:defRPr sz="3000"/>
            </a:lvl8pPr>
            <a:lvl9pPr marL="5476875"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4530" indent="0">
              <a:buNone/>
              <a:defRPr sz="2700">
                <a:solidFill>
                  <a:schemeClr val="tx1">
                    <a:tint val="75000"/>
                  </a:schemeClr>
                </a:solidFill>
              </a:defRPr>
            </a:lvl2pPr>
            <a:lvl3pPr marL="1369060" indent="0">
              <a:buNone/>
              <a:defRPr sz="2400">
                <a:solidFill>
                  <a:schemeClr val="tx1">
                    <a:tint val="75000"/>
                  </a:schemeClr>
                </a:solidFill>
              </a:defRPr>
            </a:lvl3pPr>
            <a:lvl4pPr marL="2053590" indent="0">
              <a:buNone/>
              <a:defRPr sz="2100">
                <a:solidFill>
                  <a:schemeClr val="tx1">
                    <a:tint val="75000"/>
                  </a:schemeClr>
                </a:solidFill>
              </a:defRPr>
            </a:lvl4pPr>
            <a:lvl5pPr marL="2738755" indent="0">
              <a:buNone/>
              <a:defRPr sz="2100">
                <a:solidFill>
                  <a:schemeClr val="tx1">
                    <a:tint val="75000"/>
                  </a:schemeClr>
                </a:solidFill>
              </a:defRPr>
            </a:lvl5pPr>
            <a:lvl6pPr marL="3423285" indent="0">
              <a:buNone/>
              <a:defRPr sz="2100">
                <a:solidFill>
                  <a:schemeClr val="tx1">
                    <a:tint val="75000"/>
                  </a:schemeClr>
                </a:solidFill>
              </a:defRPr>
            </a:lvl6pPr>
            <a:lvl7pPr marL="4107815" indent="0">
              <a:buNone/>
              <a:defRPr sz="2100">
                <a:solidFill>
                  <a:schemeClr val="tx1">
                    <a:tint val="75000"/>
                  </a:schemeClr>
                </a:solidFill>
              </a:defRPr>
            </a:lvl7pPr>
            <a:lvl8pPr marL="4792345" indent="0">
              <a:buNone/>
              <a:defRPr sz="2100">
                <a:solidFill>
                  <a:schemeClr val="tx1">
                    <a:tint val="75000"/>
                  </a:schemeClr>
                </a:solidFill>
              </a:defRPr>
            </a:lvl8pPr>
            <a:lvl9pPr marL="5476875"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27" y="9409202"/>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02"/>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4530" indent="0">
              <a:buNone/>
              <a:defRPr sz="3000" b="1"/>
            </a:lvl2pPr>
            <a:lvl3pPr marL="1369060" indent="0">
              <a:buNone/>
              <a:defRPr sz="2700" b="1"/>
            </a:lvl3pPr>
            <a:lvl4pPr marL="2053590" indent="0">
              <a:buNone/>
              <a:defRPr sz="2400" b="1"/>
            </a:lvl4pPr>
            <a:lvl5pPr marL="2738755" indent="0">
              <a:buNone/>
              <a:defRPr sz="2400" b="1"/>
            </a:lvl5pPr>
            <a:lvl6pPr marL="3423285" indent="0">
              <a:buNone/>
              <a:defRPr sz="2400" b="1"/>
            </a:lvl6pPr>
            <a:lvl7pPr marL="4107815" indent="0">
              <a:buNone/>
              <a:defRPr sz="2400" b="1"/>
            </a:lvl7pPr>
            <a:lvl8pPr marL="4792345" indent="0">
              <a:buNone/>
              <a:defRPr sz="2400" b="1"/>
            </a:lvl8pPr>
            <a:lvl9pPr marL="5476875"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4530" indent="0">
              <a:buNone/>
              <a:defRPr sz="3000" b="1"/>
            </a:lvl2pPr>
            <a:lvl3pPr marL="1369060" indent="0">
              <a:buNone/>
              <a:defRPr sz="2700" b="1"/>
            </a:lvl3pPr>
            <a:lvl4pPr marL="2053590" indent="0">
              <a:buNone/>
              <a:defRPr sz="2400" b="1"/>
            </a:lvl4pPr>
            <a:lvl5pPr marL="2738755" indent="0">
              <a:buNone/>
              <a:defRPr sz="2400" b="1"/>
            </a:lvl5pPr>
            <a:lvl6pPr marL="3423285" indent="0">
              <a:buNone/>
              <a:defRPr sz="2400" b="1"/>
            </a:lvl6pPr>
            <a:lvl7pPr marL="4107815" indent="0">
              <a:buNone/>
              <a:defRPr sz="2400" b="1"/>
            </a:lvl7pPr>
            <a:lvl8pPr marL="4792345" indent="0">
              <a:buNone/>
              <a:defRPr sz="2400" b="1"/>
            </a:lvl8pPr>
            <a:lvl9pPr marL="5476875"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295" indent="0" algn="ctr">
              <a:buNone/>
              <a:defRPr>
                <a:solidFill>
                  <a:schemeClr val="tx1">
                    <a:tint val="75000"/>
                  </a:schemeClr>
                </a:solidFill>
              </a:defRPr>
            </a:lvl2pPr>
            <a:lvl3pPr marL="910590" indent="0" algn="ctr">
              <a:buNone/>
              <a:defRPr>
                <a:solidFill>
                  <a:schemeClr val="tx1">
                    <a:tint val="75000"/>
                  </a:schemeClr>
                </a:solidFill>
              </a:defRPr>
            </a:lvl3pPr>
            <a:lvl4pPr marL="1365250" indent="0" algn="ctr">
              <a:buNone/>
              <a:defRPr>
                <a:solidFill>
                  <a:schemeClr val="tx1">
                    <a:tint val="75000"/>
                  </a:schemeClr>
                </a:solidFill>
              </a:defRPr>
            </a:lvl4pPr>
            <a:lvl5pPr marL="1820545" indent="0" algn="ctr">
              <a:buNone/>
              <a:defRPr>
                <a:solidFill>
                  <a:schemeClr val="tx1">
                    <a:tint val="75000"/>
                  </a:schemeClr>
                </a:solidFill>
              </a:defRPr>
            </a:lvl5pPr>
            <a:lvl6pPr marL="2275840" indent="0" algn="ctr">
              <a:buNone/>
              <a:defRPr>
                <a:solidFill>
                  <a:schemeClr val="tx1">
                    <a:tint val="75000"/>
                  </a:schemeClr>
                </a:solidFill>
              </a:defRPr>
            </a:lvl6pPr>
            <a:lvl7pPr marL="2731135" indent="0" algn="ctr">
              <a:buNone/>
              <a:defRPr>
                <a:solidFill>
                  <a:schemeClr val="tx1">
                    <a:tint val="75000"/>
                  </a:schemeClr>
                </a:solidFill>
              </a:defRPr>
            </a:lvl7pPr>
            <a:lvl8pPr marL="3185795" indent="0" algn="ctr">
              <a:buNone/>
              <a:defRPr>
                <a:solidFill>
                  <a:schemeClr val="tx1">
                    <a:tint val="75000"/>
                  </a:schemeClr>
                </a:solidFill>
              </a:defRPr>
            </a:lvl8pPr>
            <a:lvl9pPr marL="36410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36"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4530" indent="0">
              <a:buNone/>
              <a:defRPr sz="1800"/>
            </a:lvl2pPr>
            <a:lvl3pPr marL="1369060" indent="0">
              <a:buNone/>
              <a:defRPr sz="1500"/>
            </a:lvl3pPr>
            <a:lvl4pPr marL="2053590" indent="0">
              <a:buNone/>
              <a:defRPr sz="1400"/>
            </a:lvl4pPr>
            <a:lvl5pPr marL="2738755" indent="0">
              <a:buNone/>
              <a:defRPr sz="1400"/>
            </a:lvl5pPr>
            <a:lvl6pPr marL="3423285" indent="0">
              <a:buNone/>
              <a:defRPr sz="1400"/>
            </a:lvl6pPr>
            <a:lvl7pPr marL="4107815" indent="0">
              <a:buNone/>
              <a:defRPr sz="1400"/>
            </a:lvl7pPr>
            <a:lvl8pPr marL="4792345" indent="0">
              <a:buNone/>
              <a:defRPr sz="1400"/>
            </a:lvl8pPr>
            <a:lvl9pPr marL="547687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36"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4530" indent="0">
              <a:buNone/>
              <a:defRPr sz="4200"/>
            </a:lvl2pPr>
            <a:lvl3pPr marL="1369060" indent="0">
              <a:buNone/>
              <a:defRPr sz="3600"/>
            </a:lvl3pPr>
            <a:lvl4pPr marL="2053590" indent="0">
              <a:buNone/>
              <a:defRPr sz="3000"/>
            </a:lvl4pPr>
            <a:lvl5pPr marL="2738755" indent="0">
              <a:buNone/>
              <a:defRPr sz="3000"/>
            </a:lvl5pPr>
            <a:lvl6pPr marL="3423285" indent="0">
              <a:buNone/>
              <a:defRPr sz="3000"/>
            </a:lvl6pPr>
            <a:lvl7pPr marL="4107815" indent="0">
              <a:buNone/>
              <a:defRPr sz="3000"/>
            </a:lvl7pPr>
            <a:lvl8pPr marL="4792345" indent="0">
              <a:buNone/>
              <a:defRPr sz="3000"/>
            </a:lvl8pPr>
            <a:lvl9pPr marL="5476875"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4530" indent="0">
              <a:buNone/>
              <a:defRPr sz="1800"/>
            </a:lvl2pPr>
            <a:lvl3pPr marL="1369060" indent="0">
              <a:buNone/>
              <a:defRPr sz="1500"/>
            </a:lvl3pPr>
            <a:lvl4pPr marL="2053590" indent="0">
              <a:buNone/>
              <a:defRPr sz="1400"/>
            </a:lvl4pPr>
            <a:lvl5pPr marL="2738755" indent="0">
              <a:buNone/>
              <a:defRPr sz="1400"/>
            </a:lvl5pPr>
            <a:lvl6pPr marL="3423285" indent="0">
              <a:buNone/>
              <a:defRPr sz="1400"/>
            </a:lvl6pPr>
            <a:lvl7pPr marL="4107815" indent="0">
              <a:buNone/>
              <a:defRPr sz="1400"/>
            </a:lvl7pPr>
            <a:lvl8pPr marL="4792345" indent="0">
              <a:buNone/>
              <a:defRPr sz="1400"/>
            </a:lvl8pPr>
            <a:lvl9pPr marL="547687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33"/>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58"/>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5165" indent="0" algn="ctr">
              <a:buNone/>
              <a:defRPr sz="3300"/>
            </a:lvl2pPr>
            <a:lvl3pPr marL="1370330" indent="0" algn="ctr">
              <a:buNone/>
              <a:defRPr sz="3300"/>
            </a:lvl3pPr>
            <a:lvl4pPr marL="2055495" indent="0" algn="ctr">
              <a:buNone/>
              <a:defRPr sz="3000"/>
            </a:lvl4pPr>
            <a:lvl5pPr marL="2740660" indent="0" algn="ctr">
              <a:buNone/>
              <a:defRPr sz="3000"/>
            </a:lvl5pPr>
            <a:lvl6pPr marL="3425825" indent="0" algn="ctr">
              <a:buNone/>
              <a:defRPr sz="3000"/>
            </a:lvl6pPr>
            <a:lvl7pPr marL="4110990" indent="0" algn="ctr">
              <a:buNone/>
              <a:defRPr sz="3000"/>
            </a:lvl7pPr>
            <a:lvl8pPr marL="4796155" indent="0" algn="ctr">
              <a:buNone/>
              <a:defRPr sz="3000"/>
            </a:lvl8pPr>
            <a:lvl9pPr marL="548132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5165" indent="0">
              <a:buNone/>
              <a:defRPr sz="2700">
                <a:solidFill>
                  <a:schemeClr val="tx1">
                    <a:tint val="75000"/>
                  </a:schemeClr>
                </a:solidFill>
              </a:defRPr>
            </a:lvl2pPr>
            <a:lvl3pPr marL="1370330" indent="0">
              <a:buNone/>
              <a:defRPr sz="2400">
                <a:solidFill>
                  <a:schemeClr val="tx1">
                    <a:tint val="75000"/>
                  </a:schemeClr>
                </a:solidFill>
              </a:defRPr>
            </a:lvl3pPr>
            <a:lvl4pPr marL="2055495" indent="0">
              <a:buNone/>
              <a:defRPr sz="2100">
                <a:solidFill>
                  <a:schemeClr val="tx1">
                    <a:tint val="75000"/>
                  </a:schemeClr>
                </a:solidFill>
              </a:defRPr>
            </a:lvl4pPr>
            <a:lvl5pPr marL="2740660" indent="0">
              <a:buNone/>
              <a:defRPr sz="2100">
                <a:solidFill>
                  <a:schemeClr val="tx1">
                    <a:tint val="75000"/>
                  </a:schemeClr>
                </a:solidFill>
              </a:defRPr>
            </a:lvl5pPr>
            <a:lvl6pPr marL="3425825" indent="0">
              <a:buNone/>
              <a:defRPr sz="2100">
                <a:solidFill>
                  <a:schemeClr val="tx1">
                    <a:tint val="75000"/>
                  </a:schemeClr>
                </a:solidFill>
              </a:defRPr>
            </a:lvl6pPr>
            <a:lvl7pPr marL="4110990" indent="0">
              <a:buNone/>
              <a:defRPr sz="2100">
                <a:solidFill>
                  <a:schemeClr val="tx1">
                    <a:tint val="75000"/>
                  </a:schemeClr>
                </a:solidFill>
              </a:defRPr>
            </a:lvl7pPr>
            <a:lvl8pPr marL="4796155" indent="0">
              <a:buNone/>
              <a:defRPr sz="2100">
                <a:solidFill>
                  <a:schemeClr val="tx1">
                    <a:tint val="75000"/>
                  </a:schemeClr>
                </a:solidFill>
              </a:defRPr>
            </a:lvl8pPr>
            <a:lvl9pPr marL="548132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15" y="9409190"/>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190"/>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5165" indent="0">
              <a:buNone/>
              <a:defRPr sz="3000" b="1"/>
            </a:lvl2pPr>
            <a:lvl3pPr marL="1370330" indent="0">
              <a:buNone/>
              <a:defRPr sz="2700" b="1"/>
            </a:lvl3pPr>
            <a:lvl4pPr marL="2055495" indent="0">
              <a:buNone/>
              <a:defRPr sz="2400" b="1"/>
            </a:lvl4pPr>
            <a:lvl5pPr marL="2740660" indent="0">
              <a:buNone/>
              <a:defRPr sz="2400" b="1"/>
            </a:lvl5pPr>
            <a:lvl6pPr marL="3425825" indent="0">
              <a:buNone/>
              <a:defRPr sz="2400" b="1"/>
            </a:lvl6pPr>
            <a:lvl7pPr marL="4110990" indent="0">
              <a:buNone/>
              <a:defRPr sz="2400" b="1"/>
            </a:lvl7pPr>
            <a:lvl8pPr marL="4796155" indent="0">
              <a:buNone/>
              <a:defRPr sz="2400" b="1"/>
            </a:lvl8pPr>
            <a:lvl9pPr marL="548132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5165" indent="0">
              <a:buNone/>
              <a:defRPr sz="3000" b="1"/>
            </a:lvl2pPr>
            <a:lvl3pPr marL="1370330" indent="0">
              <a:buNone/>
              <a:defRPr sz="2700" b="1"/>
            </a:lvl3pPr>
            <a:lvl4pPr marL="2055495" indent="0">
              <a:buNone/>
              <a:defRPr sz="2400" b="1"/>
            </a:lvl4pPr>
            <a:lvl5pPr marL="2740660" indent="0">
              <a:buNone/>
              <a:defRPr sz="2400" b="1"/>
            </a:lvl5pPr>
            <a:lvl6pPr marL="3425825" indent="0">
              <a:buNone/>
              <a:defRPr sz="2400" b="1"/>
            </a:lvl6pPr>
            <a:lvl7pPr marL="4110990" indent="0">
              <a:buNone/>
              <a:defRPr sz="2400" b="1"/>
            </a:lvl7pPr>
            <a:lvl8pPr marL="4796155" indent="0">
              <a:buNone/>
              <a:defRPr sz="2400" b="1"/>
            </a:lvl8pPr>
            <a:lvl9pPr marL="548132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24" y="14"/>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165" indent="0">
              <a:buNone/>
              <a:defRPr sz="1800"/>
            </a:lvl2pPr>
            <a:lvl3pPr marL="1370330" indent="0">
              <a:buNone/>
              <a:defRPr sz="1500"/>
            </a:lvl3pPr>
            <a:lvl4pPr marL="2055495" indent="0">
              <a:buNone/>
              <a:defRPr sz="1400"/>
            </a:lvl4pPr>
            <a:lvl5pPr marL="2740660" indent="0">
              <a:buNone/>
              <a:defRPr sz="1400"/>
            </a:lvl5pPr>
            <a:lvl6pPr marL="3425825" indent="0">
              <a:buNone/>
              <a:defRPr sz="1400"/>
            </a:lvl6pPr>
            <a:lvl7pPr marL="4110990" indent="0">
              <a:buNone/>
              <a:defRPr sz="1400"/>
            </a:lvl7pPr>
            <a:lvl8pPr marL="4796155" indent="0">
              <a:buNone/>
              <a:defRPr sz="1400"/>
            </a:lvl8pPr>
            <a:lvl9pPr marL="548132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24" y="14"/>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5165" indent="0">
              <a:buNone/>
              <a:defRPr sz="4200"/>
            </a:lvl2pPr>
            <a:lvl3pPr marL="1370330" indent="0">
              <a:buNone/>
              <a:defRPr sz="3600"/>
            </a:lvl3pPr>
            <a:lvl4pPr marL="2055495" indent="0">
              <a:buNone/>
              <a:defRPr sz="3000"/>
            </a:lvl4pPr>
            <a:lvl5pPr marL="2740660" indent="0">
              <a:buNone/>
              <a:defRPr sz="3000"/>
            </a:lvl5pPr>
            <a:lvl6pPr marL="3425825" indent="0">
              <a:buNone/>
              <a:defRPr sz="3000"/>
            </a:lvl6pPr>
            <a:lvl7pPr marL="4110990" indent="0">
              <a:buNone/>
              <a:defRPr sz="3000"/>
            </a:lvl7pPr>
            <a:lvl8pPr marL="4796155" indent="0">
              <a:buNone/>
              <a:defRPr sz="3000"/>
            </a:lvl8pPr>
            <a:lvl9pPr marL="548132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165" indent="0">
              <a:buNone/>
              <a:defRPr sz="1800"/>
            </a:lvl2pPr>
            <a:lvl3pPr marL="1370330" indent="0">
              <a:buNone/>
              <a:defRPr sz="1500"/>
            </a:lvl3pPr>
            <a:lvl4pPr marL="2055495" indent="0">
              <a:buNone/>
              <a:defRPr sz="1400"/>
            </a:lvl4pPr>
            <a:lvl5pPr marL="2740660" indent="0">
              <a:buNone/>
              <a:defRPr sz="1400"/>
            </a:lvl5pPr>
            <a:lvl6pPr marL="3425825" indent="0">
              <a:buNone/>
              <a:defRPr sz="1400"/>
            </a:lvl6pPr>
            <a:lvl7pPr marL="4110990" indent="0">
              <a:buNone/>
              <a:defRPr sz="1400"/>
            </a:lvl7pPr>
            <a:lvl8pPr marL="4796155" indent="0">
              <a:buNone/>
              <a:defRPr sz="1400"/>
            </a:lvl8pPr>
            <a:lvl9pPr marL="548132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20"/>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45"/>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5"/>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5800" indent="0" algn="ctr">
              <a:buNone/>
              <a:defRPr sz="3300"/>
            </a:lvl2pPr>
            <a:lvl3pPr marL="1371600" indent="0" algn="ctr">
              <a:buNone/>
              <a:defRPr sz="33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4"/>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01" y="9409177"/>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177"/>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5295" indent="0">
              <a:buNone/>
              <a:defRPr sz="1800">
                <a:solidFill>
                  <a:schemeClr val="tx1">
                    <a:tint val="75000"/>
                  </a:schemeClr>
                </a:solidFill>
              </a:defRPr>
            </a:lvl2pPr>
            <a:lvl3pPr marL="910590" indent="0">
              <a:buNone/>
              <a:defRPr sz="1700">
                <a:solidFill>
                  <a:schemeClr val="tx1">
                    <a:tint val="75000"/>
                  </a:schemeClr>
                </a:solidFill>
              </a:defRPr>
            </a:lvl3pPr>
            <a:lvl4pPr marL="1365250" indent="0">
              <a:buNone/>
              <a:defRPr sz="1400">
                <a:solidFill>
                  <a:schemeClr val="tx1">
                    <a:tint val="75000"/>
                  </a:schemeClr>
                </a:solidFill>
              </a:defRPr>
            </a:lvl4pPr>
            <a:lvl5pPr marL="1820545" indent="0">
              <a:buNone/>
              <a:defRPr sz="1400">
                <a:solidFill>
                  <a:schemeClr val="tx1">
                    <a:tint val="75000"/>
                  </a:schemeClr>
                </a:solidFill>
              </a:defRPr>
            </a:lvl5pPr>
            <a:lvl6pPr marL="2275840" indent="0">
              <a:buNone/>
              <a:defRPr sz="1400">
                <a:solidFill>
                  <a:schemeClr val="tx1">
                    <a:tint val="75000"/>
                  </a:schemeClr>
                </a:solidFill>
              </a:defRPr>
            </a:lvl6pPr>
            <a:lvl7pPr marL="2731135" indent="0">
              <a:buNone/>
              <a:defRPr sz="1400">
                <a:solidFill>
                  <a:schemeClr val="tx1">
                    <a:tint val="75000"/>
                  </a:schemeClr>
                </a:solidFill>
              </a:defRPr>
            </a:lvl7pPr>
            <a:lvl8pPr marL="3185795" indent="0">
              <a:buNone/>
              <a:defRPr sz="1400">
                <a:solidFill>
                  <a:schemeClr val="tx1">
                    <a:tint val="75000"/>
                  </a:schemeClr>
                </a:solidFill>
              </a:defRPr>
            </a:lvl8pPr>
            <a:lvl9pPr marL="364109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295" indent="0">
              <a:buNone/>
              <a:defRPr sz="2000" b="1"/>
            </a:lvl2pPr>
            <a:lvl3pPr marL="910590" indent="0">
              <a:buNone/>
              <a:defRPr sz="1800" b="1"/>
            </a:lvl3pPr>
            <a:lvl4pPr marL="1365250" indent="0">
              <a:buNone/>
              <a:defRPr sz="1700" b="1"/>
            </a:lvl4pPr>
            <a:lvl5pPr marL="1820545" indent="0">
              <a:buNone/>
              <a:defRPr sz="1700" b="1"/>
            </a:lvl5pPr>
            <a:lvl6pPr marL="2275840" indent="0">
              <a:buNone/>
              <a:defRPr sz="1700" b="1"/>
            </a:lvl6pPr>
            <a:lvl7pPr marL="2731135" indent="0">
              <a:buNone/>
              <a:defRPr sz="1700" b="1"/>
            </a:lvl7pPr>
            <a:lvl8pPr marL="3185795" indent="0">
              <a:buNone/>
              <a:defRPr sz="1700" b="1"/>
            </a:lvl8pPr>
            <a:lvl9pPr marL="3641090"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4"/>
            <a:ext cx="4041776" cy="639762"/>
          </a:xfrm>
        </p:spPr>
        <p:txBody>
          <a:bodyPr anchor="b"/>
          <a:lstStyle>
            <a:lvl1pPr marL="0" indent="0">
              <a:buNone/>
              <a:defRPr sz="2400" b="1"/>
            </a:lvl1pPr>
            <a:lvl2pPr marL="455295" indent="0">
              <a:buNone/>
              <a:defRPr sz="2000" b="1"/>
            </a:lvl2pPr>
            <a:lvl3pPr marL="910590" indent="0">
              <a:buNone/>
              <a:defRPr sz="1800" b="1"/>
            </a:lvl3pPr>
            <a:lvl4pPr marL="1365250" indent="0">
              <a:buNone/>
              <a:defRPr sz="1700" b="1"/>
            </a:lvl4pPr>
            <a:lvl5pPr marL="1820545" indent="0">
              <a:buNone/>
              <a:defRPr sz="1700" b="1"/>
            </a:lvl5pPr>
            <a:lvl6pPr marL="2275840" indent="0">
              <a:buNone/>
              <a:defRPr sz="1700" b="1"/>
            </a:lvl6pPr>
            <a:lvl7pPr marL="2731135" indent="0">
              <a:buNone/>
              <a:defRPr sz="1700" b="1"/>
            </a:lvl7pPr>
            <a:lvl8pPr marL="3185795" indent="0">
              <a:buNone/>
              <a:defRPr sz="1700" b="1"/>
            </a:lvl8pPr>
            <a:lvl9pPr marL="364109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62"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122"/>
            <a:ext cx="5111750" cy="5853113"/>
          </a:xfrm>
        </p:spPr>
        <p:txBody>
          <a:bodyPr/>
          <a:lstStyle>
            <a:lvl1pPr>
              <a:defRPr sz="3200"/>
            </a:lvl1pPr>
            <a:lvl2pPr>
              <a:defRPr sz="27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72"/>
            <a:ext cx="3008313" cy="4691063"/>
          </a:xfrm>
        </p:spPr>
        <p:txBody>
          <a:bodyPr/>
          <a:lstStyle>
            <a:lvl1pPr marL="0" indent="0">
              <a:buNone/>
              <a:defRPr sz="1400"/>
            </a:lvl1pPr>
            <a:lvl2pPr marL="455295" indent="0">
              <a:buNone/>
              <a:defRPr sz="1100"/>
            </a:lvl2pPr>
            <a:lvl3pPr marL="910590" indent="0">
              <a:buNone/>
              <a:defRPr sz="1100"/>
            </a:lvl3pPr>
            <a:lvl4pPr marL="1365250" indent="0">
              <a:buNone/>
              <a:defRPr sz="1100"/>
            </a:lvl4pPr>
            <a:lvl5pPr marL="1820545" indent="0">
              <a:buNone/>
              <a:defRPr sz="1100"/>
            </a:lvl5pPr>
            <a:lvl6pPr marL="2275840" indent="0">
              <a:buNone/>
              <a:defRPr sz="1100"/>
            </a:lvl6pPr>
            <a:lvl7pPr marL="2731135" indent="0">
              <a:buNone/>
              <a:defRPr sz="1100"/>
            </a:lvl7pPr>
            <a:lvl8pPr marL="3185795" indent="0">
              <a:buNone/>
              <a:defRPr sz="1100"/>
            </a:lvl8pPr>
            <a:lvl9pPr marL="364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7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295" indent="0">
              <a:buNone/>
              <a:defRPr sz="2700"/>
            </a:lvl2pPr>
            <a:lvl3pPr marL="910590" indent="0">
              <a:buNone/>
              <a:defRPr sz="2400"/>
            </a:lvl3pPr>
            <a:lvl4pPr marL="1365250" indent="0">
              <a:buNone/>
              <a:defRPr sz="2000"/>
            </a:lvl4pPr>
            <a:lvl5pPr marL="1820545" indent="0">
              <a:buNone/>
              <a:defRPr sz="2000"/>
            </a:lvl5pPr>
            <a:lvl6pPr marL="2275840" indent="0">
              <a:buNone/>
              <a:defRPr sz="2000"/>
            </a:lvl6pPr>
            <a:lvl7pPr marL="2731135" indent="0">
              <a:buNone/>
              <a:defRPr sz="2000"/>
            </a:lvl7pPr>
            <a:lvl8pPr marL="3185795" indent="0">
              <a:buNone/>
              <a:defRPr sz="2000"/>
            </a:lvl8pPr>
            <a:lvl9pPr marL="3641090"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295" indent="0">
              <a:buNone/>
              <a:defRPr sz="1100"/>
            </a:lvl2pPr>
            <a:lvl3pPr marL="910590" indent="0">
              <a:buNone/>
              <a:defRPr sz="1100"/>
            </a:lvl3pPr>
            <a:lvl4pPr marL="1365250" indent="0">
              <a:buNone/>
              <a:defRPr sz="1100"/>
            </a:lvl4pPr>
            <a:lvl5pPr marL="1820545" indent="0">
              <a:buNone/>
              <a:defRPr sz="1100"/>
            </a:lvl5pPr>
            <a:lvl6pPr marL="2275840" indent="0">
              <a:buNone/>
              <a:defRPr sz="1100"/>
            </a:lvl6pPr>
            <a:lvl7pPr marL="2731135" indent="0">
              <a:buNone/>
              <a:defRPr sz="1100"/>
            </a:lvl7pPr>
            <a:lvl8pPr marL="3185795" indent="0">
              <a:buNone/>
              <a:defRPr sz="1100"/>
            </a:lvl8pPr>
            <a:lvl9pPr marL="364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1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729615" indent="0" algn="ctr">
              <a:buNone/>
              <a:defRPr>
                <a:solidFill>
                  <a:schemeClr val="tx1">
                    <a:tint val="75000"/>
                  </a:schemeClr>
                </a:solidFill>
              </a:defRPr>
            </a:lvl2pPr>
            <a:lvl3pPr marL="1458595" indent="0" algn="ctr">
              <a:buNone/>
              <a:defRPr>
                <a:solidFill>
                  <a:schemeClr val="tx1">
                    <a:tint val="75000"/>
                  </a:schemeClr>
                </a:solidFill>
              </a:defRPr>
            </a:lvl3pPr>
            <a:lvl4pPr marL="2188210" indent="0" algn="ctr">
              <a:buNone/>
              <a:defRPr>
                <a:solidFill>
                  <a:schemeClr val="tx1">
                    <a:tint val="75000"/>
                  </a:schemeClr>
                </a:solidFill>
              </a:defRPr>
            </a:lvl4pPr>
            <a:lvl5pPr marL="2917825" indent="0" algn="ctr">
              <a:buNone/>
              <a:defRPr>
                <a:solidFill>
                  <a:schemeClr val="tx1">
                    <a:tint val="75000"/>
                  </a:schemeClr>
                </a:solidFill>
              </a:defRPr>
            </a:lvl5pPr>
            <a:lvl6pPr marL="3647440" indent="0" algn="ctr">
              <a:buNone/>
              <a:defRPr>
                <a:solidFill>
                  <a:schemeClr val="tx1">
                    <a:tint val="75000"/>
                  </a:schemeClr>
                </a:solidFill>
              </a:defRPr>
            </a:lvl6pPr>
            <a:lvl7pPr marL="4376420" indent="0" algn="ctr">
              <a:buNone/>
              <a:defRPr>
                <a:solidFill>
                  <a:schemeClr val="tx1">
                    <a:tint val="75000"/>
                  </a:schemeClr>
                </a:solidFill>
              </a:defRPr>
            </a:lvl7pPr>
            <a:lvl8pPr marL="5106035" indent="0" algn="ctr">
              <a:buNone/>
              <a:defRPr>
                <a:solidFill>
                  <a:schemeClr val="tx1">
                    <a:tint val="75000"/>
                  </a:schemeClr>
                </a:solidFill>
              </a:defRPr>
            </a:lvl8pPr>
            <a:lvl9pPr marL="58356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423"/>
            <a:ext cx="15544800" cy="2043113"/>
          </a:xfrm>
        </p:spPr>
        <p:txBody>
          <a:bodyPr anchor="t"/>
          <a:lstStyle>
            <a:lvl1pPr algn="l">
              <a:defRPr sz="6500" b="1" cap="all"/>
            </a:lvl1pPr>
          </a:lstStyle>
          <a:p>
            <a:r>
              <a:rPr lang="en-US"/>
              <a:t>Click to edit Master title style</a:t>
            </a:r>
          </a:p>
        </p:txBody>
      </p:sp>
      <p:sp>
        <p:nvSpPr>
          <p:cNvPr id="3" name="Text Placeholder 2"/>
          <p:cNvSpPr>
            <a:spLocks noGrp="1"/>
          </p:cNvSpPr>
          <p:nvPr>
            <p:ph type="body" idx="1"/>
          </p:nvPr>
        </p:nvSpPr>
        <p:spPr>
          <a:xfrm>
            <a:off x="1444625" y="4360113"/>
            <a:ext cx="15544800" cy="2250281"/>
          </a:xfrm>
        </p:spPr>
        <p:txBody>
          <a:bodyPr anchor="b"/>
          <a:lstStyle>
            <a:lvl1pPr marL="0" indent="0">
              <a:buNone/>
              <a:defRPr sz="3200">
                <a:solidFill>
                  <a:schemeClr val="tx1">
                    <a:tint val="75000"/>
                  </a:schemeClr>
                </a:solidFill>
              </a:defRPr>
            </a:lvl1pPr>
            <a:lvl2pPr marL="729615" indent="0">
              <a:buNone/>
              <a:defRPr sz="2900">
                <a:solidFill>
                  <a:schemeClr val="tx1">
                    <a:tint val="75000"/>
                  </a:schemeClr>
                </a:solidFill>
              </a:defRPr>
            </a:lvl2pPr>
            <a:lvl3pPr marL="1458595" indent="0">
              <a:buNone/>
              <a:defRPr sz="2600">
                <a:solidFill>
                  <a:schemeClr val="tx1">
                    <a:tint val="75000"/>
                  </a:schemeClr>
                </a:solidFill>
              </a:defRPr>
            </a:lvl3pPr>
            <a:lvl4pPr marL="2188210" indent="0">
              <a:buNone/>
              <a:defRPr sz="2300">
                <a:solidFill>
                  <a:schemeClr val="tx1">
                    <a:tint val="75000"/>
                  </a:schemeClr>
                </a:solidFill>
              </a:defRPr>
            </a:lvl4pPr>
            <a:lvl5pPr marL="2917825" indent="0">
              <a:buNone/>
              <a:defRPr sz="2300">
                <a:solidFill>
                  <a:schemeClr val="tx1">
                    <a:tint val="75000"/>
                  </a:schemeClr>
                </a:solidFill>
              </a:defRPr>
            </a:lvl5pPr>
            <a:lvl6pPr marL="3647440" indent="0">
              <a:buNone/>
              <a:defRPr sz="2300">
                <a:solidFill>
                  <a:schemeClr val="tx1">
                    <a:tint val="75000"/>
                  </a:schemeClr>
                </a:solidFill>
              </a:defRPr>
            </a:lvl6pPr>
            <a:lvl7pPr marL="4376420" indent="0">
              <a:buNone/>
              <a:defRPr sz="2300">
                <a:solidFill>
                  <a:schemeClr val="tx1">
                    <a:tint val="75000"/>
                  </a:schemeClr>
                </a:solidFill>
              </a:defRPr>
            </a:lvl7pPr>
            <a:lvl8pPr marL="5106035" indent="0">
              <a:buNone/>
              <a:defRPr sz="2300">
                <a:solidFill>
                  <a:schemeClr val="tx1">
                    <a:tint val="75000"/>
                  </a:schemeClr>
                </a:solidFill>
              </a:defRPr>
            </a:lvl8pPr>
            <a:lvl9pPr marL="5835650"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541" y="2400339"/>
            <a:ext cx="8899523" cy="678894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0857" y="2400339"/>
            <a:ext cx="8899526" cy="678894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1"/>
            <a:ext cx="8080377" cy="959643"/>
          </a:xfrm>
        </p:spPr>
        <p:txBody>
          <a:bodyPr anchor="b"/>
          <a:lstStyle>
            <a:lvl1pPr marL="0" indent="0">
              <a:buNone/>
              <a:defRPr sz="3800" b="1"/>
            </a:lvl1pPr>
            <a:lvl2pPr marL="729615" indent="0">
              <a:buNone/>
              <a:defRPr sz="3200" b="1"/>
            </a:lvl2pPr>
            <a:lvl3pPr marL="1458595" indent="0">
              <a:buNone/>
              <a:defRPr sz="2900" b="1"/>
            </a:lvl3pPr>
            <a:lvl4pPr marL="2188210" indent="0">
              <a:buNone/>
              <a:defRPr sz="2600" b="1"/>
            </a:lvl4pPr>
            <a:lvl5pPr marL="2917825" indent="0">
              <a:buNone/>
              <a:defRPr sz="2600" b="1"/>
            </a:lvl5pPr>
            <a:lvl6pPr marL="3647440" indent="0">
              <a:buNone/>
              <a:defRPr sz="2600" b="1"/>
            </a:lvl6pPr>
            <a:lvl7pPr marL="4376420" indent="0">
              <a:buNone/>
              <a:defRPr sz="2600" b="1"/>
            </a:lvl7pPr>
            <a:lvl8pPr marL="5106035" indent="0">
              <a:buNone/>
              <a:defRPr sz="2600" b="1"/>
            </a:lvl8pPr>
            <a:lvl9pPr marL="5835650" indent="0">
              <a:buNone/>
              <a:defRPr sz="2600" b="1"/>
            </a:lvl9pPr>
          </a:lstStyle>
          <a:p>
            <a:pPr lvl="0"/>
            <a:r>
              <a:rPr lang="en-US"/>
              <a:t>Click to edit Master text styles</a:t>
            </a:r>
          </a:p>
        </p:txBody>
      </p:sp>
      <p:sp>
        <p:nvSpPr>
          <p:cNvPr id="4" name="Content Placeholder 3"/>
          <p:cNvSpPr>
            <a:spLocks noGrp="1"/>
          </p:cNvSpPr>
          <p:nvPr>
            <p:ph sz="half" idx="2"/>
          </p:nvPr>
        </p:nvSpPr>
        <p:spPr>
          <a:xfrm>
            <a:off x="914400" y="3262313"/>
            <a:ext cx="8080377" cy="592693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16" y="2302671"/>
            <a:ext cx="8083553" cy="959643"/>
          </a:xfrm>
        </p:spPr>
        <p:txBody>
          <a:bodyPr anchor="b"/>
          <a:lstStyle>
            <a:lvl1pPr marL="0" indent="0">
              <a:buNone/>
              <a:defRPr sz="3800" b="1"/>
            </a:lvl1pPr>
            <a:lvl2pPr marL="729615" indent="0">
              <a:buNone/>
              <a:defRPr sz="3200" b="1"/>
            </a:lvl2pPr>
            <a:lvl3pPr marL="1458595" indent="0">
              <a:buNone/>
              <a:defRPr sz="2900" b="1"/>
            </a:lvl3pPr>
            <a:lvl4pPr marL="2188210" indent="0">
              <a:buNone/>
              <a:defRPr sz="2600" b="1"/>
            </a:lvl4pPr>
            <a:lvl5pPr marL="2917825" indent="0">
              <a:buNone/>
              <a:defRPr sz="2600" b="1"/>
            </a:lvl5pPr>
            <a:lvl6pPr marL="3647440" indent="0">
              <a:buNone/>
              <a:defRPr sz="2600" b="1"/>
            </a:lvl6pPr>
            <a:lvl7pPr marL="4376420" indent="0">
              <a:buNone/>
              <a:defRPr sz="2600" b="1"/>
            </a:lvl7pPr>
            <a:lvl8pPr marL="5106035" indent="0">
              <a:buNone/>
              <a:defRPr sz="2600" b="1"/>
            </a:lvl8pPr>
            <a:lvl9pPr marL="5835650" indent="0">
              <a:buNone/>
              <a:defRPr sz="2600" b="1"/>
            </a:lvl9pPr>
          </a:lstStyle>
          <a:p>
            <a:pPr lvl="0"/>
            <a:r>
              <a:rPr lang="en-US"/>
              <a:t>Click to edit Master text styles</a:t>
            </a:r>
          </a:p>
        </p:txBody>
      </p:sp>
      <p:sp>
        <p:nvSpPr>
          <p:cNvPr id="6" name="Content Placeholder 5"/>
          <p:cNvSpPr>
            <a:spLocks noGrp="1"/>
          </p:cNvSpPr>
          <p:nvPr>
            <p:ph sz="quarter" idx="4"/>
          </p:nvPr>
        </p:nvSpPr>
        <p:spPr>
          <a:xfrm>
            <a:off x="9290116" y="3262313"/>
            <a:ext cx="8083553" cy="592693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5295" indent="0">
              <a:buNone/>
              <a:defRPr sz="1800">
                <a:solidFill>
                  <a:schemeClr val="tx1">
                    <a:tint val="75000"/>
                  </a:schemeClr>
                </a:solidFill>
              </a:defRPr>
            </a:lvl2pPr>
            <a:lvl3pPr marL="910590" indent="0">
              <a:buNone/>
              <a:defRPr sz="1700">
                <a:solidFill>
                  <a:schemeClr val="tx1">
                    <a:tint val="75000"/>
                  </a:schemeClr>
                </a:solidFill>
              </a:defRPr>
            </a:lvl3pPr>
            <a:lvl4pPr marL="1365250" indent="0">
              <a:buNone/>
              <a:defRPr sz="1400">
                <a:solidFill>
                  <a:schemeClr val="tx1">
                    <a:tint val="75000"/>
                  </a:schemeClr>
                </a:solidFill>
              </a:defRPr>
            </a:lvl4pPr>
            <a:lvl5pPr marL="1820545" indent="0">
              <a:buNone/>
              <a:defRPr sz="1400">
                <a:solidFill>
                  <a:schemeClr val="tx1">
                    <a:tint val="75000"/>
                  </a:schemeClr>
                </a:solidFill>
              </a:defRPr>
            </a:lvl5pPr>
            <a:lvl6pPr marL="2275840" indent="0">
              <a:buNone/>
              <a:defRPr sz="1400">
                <a:solidFill>
                  <a:schemeClr val="tx1">
                    <a:tint val="75000"/>
                  </a:schemeClr>
                </a:solidFill>
              </a:defRPr>
            </a:lvl6pPr>
            <a:lvl7pPr marL="2731135" indent="0">
              <a:buNone/>
              <a:defRPr sz="1400">
                <a:solidFill>
                  <a:schemeClr val="tx1">
                    <a:tint val="75000"/>
                  </a:schemeClr>
                </a:solidFill>
              </a:defRPr>
            </a:lvl7pPr>
            <a:lvl8pPr marL="3185795" indent="0">
              <a:buNone/>
              <a:defRPr sz="1400">
                <a:solidFill>
                  <a:schemeClr val="tx1">
                    <a:tint val="75000"/>
                  </a:schemeClr>
                </a:solidFill>
              </a:defRPr>
            </a:lvl8pPr>
            <a:lvl9pPr marL="364109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73" y="409575"/>
            <a:ext cx="6016625" cy="1743075"/>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7150146" y="409648"/>
            <a:ext cx="10223501" cy="8779670"/>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73" y="2152656"/>
            <a:ext cx="6016625" cy="7036595"/>
          </a:xfrm>
        </p:spPr>
        <p:txBody>
          <a:bodyPr/>
          <a:lstStyle>
            <a:lvl1pPr marL="0" indent="0">
              <a:buNone/>
              <a:defRPr sz="2300"/>
            </a:lvl1pPr>
            <a:lvl2pPr marL="729615" indent="0">
              <a:buNone/>
              <a:defRPr sz="2000"/>
            </a:lvl2pPr>
            <a:lvl3pPr marL="1458595" indent="0">
              <a:buNone/>
              <a:defRPr sz="1700"/>
            </a:lvl3pPr>
            <a:lvl4pPr marL="2188210" indent="0">
              <a:buNone/>
              <a:defRPr sz="1400"/>
            </a:lvl4pPr>
            <a:lvl5pPr marL="2917825" indent="0">
              <a:buNone/>
              <a:defRPr sz="1400"/>
            </a:lvl5pPr>
            <a:lvl6pPr marL="3647440" indent="0">
              <a:buNone/>
              <a:defRPr sz="1400"/>
            </a:lvl6pPr>
            <a:lvl7pPr marL="4376420" indent="0">
              <a:buNone/>
              <a:defRPr sz="1400"/>
            </a:lvl7pPr>
            <a:lvl8pPr marL="5106035" indent="0">
              <a:buNone/>
              <a:defRPr sz="1400"/>
            </a:lvl8pPr>
            <a:lvl9pPr marL="583565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7" y="7200900"/>
            <a:ext cx="10972800" cy="850107"/>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584577" y="919163"/>
            <a:ext cx="10972800" cy="6172200"/>
          </a:xfrm>
        </p:spPr>
        <p:txBody>
          <a:bodyPr/>
          <a:lstStyle>
            <a:lvl1pPr marL="0" indent="0">
              <a:buNone/>
              <a:defRPr sz="5100"/>
            </a:lvl1pPr>
            <a:lvl2pPr marL="729615" indent="0">
              <a:buNone/>
              <a:defRPr sz="4500"/>
            </a:lvl2pPr>
            <a:lvl3pPr marL="1458595" indent="0">
              <a:buNone/>
              <a:defRPr sz="3800"/>
            </a:lvl3pPr>
            <a:lvl4pPr marL="2188210" indent="0">
              <a:buNone/>
              <a:defRPr sz="3200"/>
            </a:lvl4pPr>
            <a:lvl5pPr marL="2917825" indent="0">
              <a:buNone/>
              <a:defRPr sz="3200"/>
            </a:lvl5pPr>
            <a:lvl6pPr marL="3647440" indent="0">
              <a:buNone/>
              <a:defRPr sz="3200"/>
            </a:lvl6pPr>
            <a:lvl7pPr marL="4376420" indent="0">
              <a:buNone/>
              <a:defRPr sz="3200"/>
            </a:lvl7pPr>
            <a:lvl8pPr marL="5106035" indent="0">
              <a:buNone/>
              <a:defRPr sz="3200"/>
            </a:lvl8pPr>
            <a:lvl9pPr marL="5835650" indent="0">
              <a:buNone/>
              <a:defRPr sz="3200"/>
            </a:lvl9pPr>
          </a:lstStyle>
          <a:p>
            <a:endParaRPr lang="en-US"/>
          </a:p>
        </p:txBody>
      </p:sp>
      <p:sp>
        <p:nvSpPr>
          <p:cNvPr id="4" name="Text Placeholder 3"/>
          <p:cNvSpPr>
            <a:spLocks noGrp="1"/>
          </p:cNvSpPr>
          <p:nvPr>
            <p:ph type="body" sz="half" idx="2"/>
          </p:nvPr>
        </p:nvSpPr>
        <p:spPr>
          <a:xfrm>
            <a:off x="3584577" y="8051007"/>
            <a:ext cx="10972800" cy="1207293"/>
          </a:xfrm>
        </p:spPr>
        <p:txBody>
          <a:bodyPr/>
          <a:lstStyle>
            <a:lvl1pPr marL="0" indent="0">
              <a:buNone/>
              <a:defRPr sz="2300"/>
            </a:lvl1pPr>
            <a:lvl2pPr marL="729615" indent="0">
              <a:buNone/>
              <a:defRPr sz="2000"/>
            </a:lvl2pPr>
            <a:lvl3pPr marL="1458595" indent="0">
              <a:buNone/>
              <a:defRPr sz="1700"/>
            </a:lvl3pPr>
            <a:lvl4pPr marL="2188210" indent="0">
              <a:buNone/>
              <a:defRPr sz="1400"/>
            </a:lvl4pPr>
            <a:lvl5pPr marL="2917825" indent="0">
              <a:buNone/>
              <a:defRPr sz="1400"/>
            </a:lvl5pPr>
            <a:lvl6pPr marL="3647440" indent="0">
              <a:buNone/>
              <a:defRPr sz="1400"/>
            </a:lvl6pPr>
            <a:lvl7pPr marL="4376420" indent="0">
              <a:buNone/>
              <a:defRPr sz="1400"/>
            </a:lvl7pPr>
            <a:lvl8pPr marL="5106035" indent="0">
              <a:buNone/>
              <a:defRPr sz="1400"/>
            </a:lvl8pPr>
            <a:lvl9pPr marL="583565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86014" y="412028"/>
            <a:ext cx="4524377"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6547" y="412028"/>
            <a:ext cx="13274675"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0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729615" indent="0" algn="ctr">
              <a:buNone/>
              <a:defRPr>
                <a:solidFill>
                  <a:schemeClr val="tx1">
                    <a:tint val="75000"/>
                  </a:schemeClr>
                </a:solidFill>
              </a:defRPr>
            </a:lvl2pPr>
            <a:lvl3pPr marL="1459230" indent="0" algn="ctr">
              <a:buNone/>
              <a:defRPr>
                <a:solidFill>
                  <a:schemeClr val="tx1">
                    <a:tint val="75000"/>
                  </a:schemeClr>
                </a:solidFill>
              </a:defRPr>
            </a:lvl3pPr>
            <a:lvl4pPr marL="2188845" indent="0" algn="ctr">
              <a:buNone/>
              <a:defRPr>
                <a:solidFill>
                  <a:schemeClr val="tx1">
                    <a:tint val="75000"/>
                  </a:schemeClr>
                </a:solidFill>
              </a:defRPr>
            </a:lvl4pPr>
            <a:lvl5pPr marL="2917825" indent="0" algn="ctr">
              <a:buNone/>
              <a:defRPr>
                <a:solidFill>
                  <a:schemeClr val="tx1">
                    <a:tint val="75000"/>
                  </a:schemeClr>
                </a:solidFill>
              </a:defRPr>
            </a:lvl5pPr>
            <a:lvl6pPr marL="3647440" indent="0" algn="ctr">
              <a:buNone/>
              <a:defRPr>
                <a:solidFill>
                  <a:schemeClr val="tx1">
                    <a:tint val="75000"/>
                  </a:schemeClr>
                </a:solidFill>
              </a:defRPr>
            </a:lvl6pPr>
            <a:lvl7pPr marL="4377055" indent="0" algn="ctr">
              <a:buNone/>
              <a:defRPr>
                <a:solidFill>
                  <a:schemeClr val="tx1">
                    <a:tint val="75000"/>
                  </a:schemeClr>
                </a:solidFill>
              </a:defRPr>
            </a:lvl7pPr>
            <a:lvl8pPr marL="5106670" indent="0" algn="ctr">
              <a:buNone/>
              <a:defRPr>
                <a:solidFill>
                  <a:schemeClr val="tx1">
                    <a:tint val="75000"/>
                  </a:schemeClr>
                </a:solidFill>
              </a:defRPr>
            </a:lvl8pPr>
            <a:lvl9pPr marL="58362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418"/>
            <a:ext cx="15544800" cy="2043113"/>
          </a:xfrm>
        </p:spPr>
        <p:txBody>
          <a:bodyPr anchor="t"/>
          <a:lstStyle>
            <a:lvl1pPr algn="l">
              <a:defRPr sz="6500" b="1" cap="all"/>
            </a:lvl1pPr>
          </a:lstStyle>
          <a:p>
            <a:r>
              <a:rPr lang="en-US"/>
              <a:t>Click to edit Master title style</a:t>
            </a:r>
          </a:p>
        </p:txBody>
      </p:sp>
      <p:sp>
        <p:nvSpPr>
          <p:cNvPr id="3" name="Text Placeholder 2"/>
          <p:cNvSpPr>
            <a:spLocks noGrp="1"/>
          </p:cNvSpPr>
          <p:nvPr>
            <p:ph type="body" idx="1"/>
          </p:nvPr>
        </p:nvSpPr>
        <p:spPr>
          <a:xfrm>
            <a:off x="1444625" y="4360113"/>
            <a:ext cx="15544800" cy="2250281"/>
          </a:xfrm>
        </p:spPr>
        <p:txBody>
          <a:bodyPr anchor="b"/>
          <a:lstStyle>
            <a:lvl1pPr marL="0" indent="0">
              <a:buNone/>
              <a:defRPr sz="3200">
                <a:solidFill>
                  <a:schemeClr val="tx1">
                    <a:tint val="75000"/>
                  </a:schemeClr>
                </a:solidFill>
              </a:defRPr>
            </a:lvl1pPr>
            <a:lvl2pPr marL="729615" indent="0">
              <a:buNone/>
              <a:defRPr sz="2900">
                <a:solidFill>
                  <a:schemeClr val="tx1">
                    <a:tint val="75000"/>
                  </a:schemeClr>
                </a:solidFill>
              </a:defRPr>
            </a:lvl2pPr>
            <a:lvl3pPr marL="1459230" indent="0">
              <a:buNone/>
              <a:defRPr sz="2600">
                <a:solidFill>
                  <a:schemeClr val="tx1">
                    <a:tint val="75000"/>
                  </a:schemeClr>
                </a:solidFill>
              </a:defRPr>
            </a:lvl3pPr>
            <a:lvl4pPr marL="2188845" indent="0">
              <a:buNone/>
              <a:defRPr sz="2300">
                <a:solidFill>
                  <a:schemeClr val="tx1">
                    <a:tint val="75000"/>
                  </a:schemeClr>
                </a:solidFill>
              </a:defRPr>
            </a:lvl4pPr>
            <a:lvl5pPr marL="2917825" indent="0">
              <a:buNone/>
              <a:defRPr sz="2300">
                <a:solidFill>
                  <a:schemeClr val="tx1">
                    <a:tint val="75000"/>
                  </a:schemeClr>
                </a:solidFill>
              </a:defRPr>
            </a:lvl5pPr>
            <a:lvl6pPr marL="3647440" indent="0">
              <a:buNone/>
              <a:defRPr sz="2300">
                <a:solidFill>
                  <a:schemeClr val="tx1">
                    <a:tint val="75000"/>
                  </a:schemeClr>
                </a:solidFill>
              </a:defRPr>
            </a:lvl6pPr>
            <a:lvl7pPr marL="4377055" indent="0">
              <a:buNone/>
              <a:defRPr sz="2300">
                <a:solidFill>
                  <a:schemeClr val="tx1">
                    <a:tint val="75000"/>
                  </a:schemeClr>
                </a:solidFill>
              </a:defRPr>
            </a:lvl7pPr>
            <a:lvl8pPr marL="5106670" indent="0">
              <a:buNone/>
              <a:defRPr sz="2300">
                <a:solidFill>
                  <a:schemeClr val="tx1">
                    <a:tint val="75000"/>
                  </a:schemeClr>
                </a:solidFill>
              </a:defRPr>
            </a:lvl8pPr>
            <a:lvl9pPr marL="5836285"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541" y="2400339"/>
            <a:ext cx="8899523" cy="678894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0857" y="2400339"/>
            <a:ext cx="8899526" cy="678894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1"/>
            <a:ext cx="8080377" cy="959643"/>
          </a:xfrm>
        </p:spPr>
        <p:txBody>
          <a:bodyPr anchor="b"/>
          <a:lstStyle>
            <a:lvl1pPr marL="0" indent="0">
              <a:buNone/>
              <a:defRPr sz="3800" b="1"/>
            </a:lvl1pPr>
            <a:lvl2pPr marL="729615" indent="0">
              <a:buNone/>
              <a:defRPr sz="3200" b="1"/>
            </a:lvl2pPr>
            <a:lvl3pPr marL="1459230" indent="0">
              <a:buNone/>
              <a:defRPr sz="2900" b="1"/>
            </a:lvl3pPr>
            <a:lvl4pPr marL="2188845" indent="0">
              <a:buNone/>
              <a:defRPr sz="2600" b="1"/>
            </a:lvl4pPr>
            <a:lvl5pPr marL="2917825" indent="0">
              <a:buNone/>
              <a:defRPr sz="2600" b="1"/>
            </a:lvl5pPr>
            <a:lvl6pPr marL="3647440" indent="0">
              <a:buNone/>
              <a:defRPr sz="2600" b="1"/>
            </a:lvl6pPr>
            <a:lvl7pPr marL="4377055" indent="0">
              <a:buNone/>
              <a:defRPr sz="2600" b="1"/>
            </a:lvl7pPr>
            <a:lvl8pPr marL="5106670" indent="0">
              <a:buNone/>
              <a:defRPr sz="2600" b="1"/>
            </a:lvl8pPr>
            <a:lvl9pPr marL="5836285" indent="0">
              <a:buNone/>
              <a:defRPr sz="2600" b="1"/>
            </a:lvl9pPr>
          </a:lstStyle>
          <a:p>
            <a:pPr lvl="0"/>
            <a:r>
              <a:rPr lang="en-US"/>
              <a:t>Click to edit Master text styles</a:t>
            </a:r>
          </a:p>
        </p:txBody>
      </p:sp>
      <p:sp>
        <p:nvSpPr>
          <p:cNvPr id="4" name="Content Placeholder 3"/>
          <p:cNvSpPr>
            <a:spLocks noGrp="1"/>
          </p:cNvSpPr>
          <p:nvPr>
            <p:ph sz="half" idx="2"/>
          </p:nvPr>
        </p:nvSpPr>
        <p:spPr>
          <a:xfrm>
            <a:off x="914400" y="3262313"/>
            <a:ext cx="8080377" cy="592693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16" y="2302671"/>
            <a:ext cx="8083553" cy="959643"/>
          </a:xfrm>
        </p:spPr>
        <p:txBody>
          <a:bodyPr anchor="b"/>
          <a:lstStyle>
            <a:lvl1pPr marL="0" indent="0">
              <a:buNone/>
              <a:defRPr sz="3800" b="1"/>
            </a:lvl1pPr>
            <a:lvl2pPr marL="729615" indent="0">
              <a:buNone/>
              <a:defRPr sz="3200" b="1"/>
            </a:lvl2pPr>
            <a:lvl3pPr marL="1459230" indent="0">
              <a:buNone/>
              <a:defRPr sz="2900" b="1"/>
            </a:lvl3pPr>
            <a:lvl4pPr marL="2188845" indent="0">
              <a:buNone/>
              <a:defRPr sz="2600" b="1"/>
            </a:lvl4pPr>
            <a:lvl5pPr marL="2917825" indent="0">
              <a:buNone/>
              <a:defRPr sz="2600" b="1"/>
            </a:lvl5pPr>
            <a:lvl6pPr marL="3647440" indent="0">
              <a:buNone/>
              <a:defRPr sz="2600" b="1"/>
            </a:lvl6pPr>
            <a:lvl7pPr marL="4377055" indent="0">
              <a:buNone/>
              <a:defRPr sz="2600" b="1"/>
            </a:lvl7pPr>
            <a:lvl8pPr marL="5106670" indent="0">
              <a:buNone/>
              <a:defRPr sz="2600" b="1"/>
            </a:lvl8pPr>
            <a:lvl9pPr marL="5836285" indent="0">
              <a:buNone/>
              <a:defRPr sz="2600" b="1"/>
            </a:lvl9pPr>
          </a:lstStyle>
          <a:p>
            <a:pPr lvl="0"/>
            <a:r>
              <a:rPr lang="en-US"/>
              <a:t>Click to edit Master text styles</a:t>
            </a:r>
          </a:p>
        </p:txBody>
      </p:sp>
      <p:sp>
        <p:nvSpPr>
          <p:cNvPr id="6" name="Content Placeholder 5"/>
          <p:cNvSpPr>
            <a:spLocks noGrp="1"/>
          </p:cNvSpPr>
          <p:nvPr>
            <p:ph sz="quarter" idx="4"/>
          </p:nvPr>
        </p:nvSpPr>
        <p:spPr>
          <a:xfrm>
            <a:off x="9290116" y="3262313"/>
            <a:ext cx="8083553" cy="592693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68" y="409575"/>
            <a:ext cx="6016625" cy="1743075"/>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7150146" y="409643"/>
            <a:ext cx="10223501" cy="8779670"/>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68" y="2152656"/>
            <a:ext cx="6016625" cy="7036595"/>
          </a:xfrm>
        </p:spPr>
        <p:txBody>
          <a:bodyPr/>
          <a:lstStyle>
            <a:lvl1pPr marL="0" indent="0">
              <a:buNone/>
              <a:defRPr sz="2300"/>
            </a:lvl1pPr>
            <a:lvl2pPr marL="729615" indent="0">
              <a:buNone/>
              <a:defRPr sz="2000"/>
            </a:lvl2pPr>
            <a:lvl3pPr marL="1459230" indent="0">
              <a:buNone/>
              <a:defRPr sz="1700"/>
            </a:lvl3pPr>
            <a:lvl4pPr marL="2188845" indent="0">
              <a:buNone/>
              <a:defRPr sz="1400"/>
            </a:lvl4pPr>
            <a:lvl5pPr marL="2917825" indent="0">
              <a:buNone/>
              <a:defRPr sz="1400"/>
            </a:lvl5pPr>
            <a:lvl6pPr marL="3647440" indent="0">
              <a:buNone/>
              <a:defRPr sz="1400"/>
            </a:lvl6pPr>
            <a:lvl7pPr marL="4377055" indent="0">
              <a:buNone/>
              <a:defRPr sz="1400"/>
            </a:lvl7pPr>
            <a:lvl8pPr marL="5106670" indent="0">
              <a:buNone/>
              <a:defRPr sz="1400"/>
            </a:lvl8pPr>
            <a:lvl9pPr marL="583628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7" y="7200900"/>
            <a:ext cx="10972800" cy="850107"/>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584577" y="919163"/>
            <a:ext cx="10972800" cy="6172200"/>
          </a:xfrm>
        </p:spPr>
        <p:txBody>
          <a:bodyPr/>
          <a:lstStyle>
            <a:lvl1pPr marL="0" indent="0">
              <a:buNone/>
              <a:defRPr sz="5100"/>
            </a:lvl1pPr>
            <a:lvl2pPr marL="729615" indent="0">
              <a:buNone/>
              <a:defRPr sz="4500"/>
            </a:lvl2pPr>
            <a:lvl3pPr marL="1459230" indent="0">
              <a:buNone/>
              <a:defRPr sz="3800"/>
            </a:lvl3pPr>
            <a:lvl4pPr marL="2188845" indent="0">
              <a:buNone/>
              <a:defRPr sz="3200"/>
            </a:lvl4pPr>
            <a:lvl5pPr marL="2917825" indent="0">
              <a:buNone/>
              <a:defRPr sz="3200"/>
            </a:lvl5pPr>
            <a:lvl6pPr marL="3647440" indent="0">
              <a:buNone/>
              <a:defRPr sz="3200"/>
            </a:lvl6pPr>
            <a:lvl7pPr marL="4377055" indent="0">
              <a:buNone/>
              <a:defRPr sz="3200"/>
            </a:lvl7pPr>
            <a:lvl8pPr marL="5106670" indent="0">
              <a:buNone/>
              <a:defRPr sz="3200"/>
            </a:lvl8pPr>
            <a:lvl9pPr marL="5836285" indent="0">
              <a:buNone/>
              <a:defRPr sz="3200"/>
            </a:lvl9pPr>
          </a:lstStyle>
          <a:p>
            <a:endParaRPr lang="en-US"/>
          </a:p>
        </p:txBody>
      </p:sp>
      <p:sp>
        <p:nvSpPr>
          <p:cNvPr id="4" name="Text Placeholder 3"/>
          <p:cNvSpPr>
            <a:spLocks noGrp="1"/>
          </p:cNvSpPr>
          <p:nvPr>
            <p:ph type="body" sz="half" idx="2"/>
          </p:nvPr>
        </p:nvSpPr>
        <p:spPr>
          <a:xfrm>
            <a:off x="3584577" y="8051007"/>
            <a:ext cx="10972800" cy="1207293"/>
          </a:xfrm>
        </p:spPr>
        <p:txBody>
          <a:bodyPr/>
          <a:lstStyle>
            <a:lvl1pPr marL="0" indent="0">
              <a:buNone/>
              <a:defRPr sz="2300"/>
            </a:lvl1pPr>
            <a:lvl2pPr marL="729615" indent="0">
              <a:buNone/>
              <a:defRPr sz="2000"/>
            </a:lvl2pPr>
            <a:lvl3pPr marL="1459230" indent="0">
              <a:buNone/>
              <a:defRPr sz="1700"/>
            </a:lvl3pPr>
            <a:lvl4pPr marL="2188845" indent="0">
              <a:buNone/>
              <a:defRPr sz="1400"/>
            </a:lvl4pPr>
            <a:lvl5pPr marL="2917825" indent="0">
              <a:buNone/>
              <a:defRPr sz="1400"/>
            </a:lvl5pPr>
            <a:lvl6pPr marL="3647440" indent="0">
              <a:buNone/>
              <a:defRPr sz="1400"/>
            </a:lvl6pPr>
            <a:lvl7pPr marL="4377055" indent="0">
              <a:buNone/>
              <a:defRPr sz="1400"/>
            </a:lvl7pPr>
            <a:lvl8pPr marL="5106670" indent="0">
              <a:buNone/>
              <a:defRPr sz="1400"/>
            </a:lvl8pPr>
            <a:lvl9pPr marL="583628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86014" y="412024"/>
            <a:ext cx="4524377"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6543" y="412024"/>
            <a:ext cx="13274675"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84"/>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609"/>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2625" indent="0" algn="ctr">
              <a:buNone/>
              <a:defRPr sz="3300"/>
            </a:lvl2pPr>
            <a:lvl3pPr marL="1365885" indent="0" algn="ctr">
              <a:buNone/>
              <a:defRPr sz="3300"/>
            </a:lvl3pPr>
            <a:lvl4pPr marL="2048510" indent="0" algn="ctr">
              <a:buNone/>
              <a:defRPr sz="3000"/>
            </a:lvl4pPr>
            <a:lvl5pPr marL="2731770" indent="0" algn="ctr">
              <a:buNone/>
              <a:defRPr sz="3000"/>
            </a:lvl5pPr>
            <a:lvl6pPr marL="3414395" indent="0" algn="ctr">
              <a:buNone/>
              <a:defRPr sz="3000"/>
            </a:lvl6pPr>
            <a:lvl7pPr marL="4097020" indent="0" algn="ctr">
              <a:buNone/>
              <a:defRPr sz="3000"/>
            </a:lvl7pPr>
            <a:lvl8pPr marL="4780280" indent="0" algn="ctr">
              <a:buNone/>
              <a:defRPr sz="3000"/>
            </a:lvl8pPr>
            <a:lvl9pPr marL="5462905"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2625" indent="0">
              <a:buNone/>
              <a:defRPr sz="2700">
                <a:solidFill>
                  <a:schemeClr val="tx1">
                    <a:tint val="75000"/>
                  </a:schemeClr>
                </a:solidFill>
              </a:defRPr>
            </a:lvl2pPr>
            <a:lvl3pPr marL="1365885" indent="0">
              <a:buNone/>
              <a:defRPr sz="2400">
                <a:solidFill>
                  <a:schemeClr val="tx1">
                    <a:tint val="75000"/>
                  </a:schemeClr>
                </a:solidFill>
              </a:defRPr>
            </a:lvl3pPr>
            <a:lvl4pPr marL="2048510" indent="0">
              <a:buNone/>
              <a:defRPr sz="2100">
                <a:solidFill>
                  <a:schemeClr val="tx1">
                    <a:tint val="75000"/>
                  </a:schemeClr>
                </a:solidFill>
              </a:defRPr>
            </a:lvl4pPr>
            <a:lvl5pPr marL="2731770" indent="0">
              <a:buNone/>
              <a:defRPr sz="2100">
                <a:solidFill>
                  <a:schemeClr val="tx1">
                    <a:tint val="75000"/>
                  </a:schemeClr>
                </a:solidFill>
              </a:defRPr>
            </a:lvl5pPr>
            <a:lvl6pPr marL="3414395" indent="0">
              <a:buNone/>
              <a:defRPr sz="2100">
                <a:solidFill>
                  <a:schemeClr val="tx1">
                    <a:tint val="75000"/>
                  </a:schemeClr>
                </a:solidFill>
              </a:defRPr>
            </a:lvl6pPr>
            <a:lvl7pPr marL="4097020" indent="0">
              <a:buNone/>
              <a:defRPr sz="2100">
                <a:solidFill>
                  <a:schemeClr val="tx1">
                    <a:tint val="75000"/>
                  </a:schemeClr>
                </a:solidFill>
              </a:defRPr>
            </a:lvl7pPr>
            <a:lvl8pPr marL="4780280" indent="0">
              <a:buNone/>
              <a:defRPr sz="2100">
                <a:solidFill>
                  <a:schemeClr val="tx1">
                    <a:tint val="75000"/>
                  </a:schemeClr>
                </a:solidFill>
              </a:defRPr>
            </a:lvl8pPr>
            <a:lvl9pPr marL="5462905"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62" y="9409241"/>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41"/>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2625" indent="0">
              <a:buNone/>
              <a:defRPr sz="3000" b="1"/>
            </a:lvl2pPr>
            <a:lvl3pPr marL="1365885" indent="0">
              <a:buNone/>
              <a:defRPr sz="2700" b="1"/>
            </a:lvl3pPr>
            <a:lvl4pPr marL="2048510" indent="0">
              <a:buNone/>
              <a:defRPr sz="2400" b="1"/>
            </a:lvl4pPr>
            <a:lvl5pPr marL="2731770" indent="0">
              <a:buNone/>
              <a:defRPr sz="2400" b="1"/>
            </a:lvl5pPr>
            <a:lvl6pPr marL="3414395" indent="0">
              <a:buNone/>
              <a:defRPr sz="2400" b="1"/>
            </a:lvl6pPr>
            <a:lvl7pPr marL="4097020" indent="0">
              <a:buNone/>
              <a:defRPr sz="2400" b="1"/>
            </a:lvl7pPr>
            <a:lvl8pPr marL="4780280" indent="0">
              <a:buNone/>
              <a:defRPr sz="2400" b="1"/>
            </a:lvl8pPr>
            <a:lvl9pPr marL="5462905"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2625" indent="0">
              <a:buNone/>
              <a:defRPr sz="3000" b="1"/>
            </a:lvl2pPr>
            <a:lvl3pPr marL="1365885" indent="0">
              <a:buNone/>
              <a:defRPr sz="2700" b="1"/>
            </a:lvl3pPr>
            <a:lvl4pPr marL="2048510" indent="0">
              <a:buNone/>
              <a:defRPr sz="2400" b="1"/>
            </a:lvl4pPr>
            <a:lvl5pPr marL="2731770" indent="0">
              <a:buNone/>
              <a:defRPr sz="2400" b="1"/>
            </a:lvl5pPr>
            <a:lvl6pPr marL="3414395" indent="0">
              <a:buNone/>
              <a:defRPr sz="2400" b="1"/>
            </a:lvl6pPr>
            <a:lvl7pPr marL="4097020" indent="0">
              <a:buNone/>
              <a:defRPr sz="2400" b="1"/>
            </a:lvl7pPr>
            <a:lvl8pPr marL="4780280" indent="0">
              <a:buNone/>
              <a:defRPr sz="2400" b="1"/>
            </a:lvl8pPr>
            <a:lvl9pPr marL="5462905"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295" indent="0">
              <a:buNone/>
              <a:defRPr sz="2000" b="1"/>
            </a:lvl2pPr>
            <a:lvl3pPr marL="910590" indent="0">
              <a:buNone/>
              <a:defRPr sz="1800" b="1"/>
            </a:lvl3pPr>
            <a:lvl4pPr marL="1365250" indent="0">
              <a:buNone/>
              <a:defRPr sz="1700" b="1"/>
            </a:lvl4pPr>
            <a:lvl5pPr marL="1820545" indent="0">
              <a:buNone/>
              <a:defRPr sz="1700" b="1"/>
            </a:lvl5pPr>
            <a:lvl6pPr marL="2275840" indent="0">
              <a:buNone/>
              <a:defRPr sz="1700" b="1"/>
            </a:lvl6pPr>
            <a:lvl7pPr marL="2731135" indent="0">
              <a:buNone/>
              <a:defRPr sz="1700" b="1"/>
            </a:lvl7pPr>
            <a:lvl8pPr marL="3185795" indent="0">
              <a:buNone/>
              <a:defRPr sz="1700" b="1"/>
            </a:lvl8pPr>
            <a:lvl9pPr marL="3641090"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4"/>
            <a:ext cx="4041776" cy="639762"/>
          </a:xfrm>
        </p:spPr>
        <p:txBody>
          <a:bodyPr anchor="b"/>
          <a:lstStyle>
            <a:lvl1pPr marL="0" indent="0">
              <a:buNone/>
              <a:defRPr sz="2400" b="1"/>
            </a:lvl1pPr>
            <a:lvl2pPr marL="455295" indent="0">
              <a:buNone/>
              <a:defRPr sz="2000" b="1"/>
            </a:lvl2pPr>
            <a:lvl3pPr marL="910590" indent="0">
              <a:buNone/>
              <a:defRPr sz="1800" b="1"/>
            </a:lvl3pPr>
            <a:lvl4pPr marL="1365250" indent="0">
              <a:buNone/>
              <a:defRPr sz="1700" b="1"/>
            </a:lvl4pPr>
            <a:lvl5pPr marL="1820545" indent="0">
              <a:buNone/>
              <a:defRPr sz="1700" b="1"/>
            </a:lvl5pPr>
            <a:lvl6pPr marL="2275840" indent="0">
              <a:buNone/>
              <a:defRPr sz="1700" b="1"/>
            </a:lvl6pPr>
            <a:lvl7pPr marL="2731135" indent="0">
              <a:buNone/>
              <a:defRPr sz="1700" b="1"/>
            </a:lvl7pPr>
            <a:lvl8pPr marL="3185795" indent="0">
              <a:buNone/>
              <a:defRPr sz="1700" b="1"/>
            </a:lvl8pPr>
            <a:lvl9pPr marL="364109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62"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75"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2625" indent="0">
              <a:buNone/>
              <a:defRPr sz="1800"/>
            </a:lvl2pPr>
            <a:lvl3pPr marL="1365885" indent="0">
              <a:buNone/>
              <a:defRPr sz="1500"/>
            </a:lvl3pPr>
            <a:lvl4pPr marL="2048510" indent="0">
              <a:buNone/>
              <a:defRPr sz="1400"/>
            </a:lvl4pPr>
            <a:lvl5pPr marL="2731770" indent="0">
              <a:buNone/>
              <a:defRPr sz="1400"/>
            </a:lvl5pPr>
            <a:lvl6pPr marL="3414395" indent="0">
              <a:buNone/>
              <a:defRPr sz="1400"/>
            </a:lvl6pPr>
            <a:lvl7pPr marL="4097020" indent="0">
              <a:buNone/>
              <a:defRPr sz="1400"/>
            </a:lvl7pPr>
            <a:lvl8pPr marL="4780280" indent="0">
              <a:buNone/>
              <a:defRPr sz="1400"/>
            </a:lvl8pPr>
            <a:lvl9pPr marL="546290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75"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2625" indent="0">
              <a:buNone/>
              <a:defRPr sz="4200"/>
            </a:lvl2pPr>
            <a:lvl3pPr marL="1365885" indent="0">
              <a:buNone/>
              <a:defRPr sz="3600"/>
            </a:lvl3pPr>
            <a:lvl4pPr marL="2048510" indent="0">
              <a:buNone/>
              <a:defRPr sz="3000"/>
            </a:lvl4pPr>
            <a:lvl5pPr marL="2731770" indent="0">
              <a:buNone/>
              <a:defRPr sz="3000"/>
            </a:lvl5pPr>
            <a:lvl6pPr marL="3414395" indent="0">
              <a:buNone/>
              <a:defRPr sz="3000"/>
            </a:lvl6pPr>
            <a:lvl7pPr marL="4097020" indent="0">
              <a:buNone/>
              <a:defRPr sz="3000"/>
            </a:lvl7pPr>
            <a:lvl8pPr marL="4780280" indent="0">
              <a:buNone/>
              <a:defRPr sz="3000"/>
            </a:lvl8pPr>
            <a:lvl9pPr marL="5462905"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2625" indent="0">
              <a:buNone/>
              <a:defRPr sz="1800"/>
            </a:lvl2pPr>
            <a:lvl3pPr marL="1365885" indent="0">
              <a:buNone/>
              <a:defRPr sz="1500"/>
            </a:lvl3pPr>
            <a:lvl4pPr marL="2048510" indent="0">
              <a:buNone/>
              <a:defRPr sz="1400"/>
            </a:lvl4pPr>
            <a:lvl5pPr marL="2731770" indent="0">
              <a:buNone/>
              <a:defRPr sz="1400"/>
            </a:lvl5pPr>
            <a:lvl6pPr marL="3414395" indent="0">
              <a:buNone/>
              <a:defRPr sz="1400"/>
            </a:lvl6pPr>
            <a:lvl7pPr marL="4097020" indent="0">
              <a:buNone/>
              <a:defRPr sz="1400"/>
            </a:lvl7pPr>
            <a:lvl8pPr marL="4780280" indent="0">
              <a:buNone/>
              <a:defRPr sz="1400"/>
            </a:lvl8pPr>
            <a:lvl9pPr marL="5462905"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372108" y="24"/>
            <a:ext cx="11722280" cy="10302785"/>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83"/>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608"/>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2625" indent="0" algn="ctr">
              <a:buNone/>
              <a:defRPr sz="3300"/>
            </a:lvl2pPr>
            <a:lvl3pPr marL="1365885" indent="0" algn="ctr">
              <a:buNone/>
              <a:defRPr sz="3300"/>
            </a:lvl3pPr>
            <a:lvl4pPr marL="2048510" indent="0" algn="ctr">
              <a:buNone/>
              <a:defRPr sz="3000"/>
            </a:lvl4pPr>
            <a:lvl5pPr marL="2731770" indent="0" algn="ctr">
              <a:buNone/>
              <a:defRPr sz="3000"/>
            </a:lvl5pPr>
            <a:lvl6pPr marL="3414395" indent="0" algn="ctr">
              <a:buNone/>
              <a:defRPr sz="3000"/>
            </a:lvl6pPr>
            <a:lvl7pPr marL="4097655" indent="0" algn="ctr">
              <a:buNone/>
              <a:defRPr sz="3000"/>
            </a:lvl7pPr>
            <a:lvl8pPr marL="4780280" indent="0" algn="ctr">
              <a:buNone/>
              <a:defRPr sz="3000"/>
            </a:lvl8pPr>
            <a:lvl9pPr marL="546354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2625" indent="0">
              <a:buNone/>
              <a:defRPr sz="2700">
                <a:solidFill>
                  <a:schemeClr val="tx1">
                    <a:tint val="75000"/>
                  </a:schemeClr>
                </a:solidFill>
              </a:defRPr>
            </a:lvl2pPr>
            <a:lvl3pPr marL="1365885" indent="0">
              <a:buNone/>
              <a:defRPr sz="2400">
                <a:solidFill>
                  <a:schemeClr val="tx1">
                    <a:tint val="75000"/>
                  </a:schemeClr>
                </a:solidFill>
              </a:defRPr>
            </a:lvl3pPr>
            <a:lvl4pPr marL="2048510" indent="0">
              <a:buNone/>
              <a:defRPr sz="2100">
                <a:solidFill>
                  <a:schemeClr val="tx1">
                    <a:tint val="75000"/>
                  </a:schemeClr>
                </a:solidFill>
              </a:defRPr>
            </a:lvl4pPr>
            <a:lvl5pPr marL="2731770" indent="0">
              <a:buNone/>
              <a:defRPr sz="2100">
                <a:solidFill>
                  <a:schemeClr val="tx1">
                    <a:tint val="75000"/>
                  </a:schemeClr>
                </a:solidFill>
              </a:defRPr>
            </a:lvl5pPr>
            <a:lvl6pPr marL="3414395" indent="0">
              <a:buNone/>
              <a:defRPr sz="2100">
                <a:solidFill>
                  <a:schemeClr val="tx1">
                    <a:tint val="75000"/>
                  </a:schemeClr>
                </a:solidFill>
              </a:defRPr>
            </a:lvl6pPr>
            <a:lvl7pPr marL="4097655" indent="0">
              <a:buNone/>
              <a:defRPr sz="2100">
                <a:solidFill>
                  <a:schemeClr val="tx1">
                    <a:tint val="75000"/>
                  </a:schemeClr>
                </a:solidFill>
              </a:defRPr>
            </a:lvl7pPr>
            <a:lvl8pPr marL="4780280" indent="0">
              <a:buNone/>
              <a:defRPr sz="2100">
                <a:solidFill>
                  <a:schemeClr val="tx1">
                    <a:tint val="75000"/>
                  </a:schemeClr>
                </a:solidFill>
              </a:defRPr>
            </a:lvl8pPr>
            <a:lvl9pPr marL="546354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62" y="9409240"/>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40"/>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2625" indent="0">
              <a:buNone/>
              <a:defRPr sz="3000" b="1"/>
            </a:lvl2pPr>
            <a:lvl3pPr marL="1365885" indent="0">
              <a:buNone/>
              <a:defRPr sz="2700" b="1"/>
            </a:lvl3pPr>
            <a:lvl4pPr marL="2048510" indent="0">
              <a:buNone/>
              <a:defRPr sz="2400" b="1"/>
            </a:lvl4pPr>
            <a:lvl5pPr marL="2731770" indent="0">
              <a:buNone/>
              <a:defRPr sz="2400" b="1"/>
            </a:lvl5pPr>
            <a:lvl6pPr marL="3414395" indent="0">
              <a:buNone/>
              <a:defRPr sz="2400" b="1"/>
            </a:lvl6pPr>
            <a:lvl7pPr marL="4097655" indent="0">
              <a:buNone/>
              <a:defRPr sz="2400" b="1"/>
            </a:lvl7pPr>
            <a:lvl8pPr marL="4780280" indent="0">
              <a:buNone/>
              <a:defRPr sz="2400" b="1"/>
            </a:lvl8pPr>
            <a:lvl9pPr marL="546354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2625" indent="0">
              <a:buNone/>
              <a:defRPr sz="3000" b="1"/>
            </a:lvl2pPr>
            <a:lvl3pPr marL="1365885" indent="0">
              <a:buNone/>
              <a:defRPr sz="2700" b="1"/>
            </a:lvl3pPr>
            <a:lvl4pPr marL="2048510" indent="0">
              <a:buNone/>
              <a:defRPr sz="2400" b="1"/>
            </a:lvl4pPr>
            <a:lvl5pPr marL="2731770" indent="0">
              <a:buNone/>
              <a:defRPr sz="2400" b="1"/>
            </a:lvl5pPr>
            <a:lvl6pPr marL="3414395" indent="0">
              <a:buNone/>
              <a:defRPr sz="2400" b="1"/>
            </a:lvl6pPr>
            <a:lvl7pPr marL="4097655" indent="0">
              <a:buNone/>
              <a:defRPr sz="2400" b="1"/>
            </a:lvl7pPr>
            <a:lvl8pPr marL="4780280" indent="0">
              <a:buNone/>
              <a:defRPr sz="2400" b="1"/>
            </a:lvl8pPr>
            <a:lvl9pPr marL="546354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74"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2625" indent="0">
              <a:buNone/>
              <a:defRPr sz="1800"/>
            </a:lvl2pPr>
            <a:lvl3pPr marL="1365885" indent="0">
              <a:buNone/>
              <a:defRPr sz="1500"/>
            </a:lvl3pPr>
            <a:lvl4pPr marL="2048510" indent="0">
              <a:buNone/>
              <a:defRPr sz="1400"/>
            </a:lvl4pPr>
            <a:lvl5pPr marL="2731770" indent="0">
              <a:buNone/>
              <a:defRPr sz="1400"/>
            </a:lvl5pPr>
            <a:lvl6pPr marL="3414395" indent="0">
              <a:buNone/>
              <a:defRPr sz="1400"/>
            </a:lvl6pPr>
            <a:lvl7pPr marL="4097655" indent="0">
              <a:buNone/>
              <a:defRPr sz="1400"/>
            </a:lvl7pPr>
            <a:lvl8pPr marL="4780280" indent="0">
              <a:buNone/>
              <a:defRPr sz="1400"/>
            </a:lvl8pPr>
            <a:lvl9pPr marL="54635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74"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2625" indent="0">
              <a:buNone/>
              <a:defRPr sz="4200"/>
            </a:lvl2pPr>
            <a:lvl3pPr marL="1365885" indent="0">
              <a:buNone/>
              <a:defRPr sz="3600"/>
            </a:lvl3pPr>
            <a:lvl4pPr marL="2048510" indent="0">
              <a:buNone/>
              <a:defRPr sz="3000"/>
            </a:lvl4pPr>
            <a:lvl5pPr marL="2731770" indent="0">
              <a:buNone/>
              <a:defRPr sz="3000"/>
            </a:lvl5pPr>
            <a:lvl6pPr marL="3414395" indent="0">
              <a:buNone/>
              <a:defRPr sz="3000"/>
            </a:lvl6pPr>
            <a:lvl7pPr marL="4097655" indent="0">
              <a:buNone/>
              <a:defRPr sz="3000"/>
            </a:lvl7pPr>
            <a:lvl8pPr marL="4780280" indent="0">
              <a:buNone/>
              <a:defRPr sz="3000"/>
            </a:lvl8pPr>
            <a:lvl9pPr marL="546354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2625" indent="0">
              <a:buNone/>
              <a:defRPr sz="1800"/>
            </a:lvl2pPr>
            <a:lvl3pPr marL="1365885" indent="0">
              <a:buNone/>
              <a:defRPr sz="1500"/>
            </a:lvl3pPr>
            <a:lvl4pPr marL="2048510" indent="0">
              <a:buNone/>
              <a:defRPr sz="1400"/>
            </a:lvl4pPr>
            <a:lvl5pPr marL="2731770" indent="0">
              <a:buNone/>
              <a:defRPr sz="1400"/>
            </a:lvl5pPr>
            <a:lvl6pPr marL="3414395" indent="0">
              <a:buNone/>
              <a:defRPr sz="1400"/>
            </a:lvl6pPr>
            <a:lvl7pPr marL="4097655" indent="0">
              <a:buNone/>
              <a:defRPr sz="1400"/>
            </a:lvl7pPr>
            <a:lvl8pPr marL="4780280" indent="0">
              <a:buNone/>
              <a:defRPr sz="1400"/>
            </a:lvl8pPr>
            <a:lvl9pPr marL="54635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372108" y="24"/>
            <a:ext cx="11722280" cy="10302785"/>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78"/>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603"/>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3260" indent="0" algn="ctr">
              <a:buNone/>
              <a:defRPr sz="3300"/>
            </a:lvl2pPr>
            <a:lvl3pPr marL="1366520" indent="0" algn="ctr">
              <a:buNone/>
              <a:defRPr sz="3300"/>
            </a:lvl3pPr>
            <a:lvl4pPr marL="2049145" indent="0" algn="ctr">
              <a:buNone/>
              <a:defRPr sz="3000"/>
            </a:lvl4pPr>
            <a:lvl5pPr marL="2732405" indent="0" algn="ctr">
              <a:buNone/>
              <a:defRPr sz="3000"/>
            </a:lvl5pPr>
            <a:lvl6pPr marL="3415665" indent="0" algn="ctr">
              <a:buNone/>
              <a:defRPr sz="3000"/>
            </a:lvl6pPr>
            <a:lvl7pPr marL="4098925" indent="0" algn="ctr">
              <a:buNone/>
              <a:defRPr sz="3000"/>
            </a:lvl7pPr>
            <a:lvl8pPr marL="4782185" indent="0" algn="ctr">
              <a:buNone/>
              <a:defRPr sz="3000"/>
            </a:lvl8pPr>
            <a:lvl9pPr marL="546481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3260" indent="0">
              <a:buNone/>
              <a:defRPr sz="2700">
                <a:solidFill>
                  <a:schemeClr val="tx1">
                    <a:tint val="75000"/>
                  </a:schemeClr>
                </a:solidFill>
              </a:defRPr>
            </a:lvl2pPr>
            <a:lvl3pPr marL="1366520" indent="0">
              <a:buNone/>
              <a:defRPr sz="2400">
                <a:solidFill>
                  <a:schemeClr val="tx1">
                    <a:tint val="75000"/>
                  </a:schemeClr>
                </a:solidFill>
              </a:defRPr>
            </a:lvl3pPr>
            <a:lvl4pPr marL="2049145" indent="0">
              <a:buNone/>
              <a:defRPr sz="2100">
                <a:solidFill>
                  <a:schemeClr val="tx1">
                    <a:tint val="75000"/>
                  </a:schemeClr>
                </a:solidFill>
              </a:defRPr>
            </a:lvl4pPr>
            <a:lvl5pPr marL="2732405" indent="0">
              <a:buNone/>
              <a:defRPr sz="2100">
                <a:solidFill>
                  <a:schemeClr val="tx1">
                    <a:tint val="75000"/>
                  </a:schemeClr>
                </a:solidFill>
              </a:defRPr>
            </a:lvl5pPr>
            <a:lvl6pPr marL="3415665" indent="0">
              <a:buNone/>
              <a:defRPr sz="2100">
                <a:solidFill>
                  <a:schemeClr val="tx1">
                    <a:tint val="75000"/>
                  </a:schemeClr>
                </a:solidFill>
              </a:defRPr>
            </a:lvl6pPr>
            <a:lvl7pPr marL="4098925" indent="0">
              <a:buNone/>
              <a:defRPr sz="2100">
                <a:solidFill>
                  <a:schemeClr val="tx1">
                    <a:tint val="75000"/>
                  </a:schemeClr>
                </a:solidFill>
              </a:defRPr>
            </a:lvl7pPr>
            <a:lvl8pPr marL="4782185" indent="0">
              <a:buNone/>
              <a:defRPr sz="2100">
                <a:solidFill>
                  <a:schemeClr val="tx1">
                    <a:tint val="75000"/>
                  </a:schemeClr>
                </a:solidFill>
              </a:defRPr>
            </a:lvl8pPr>
            <a:lvl9pPr marL="546481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60" y="9409235"/>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35"/>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3260" indent="0">
              <a:buNone/>
              <a:defRPr sz="3000" b="1"/>
            </a:lvl2pPr>
            <a:lvl3pPr marL="1366520" indent="0">
              <a:buNone/>
              <a:defRPr sz="2700" b="1"/>
            </a:lvl3pPr>
            <a:lvl4pPr marL="2049145" indent="0">
              <a:buNone/>
              <a:defRPr sz="2400" b="1"/>
            </a:lvl4pPr>
            <a:lvl5pPr marL="2732405" indent="0">
              <a:buNone/>
              <a:defRPr sz="2400" b="1"/>
            </a:lvl5pPr>
            <a:lvl6pPr marL="3415665" indent="0">
              <a:buNone/>
              <a:defRPr sz="2400" b="1"/>
            </a:lvl6pPr>
            <a:lvl7pPr marL="4098925" indent="0">
              <a:buNone/>
              <a:defRPr sz="2400" b="1"/>
            </a:lvl7pPr>
            <a:lvl8pPr marL="4782185" indent="0">
              <a:buNone/>
              <a:defRPr sz="2400" b="1"/>
            </a:lvl8pPr>
            <a:lvl9pPr marL="546481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3260" indent="0">
              <a:buNone/>
              <a:defRPr sz="3000" b="1"/>
            </a:lvl2pPr>
            <a:lvl3pPr marL="1366520" indent="0">
              <a:buNone/>
              <a:defRPr sz="2700" b="1"/>
            </a:lvl3pPr>
            <a:lvl4pPr marL="2049145" indent="0">
              <a:buNone/>
              <a:defRPr sz="2400" b="1"/>
            </a:lvl4pPr>
            <a:lvl5pPr marL="2732405" indent="0">
              <a:buNone/>
              <a:defRPr sz="2400" b="1"/>
            </a:lvl5pPr>
            <a:lvl6pPr marL="3415665" indent="0">
              <a:buNone/>
              <a:defRPr sz="2400" b="1"/>
            </a:lvl6pPr>
            <a:lvl7pPr marL="4098925" indent="0">
              <a:buNone/>
              <a:defRPr sz="2400" b="1"/>
            </a:lvl7pPr>
            <a:lvl8pPr marL="4782185" indent="0">
              <a:buNone/>
              <a:defRPr sz="2400" b="1"/>
            </a:lvl8pPr>
            <a:lvl9pPr marL="546481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69"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260" indent="0">
              <a:buNone/>
              <a:defRPr sz="1800"/>
            </a:lvl2pPr>
            <a:lvl3pPr marL="1366520" indent="0">
              <a:buNone/>
              <a:defRPr sz="1500"/>
            </a:lvl3pPr>
            <a:lvl4pPr marL="2049145" indent="0">
              <a:buNone/>
              <a:defRPr sz="1400"/>
            </a:lvl4pPr>
            <a:lvl5pPr marL="2732405" indent="0">
              <a:buNone/>
              <a:defRPr sz="1400"/>
            </a:lvl5pPr>
            <a:lvl6pPr marL="3415665" indent="0">
              <a:buNone/>
              <a:defRPr sz="1400"/>
            </a:lvl6pPr>
            <a:lvl7pPr marL="4098925" indent="0">
              <a:buNone/>
              <a:defRPr sz="1400"/>
            </a:lvl7pPr>
            <a:lvl8pPr marL="4782185" indent="0">
              <a:buNone/>
              <a:defRPr sz="1400"/>
            </a:lvl8pPr>
            <a:lvl9pPr marL="546481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69"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3260" indent="0">
              <a:buNone/>
              <a:defRPr sz="4200"/>
            </a:lvl2pPr>
            <a:lvl3pPr marL="1366520" indent="0">
              <a:buNone/>
              <a:defRPr sz="3600"/>
            </a:lvl3pPr>
            <a:lvl4pPr marL="2049145" indent="0">
              <a:buNone/>
              <a:defRPr sz="3000"/>
            </a:lvl4pPr>
            <a:lvl5pPr marL="2732405" indent="0">
              <a:buNone/>
              <a:defRPr sz="3000"/>
            </a:lvl5pPr>
            <a:lvl6pPr marL="3415665" indent="0">
              <a:buNone/>
              <a:defRPr sz="3000"/>
            </a:lvl6pPr>
            <a:lvl7pPr marL="4098925" indent="0">
              <a:buNone/>
              <a:defRPr sz="3000"/>
            </a:lvl7pPr>
            <a:lvl8pPr marL="4782185" indent="0">
              <a:buNone/>
              <a:defRPr sz="3000"/>
            </a:lvl8pPr>
            <a:lvl9pPr marL="546481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260" indent="0">
              <a:buNone/>
              <a:defRPr sz="1800"/>
            </a:lvl2pPr>
            <a:lvl3pPr marL="1366520" indent="0">
              <a:buNone/>
              <a:defRPr sz="1500"/>
            </a:lvl3pPr>
            <a:lvl4pPr marL="2049145" indent="0">
              <a:buNone/>
              <a:defRPr sz="1400"/>
            </a:lvl4pPr>
            <a:lvl5pPr marL="2732405" indent="0">
              <a:buNone/>
              <a:defRPr sz="1400"/>
            </a:lvl5pPr>
            <a:lvl6pPr marL="3415665" indent="0">
              <a:buNone/>
              <a:defRPr sz="1400"/>
            </a:lvl6pPr>
            <a:lvl7pPr marL="4098925" indent="0">
              <a:buNone/>
              <a:defRPr sz="1400"/>
            </a:lvl7pPr>
            <a:lvl8pPr marL="4782185" indent="0">
              <a:buNone/>
              <a:defRPr sz="1400"/>
            </a:lvl8pPr>
            <a:lvl9pPr marL="546481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122"/>
            <a:ext cx="5111750" cy="5853113"/>
          </a:xfrm>
        </p:spPr>
        <p:txBody>
          <a:bodyPr/>
          <a:lstStyle>
            <a:lvl1pPr>
              <a:defRPr sz="3200"/>
            </a:lvl1pPr>
            <a:lvl2pPr>
              <a:defRPr sz="27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72"/>
            <a:ext cx="3008313" cy="4691063"/>
          </a:xfrm>
        </p:spPr>
        <p:txBody>
          <a:bodyPr/>
          <a:lstStyle>
            <a:lvl1pPr marL="0" indent="0">
              <a:buNone/>
              <a:defRPr sz="1400"/>
            </a:lvl1pPr>
            <a:lvl2pPr marL="455295" indent="0">
              <a:buNone/>
              <a:defRPr sz="1100"/>
            </a:lvl2pPr>
            <a:lvl3pPr marL="910590" indent="0">
              <a:buNone/>
              <a:defRPr sz="1100"/>
            </a:lvl3pPr>
            <a:lvl4pPr marL="1365250" indent="0">
              <a:buNone/>
              <a:defRPr sz="1100"/>
            </a:lvl4pPr>
            <a:lvl5pPr marL="1820545" indent="0">
              <a:buNone/>
              <a:defRPr sz="1100"/>
            </a:lvl5pPr>
            <a:lvl6pPr marL="2275840" indent="0">
              <a:buNone/>
              <a:defRPr sz="1100"/>
            </a:lvl6pPr>
            <a:lvl7pPr marL="2731135" indent="0">
              <a:buNone/>
              <a:defRPr sz="1100"/>
            </a:lvl7pPr>
            <a:lvl8pPr marL="3185795" indent="0">
              <a:buNone/>
              <a:defRPr sz="1100"/>
            </a:lvl8pPr>
            <a:lvl9pPr marL="364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72"/>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97"/>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3260" indent="0" algn="ctr">
              <a:buNone/>
              <a:defRPr sz="3300"/>
            </a:lvl2pPr>
            <a:lvl3pPr marL="1366520" indent="0" algn="ctr">
              <a:buNone/>
              <a:defRPr sz="3300"/>
            </a:lvl3pPr>
            <a:lvl4pPr marL="2050415" indent="0" algn="ctr">
              <a:buNone/>
              <a:defRPr sz="3000"/>
            </a:lvl4pPr>
            <a:lvl5pPr marL="2733675" indent="0" algn="ctr">
              <a:buNone/>
              <a:defRPr sz="3000"/>
            </a:lvl5pPr>
            <a:lvl6pPr marL="3416935" indent="0" algn="ctr">
              <a:buNone/>
              <a:defRPr sz="3000"/>
            </a:lvl6pPr>
            <a:lvl7pPr marL="4100195" indent="0" algn="ctr">
              <a:buNone/>
              <a:defRPr sz="3000"/>
            </a:lvl7pPr>
            <a:lvl8pPr marL="4784090" indent="0" algn="ctr">
              <a:buNone/>
              <a:defRPr sz="3000"/>
            </a:lvl8pPr>
            <a:lvl9pPr marL="546735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3260" indent="0">
              <a:buNone/>
              <a:defRPr sz="2700">
                <a:solidFill>
                  <a:schemeClr val="tx1">
                    <a:tint val="75000"/>
                  </a:schemeClr>
                </a:solidFill>
              </a:defRPr>
            </a:lvl2pPr>
            <a:lvl3pPr marL="1366520" indent="0">
              <a:buNone/>
              <a:defRPr sz="2400">
                <a:solidFill>
                  <a:schemeClr val="tx1">
                    <a:tint val="75000"/>
                  </a:schemeClr>
                </a:solidFill>
              </a:defRPr>
            </a:lvl3pPr>
            <a:lvl4pPr marL="2050415" indent="0">
              <a:buNone/>
              <a:defRPr sz="2100">
                <a:solidFill>
                  <a:schemeClr val="tx1">
                    <a:tint val="75000"/>
                  </a:schemeClr>
                </a:solidFill>
              </a:defRPr>
            </a:lvl4pPr>
            <a:lvl5pPr marL="2733675" indent="0">
              <a:buNone/>
              <a:defRPr sz="2100">
                <a:solidFill>
                  <a:schemeClr val="tx1">
                    <a:tint val="75000"/>
                  </a:schemeClr>
                </a:solidFill>
              </a:defRPr>
            </a:lvl5pPr>
            <a:lvl6pPr marL="3416935" indent="0">
              <a:buNone/>
              <a:defRPr sz="2100">
                <a:solidFill>
                  <a:schemeClr val="tx1">
                    <a:tint val="75000"/>
                  </a:schemeClr>
                </a:solidFill>
              </a:defRPr>
            </a:lvl6pPr>
            <a:lvl7pPr marL="4100195" indent="0">
              <a:buNone/>
              <a:defRPr sz="2100">
                <a:solidFill>
                  <a:schemeClr val="tx1">
                    <a:tint val="75000"/>
                  </a:schemeClr>
                </a:solidFill>
              </a:defRPr>
            </a:lvl7pPr>
            <a:lvl8pPr marL="4784090" indent="0">
              <a:buNone/>
              <a:defRPr sz="2100">
                <a:solidFill>
                  <a:schemeClr val="tx1">
                    <a:tint val="75000"/>
                  </a:schemeClr>
                </a:solidFill>
              </a:defRPr>
            </a:lvl8pPr>
            <a:lvl9pPr marL="546735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54" y="9409229"/>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29"/>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3260" indent="0">
              <a:buNone/>
              <a:defRPr sz="3000" b="1"/>
            </a:lvl2pPr>
            <a:lvl3pPr marL="1366520" indent="0">
              <a:buNone/>
              <a:defRPr sz="2700" b="1"/>
            </a:lvl3pPr>
            <a:lvl4pPr marL="2050415" indent="0">
              <a:buNone/>
              <a:defRPr sz="2400" b="1"/>
            </a:lvl4pPr>
            <a:lvl5pPr marL="2733675" indent="0">
              <a:buNone/>
              <a:defRPr sz="2400" b="1"/>
            </a:lvl5pPr>
            <a:lvl6pPr marL="3416935" indent="0">
              <a:buNone/>
              <a:defRPr sz="2400" b="1"/>
            </a:lvl6pPr>
            <a:lvl7pPr marL="4100195" indent="0">
              <a:buNone/>
              <a:defRPr sz="2400" b="1"/>
            </a:lvl7pPr>
            <a:lvl8pPr marL="4784090" indent="0">
              <a:buNone/>
              <a:defRPr sz="2400" b="1"/>
            </a:lvl8pPr>
            <a:lvl9pPr marL="546735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3260" indent="0">
              <a:buNone/>
              <a:defRPr sz="3000" b="1"/>
            </a:lvl2pPr>
            <a:lvl3pPr marL="1366520" indent="0">
              <a:buNone/>
              <a:defRPr sz="2700" b="1"/>
            </a:lvl3pPr>
            <a:lvl4pPr marL="2050415" indent="0">
              <a:buNone/>
              <a:defRPr sz="2400" b="1"/>
            </a:lvl4pPr>
            <a:lvl5pPr marL="2733675" indent="0">
              <a:buNone/>
              <a:defRPr sz="2400" b="1"/>
            </a:lvl5pPr>
            <a:lvl6pPr marL="3416935" indent="0">
              <a:buNone/>
              <a:defRPr sz="2400" b="1"/>
            </a:lvl6pPr>
            <a:lvl7pPr marL="4100195" indent="0">
              <a:buNone/>
              <a:defRPr sz="2400" b="1"/>
            </a:lvl7pPr>
            <a:lvl8pPr marL="4784090" indent="0">
              <a:buNone/>
              <a:defRPr sz="2400" b="1"/>
            </a:lvl8pPr>
            <a:lvl9pPr marL="546735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63"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260" indent="0">
              <a:buNone/>
              <a:defRPr sz="1800"/>
            </a:lvl2pPr>
            <a:lvl3pPr marL="1366520" indent="0">
              <a:buNone/>
              <a:defRPr sz="1500"/>
            </a:lvl3pPr>
            <a:lvl4pPr marL="2050415" indent="0">
              <a:buNone/>
              <a:defRPr sz="1400"/>
            </a:lvl4pPr>
            <a:lvl5pPr marL="2733675" indent="0">
              <a:buNone/>
              <a:defRPr sz="1400"/>
            </a:lvl5pPr>
            <a:lvl6pPr marL="3416935" indent="0">
              <a:buNone/>
              <a:defRPr sz="1400"/>
            </a:lvl6pPr>
            <a:lvl7pPr marL="4100195" indent="0">
              <a:buNone/>
              <a:defRPr sz="1400"/>
            </a:lvl7pPr>
            <a:lvl8pPr marL="4784090" indent="0">
              <a:buNone/>
              <a:defRPr sz="1400"/>
            </a:lvl8pPr>
            <a:lvl9pPr marL="546735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63"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3260" indent="0">
              <a:buNone/>
              <a:defRPr sz="4200"/>
            </a:lvl2pPr>
            <a:lvl3pPr marL="1366520" indent="0">
              <a:buNone/>
              <a:defRPr sz="3600"/>
            </a:lvl3pPr>
            <a:lvl4pPr marL="2050415" indent="0">
              <a:buNone/>
              <a:defRPr sz="3000"/>
            </a:lvl4pPr>
            <a:lvl5pPr marL="2733675" indent="0">
              <a:buNone/>
              <a:defRPr sz="3000"/>
            </a:lvl5pPr>
            <a:lvl6pPr marL="3416935" indent="0">
              <a:buNone/>
              <a:defRPr sz="3000"/>
            </a:lvl6pPr>
            <a:lvl7pPr marL="4100195" indent="0">
              <a:buNone/>
              <a:defRPr sz="3000"/>
            </a:lvl7pPr>
            <a:lvl8pPr marL="4784090" indent="0">
              <a:buNone/>
              <a:defRPr sz="3000"/>
            </a:lvl8pPr>
            <a:lvl9pPr marL="546735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260" indent="0">
              <a:buNone/>
              <a:defRPr sz="1800"/>
            </a:lvl2pPr>
            <a:lvl3pPr marL="1366520" indent="0">
              <a:buNone/>
              <a:defRPr sz="1500"/>
            </a:lvl3pPr>
            <a:lvl4pPr marL="2050415" indent="0">
              <a:buNone/>
              <a:defRPr sz="1400"/>
            </a:lvl4pPr>
            <a:lvl5pPr marL="2733675" indent="0">
              <a:buNone/>
              <a:defRPr sz="1400"/>
            </a:lvl5pPr>
            <a:lvl6pPr marL="3416935" indent="0">
              <a:buNone/>
              <a:defRPr sz="1400"/>
            </a:lvl6pPr>
            <a:lvl7pPr marL="4100195" indent="0">
              <a:buNone/>
              <a:defRPr sz="1400"/>
            </a:lvl7pPr>
            <a:lvl8pPr marL="4784090" indent="0">
              <a:buNone/>
              <a:defRPr sz="1400"/>
            </a:lvl8pPr>
            <a:lvl9pPr marL="546735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7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295" indent="0">
              <a:buNone/>
              <a:defRPr sz="2700"/>
            </a:lvl2pPr>
            <a:lvl3pPr marL="910590" indent="0">
              <a:buNone/>
              <a:defRPr sz="2400"/>
            </a:lvl3pPr>
            <a:lvl4pPr marL="1365250" indent="0">
              <a:buNone/>
              <a:defRPr sz="2000"/>
            </a:lvl4pPr>
            <a:lvl5pPr marL="1820545" indent="0">
              <a:buNone/>
              <a:defRPr sz="2000"/>
            </a:lvl5pPr>
            <a:lvl6pPr marL="2275840" indent="0">
              <a:buNone/>
              <a:defRPr sz="2000"/>
            </a:lvl6pPr>
            <a:lvl7pPr marL="2731135" indent="0">
              <a:buNone/>
              <a:defRPr sz="2000"/>
            </a:lvl7pPr>
            <a:lvl8pPr marL="3185795" indent="0">
              <a:buNone/>
              <a:defRPr sz="2000"/>
            </a:lvl8pPr>
            <a:lvl9pPr marL="3641090"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295" indent="0">
              <a:buNone/>
              <a:defRPr sz="1100"/>
            </a:lvl2pPr>
            <a:lvl3pPr marL="910590" indent="0">
              <a:buNone/>
              <a:defRPr sz="1100"/>
            </a:lvl3pPr>
            <a:lvl4pPr marL="1365250" indent="0">
              <a:buNone/>
              <a:defRPr sz="1100"/>
            </a:lvl4pPr>
            <a:lvl5pPr marL="1820545" indent="0">
              <a:buNone/>
              <a:defRPr sz="1100"/>
            </a:lvl5pPr>
            <a:lvl6pPr marL="2275840" indent="0">
              <a:buNone/>
              <a:defRPr sz="1100"/>
            </a:lvl6pPr>
            <a:lvl7pPr marL="2731135" indent="0">
              <a:buNone/>
              <a:defRPr sz="1100"/>
            </a:lvl7pPr>
            <a:lvl8pPr marL="3185795" indent="0">
              <a:buNone/>
              <a:defRPr sz="1100"/>
            </a:lvl8pPr>
            <a:lvl9pPr marL="364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65"/>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90"/>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6"/>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3895" indent="0" algn="ctr">
              <a:buNone/>
              <a:defRPr sz="3300"/>
            </a:lvl2pPr>
            <a:lvl3pPr marL="1367790" indent="0" algn="ctr">
              <a:buNone/>
              <a:defRPr sz="3300"/>
            </a:lvl3pPr>
            <a:lvl4pPr marL="2051050" indent="0" algn="ctr">
              <a:buNone/>
              <a:defRPr sz="3000"/>
            </a:lvl4pPr>
            <a:lvl5pPr marL="2734945" indent="0" algn="ctr">
              <a:buNone/>
              <a:defRPr sz="3000"/>
            </a:lvl5pPr>
            <a:lvl6pPr marL="3418840" indent="0" algn="ctr">
              <a:buNone/>
              <a:defRPr sz="3000"/>
            </a:lvl6pPr>
            <a:lvl7pPr marL="4102735" indent="0" algn="ctr">
              <a:buNone/>
              <a:defRPr sz="3000"/>
            </a:lvl7pPr>
            <a:lvl8pPr marL="4785995" indent="0" algn="ctr">
              <a:buNone/>
              <a:defRPr sz="3000"/>
            </a:lvl8pPr>
            <a:lvl9pPr marL="546989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5"/>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3895" indent="0">
              <a:buNone/>
              <a:defRPr sz="2700">
                <a:solidFill>
                  <a:schemeClr val="tx1">
                    <a:tint val="75000"/>
                  </a:schemeClr>
                </a:solidFill>
              </a:defRPr>
            </a:lvl2pPr>
            <a:lvl3pPr marL="1367790" indent="0">
              <a:buNone/>
              <a:defRPr sz="2400">
                <a:solidFill>
                  <a:schemeClr val="tx1">
                    <a:tint val="75000"/>
                  </a:schemeClr>
                </a:solidFill>
              </a:defRPr>
            </a:lvl3pPr>
            <a:lvl4pPr marL="2051050" indent="0">
              <a:buNone/>
              <a:defRPr sz="2100">
                <a:solidFill>
                  <a:schemeClr val="tx1">
                    <a:tint val="75000"/>
                  </a:schemeClr>
                </a:solidFill>
              </a:defRPr>
            </a:lvl4pPr>
            <a:lvl5pPr marL="2734945" indent="0">
              <a:buNone/>
              <a:defRPr sz="2100">
                <a:solidFill>
                  <a:schemeClr val="tx1">
                    <a:tint val="75000"/>
                  </a:schemeClr>
                </a:solidFill>
              </a:defRPr>
            </a:lvl5pPr>
            <a:lvl6pPr marL="3418840" indent="0">
              <a:buNone/>
              <a:defRPr sz="2100">
                <a:solidFill>
                  <a:schemeClr val="tx1">
                    <a:tint val="75000"/>
                  </a:schemeClr>
                </a:solidFill>
              </a:defRPr>
            </a:lvl6pPr>
            <a:lvl7pPr marL="4102735" indent="0">
              <a:buNone/>
              <a:defRPr sz="2100">
                <a:solidFill>
                  <a:schemeClr val="tx1">
                    <a:tint val="75000"/>
                  </a:schemeClr>
                </a:solidFill>
              </a:defRPr>
            </a:lvl7pPr>
            <a:lvl8pPr marL="4785995" indent="0">
              <a:buNone/>
              <a:defRPr sz="2100">
                <a:solidFill>
                  <a:schemeClr val="tx1">
                    <a:tint val="75000"/>
                  </a:schemeClr>
                </a:solidFill>
              </a:defRPr>
            </a:lvl8pPr>
            <a:lvl9pPr marL="546989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890546" y="9409222"/>
            <a:ext cx="3966464" cy="547688"/>
          </a:xfrm>
        </p:spPr>
        <p:txBody>
          <a:bodyPr/>
          <a:lstStyle/>
          <a:p>
            <a:fld id="{C6F822A4-8DA6-4447-9B1F-C5DB58435268}"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11"/>
          </p:nvPr>
        </p:nvSpPr>
        <p:spPr>
          <a:xfrm>
            <a:off x="3274062" y="9409222"/>
            <a:ext cx="9491472" cy="547688"/>
          </a:xfrm>
        </p:spPr>
        <p:txBody>
          <a:bodyPr/>
          <a:lstStyle/>
          <a:p>
            <a:endParaRPr lang="en-US" dirty="0">
              <a:solidFill>
                <a:srgbClr val="696464"/>
              </a:solidFill>
            </a:endParaRPr>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3895" indent="0">
              <a:buNone/>
              <a:defRPr sz="3000" b="1"/>
            </a:lvl2pPr>
            <a:lvl3pPr marL="1367790" indent="0">
              <a:buNone/>
              <a:defRPr sz="2700" b="1"/>
            </a:lvl3pPr>
            <a:lvl4pPr marL="2051050" indent="0">
              <a:buNone/>
              <a:defRPr sz="2400" b="1"/>
            </a:lvl4pPr>
            <a:lvl5pPr marL="2734945" indent="0">
              <a:buNone/>
              <a:defRPr sz="2400" b="1"/>
            </a:lvl5pPr>
            <a:lvl6pPr marL="3418840" indent="0">
              <a:buNone/>
              <a:defRPr sz="2400" b="1"/>
            </a:lvl6pPr>
            <a:lvl7pPr marL="4102735" indent="0">
              <a:buNone/>
              <a:defRPr sz="2400" b="1"/>
            </a:lvl7pPr>
            <a:lvl8pPr marL="4785995" indent="0">
              <a:buNone/>
              <a:defRPr sz="2400" b="1"/>
            </a:lvl8pPr>
            <a:lvl9pPr marL="5469890" indent="0">
              <a:buNone/>
              <a:defRPr sz="2400" b="1"/>
            </a:lvl9pPr>
          </a:lstStyle>
          <a:p>
            <a:pPr lvl="0"/>
            <a:r>
              <a:rPr lang="en-US"/>
              <a:t>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3895" indent="0">
              <a:buNone/>
              <a:defRPr sz="3000" b="1"/>
            </a:lvl2pPr>
            <a:lvl3pPr marL="1367790" indent="0">
              <a:buNone/>
              <a:defRPr sz="2700" b="1"/>
            </a:lvl3pPr>
            <a:lvl4pPr marL="2051050" indent="0">
              <a:buNone/>
              <a:defRPr sz="2400" b="1"/>
            </a:lvl4pPr>
            <a:lvl5pPr marL="2734945" indent="0">
              <a:buNone/>
              <a:defRPr sz="2400" b="1"/>
            </a:lvl5pPr>
            <a:lvl6pPr marL="3418840" indent="0">
              <a:buNone/>
              <a:defRPr sz="2400" b="1"/>
            </a:lvl6pPr>
            <a:lvl7pPr marL="4102735" indent="0">
              <a:buNone/>
              <a:defRPr sz="2400" b="1"/>
            </a:lvl7pPr>
            <a:lvl8pPr marL="4785995" indent="0">
              <a:buNone/>
              <a:defRPr sz="2400" b="1"/>
            </a:lvl8pPr>
            <a:lvl9pPr marL="5469890" indent="0">
              <a:buNone/>
              <a:defRPr sz="2400" b="1"/>
            </a:lvl9pPr>
          </a:lstStyle>
          <a:p>
            <a:pPr lvl="0"/>
            <a:r>
              <a:rPr lang="en-US"/>
              <a:t>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t>5/22/2024</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t>5/22/2024</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t>5/22/2024</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56"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895" indent="0">
              <a:buNone/>
              <a:defRPr sz="1800"/>
            </a:lvl2pPr>
            <a:lvl3pPr marL="1367790" indent="0">
              <a:buNone/>
              <a:defRPr sz="1500"/>
            </a:lvl3pPr>
            <a:lvl4pPr marL="2051050" indent="0">
              <a:buNone/>
              <a:defRPr sz="1400"/>
            </a:lvl4pPr>
            <a:lvl5pPr marL="2734945" indent="0">
              <a:buNone/>
              <a:defRPr sz="1400"/>
            </a:lvl5pPr>
            <a:lvl6pPr marL="3418840" indent="0">
              <a:buNone/>
              <a:defRPr sz="1400"/>
            </a:lvl6pPr>
            <a:lvl7pPr marL="4102735" indent="0">
              <a:buNone/>
              <a:defRPr sz="1400"/>
            </a:lvl7pPr>
            <a:lvl8pPr marL="4785995" indent="0">
              <a:buNone/>
              <a:defRPr sz="1400"/>
            </a:lvl8pPr>
            <a:lvl9pPr marL="546989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t>5/22/2024</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56" y="2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3895" indent="0">
              <a:buNone/>
              <a:defRPr sz="4200"/>
            </a:lvl2pPr>
            <a:lvl3pPr marL="1367790" indent="0">
              <a:buNone/>
              <a:defRPr sz="3600"/>
            </a:lvl3pPr>
            <a:lvl4pPr marL="2051050" indent="0">
              <a:buNone/>
              <a:defRPr sz="3000"/>
            </a:lvl4pPr>
            <a:lvl5pPr marL="2734945" indent="0">
              <a:buNone/>
              <a:defRPr sz="3000"/>
            </a:lvl5pPr>
            <a:lvl6pPr marL="3418840" indent="0">
              <a:buNone/>
              <a:defRPr sz="3000"/>
            </a:lvl6pPr>
            <a:lvl7pPr marL="4102735" indent="0">
              <a:buNone/>
              <a:defRPr sz="3000"/>
            </a:lvl7pPr>
            <a:lvl8pPr marL="4785995" indent="0">
              <a:buNone/>
              <a:defRPr sz="3000"/>
            </a:lvl8pPr>
            <a:lvl9pPr marL="546989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3895" indent="0">
              <a:buNone/>
              <a:defRPr sz="1800"/>
            </a:lvl2pPr>
            <a:lvl3pPr marL="1367790" indent="0">
              <a:buNone/>
              <a:defRPr sz="1500"/>
            </a:lvl3pPr>
            <a:lvl4pPr marL="2051050" indent="0">
              <a:buNone/>
              <a:defRPr sz="1400"/>
            </a:lvl4pPr>
            <a:lvl5pPr marL="2734945" indent="0">
              <a:buNone/>
              <a:defRPr sz="1400"/>
            </a:lvl5pPr>
            <a:lvl6pPr marL="3418840" indent="0">
              <a:buNone/>
              <a:defRPr sz="1400"/>
            </a:lvl6pPr>
            <a:lvl7pPr marL="4102735" indent="0">
              <a:buNone/>
              <a:defRPr sz="1400"/>
            </a:lvl7pPr>
            <a:lvl8pPr marL="4785995" indent="0">
              <a:buNone/>
              <a:defRPr sz="1400"/>
            </a:lvl8pPr>
            <a:lvl9pPr marL="546989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t>5/22/2024</a:t>
            </a:fld>
            <a:endParaRPr lang="en-US" dirty="0">
              <a:solidFill>
                <a:srgbClr val="696464"/>
              </a:solidFill>
            </a:endParaRPr>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3.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3.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3.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microsoft.com/office/2007/relationships/hdphoto" Target="../media/hdphoto1.wdp"/></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3.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microsoft.com/office/2007/relationships/hdphoto" Target="../media/hdphoto1.wdp"/><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microsoft.com/office/2007/relationships/hdphoto" Target="../media/hdphoto1.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3.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18" rIns="91037" bIns="4551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037" tIns="45518" rIns="91037" bIns="455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037" tIns="45518" rIns="91037" bIns="45518" rtlCol="0" anchor="ctr"/>
          <a:lstStyle>
            <a:lvl1pPr algn="l">
              <a:defRPr sz="1100">
                <a:solidFill>
                  <a:schemeClr val="tx1">
                    <a:tint val="75000"/>
                  </a:schemeClr>
                </a:solidFill>
              </a:defRPr>
            </a:lvl1pPr>
          </a:lstStyle>
          <a:p>
            <a:fld id="{1D8BD707-D9CF-40AE-B4C6-C98DA3205C09}" type="datetimeFigureOut">
              <a:rPr lang="en-US" smtClean="0"/>
              <a:t>5/22/2024</a:t>
            </a:fld>
            <a:endParaRPr lang="en-US"/>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037" tIns="45518" rIns="91037" bIns="45518"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037" tIns="45518" rIns="91037" bIns="45518" rtlCol="0" anchor="ctr"/>
          <a:lstStyle>
            <a:lvl1pPr algn="r">
              <a:defRPr sz="11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590" rtl="0" eaLnBrk="1" latinLnBrk="0" hangingPunct="1">
        <a:spcBef>
          <a:spcPct val="0"/>
        </a:spcBef>
        <a:buNone/>
        <a:defRPr sz="4400" kern="1200">
          <a:solidFill>
            <a:schemeClr val="tx1"/>
          </a:solidFill>
          <a:latin typeface="+mj-lt"/>
          <a:ea typeface="+mj-ea"/>
          <a:cs typeface="+mj-cs"/>
        </a:defRPr>
      </a:lvl1pPr>
    </p:titleStyle>
    <p:bodyStyle>
      <a:lvl1pPr marL="341630" indent="-341630" algn="l" defTabSz="91059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775" indent="-284480" algn="l" defTabSz="9105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2pPr>
      <a:lvl3pPr marL="1137920" indent="-227330" algn="l" defTabSz="9105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21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87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3170"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846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3760"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905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590" rtl="0" eaLnBrk="1" latinLnBrk="0" hangingPunct="1">
        <a:defRPr sz="1800" kern="1200">
          <a:solidFill>
            <a:schemeClr val="tx1"/>
          </a:solidFill>
          <a:latin typeface="+mn-lt"/>
          <a:ea typeface="+mn-ea"/>
          <a:cs typeface="+mn-cs"/>
        </a:defRPr>
      </a:lvl1pPr>
      <a:lvl2pPr marL="455295" algn="l" defTabSz="910590" rtl="0" eaLnBrk="1" latinLnBrk="0" hangingPunct="1">
        <a:defRPr sz="1800" kern="1200">
          <a:solidFill>
            <a:schemeClr val="tx1"/>
          </a:solidFill>
          <a:latin typeface="+mn-lt"/>
          <a:ea typeface="+mn-ea"/>
          <a:cs typeface="+mn-cs"/>
        </a:defRPr>
      </a:lvl2pPr>
      <a:lvl3pPr marL="910590" algn="l" defTabSz="910590" rtl="0" eaLnBrk="1" latinLnBrk="0" hangingPunct="1">
        <a:defRPr sz="1800" kern="1200">
          <a:solidFill>
            <a:schemeClr val="tx1"/>
          </a:solidFill>
          <a:latin typeface="+mn-lt"/>
          <a:ea typeface="+mn-ea"/>
          <a:cs typeface="+mn-cs"/>
        </a:defRPr>
      </a:lvl3pPr>
      <a:lvl4pPr marL="1365250" algn="l" defTabSz="910590" rtl="0" eaLnBrk="1" latinLnBrk="0" hangingPunct="1">
        <a:defRPr sz="1800" kern="1200">
          <a:solidFill>
            <a:schemeClr val="tx1"/>
          </a:solidFill>
          <a:latin typeface="+mn-lt"/>
          <a:ea typeface="+mn-ea"/>
          <a:cs typeface="+mn-cs"/>
        </a:defRPr>
      </a:lvl4pPr>
      <a:lvl5pPr marL="1820545" algn="l" defTabSz="910590" rtl="0" eaLnBrk="1" latinLnBrk="0" hangingPunct="1">
        <a:defRPr sz="1800" kern="1200">
          <a:solidFill>
            <a:schemeClr val="tx1"/>
          </a:solidFill>
          <a:latin typeface="+mn-lt"/>
          <a:ea typeface="+mn-ea"/>
          <a:cs typeface="+mn-cs"/>
        </a:defRPr>
      </a:lvl5pPr>
      <a:lvl6pPr marL="2275840" algn="l" defTabSz="910590" rtl="0" eaLnBrk="1" latinLnBrk="0" hangingPunct="1">
        <a:defRPr sz="1800" kern="1200">
          <a:solidFill>
            <a:schemeClr val="tx1"/>
          </a:solidFill>
          <a:latin typeface="+mn-lt"/>
          <a:ea typeface="+mn-ea"/>
          <a:cs typeface="+mn-cs"/>
        </a:defRPr>
      </a:lvl6pPr>
      <a:lvl7pPr marL="2731135" algn="l" defTabSz="910590" rtl="0" eaLnBrk="1" latinLnBrk="0" hangingPunct="1">
        <a:defRPr sz="1800" kern="1200">
          <a:solidFill>
            <a:schemeClr val="tx1"/>
          </a:solidFill>
          <a:latin typeface="+mn-lt"/>
          <a:ea typeface="+mn-ea"/>
          <a:cs typeface="+mn-cs"/>
        </a:defRPr>
      </a:lvl7pPr>
      <a:lvl8pPr marL="3185795" algn="l" defTabSz="910590" rtl="0" eaLnBrk="1" latinLnBrk="0" hangingPunct="1">
        <a:defRPr sz="1800" kern="1200">
          <a:solidFill>
            <a:schemeClr val="tx1"/>
          </a:solidFill>
          <a:latin typeface="+mn-lt"/>
          <a:ea typeface="+mn-ea"/>
          <a:cs typeface="+mn-cs"/>
        </a:defRPr>
      </a:lvl8pPr>
      <a:lvl9pPr marL="3641090" algn="l" defTabSz="91059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836" tIns="68435" rIns="136836" bIns="6843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836" tIns="68435" rIns="136836" bIns="6843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13"/>
            <a:ext cx="4910328" cy="547688"/>
          </a:xfrm>
          <a:prstGeom prst="rect">
            <a:avLst/>
          </a:prstGeom>
        </p:spPr>
        <p:txBody>
          <a:bodyPr vert="horz" lIns="136836" tIns="68435" rIns="136836" bIns="68435" rtlCol="0" anchor="ctr"/>
          <a:lstStyle>
            <a:lvl1pPr algn="r">
              <a:defRPr sz="1700">
                <a:solidFill>
                  <a:schemeClr val="tx2"/>
                </a:solidFill>
              </a:defRPr>
            </a:lvl1pPr>
          </a:lstStyle>
          <a:p>
            <a:pPr defTabSz="683895"/>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13"/>
            <a:ext cx="9491472" cy="547688"/>
          </a:xfrm>
          <a:prstGeom prst="rect">
            <a:avLst/>
          </a:prstGeom>
        </p:spPr>
        <p:txBody>
          <a:bodyPr vert="horz" lIns="136836" tIns="68435" rIns="136836" bIns="68435" rtlCol="0" anchor="ctr"/>
          <a:lstStyle>
            <a:lvl1pPr algn="l">
              <a:defRPr sz="1700">
                <a:solidFill>
                  <a:schemeClr val="tx2"/>
                </a:solidFill>
              </a:defRPr>
            </a:lvl1pPr>
          </a:lstStyle>
          <a:p>
            <a:pPr defTabSz="683895"/>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13"/>
            <a:ext cx="960120" cy="547688"/>
          </a:xfrm>
          <a:prstGeom prst="rect">
            <a:avLst/>
          </a:prstGeom>
        </p:spPr>
        <p:txBody>
          <a:bodyPr vert="horz" lIns="136836" tIns="68435" rIns="136836" bIns="68435" rtlCol="0" anchor="ctr"/>
          <a:lstStyle>
            <a:lvl1pPr algn="ctr">
              <a:defRPr sz="2100" b="1">
                <a:solidFill>
                  <a:srgbClr val="FFFFFF"/>
                </a:solidFill>
                <a:latin typeface="+mj-lt"/>
              </a:defRPr>
            </a:lvl1pPr>
          </a:lstStyle>
          <a:p>
            <a:pPr defTabSz="683895"/>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68425"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685" indent="-273685" algn="l" defTabSz="1368425"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3895" indent="-27368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4740" indent="-27368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4950" indent="-27368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5795" indent="-27368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4585" indent="-34226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42895" indent="-34226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92475" indent="-34226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40785" indent="-342265" algn="l" defTabSz="136842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8425" rtl="0" eaLnBrk="1" latinLnBrk="0" hangingPunct="1">
        <a:defRPr sz="2700" kern="1200">
          <a:solidFill>
            <a:schemeClr val="tx1"/>
          </a:solidFill>
          <a:latin typeface="+mn-lt"/>
          <a:ea typeface="+mn-ea"/>
          <a:cs typeface="+mn-cs"/>
        </a:defRPr>
      </a:lvl1pPr>
      <a:lvl2pPr marL="683895" algn="l" defTabSz="1368425" rtl="0" eaLnBrk="1" latinLnBrk="0" hangingPunct="1">
        <a:defRPr sz="2700" kern="1200">
          <a:solidFill>
            <a:schemeClr val="tx1"/>
          </a:solidFill>
          <a:latin typeface="+mn-lt"/>
          <a:ea typeface="+mn-ea"/>
          <a:cs typeface="+mn-cs"/>
        </a:defRPr>
      </a:lvl2pPr>
      <a:lvl3pPr marL="1368425" algn="l" defTabSz="1368425" rtl="0" eaLnBrk="1" latinLnBrk="0" hangingPunct="1">
        <a:defRPr sz="2700" kern="1200">
          <a:solidFill>
            <a:schemeClr val="tx1"/>
          </a:solidFill>
          <a:latin typeface="+mn-lt"/>
          <a:ea typeface="+mn-ea"/>
          <a:cs typeface="+mn-cs"/>
        </a:defRPr>
      </a:lvl3pPr>
      <a:lvl4pPr marL="2052320" algn="l" defTabSz="1368425" rtl="0" eaLnBrk="1" latinLnBrk="0" hangingPunct="1">
        <a:defRPr sz="2700" kern="1200">
          <a:solidFill>
            <a:schemeClr val="tx1"/>
          </a:solidFill>
          <a:latin typeface="+mn-lt"/>
          <a:ea typeface="+mn-ea"/>
          <a:cs typeface="+mn-cs"/>
        </a:defRPr>
      </a:lvl4pPr>
      <a:lvl5pPr marL="2736850" algn="l" defTabSz="1368425" rtl="0" eaLnBrk="1" latinLnBrk="0" hangingPunct="1">
        <a:defRPr sz="2700" kern="1200">
          <a:solidFill>
            <a:schemeClr val="tx1"/>
          </a:solidFill>
          <a:latin typeface="+mn-lt"/>
          <a:ea typeface="+mn-ea"/>
          <a:cs typeface="+mn-cs"/>
        </a:defRPr>
      </a:lvl5pPr>
      <a:lvl6pPr marL="3420745" algn="l" defTabSz="1368425" rtl="0" eaLnBrk="1" latinLnBrk="0" hangingPunct="1">
        <a:defRPr sz="2700" kern="1200">
          <a:solidFill>
            <a:schemeClr val="tx1"/>
          </a:solidFill>
          <a:latin typeface="+mn-lt"/>
          <a:ea typeface="+mn-ea"/>
          <a:cs typeface="+mn-cs"/>
        </a:defRPr>
      </a:lvl6pPr>
      <a:lvl7pPr marL="4104640" algn="l" defTabSz="1368425" rtl="0" eaLnBrk="1" latinLnBrk="0" hangingPunct="1">
        <a:defRPr sz="2700" kern="1200">
          <a:solidFill>
            <a:schemeClr val="tx1"/>
          </a:solidFill>
          <a:latin typeface="+mn-lt"/>
          <a:ea typeface="+mn-ea"/>
          <a:cs typeface="+mn-cs"/>
        </a:defRPr>
      </a:lvl7pPr>
      <a:lvl8pPr marL="4789170" algn="l" defTabSz="1368425" rtl="0" eaLnBrk="1" latinLnBrk="0" hangingPunct="1">
        <a:defRPr sz="2700" kern="1200">
          <a:solidFill>
            <a:schemeClr val="tx1"/>
          </a:solidFill>
          <a:latin typeface="+mn-lt"/>
          <a:ea typeface="+mn-ea"/>
          <a:cs typeface="+mn-cs"/>
        </a:defRPr>
      </a:lvl8pPr>
      <a:lvl9pPr marL="5473065" algn="l" defTabSz="1368425"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931" tIns="68477" rIns="136931" bIns="684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931" tIns="68477" rIns="136931" bIns="6847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02"/>
            <a:ext cx="4910328" cy="547688"/>
          </a:xfrm>
          <a:prstGeom prst="rect">
            <a:avLst/>
          </a:prstGeom>
        </p:spPr>
        <p:txBody>
          <a:bodyPr vert="horz" lIns="136931" tIns="68477" rIns="136931" bIns="68477" rtlCol="0" anchor="ctr"/>
          <a:lstStyle>
            <a:lvl1pPr algn="r">
              <a:defRPr sz="1700">
                <a:solidFill>
                  <a:schemeClr val="tx2"/>
                </a:solidFill>
              </a:defRPr>
            </a:lvl1pPr>
          </a:lstStyle>
          <a:p>
            <a:pPr defTabSz="684530"/>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02"/>
            <a:ext cx="9491472" cy="547688"/>
          </a:xfrm>
          <a:prstGeom prst="rect">
            <a:avLst/>
          </a:prstGeom>
        </p:spPr>
        <p:txBody>
          <a:bodyPr vert="horz" lIns="136931" tIns="68477" rIns="136931" bIns="68477" rtlCol="0" anchor="ctr"/>
          <a:lstStyle>
            <a:lvl1pPr algn="l">
              <a:defRPr sz="1700">
                <a:solidFill>
                  <a:schemeClr val="tx2"/>
                </a:solidFill>
              </a:defRPr>
            </a:lvl1pPr>
          </a:lstStyle>
          <a:p>
            <a:pPr defTabSz="684530"/>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02"/>
            <a:ext cx="960120" cy="547688"/>
          </a:xfrm>
          <a:prstGeom prst="rect">
            <a:avLst/>
          </a:prstGeom>
        </p:spPr>
        <p:txBody>
          <a:bodyPr vert="horz" lIns="136931" tIns="68477" rIns="136931" bIns="68477" rtlCol="0" anchor="ctr"/>
          <a:lstStyle>
            <a:lvl1pPr algn="ctr">
              <a:defRPr sz="2100" b="1">
                <a:solidFill>
                  <a:srgbClr val="FFFFFF"/>
                </a:solidFill>
                <a:latin typeface="+mj-lt"/>
              </a:defRPr>
            </a:lvl1pPr>
          </a:lstStyle>
          <a:p>
            <a:pPr defTabSz="684530"/>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6906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685" indent="-273685" algn="l" defTabSz="136906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4530" indent="-27368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5375" indent="-27368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6220" indent="-27368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7065" indent="-27368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6490" indent="-34226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44800" indent="-34226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95015" indent="-34226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43325" indent="-342265" algn="l" defTabSz="136906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9060" rtl="0" eaLnBrk="1" latinLnBrk="0" hangingPunct="1">
        <a:defRPr sz="2700" kern="1200">
          <a:solidFill>
            <a:schemeClr val="tx1"/>
          </a:solidFill>
          <a:latin typeface="+mn-lt"/>
          <a:ea typeface="+mn-ea"/>
          <a:cs typeface="+mn-cs"/>
        </a:defRPr>
      </a:lvl1pPr>
      <a:lvl2pPr marL="684530" algn="l" defTabSz="1369060" rtl="0" eaLnBrk="1" latinLnBrk="0" hangingPunct="1">
        <a:defRPr sz="2700" kern="1200">
          <a:solidFill>
            <a:schemeClr val="tx1"/>
          </a:solidFill>
          <a:latin typeface="+mn-lt"/>
          <a:ea typeface="+mn-ea"/>
          <a:cs typeface="+mn-cs"/>
        </a:defRPr>
      </a:lvl2pPr>
      <a:lvl3pPr marL="1369060" algn="l" defTabSz="1369060" rtl="0" eaLnBrk="1" latinLnBrk="0" hangingPunct="1">
        <a:defRPr sz="2700" kern="1200">
          <a:solidFill>
            <a:schemeClr val="tx1"/>
          </a:solidFill>
          <a:latin typeface="+mn-lt"/>
          <a:ea typeface="+mn-ea"/>
          <a:cs typeface="+mn-cs"/>
        </a:defRPr>
      </a:lvl3pPr>
      <a:lvl4pPr marL="2053590" algn="l" defTabSz="1369060" rtl="0" eaLnBrk="1" latinLnBrk="0" hangingPunct="1">
        <a:defRPr sz="2700" kern="1200">
          <a:solidFill>
            <a:schemeClr val="tx1"/>
          </a:solidFill>
          <a:latin typeface="+mn-lt"/>
          <a:ea typeface="+mn-ea"/>
          <a:cs typeface="+mn-cs"/>
        </a:defRPr>
      </a:lvl4pPr>
      <a:lvl5pPr marL="2738755" algn="l" defTabSz="1369060" rtl="0" eaLnBrk="1" latinLnBrk="0" hangingPunct="1">
        <a:defRPr sz="2700" kern="1200">
          <a:solidFill>
            <a:schemeClr val="tx1"/>
          </a:solidFill>
          <a:latin typeface="+mn-lt"/>
          <a:ea typeface="+mn-ea"/>
          <a:cs typeface="+mn-cs"/>
        </a:defRPr>
      </a:lvl5pPr>
      <a:lvl6pPr marL="3423285" algn="l" defTabSz="1369060" rtl="0" eaLnBrk="1" latinLnBrk="0" hangingPunct="1">
        <a:defRPr sz="2700" kern="1200">
          <a:solidFill>
            <a:schemeClr val="tx1"/>
          </a:solidFill>
          <a:latin typeface="+mn-lt"/>
          <a:ea typeface="+mn-ea"/>
          <a:cs typeface="+mn-cs"/>
        </a:defRPr>
      </a:lvl6pPr>
      <a:lvl7pPr marL="4107815" algn="l" defTabSz="1369060" rtl="0" eaLnBrk="1" latinLnBrk="0" hangingPunct="1">
        <a:defRPr sz="2700" kern="1200">
          <a:solidFill>
            <a:schemeClr val="tx1"/>
          </a:solidFill>
          <a:latin typeface="+mn-lt"/>
          <a:ea typeface="+mn-ea"/>
          <a:cs typeface="+mn-cs"/>
        </a:defRPr>
      </a:lvl7pPr>
      <a:lvl8pPr marL="4792345" algn="l" defTabSz="1369060" rtl="0" eaLnBrk="1" latinLnBrk="0" hangingPunct="1">
        <a:defRPr sz="2700" kern="1200">
          <a:solidFill>
            <a:schemeClr val="tx1"/>
          </a:solidFill>
          <a:latin typeface="+mn-lt"/>
          <a:ea typeface="+mn-ea"/>
          <a:cs typeface="+mn-cs"/>
        </a:defRPr>
      </a:lvl8pPr>
      <a:lvl9pPr marL="5476875" algn="l" defTabSz="136906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7039" tIns="68525" rIns="137039" bIns="6852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7039" tIns="68525" rIns="137039" bIns="6852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190"/>
            <a:ext cx="4910328" cy="547688"/>
          </a:xfrm>
          <a:prstGeom prst="rect">
            <a:avLst/>
          </a:prstGeom>
        </p:spPr>
        <p:txBody>
          <a:bodyPr vert="horz" lIns="137039" tIns="68525" rIns="137039" bIns="68525" rtlCol="0" anchor="ctr"/>
          <a:lstStyle>
            <a:lvl1pPr algn="r">
              <a:defRPr sz="1700">
                <a:solidFill>
                  <a:schemeClr val="tx2"/>
                </a:solidFill>
              </a:defRPr>
            </a:lvl1pPr>
          </a:lstStyle>
          <a:p>
            <a:pPr defTabSz="685165"/>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190"/>
            <a:ext cx="9491472" cy="547688"/>
          </a:xfrm>
          <a:prstGeom prst="rect">
            <a:avLst/>
          </a:prstGeom>
        </p:spPr>
        <p:txBody>
          <a:bodyPr vert="horz" lIns="137039" tIns="68525" rIns="137039" bIns="68525" rtlCol="0" anchor="ctr"/>
          <a:lstStyle>
            <a:lvl1pPr algn="l">
              <a:defRPr sz="1700">
                <a:solidFill>
                  <a:schemeClr val="tx2"/>
                </a:solidFill>
              </a:defRPr>
            </a:lvl1pPr>
          </a:lstStyle>
          <a:p>
            <a:pPr defTabSz="685165"/>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190"/>
            <a:ext cx="960120" cy="547688"/>
          </a:xfrm>
          <a:prstGeom prst="rect">
            <a:avLst/>
          </a:prstGeom>
        </p:spPr>
        <p:txBody>
          <a:bodyPr vert="horz" lIns="137039" tIns="68525" rIns="137039" bIns="68525" rtlCol="0" anchor="ctr"/>
          <a:lstStyle>
            <a:lvl1pPr algn="ctr">
              <a:defRPr sz="2100" b="1">
                <a:solidFill>
                  <a:srgbClr val="FFFFFF"/>
                </a:solidFill>
                <a:latin typeface="+mj-lt"/>
              </a:defRPr>
            </a:lvl1pPr>
          </a:lstStyle>
          <a:p>
            <a:pPr defTabSz="685165"/>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7033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4320" indent="-274320" algn="l" defTabSz="137033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5165" indent="-27432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6010" indent="-27432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7490" indent="-27432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8335" indent="-27432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8395" indent="-34290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47340" indent="-34290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97555" indent="-34290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46500" indent="-342900" algn="l" defTabSz="137033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70330" rtl="0" eaLnBrk="1" latinLnBrk="0" hangingPunct="1">
        <a:defRPr sz="2700" kern="1200">
          <a:solidFill>
            <a:schemeClr val="tx1"/>
          </a:solidFill>
          <a:latin typeface="+mn-lt"/>
          <a:ea typeface="+mn-ea"/>
          <a:cs typeface="+mn-cs"/>
        </a:defRPr>
      </a:lvl1pPr>
      <a:lvl2pPr marL="685165" algn="l" defTabSz="1370330" rtl="0" eaLnBrk="1" latinLnBrk="0" hangingPunct="1">
        <a:defRPr sz="2700" kern="1200">
          <a:solidFill>
            <a:schemeClr val="tx1"/>
          </a:solidFill>
          <a:latin typeface="+mn-lt"/>
          <a:ea typeface="+mn-ea"/>
          <a:cs typeface="+mn-cs"/>
        </a:defRPr>
      </a:lvl2pPr>
      <a:lvl3pPr marL="1370330" algn="l" defTabSz="1370330" rtl="0" eaLnBrk="1" latinLnBrk="0" hangingPunct="1">
        <a:defRPr sz="2700" kern="1200">
          <a:solidFill>
            <a:schemeClr val="tx1"/>
          </a:solidFill>
          <a:latin typeface="+mn-lt"/>
          <a:ea typeface="+mn-ea"/>
          <a:cs typeface="+mn-cs"/>
        </a:defRPr>
      </a:lvl3pPr>
      <a:lvl4pPr marL="2055495" algn="l" defTabSz="1370330" rtl="0" eaLnBrk="1" latinLnBrk="0" hangingPunct="1">
        <a:defRPr sz="2700" kern="1200">
          <a:solidFill>
            <a:schemeClr val="tx1"/>
          </a:solidFill>
          <a:latin typeface="+mn-lt"/>
          <a:ea typeface="+mn-ea"/>
          <a:cs typeface="+mn-cs"/>
        </a:defRPr>
      </a:lvl4pPr>
      <a:lvl5pPr marL="2740660" algn="l" defTabSz="1370330" rtl="0" eaLnBrk="1" latinLnBrk="0" hangingPunct="1">
        <a:defRPr sz="2700" kern="1200">
          <a:solidFill>
            <a:schemeClr val="tx1"/>
          </a:solidFill>
          <a:latin typeface="+mn-lt"/>
          <a:ea typeface="+mn-ea"/>
          <a:cs typeface="+mn-cs"/>
        </a:defRPr>
      </a:lvl5pPr>
      <a:lvl6pPr marL="3425825" algn="l" defTabSz="1370330" rtl="0" eaLnBrk="1" latinLnBrk="0" hangingPunct="1">
        <a:defRPr sz="2700" kern="1200">
          <a:solidFill>
            <a:schemeClr val="tx1"/>
          </a:solidFill>
          <a:latin typeface="+mn-lt"/>
          <a:ea typeface="+mn-ea"/>
          <a:cs typeface="+mn-cs"/>
        </a:defRPr>
      </a:lvl6pPr>
      <a:lvl7pPr marL="4110990" algn="l" defTabSz="1370330" rtl="0" eaLnBrk="1" latinLnBrk="0" hangingPunct="1">
        <a:defRPr sz="2700" kern="1200">
          <a:solidFill>
            <a:schemeClr val="tx1"/>
          </a:solidFill>
          <a:latin typeface="+mn-lt"/>
          <a:ea typeface="+mn-ea"/>
          <a:cs typeface="+mn-cs"/>
        </a:defRPr>
      </a:lvl7pPr>
      <a:lvl8pPr marL="4796155" algn="l" defTabSz="1370330" rtl="0" eaLnBrk="1" latinLnBrk="0" hangingPunct="1">
        <a:defRPr sz="2700" kern="1200">
          <a:solidFill>
            <a:schemeClr val="tx1"/>
          </a:solidFill>
          <a:latin typeface="+mn-lt"/>
          <a:ea typeface="+mn-ea"/>
          <a:cs typeface="+mn-cs"/>
        </a:defRPr>
      </a:lvl8pPr>
      <a:lvl9pPr marL="5481320" algn="l" defTabSz="1370330"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7160" tIns="68580" rIns="137160" bIns="685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177"/>
            <a:ext cx="4910328" cy="547688"/>
          </a:xfrm>
          <a:prstGeom prst="rect">
            <a:avLst/>
          </a:prstGeom>
        </p:spPr>
        <p:txBody>
          <a:bodyPr vert="horz" lIns="137160" tIns="68580" rIns="137160" bIns="68580" rtlCol="0" anchor="ctr"/>
          <a:lstStyle>
            <a:lvl1pPr algn="r">
              <a:defRPr sz="1700">
                <a:solidFill>
                  <a:schemeClr val="tx2"/>
                </a:solidFill>
              </a:defRPr>
            </a:lvl1pPr>
          </a:lstStyle>
          <a:p>
            <a:pPr defTabSz="685800"/>
            <a:fld id="{8664C608-40B1-4030-A28D-5B74BC98ADCE}" type="datetimeFigureOut">
              <a:rPr lang="en-US" dirty="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177"/>
            <a:ext cx="9491472" cy="547688"/>
          </a:xfrm>
          <a:prstGeom prst="rect">
            <a:avLst/>
          </a:prstGeom>
        </p:spPr>
        <p:txBody>
          <a:bodyPr vert="horz" lIns="137160" tIns="68580" rIns="137160" bIns="68580" rtlCol="0" anchor="ctr"/>
          <a:lstStyle>
            <a:lvl1pPr algn="l">
              <a:defRPr sz="1700">
                <a:solidFill>
                  <a:schemeClr val="tx2"/>
                </a:solidFill>
              </a:defRPr>
            </a:lvl1pPr>
          </a:lstStyle>
          <a:p>
            <a:pPr defTabSz="685800"/>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177"/>
            <a:ext cx="960120" cy="547688"/>
          </a:xfrm>
          <a:prstGeom prst="rect">
            <a:avLst/>
          </a:prstGeom>
        </p:spPr>
        <p:txBody>
          <a:bodyPr vert="horz" lIns="137160" tIns="68580" rIns="137160" bIns="68580" rtlCol="0" anchor="ctr"/>
          <a:lstStyle>
            <a:lvl1pPr algn="ctr">
              <a:defRPr sz="2100" b="1">
                <a:solidFill>
                  <a:srgbClr val="FFFFFF"/>
                </a:solidFill>
                <a:latin typeface="+mj-lt"/>
              </a:defRPr>
            </a:lvl1pPr>
          </a:lstStyle>
          <a:p>
            <a:pPr defTabSz="685800"/>
            <a:fld id="{4FAB73BC-B049-4115-A692-8D63A059BFB8}"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7160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4320" indent="-274320" algn="l" defTabSz="137160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5800" indent="-27432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7280" indent="-27432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8760" indent="-27432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20240" indent="-27432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4003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49880" indent="-34290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300730" indent="-34290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50310" indent="-342900" algn="l" defTabSz="137160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18" rIns="91037" bIns="4551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037" tIns="45518" rIns="91037" bIns="455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037" tIns="45518" rIns="91037" bIns="45518" rtlCol="0" anchor="ctr"/>
          <a:lstStyle>
            <a:lvl1pPr algn="l">
              <a:defRPr sz="1100">
                <a:solidFill>
                  <a:schemeClr val="tx1">
                    <a:tint val="75000"/>
                  </a:schemeClr>
                </a:solidFill>
              </a:defRPr>
            </a:lvl1pPr>
          </a:lstStyle>
          <a:p>
            <a:fld id="{1D8BD707-D9CF-40AE-B4C6-C98DA3205C09}"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037" tIns="45518" rIns="91037" bIns="45518" rtlCol="0" anchor="ctr"/>
          <a:lstStyle>
            <a:lvl1pPr algn="ctr">
              <a:defRPr sz="11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037" tIns="45518" rIns="91037" bIns="45518" rtlCol="0" anchor="ctr"/>
          <a:lstStyle>
            <a:lvl1pPr algn="r">
              <a:defRPr sz="110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0590" rtl="0" eaLnBrk="1" latinLnBrk="0" hangingPunct="1">
        <a:spcBef>
          <a:spcPct val="0"/>
        </a:spcBef>
        <a:buNone/>
        <a:defRPr sz="4400" kern="1200">
          <a:solidFill>
            <a:schemeClr val="tx1"/>
          </a:solidFill>
          <a:latin typeface="+mj-lt"/>
          <a:ea typeface="+mj-ea"/>
          <a:cs typeface="+mj-cs"/>
        </a:defRPr>
      </a:lvl1pPr>
    </p:titleStyle>
    <p:bodyStyle>
      <a:lvl1pPr marL="341630" indent="-341630" algn="l" defTabSz="91059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775" indent="-284480" algn="l" defTabSz="9105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2pPr>
      <a:lvl3pPr marL="1137920" indent="-227330" algn="l" defTabSz="9105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21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87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3170"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846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3760"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9055" indent="-227330" algn="l" defTabSz="9105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590" rtl="0" eaLnBrk="1" latinLnBrk="0" hangingPunct="1">
        <a:defRPr sz="1800" kern="1200">
          <a:solidFill>
            <a:schemeClr val="tx1"/>
          </a:solidFill>
          <a:latin typeface="+mn-lt"/>
          <a:ea typeface="+mn-ea"/>
          <a:cs typeface="+mn-cs"/>
        </a:defRPr>
      </a:lvl1pPr>
      <a:lvl2pPr marL="455295" algn="l" defTabSz="910590" rtl="0" eaLnBrk="1" latinLnBrk="0" hangingPunct="1">
        <a:defRPr sz="1800" kern="1200">
          <a:solidFill>
            <a:schemeClr val="tx1"/>
          </a:solidFill>
          <a:latin typeface="+mn-lt"/>
          <a:ea typeface="+mn-ea"/>
          <a:cs typeface="+mn-cs"/>
        </a:defRPr>
      </a:lvl2pPr>
      <a:lvl3pPr marL="910590" algn="l" defTabSz="910590" rtl="0" eaLnBrk="1" latinLnBrk="0" hangingPunct="1">
        <a:defRPr sz="1800" kern="1200">
          <a:solidFill>
            <a:schemeClr val="tx1"/>
          </a:solidFill>
          <a:latin typeface="+mn-lt"/>
          <a:ea typeface="+mn-ea"/>
          <a:cs typeface="+mn-cs"/>
        </a:defRPr>
      </a:lvl3pPr>
      <a:lvl4pPr marL="1365250" algn="l" defTabSz="910590" rtl="0" eaLnBrk="1" latinLnBrk="0" hangingPunct="1">
        <a:defRPr sz="1800" kern="1200">
          <a:solidFill>
            <a:schemeClr val="tx1"/>
          </a:solidFill>
          <a:latin typeface="+mn-lt"/>
          <a:ea typeface="+mn-ea"/>
          <a:cs typeface="+mn-cs"/>
        </a:defRPr>
      </a:lvl4pPr>
      <a:lvl5pPr marL="1820545" algn="l" defTabSz="910590" rtl="0" eaLnBrk="1" latinLnBrk="0" hangingPunct="1">
        <a:defRPr sz="1800" kern="1200">
          <a:solidFill>
            <a:schemeClr val="tx1"/>
          </a:solidFill>
          <a:latin typeface="+mn-lt"/>
          <a:ea typeface="+mn-ea"/>
          <a:cs typeface="+mn-cs"/>
        </a:defRPr>
      </a:lvl5pPr>
      <a:lvl6pPr marL="2275840" algn="l" defTabSz="910590" rtl="0" eaLnBrk="1" latinLnBrk="0" hangingPunct="1">
        <a:defRPr sz="1800" kern="1200">
          <a:solidFill>
            <a:schemeClr val="tx1"/>
          </a:solidFill>
          <a:latin typeface="+mn-lt"/>
          <a:ea typeface="+mn-ea"/>
          <a:cs typeface="+mn-cs"/>
        </a:defRPr>
      </a:lvl6pPr>
      <a:lvl7pPr marL="2731135" algn="l" defTabSz="910590" rtl="0" eaLnBrk="1" latinLnBrk="0" hangingPunct="1">
        <a:defRPr sz="1800" kern="1200">
          <a:solidFill>
            <a:schemeClr val="tx1"/>
          </a:solidFill>
          <a:latin typeface="+mn-lt"/>
          <a:ea typeface="+mn-ea"/>
          <a:cs typeface="+mn-cs"/>
        </a:defRPr>
      </a:lvl7pPr>
      <a:lvl8pPr marL="3185795" algn="l" defTabSz="910590" rtl="0" eaLnBrk="1" latinLnBrk="0" hangingPunct="1">
        <a:defRPr sz="1800" kern="1200">
          <a:solidFill>
            <a:schemeClr val="tx1"/>
          </a:solidFill>
          <a:latin typeface="+mn-lt"/>
          <a:ea typeface="+mn-ea"/>
          <a:cs typeface="+mn-cs"/>
        </a:defRPr>
      </a:lvl8pPr>
      <a:lvl9pPr marL="3641090" algn="l" defTabSz="9105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45872" tIns="72935" rIns="145872" bIns="72935" rtlCol="0" anchor="ctr">
            <a:normAutofit/>
          </a:bodyPr>
          <a:lstStyle/>
          <a:p>
            <a:r>
              <a:rPr lang="en-US"/>
              <a:t>Click to edit Master title style</a:t>
            </a:r>
          </a:p>
        </p:txBody>
      </p:sp>
      <p:sp>
        <p:nvSpPr>
          <p:cNvPr id="3" name="Text Placeholder 2"/>
          <p:cNvSpPr>
            <a:spLocks noGrp="1"/>
          </p:cNvSpPr>
          <p:nvPr>
            <p:ph type="body" idx="1"/>
          </p:nvPr>
        </p:nvSpPr>
        <p:spPr>
          <a:xfrm>
            <a:off x="914400" y="2400339"/>
            <a:ext cx="16459200" cy="6788945"/>
          </a:xfrm>
          <a:prstGeom prst="rect">
            <a:avLst/>
          </a:prstGeom>
        </p:spPr>
        <p:txBody>
          <a:bodyPr vert="horz" lIns="145872" tIns="72935" rIns="145872" bIns="729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98"/>
            <a:ext cx="4267200" cy="547688"/>
          </a:xfrm>
          <a:prstGeom prst="rect">
            <a:avLst/>
          </a:prstGeom>
        </p:spPr>
        <p:txBody>
          <a:bodyPr vert="horz" lIns="145872" tIns="72935" rIns="145872" bIns="72935" rtlCol="0" anchor="ctr"/>
          <a:lstStyle>
            <a:lvl1pPr algn="l">
              <a:defRPr sz="2000">
                <a:solidFill>
                  <a:schemeClr val="tx1">
                    <a:tint val="75000"/>
                  </a:schemeClr>
                </a:solidFill>
              </a:defRPr>
            </a:lvl1pPr>
          </a:lstStyle>
          <a:p>
            <a:pPr defTabSz="1458595"/>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98"/>
            <a:ext cx="5791200" cy="547688"/>
          </a:xfrm>
          <a:prstGeom prst="rect">
            <a:avLst/>
          </a:prstGeom>
        </p:spPr>
        <p:txBody>
          <a:bodyPr vert="horz" lIns="145872" tIns="72935" rIns="145872" bIns="72935" rtlCol="0" anchor="ctr"/>
          <a:lstStyle>
            <a:lvl1pPr algn="ctr">
              <a:defRPr sz="2000">
                <a:solidFill>
                  <a:schemeClr val="tx1">
                    <a:tint val="75000"/>
                  </a:schemeClr>
                </a:solidFill>
              </a:defRPr>
            </a:lvl1pPr>
          </a:lstStyle>
          <a:p>
            <a:pPr defTabSz="145859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98"/>
            <a:ext cx="4267200" cy="547688"/>
          </a:xfrm>
          <a:prstGeom prst="rect">
            <a:avLst/>
          </a:prstGeom>
        </p:spPr>
        <p:txBody>
          <a:bodyPr vert="horz" lIns="145872" tIns="72935" rIns="145872" bIns="72935" rtlCol="0" anchor="ctr"/>
          <a:lstStyle>
            <a:lvl1pPr algn="r">
              <a:defRPr sz="2000">
                <a:solidFill>
                  <a:schemeClr val="tx1">
                    <a:tint val="75000"/>
                  </a:schemeClr>
                </a:solidFill>
              </a:defRPr>
            </a:lvl1pPr>
          </a:lstStyle>
          <a:p>
            <a:pPr defTabSz="1458595"/>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458595" rtl="0" eaLnBrk="1" latinLnBrk="0" hangingPunct="1">
        <a:spcBef>
          <a:spcPct val="0"/>
        </a:spcBef>
        <a:buNone/>
        <a:defRPr sz="7100" kern="1200">
          <a:solidFill>
            <a:schemeClr val="tx1"/>
          </a:solidFill>
          <a:latin typeface="+mj-lt"/>
          <a:ea typeface="+mj-ea"/>
          <a:cs typeface="+mj-cs"/>
        </a:defRPr>
      </a:lvl1pPr>
    </p:titleStyle>
    <p:bodyStyle>
      <a:lvl1pPr marL="547370" indent="-547370" algn="l" defTabSz="1458595"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5545" indent="-455930" algn="l" defTabSz="1458595"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3720" indent="-364490" algn="l" defTabSz="145859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53335"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82315"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11930"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1545"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0525"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0140" indent="-364490" algn="l" defTabSz="14585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8595" rtl="0" eaLnBrk="1" latinLnBrk="0" hangingPunct="1">
        <a:defRPr sz="2900" kern="1200">
          <a:solidFill>
            <a:schemeClr val="tx1"/>
          </a:solidFill>
          <a:latin typeface="+mn-lt"/>
          <a:ea typeface="+mn-ea"/>
          <a:cs typeface="+mn-cs"/>
        </a:defRPr>
      </a:lvl1pPr>
      <a:lvl2pPr marL="729615" algn="l" defTabSz="1458595" rtl="0" eaLnBrk="1" latinLnBrk="0" hangingPunct="1">
        <a:defRPr sz="2900" kern="1200">
          <a:solidFill>
            <a:schemeClr val="tx1"/>
          </a:solidFill>
          <a:latin typeface="+mn-lt"/>
          <a:ea typeface="+mn-ea"/>
          <a:cs typeface="+mn-cs"/>
        </a:defRPr>
      </a:lvl2pPr>
      <a:lvl3pPr marL="1458595" algn="l" defTabSz="1458595" rtl="0" eaLnBrk="1" latinLnBrk="0" hangingPunct="1">
        <a:defRPr sz="2900" kern="1200">
          <a:solidFill>
            <a:schemeClr val="tx1"/>
          </a:solidFill>
          <a:latin typeface="+mn-lt"/>
          <a:ea typeface="+mn-ea"/>
          <a:cs typeface="+mn-cs"/>
        </a:defRPr>
      </a:lvl3pPr>
      <a:lvl4pPr marL="2188210" algn="l" defTabSz="1458595" rtl="0" eaLnBrk="1" latinLnBrk="0" hangingPunct="1">
        <a:defRPr sz="2900" kern="1200">
          <a:solidFill>
            <a:schemeClr val="tx1"/>
          </a:solidFill>
          <a:latin typeface="+mn-lt"/>
          <a:ea typeface="+mn-ea"/>
          <a:cs typeface="+mn-cs"/>
        </a:defRPr>
      </a:lvl4pPr>
      <a:lvl5pPr marL="2917825" algn="l" defTabSz="1458595" rtl="0" eaLnBrk="1" latinLnBrk="0" hangingPunct="1">
        <a:defRPr sz="2900" kern="1200">
          <a:solidFill>
            <a:schemeClr val="tx1"/>
          </a:solidFill>
          <a:latin typeface="+mn-lt"/>
          <a:ea typeface="+mn-ea"/>
          <a:cs typeface="+mn-cs"/>
        </a:defRPr>
      </a:lvl5pPr>
      <a:lvl6pPr marL="3647440" algn="l" defTabSz="1458595" rtl="0" eaLnBrk="1" latinLnBrk="0" hangingPunct="1">
        <a:defRPr sz="2900" kern="1200">
          <a:solidFill>
            <a:schemeClr val="tx1"/>
          </a:solidFill>
          <a:latin typeface="+mn-lt"/>
          <a:ea typeface="+mn-ea"/>
          <a:cs typeface="+mn-cs"/>
        </a:defRPr>
      </a:lvl6pPr>
      <a:lvl7pPr marL="4376420" algn="l" defTabSz="1458595" rtl="0" eaLnBrk="1" latinLnBrk="0" hangingPunct="1">
        <a:defRPr sz="2900" kern="1200">
          <a:solidFill>
            <a:schemeClr val="tx1"/>
          </a:solidFill>
          <a:latin typeface="+mn-lt"/>
          <a:ea typeface="+mn-ea"/>
          <a:cs typeface="+mn-cs"/>
        </a:defRPr>
      </a:lvl7pPr>
      <a:lvl8pPr marL="5106035" algn="l" defTabSz="1458595" rtl="0" eaLnBrk="1" latinLnBrk="0" hangingPunct="1">
        <a:defRPr sz="2900" kern="1200">
          <a:solidFill>
            <a:schemeClr val="tx1"/>
          </a:solidFill>
          <a:latin typeface="+mn-lt"/>
          <a:ea typeface="+mn-ea"/>
          <a:cs typeface="+mn-cs"/>
        </a:defRPr>
      </a:lvl8pPr>
      <a:lvl9pPr marL="5835650" algn="l" defTabSz="1458595"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45890" tIns="72944" rIns="145890" bIns="72944" rtlCol="0" anchor="ctr">
            <a:normAutofit/>
          </a:bodyPr>
          <a:lstStyle/>
          <a:p>
            <a:r>
              <a:rPr lang="en-US"/>
              <a:t>Click to edit Master title style</a:t>
            </a:r>
          </a:p>
        </p:txBody>
      </p:sp>
      <p:sp>
        <p:nvSpPr>
          <p:cNvPr id="3" name="Text Placeholder 2"/>
          <p:cNvSpPr>
            <a:spLocks noGrp="1"/>
          </p:cNvSpPr>
          <p:nvPr>
            <p:ph type="body" idx="1"/>
          </p:nvPr>
        </p:nvSpPr>
        <p:spPr>
          <a:xfrm>
            <a:off x="914400" y="2400339"/>
            <a:ext cx="16459200" cy="6788945"/>
          </a:xfrm>
          <a:prstGeom prst="rect">
            <a:avLst/>
          </a:prstGeom>
        </p:spPr>
        <p:txBody>
          <a:bodyPr vert="horz" lIns="145890" tIns="72944" rIns="145890" bIns="729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93"/>
            <a:ext cx="4267200" cy="547688"/>
          </a:xfrm>
          <a:prstGeom prst="rect">
            <a:avLst/>
          </a:prstGeom>
        </p:spPr>
        <p:txBody>
          <a:bodyPr vert="horz" lIns="145890" tIns="72944" rIns="145890" bIns="72944" rtlCol="0" anchor="ctr"/>
          <a:lstStyle>
            <a:lvl1pPr algn="l">
              <a:defRPr sz="2000">
                <a:solidFill>
                  <a:schemeClr val="tx1">
                    <a:tint val="75000"/>
                  </a:schemeClr>
                </a:solidFill>
              </a:defRPr>
            </a:lvl1pPr>
          </a:lstStyle>
          <a:p>
            <a:pPr defTabSz="1459230"/>
            <a:fld id="{E1C11C5D-493F-469C-B659-7A39724D5A96}"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93"/>
            <a:ext cx="5791200" cy="547688"/>
          </a:xfrm>
          <a:prstGeom prst="rect">
            <a:avLst/>
          </a:prstGeom>
        </p:spPr>
        <p:txBody>
          <a:bodyPr vert="horz" lIns="145890" tIns="72944" rIns="145890" bIns="72944" rtlCol="0" anchor="ctr"/>
          <a:lstStyle>
            <a:lvl1pPr algn="ctr">
              <a:defRPr sz="2000">
                <a:solidFill>
                  <a:schemeClr val="tx1">
                    <a:tint val="75000"/>
                  </a:schemeClr>
                </a:solidFill>
              </a:defRPr>
            </a:lvl1pPr>
          </a:lstStyle>
          <a:p>
            <a:pPr defTabSz="145923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93"/>
            <a:ext cx="4267200" cy="547688"/>
          </a:xfrm>
          <a:prstGeom prst="rect">
            <a:avLst/>
          </a:prstGeom>
        </p:spPr>
        <p:txBody>
          <a:bodyPr vert="horz" lIns="145890" tIns="72944" rIns="145890" bIns="72944" rtlCol="0" anchor="ctr"/>
          <a:lstStyle>
            <a:lvl1pPr algn="r">
              <a:defRPr sz="2000">
                <a:solidFill>
                  <a:schemeClr val="tx1">
                    <a:tint val="75000"/>
                  </a:schemeClr>
                </a:solidFill>
              </a:defRPr>
            </a:lvl1pPr>
          </a:lstStyle>
          <a:p>
            <a:pPr defTabSz="1459230"/>
            <a:fld id="{1ED2D51F-BFE3-412B-A05C-081892CD04E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459230" rtl="0" eaLnBrk="1" latinLnBrk="0" hangingPunct="1">
        <a:spcBef>
          <a:spcPct val="0"/>
        </a:spcBef>
        <a:buNone/>
        <a:defRPr sz="7100" kern="1200">
          <a:solidFill>
            <a:schemeClr val="tx1"/>
          </a:solidFill>
          <a:latin typeface="+mj-lt"/>
          <a:ea typeface="+mj-ea"/>
          <a:cs typeface="+mj-cs"/>
        </a:defRPr>
      </a:lvl1pPr>
    </p:titleStyle>
    <p:bodyStyle>
      <a:lvl1pPr marL="547370" indent="-547370" algn="l" defTabSz="1459230"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5545" indent="-455930" algn="l" defTabSz="1459230"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3720" indent="-364490" algn="l" defTabSz="145923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5333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8295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1256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218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116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077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9230" rtl="0" eaLnBrk="1" latinLnBrk="0" hangingPunct="1">
        <a:defRPr sz="2900" kern="1200">
          <a:solidFill>
            <a:schemeClr val="tx1"/>
          </a:solidFill>
          <a:latin typeface="+mn-lt"/>
          <a:ea typeface="+mn-ea"/>
          <a:cs typeface="+mn-cs"/>
        </a:defRPr>
      </a:lvl1pPr>
      <a:lvl2pPr marL="729615" algn="l" defTabSz="1459230" rtl="0" eaLnBrk="1" latinLnBrk="0" hangingPunct="1">
        <a:defRPr sz="2900" kern="1200">
          <a:solidFill>
            <a:schemeClr val="tx1"/>
          </a:solidFill>
          <a:latin typeface="+mn-lt"/>
          <a:ea typeface="+mn-ea"/>
          <a:cs typeface="+mn-cs"/>
        </a:defRPr>
      </a:lvl2pPr>
      <a:lvl3pPr marL="1459230" algn="l" defTabSz="1459230" rtl="0" eaLnBrk="1" latinLnBrk="0" hangingPunct="1">
        <a:defRPr sz="2900" kern="1200">
          <a:solidFill>
            <a:schemeClr val="tx1"/>
          </a:solidFill>
          <a:latin typeface="+mn-lt"/>
          <a:ea typeface="+mn-ea"/>
          <a:cs typeface="+mn-cs"/>
        </a:defRPr>
      </a:lvl3pPr>
      <a:lvl4pPr marL="2188845" algn="l" defTabSz="1459230" rtl="0" eaLnBrk="1" latinLnBrk="0" hangingPunct="1">
        <a:defRPr sz="2900" kern="1200">
          <a:solidFill>
            <a:schemeClr val="tx1"/>
          </a:solidFill>
          <a:latin typeface="+mn-lt"/>
          <a:ea typeface="+mn-ea"/>
          <a:cs typeface="+mn-cs"/>
        </a:defRPr>
      </a:lvl4pPr>
      <a:lvl5pPr marL="2917825" algn="l" defTabSz="1459230" rtl="0" eaLnBrk="1" latinLnBrk="0" hangingPunct="1">
        <a:defRPr sz="2900" kern="1200">
          <a:solidFill>
            <a:schemeClr val="tx1"/>
          </a:solidFill>
          <a:latin typeface="+mn-lt"/>
          <a:ea typeface="+mn-ea"/>
          <a:cs typeface="+mn-cs"/>
        </a:defRPr>
      </a:lvl5pPr>
      <a:lvl6pPr marL="3647440" algn="l" defTabSz="1459230" rtl="0" eaLnBrk="1" latinLnBrk="0" hangingPunct="1">
        <a:defRPr sz="2900" kern="1200">
          <a:solidFill>
            <a:schemeClr val="tx1"/>
          </a:solidFill>
          <a:latin typeface="+mn-lt"/>
          <a:ea typeface="+mn-ea"/>
          <a:cs typeface="+mn-cs"/>
        </a:defRPr>
      </a:lvl6pPr>
      <a:lvl7pPr marL="4377055" algn="l" defTabSz="1459230" rtl="0" eaLnBrk="1" latinLnBrk="0" hangingPunct="1">
        <a:defRPr sz="2900" kern="1200">
          <a:solidFill>
            <a:schemeClr val="tx1"/>
          </a:solidFill>
          <a:latin typeface="+mn-lt"/>
          <a:ea typeface="+mn-ea"/>
          <a:cs typeface="+mn-cs"/>
        </a:defRPr>
      </a:lvl7pPr>
      <a:lvl8pPr marL="5106670" algn="l" defTabSz="1459230" rtl="0" eaLnBrk="1" latinLnBrk="0" hangingPunct="1">
        <a:defRPr sz="2900" kern="1200">
          <a:solidFill>
            <a:schemeClr val="tx1"/>
          </a:solidFill>
          <a:latin typeface="+mn-lt"/>
          <a:ea typeface="+mn-ea"/>
          <a:cs typeface="+mn-cs"/>
        </a:defRPr>
      </a:lvl8pPr>
      <a:lvl9pPr marL="5836285" algn="l" defTabSz="1459230"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580" tIns="68321" rIns="136580" bIns="6832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580" tIns="68321" rIns="136580" bIns="683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41"/>
            <a:ext cx="4910328" cy="547688"/>
          </a:xfrm>
          <a:prstGeom prst="rect">
            <a:avLst/>
          </a:prstGeom>
        </p:spPr>
        <p:txBody>
          <a:bodyPr vert="horz" lIns="136580" tIns="68321" rIns="136580" bIns="68321" rtlCol="0" anchor="ctr"/>
          <a:lstStyle>
            <a:lvl1pPr algn="r">
              <a:defRPr sz="1700">
                <a:solidFill>
                  <a:schemeClr val="tx2"/>
                </a:solidFill>
              </a:defRPr>
            </a:lvl1pPr>
          </a:lstStyle>
          <a:p>
            <a:pPr defTabSz="682625"/>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41"/>
            <a:ext cx="9491472" cy="547688"/>
          </a:xfrm>
          <a:prstGeom prst="rect">
            <a:avLst/>
          </a:prstGeom>
        </p:spPr>
        <p:txBody>
          <a:bodyPr vert="horz" lIns="136580" tIns="68321" rIns="136580" bIns="68321" rtlCol="0" anchor="ctr"/>
          <a:lstStyle>
            <a:lvl1pPr algn="l">
              <a:defRPr sz="1700">
                <a:solidFill>
                  <a:schemeClr val="tx2"/>
                </a:solidFill>
              </a:defRPr>
            </a:lvl1pPr>
          </a:lstStyle>
          <a:p>
            <a:pPr defTabSz="682625"/>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41"/>
            <a:ext cx="960120" cy="547688"/>
          </a:xfrm>
          <a:prstGeom prst="rect">
            <a:avLst/>
          </a:prstGeom>
        </p:spPr>
        <p:txBody>
          <a:bodyPr vert="horz" lIns="136580" tIns="68321" rIns="136580" bIns="68321" rtlCol="0" anchor="ctr"/>
          <a:lstStyle>
            <a:lvl1pPr algn="ctr">
              <a:defRPr sz="2100" b="1">
                <a:solidFill>
                  <a:srgbClr val="FFFFFF"/>
                </a:solidFill>
                <a:latin typeface="+mj-lt"/>
              </a:defRPr>
            </a:lvl1pPr>
          </a:lstStyle>
          <a:p>
            <a:pPr defTabSz="682625"/>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1365885" rtl="0" eaLnBrk="1" latinLnBrk="0" hangingPunct="1">
        <a:lnSpc>
          <a:spcPct val="90000"/>
        </a:lnSpc>
        <a:spcBef>
          <a:spcPct val="0"/>
        </a:spcBef>
        <a:buNone/>
        <a:defRPr sz="81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050" indent="-273050" algn="l" defTabSz="1365885"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262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283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2410"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198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0140"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37815"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86125"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33800"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5885" rtl="0" eaLnBrk="1" latinLnBrk="0" hangingPunct="1">
        <a:defRPr sz="2700" kern="1200">
          <a:solidFill>
            <a:schemeClr val="tx1"/>
          </a:solidFill>
          <a:latin typeface="+mn-lt"/>
          <a:ea typeface="+mn-ea"/>
          <a:cs typeface="+mn-cs"/>
        </a:defRPr>
      </a:lvl1pPr>
      <a:lvl2pPr marL="682625" algn="l" defTabSz="1365885" rtl="0" eaLnBrk="1" latinLnBrk="0" hangingPunct="1">
        <a:defRPr sz="2700" kern="1200">
          <a:solidFill>
            <a:schemeClr val="tx1"/>
          </a:solidFill>
          <a:latin typeface="+mn-lt"/>
          <a:ea typeface="+mn-ea"/>
          <a:cs typeface="+mn-cs"/>
        </a:defRPr>
      </a:lvl2pPr>
      <a:lvl3pPr marL="1365885" algn="l" defTabSz="1365885" rtl="0" eaLnBrk="1" latinLnBrk="0" hangingPunct="1">
        <a:defRPr sz="2700" kern="1200">
          <a:solidFill>
            <a:schemeClr val="tx1"/>
          </a:solidFill>
          <a:latin typeface="+mn-lt"/>
          <a:ea typeface="+mn-ea"/>
          <a:cs typeface="+mn-cs"/>
        </a:defRPr>
      </a:lvl3pPr>
      <a:lvl4pPr marL="2048510" algn="l" defTabSz="1365885" rtl="0" eaLnBrk="1" latinLnBrk="0" hangingPunct="1">
        <a:defRPr sz="2700" kern="1200">
          <a:solidFill>
            <a:schemeClr val="tx1"/>
          </a:solidFill>
          <a:latin typeface="+mn-lt"/>
          <a:ea typeface="+mn-ea"/>
          <a:cs typeface="+mn-cs"/>
        </a:defRPr>
      </a:lvl4pPr>
      <a:lvl5pPr marL="2731770" algn="l" defTabSz="1365885" rtl="0" eaLnBrk="1" latinLnBrk="0" hangingPunct="1">
        <a:defRPr sz="2700" kern="1200">
          <a:solidFill>
            <a:schemeClr val="tx1"/>
          </a:solidFill>
          <a:latin typeface="+mn-lt"/>
          <a:ea typeface="+mn-ea"/>
          <a:cs typeface="+mn-cs"/>
        </a:defRPr>
      </a:lvl5pPr>
      <a:lvl6pPr marL="3414395" algn="l" defTabSz="1365885" rtl="0" eaLnBrk="1" latinLnBrk="0" hangingPunct="1">
        <a:defRPr sz="2700" kern="1200">
          <a:solidFill>
            <a:schemeClr val="tx1"/>
          </a:solidFill>
          <a:latin typeface="+mn-lt"/>
          <a:ea typeface="+mn-ea"/>
          <a:cs typeface="+mn-cs"/>
        </a:defRPr>
      </a:lvl6pPr>
      <a:lvl7pPr marL="4097020" algn="l" defTabSz="1365885" rtl="0" eaLnBrk="1" latinLnBrk="0" hangingPunct="1">
        <a:defRPr sz="2700" kern="1200">
          <a:solidFill>
            <a:schemeClr val="tx1"/>
          </a:solidFill>
          <a:latin typeface="+mn-lt"/>
          <a:ea typeface="+mn-ea"/>
          <a:cs typeface="+mn-cs"/>
        </a:defRPr>
      </a:lvl7pPr>
      <a:lvl8pPr marL="4780280" algn="l" defTabSz="1365885" rtl="0" eaLnBrk="1" latinLnBrk="0" hangingPunct="1">
        <a:defRPr sz="2700" kern="1200">
          <a:solidFill>
            <a:schemeClr val="tx1"/>
          </a:solidFill>
          <a:latin typeface="+mn-lt"/>
          <a:ea typeface="+mn-ea"/>
          <a:cs typeface="+mn-cs"/>
        </a:defRPr>
      </a:lvl8pPr>
      <a:lvl9pPr marL="5462905" algn="l" defTabSz="1365885"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593" tIns="68327" rIns="136593" bIns="6832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593" tIns="68327" rIns="136593" bIns="6832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40"/>
            <a:ext cx="4910328" cy="547688"/>
          </a:xfrm>
          <a:prstGeom prst="rect">
            <a:avLst/>
          </a:prstGeom>
        </p:spPr>
        <p:txBody>
          <a:bodyPr vert="horz" lIns="136593" tIns="68327" rIns="136593" bIns="68327" rtlCol="0" anchor="ctr"/>
          <a:lstStyle>
            <a:lvl1pPr algn="r">
              <a:defRPr sz="1700">
                <a:solidFill>
                  <a:schemeClr val="tx2"/>
                </a:solidFill>
              </a:defRPr>
            </a:lvl1pPr>
          </a:lstStyle>
          <a:p>
            <a:pPr defTabSz="682625"/>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40"/>
            <a:ext cx="9491472" cy="547688"/>
          </a:xfrm>
          <a:prstGeom prst="rect">
            <a:avLst/>
          </a:prstGeom>
        </p:spPr>
        <p:txBody>
          <a:bodyPr vert="horz" lIns="136593" tIns="68327" rIns="136593" bIns="68327" rtlCol="0" anchor="ctr"/>
          <a:lstStyle>
            <a:lvl1pPr algn="l">
              <a:defRPr sz="1700">
                <a:solidFill>
                  <a:schemeClr val="tx2"/>
                </a:solidFill>
              </a:defRPr>
            </a:lvl1pPr>
          </a:lstStyle>
          <a:p>
            <a:pPr defTabSz="682625"/>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40"/>
            <a:ext cx="960120" cy="547688"/>
          </a:xfrm>
          <a:prstGeom prst="rect">
            <a:avLst/>
          </a:prstGeom>
        </p:spPr>
        <p:txBody>
          <a:bodyPr vert="horz" lIns="136593" tIns="68327" rIns="136593" bIns="68327" rtlCol="0" anchor="ctr"/>
          <a:lstStyle>
            <a:lvl1pPr algn="ctr">
              <a:defRPr sz="2100" b="1">
                <a:solidFill>
                  <a:srgbClr val="FFFFFF"/>
                </a:solidFill>
                <a:latin typeface="+mj-lt"/>
              </a:defRPr>
            </a:lvl1pPr>
          </a:lstStyle>
          <a:p>
            <a:pPr defTabSz="682625"/>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l" defTabSz="1365885" rtl="0" eaLnBrk="1" latinLnBrk="0" hangingPunct="1">
        <a:lnSpc>
          <a:spcPct val="90000"/>
        </a:lnSpc>
        <a:spcBef>
          <a:spcPct val="0"/>
        </a:spcBef>
        <a:buNone/>
        <a:defRPr sz="81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050" indent="-273050" algn="l" defTabSz="1365885"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262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283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2410"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1985" indent="-27305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0140"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37815"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86760"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34435" indent="-341630" algn="l" defTabSz="1365885"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5885" rtl="0" eaLnBrk="1" latinLnBrk="0" hangingPunct="1">
        <a:defRPr sz="2700" kern="1200">
          <a:solidFill>
            <a:schemeClr val="tx1"/>
          </a:solidFill>
          <a:latin typeface="+mn-lt"/>
          <a:ea typeface="+mn-ea"/>
          <a:cs typeface="+mn-cs"/>
        </a:defRPr>
      </a:lvl1pPr>
      <a:lvl2pPr marL="682625" algn="l" defTabSz="1365885" rtl="0" eaLnBrk="1" latinLnBrk="0" hangingPunct="1">
        <a:defRPr sz="2700" kern="1200">
          <a:solidFill>
            <a:schemeClr val="tx1"/>
          </a:solidFill>
          <a:latin typeface="+mn-lt"/>
          <a:ea typeface="+mn-ea"/>
          <a:cs typeface="+mn-cs"/>
        </a:defRPr>
      </a:lvl2pPr>
      <a:lvl3pPr marL="1365885" algn="l" defTabSz="1365885" rtl="0" eaLnBrk="1" latinLnBrk="0" hangingPunct="1">
        <a:defRPr sz="2700" kern="1200">
          <a:solidFill>
            <a:schemeClr val="tx1"/>
          </a:solidFill>
          <a:latin typeface="+mn-lt"/>
          <a:ea typeface="+mn-ea"/>
          <a:cs typeface="+mn-cs"/>
        </a:defRPr>
      </a:lvl3pPr>
      <a:lvl4pPr marL="2048510" algn="l" defTabSz="1365885" rtl="0" eaLnBrk="1" latinLnBrk="0" hangingPunct="1">
        <a:defRPr sz="2700" kern="1200">
          <a:solidFill>
            <a:schemeClr val="tx1"/>
          </a:solidFill>
          <a:latin typeface="+mn-lt"/>
          <a:ea typeface="+mn-ea"/>
          <a:cs typeface="+mn-cs"/>
        </a:defRPr>
      </a:lvl4pPr>
      <a:lvl5pPr marL="2731770" algn="l" defTabSz="1365885" rtl="0" eaLnBrk="1" latinLnBrk="0" hangingPunct="1">
        <a:defRPr sz="2700" kern="1200">
          <a:solidFill>
            <a:schemeClr val="tx1"/>
          </a:solidFill>
          <a:latin typeface="+mn-lt"/>
          <a:ea typeface="+mn-ea"/>
          <a:cs typeface="+mn-cs"/>
        </a:defRPr>
      </a:lvl5pPr>
      <a:lvl6pPr marL="3414395" algn="l" defTabSz="1365885" rtl="0" eaLnBrk="1" latinLnBrk="0" hangingPunct="1">
        <a:defRPr sz="2700" kern="1200">
          <a:solidFill>
            <a:schemeClr val="tx1"/>
          </a:solidFill>
          <a:latin typeface="+mn-lt"/>
          <a:ea typeface="+mn-ea"/>
          <a:cs typeface="+mn-cs"/>
        </a:defRPr>
      </a:lvl6pPr>
      <a:lvl7pPr marL="4097655" algn="l" defTabSz="1365885" rtl="0" eaLnBrk="1" latinLnBrk="0" hangingPunct="1">
        <a:defRPr sz="2700" kern="1200">
          <a:solidFill>
            <a:schemeClr val="tx1"/>
          </a:solidFill>
          <a:latin typeface="+mn-lt"/>
          <a:ea typeface="+mn-ea"/>
          <a:cs typeface="+mn-cs"/>
        </a:defRPr>
      </a:lvl7pPr>
      <a:lvl8pPr marL="4780280" algn="l" defTabSz="1365885" rtl="0" eaLnBrk="1" latinLnBrk="0" hangingPunct="1">
        <a:defRPr sz="2700" kern="1200">
          <a:solidFill>
            <a:schemeClr val="tx1"/>
          </a:solidFill>
          <a:latin typeface="+mn-lt"/>
          <a:ea typeface="+mn-ea"/>
          <a:cs typeface="+mn-cs"/>
        </a:defRPr>
      </a:lvl8pPr>
      <a:lvl9pPr marL="5463540" algn="l" defTabSz="1365885"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634" tIns="68345" rIns="136634" bIns="6834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634" tIns="68345" rIns="136634" bIns="6834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35"/>
            <a:ext cx="4910328" cy="547688"/>
          </a:xfrm>
          <a:prstGeom prst="rect">
            <a:avLst/>
          </a:prstGeom>
        </p:spPr>
        <p:txBody>
          <a:bodyPr vert="horz" lIns="136634" tIns="68345" rIns="136634" bIns="68345" rtlCol="0" anchor="ctr"/>
          <a:lstStyle>
            <a:lvl1pPr algn="r">
              <a:defRPr sz="1700">
                <a:solidFill>
                  <a:schemeClr val="tx2"/>
                </a:solidFill>
              </a:defRPr>
            </a:lvl1pPr>
          </a:lstStyle>
          <a:p>
            <a:pPr defTabSz="683260"/>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35"/>
            <a:ext cx="9491472" cy="547688"/>
          </a:xfrm>
          <a:prstGeom prst="rect">
            <a:avLst/>
          </a:prstGeom>
        </p:spPr>
        <p:txBody>
          <a:bodyPr vert="horz" lIns="136634" tIns="68345" rIns="136634" bIns="68345" rtlCol="0" anchor="ctr"/>
          <a:lstStyle>
            <a:lvl1pPr algn="l">
              <a:defRPr sz="1700">
                <a:solidFill>
                  <a:schemeClr val="tx2"/>
                </a:solidFill>
              </a:defRPr>
            </a:lvl1pPr>
          </a:lstStyle>
          <a:p>
            <a:pPr defTabSz="683260"/>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35"/>
            <a:ext cx="960120" cy="547688"/>
          </a:xfrm>
          <a:prstGeom prst="rect">
            <a:avLst/>
          </a:prstGeom>
        </p:spPr>
        <p:txBody>
          <a:bodyPr vert="horz" lIns="136634" tIns="68345" rIns="136634" bIns="68345" rtlCol="0" anchor="ctr"/>
          <a:lstStyle>
            <a:lvl1pPr algn="ctr">
              <a:defRPr sz="2100" b="1">
                <a:solidFill>
                  <a:srgbClr val="FFFFFF"/>
                </a:solidFill>
                <a:latin typeface="+mj-lt"/>
              </a:defRPr>
            </a:lvl1pPr>
          </a:lstStyle>
          <a:p>
            <a:pPr defTabSz="683260"/>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6652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050" indent="-273050" algn="l" defTabSz="136652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3260" indent="-27305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2835" indent="-27305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3045" indent="-27305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2620" indent="-27305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077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3908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8739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3570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6520" rtl="0" eaLnBrk="1" latinLnBrk="0" hangingPunct="1">
        <a:defRPr sz="2700" kern="1200">
          <a:solidFill>
            <a:schemeClr val="tx1"/>
          </a:solidFill>
          <a:latin typeface="+mn-lt"/>
          <a:ea typeface="+mn-ea"/>
          <a:cs typeface="+mn-cs"/>
        </a:defRPr>
      </a:lvl1pPr>
      <a:lvl2pPr marL="683260" algn="l" defTabSz="1366520" rtl="0" eaLnBrk="1" latinLnBrk="0" hangingPunct="1">
        <a:defRPr sz="2700" kern="1200">
          <a:solidFill>
            <a:schemeClr val="tx1"/>
          </a:solidFill>
          <a:latin typeface="+mn-lt"/>
          <a:ea typeface="+mn-ea"/>
          <a:cs typeface="+mn-cs"/>
        </a:defRPr>
      </a:lvl2pPr>
      <a:lvl3pPr marL="1366520" algn="l" defTabSz="1366520" rtl="0" eaLnBrk="1" latinLnBrk="0" hangingPunct="1">
        <a:defRPr sz="2700" kern="1200">
          <a:solidFill>
            <a:schemeClr val="tx1"/>
          </a:solidFill>
          <a:latin typeface="+mn-lt"/>
          <a:ea typeface="+mn-ea"/>
          <a:cs typeface="+mn-cs"/>
        </a:defRPr>
      </a:lvl3pPr>
      <a:lvl4pPr marL="2049145" algn="l" defTabSz="1366520" rtl="0" eaLnBrk="1" latinLnBrk="0" hangingPunct="1">
        <a:defRPr sz="2700" kern="1200">
          <a:solidFill>
            <a:schemeClr val="tx1"/>
          </a:solidFill>
          <a:latin typeface="+mn-lt"/>
          <a:ea typeface="+mn-ea"/>
          <a:cs typeface="+mn-cs"/>
        </a:defRPr>
      </a:lvl4pPr>
      <a:lvl5pPr marL="2732405" algn="l" defTabSz="1366520" rtl="0" eaLnBrk="1" latinLnBrk="0" hangingPunct="1">
        <a:defRPr sz="2700" kern="1200">
          <a:solidFill>
            <a:schemeClr val="tx1"/>
          </a:solidFill>
          <a:latin typeface="+mn-lt"/>
          <a:ea typeface="+mn-ea"/>
          <a:cs typeface="+mn-cs"/>
        </a:defRPr>
      </a:lvl5pPr>
      <a:lvl6pPr marL="3415665" algn="l" defTabSz="1366520" rtl="0" eaLnBrk="1" latinLnBrk="0" hangingPunct="1">
        <a:defRPr sz="2700" kern="1200">
          <a:solidFill>
            <a:schemeClr val="tx1"/>
          </a:solidFill>
          <a:latin typeface="+mn-lt"/>
          <a:ea typeface="+mn-ea"/>
          <a:cs typeface="+mn-cs"/>
        </a:defRPr>
      </a:lvl6pPr>
      <a:lvl7pPr marL="4098925" algn="l" defTabSz="1366520" rtl="0" eaLnBrk="1" latinLnBrk="0" hangingPunct="1">
        <a:defRPr sz="2700" kern="1200">
          <a:solidFill>
            <a:schemeClr val="tx1"/>
          </a:solidFill>
          <a:latin typeface="+mn-lt"/>
          <a:ea typeface="+mn-ea"/>
          <a:cs typeface="+mn-cs"/>
        </a:defRPr>
      </a:lvl7pPr>
      <a:lvl8pPr marL="4782185" algn="l" defTabSz="1366520" rtl="0" eaLnBrk="1" latinLnBrk="0" hangingPunct="1">
        <a:defRPr sz="2700" kern="1200">
          <a:solidFill>
            <a:schemeClr val="tx1"/>
          </a:solidFill>
          <a:latin typeface="+mn-lt"/>
          <a:ea typeface="+mn-ea"/>
          <a:cs typeface="+mn-cs"/>
        </a:defRPr>
      </a:lvl8pPr>
      <a:lvl9pPr marL="5464810" algn="l" defTabSz="136652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688" tIns="68369" rIns="136688" bIns="6836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688" tIns="68369" rIns="136688" bIns="6836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29"/>
            <a:ext cx="4910328" cy="547688"/>
          </a:xfrm>
          <a:prstGeom prst="rect">
            <a:avLst/>
          </a:prstGeom>
        </p:spPr>
        <p:txBody>
          <a:bodyPr vert="horz" lIns="136688" tIns="68369" rIns="136688" bIns="68369" rtlCol="0" anchor="ctr"/>
          <a:lstStyle>
            <a:lvl1pPr algn="r">
              <a:defRPr sz="1700">
                <a:solidFill>
                  <a:schemeClr val="tx2"/>
                </a:solidFill>
              </a:defRPr>
            </a:lvl1pPr>
          </a:lstStyle>
          <a:p>
            <a:pPr defTabSz="683260"/>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29"/>
            <a:ext cx="9491472" cy="547688"/>
          </a:xfrm>
          <a:prstGeom prst="rect">
            <a:avLst/>
          </a:prstGeom>
        </p:spPr>
        <p:txBody>
          <a:bodyPr vert="horz" lIns="136688" tIns="68369" rIns="136688" bIns="68369" rtlCol="0" anchor="ctr"/>
          <a:lstStyle>
            <a:lvl1pPr algn="l">
              <a:defRPr sz="1700">
                <a:solidFill>
                  <a:schemeClr val="tx2"/>
                </a:solidFill>
              </a:defRPr>
            </a:lvl1pPr>
          </a:lstStyle>
          <a:p>
            <a:pPr defTabSz="683260"/>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29"/>
            <a:ext cx="960120" cy="547688"/>
          </a:xfrm>
          <a:prstGeom prst="rect">
            <a:avLst/>
          </a:prstGeom>
        </p:spPr>
        <p:txBody>
          <a:bodyPr vert="horz" lIns="136688" tIns="68369" rIns="136688" bIns="68369" rtlCol="0" anchor="ctr"/>
          <a:lstStyle>
            <a:lvl1pPr algn="ctr">
              <a:defRPr sz="2100" b="1">
                <a:solidFill>
                  <a:srgbClr val="FFFFFF"/>
                </a:solidFill>
                <a:latin typeface="+mj-lt"/>
              </a:defRPr>
            </a:lvl1pPr>
          </a:lstStyle>
          <a:p>
            <a:pPr defTabSz="683260"/>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6652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685" indent="-273685" algn="l" defTabSz="136652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3260" indent="-273685"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3470" indent="-273685"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3680" indent="-273685"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3255" indent="-273685"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204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39720"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8866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36975" indent="-341630" algn="l" defTabSz="136652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6520" rtl="0" eaLnBrk="1" latinLnBrk="0" hangingPunct="1">
        <a:defRPr sz="2700" kern="1200">
          <a:solidFill>
            <a:schemeClr val="tx1"/>
          </a:solidFill>
          <a:latin typeface="+mn-lt"/>
          <a:ea typeface="+mn-ea"/>
          <a:cs typeface="+mn-cs"/>
        </a:defRPr>
      </a:lvl1pPr>
      <a:lvl2pPr marL="683260" algn="l" defTabSz="1366520" rtl="0" eaLnBrk="1" latinLnBrk="0" hangingPunct="1">
        <a:defRPr sz="2700" kern="1200">
          <a:solidFill>
            <a:schemeClr val="tx1"/>
          </a:solidFill>
          <a:latin typeface="+mn-lt"/>
          <a:ea typeface="+mn-ea"/>
          <a:cs typeface="+mn-cs"/>
        </a:defRPr>
      </a:lvl2pPr>
      <a:lvl3pPr marL="1366520" algn="l" defTabSz="1366520" rtl="0" eaLnBrk="1" latinLnBrk="0" hangingPunct="1">
        <a:defRPr sz="2700" kern="1200">
          <a:solidFill>
            <a:schemeClr val="tx1"/>
          </a:solidFill>
          <a:latin typeface="+mn-lt"/>
          <a:ea typeface="+mn-ea"/>
          <a:cs typeface="+mn-cs"/>
        </a:defRPr>
      </a:lvl3pPr>
      <a:lvl4pPr marL="2050415" algn="l" defTabSz="1366520" rtl="0" eaLnBrk="1" latinLnBrk="0" hangingPunct="1">
        <a:defRPr sz="2700" kern="1200">
          <a:solidFill>
            <a:schemeClr val="tx1"/>
          </a:solidFill>
          <a:latin typeface="+mn-lt"/>
          <a:ea typeface="+mn-ea"/>
          <a:cs typeface="+mn-cs"/>
        </a:defRPr>
      </a:lvl4pPr>
      <a:lvl5pPr marL="2733675" algn="l" defTabSz="1366520" rtl="0" eaLnBrk="1" latinLnBrk="0" hangingPunct="1">
        <a:defRPr sz="2700" kern="1200">
          <a:solidFill>
            <a:schemeClr val="tx1"/>
          </a:solidFill>
          <a:latin typeface="+mn-lt"/>
          <a:ea typeface="+mn-ea"/>
          <a:cs typeface="+mn-cs"/>
        </a:defRPr>
      </a:lvl5pPr>
      <a:lvl6pPr marL="3416935" algn="l" defTabSz="1366520" rtl="0" eaLnBrk="1" latinLnBrk="0" hangingPunct="1">
        <a:defRPr sz="2700" kern="1200">
          <a:solidFill>
            <a:schemeClr val="tx1"/>
          </a:solidFill>
          <a:latin typeface="+mn-lt"/>
          <a:ea typeface="+mn-ea"/>
          <a:cs typeface="+mn-cs"/>
        </a:defRPr>
      </a:lvl6pPr>
      <a:lvl7pPr marL="4100195" algn="l" defTabSz="1366520" rtl="0" eaLnBrk="1" latinLnBrk="0" hangingPunct="1">
        <a:defRPr sz="2700" kern="1200">
          <a:solidFill>
            <a:schemeClr val="tx1"/>
          </a:solidFill>
          <a:latin typeface="+mn-lt"/>
          <a:ea typeface="+mn-ea"/>
          <a:cs typeface="+mn-cs"/>
        </a:defRPr>
      </a:lvl7pPr>
      <a:lvl8pPr marL="4784090" algn="l" defTabSz="1366520" rtl="0" eaLnBrk="1" latinLnBrk="0" hangingPunct="1">
        <a:defRPr sz="2700" kern="1200">
          <a:solidFill>
            <a:schemeClr val="tx1"/>
          </a:solidFill>
          <a:latin typeface="+mn-lt"/>
          <a:ea typeface="+mn-ea"/>
          <a:cs typeface="+mn-cs"/>
        </a:defRPr>
      </a:lvl8pPr>
      <a:lvl9pPr marL="5467350" algn="l" defTabSz="136652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136755" tIns="68399" rIns="136755" bIns="6839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136755" tIns="68399" rIns="136755" bIns="6839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222"/>
            <a:ext cx="4910328" cy="547688"/>
          </a:xfrm>
          <a:prstGeom prst="rect">
            <a:avLst/>
          </a:prstGeom>
        </p:spPr>
        <p:txBody>
          <a:bodyPr vert="horz" lIns="136755" tIns="68399" rIns="136755" bIns="68399" rtlCol="0" anchor="ctr"/>
          <a:lstStyle>
            <a:lvl1pPr algn="r">
              <a:defRPr sz="1700">
                <a:solidFill>
                  <a:schemeClr val="tx2"/>
                </a:solidFill>
              </a:defRPr>
            </a:lvl1pPr>
          </a:lstStyle>
          <a:p>
            <a:pPr defTabSz="683895"/>
            <a:fld id="{8664C608-40B1-4030-A28D-5B74BC98ADCE}" type="datetimeFigureOut">
              <a:rPr lang="en-US" smtClean="0">
                <a:solidFill>
                  <a:srgbClr val="696464"/>
                </a:solidFill>
              </a:rPr>
              <a:t>5/22/2024</a:t>
            </a:fld>
            <a:endParaRPr lang="en-US" dirty="0">
              <a:solidFill>
                <a:srgbClr val="696464"/>
              </a:solidFill>
            </a:endParaRPr>
          </a:p>
        </p:txBody>
      </p:sp>
      <p:sp>
        <p:nvSpPr>
          <p:cNvPr id="5" name="Footer Placeholder 4"/>
          <p:cNvSpPr>
            <a:spLocks noGrp="1"/>
          </p:cNvSpPr>
          <p:nvPr>
            <p:ph type="ftr" sz="quarter" idx="3"/>
          </p:nvPr>
        </p:nvSpPr>
        <p:spPr>
          <a:xfrm>
            <a:off x="1632204" y="9409222"/>
            <a:ext cx="9491472" cy="547688"/>
          </a:xfrm>
          <a:prstGeom prst="rect">
            <a:avLst/>
          </a:prstGeom>
        </p:spPr>
        <p:txBody>
          <a:bodyPr vert="horz" lIns="136755" tIns="68399" rIns="136755" bIns="68399" rtlCol="0" anchor="ctr"/>
          <a:lstStyle>
            <a:lvl1pPr algn="l">
              <a:defRPr sz="1700">
                <a:solidFill>
                  <a:schemeClr val="tx2"/>
                </a:solidFill>
              </a:defRPr>
            </a:lvl1pPr>
          </a:lstStyle>
          <a:p>
            <a:pPr defTabSz="683895"/>
            <a:endParaRPr lang="en-US" dirty="0">
              <a:solidFill>
                <a:srgbClr val="696464"/>
              </a:solidFill>
            </a:endParaRPr>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222"/>
            <a:ext cx="960120" cy="547688"/>
          </a:xfrm>
          <a:prstGeom prst="rect">
            <a:avLst/>
          </a:prstGeom>
        </p:spPr>
        <p:txBody>
          <a:bodyPr vert="horz" lIns="136755" tIns="68399" rIns="136755" bIns="68399" rtlCol="0" anchor="ctr"/>
          <a:lstStyle>
            <a:lvl1pPr algn="ctr">
              <a:defRPr sz="2100" b="1">
                <a:solidFill>
                  <a:srgbClr val="FFFFFF"/>
                </a:solidFill>
                <a:latin typeface="+mj-lt"/>
              </a:defRPr>
            </a:lvl1pPr>
          </a:lstStyle>
          <a:p>
            <a:pPr defTabSz="683895"/>
            <a:fld id="{4FAB73BC-B049-4115-A692-8D63A059BF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hf sldNum="0" hdr="0" ftr="0" dt="0"/>
  <p:txStyles>
    <p:titleStyle>
      <a:lvl1pPr algn="l" defTabSz="136779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3685" indent="-273685" algn="l" defTabSz="1367790" rtl="0" eaLnBrk="1" latinLnBrk="0" hangingPunct="1">
        <a:lnSpc>
          <a:spcPct val="90000"/>
        </a:lnSpc>
        <a:spcBef>
          <a:spcPts val="1800"/>
        </a:spcBef>
        <a:buClr>
          <a:schemeClr val="accent1">
            <a:lumMod val="75000"/>
          </a:schemeClr>
        </a:buClr>
        <a:buSzPct val="85000"/>
        <a:buFont typeface="Wingdings" panose="05000000000000000000" pitchFamily="2" charset="2"/>
        <a:buChar char="§"/>
        <a:defRPr sz="3000" kern="1200">
          <a:solidFill>
            <a:schemeClr val="tx1"/>
          </a:solidFill>
          <a:latin typeface="+mn-lt"/>
          <a:ea typeface="+mn-ea"/>
          <a:cs typeface="+mn-cs"/>
        </a:defRPr>
      </a:lvl1pPr>
      <a:lvl2pPr marL="683895" indent="-273685"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700" kern="1200">
          <a:solidFill>
            <a:schemeClr val="tx1"/>
          </a:solidFill>
          <a:latin typeface="+mn-lt"/>
          <a:ea typeface="+mn-ea"/>
          <a:cs typeface="+mn-cs"/>
        </a:defRPr>
      </a:lvl2pPr>
      <a:lvl3pPr marL="1094105" indent="-273685"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3pPr>
      <a:lvl4pPr marL="1504315" indent="-273685"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4pPr>
      <a:lvl5pPr marL="1914525" indent="-273685"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5pPr>
      <a:lvl6pPr marL="2393315" indent="-341630"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6pPr>
      <a:lvl7pPr marL="2841625" indent="-341630"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7pPr>
      <a:lvl8pPr marL="3290570" indent="-341630"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8pPr>
      <a:lvl9pPr marL="3738880" indent="-341630" algn="l" defTabSz="1367790" rtl="0" eaLnBrk="1" latinLnBrk="0" hangingPunct="1">
        <a:lnSpc>
          <a:spcPct val="90000"/>
        </a:lnSpc>
        <a:spcBef>
          <a:spcPts val="600"/>
        </a:spcBef>
        <a:spcAft>
          <a:spcPts val="300"/>
        </a:spcAft>
        <a:buClr>
          <a:schemeClr val="accent1">
            <a:lumMod val="75000"/>
          </a:schemeClr>
        </a:buClr>
        <a:buSzPct val="85000"/>
        <a:buFont typeface="Wingdings" panose="05000000000000000000" pitchFamily="2" charset="2"/>
        <a:buChar char="§"/>
        <a:defRPr sz="2400" kern="1200">
          <a:solidFill>
            <a:schemeClr val="tx1"/>
          </a:solidFill>
          <a:latin typeface="+mn-lt"/>
          <a:ea typeface="+mn-ea"/>
          <a:cs typeface="+mn-cs"/>
        </a:defRPr>
      </a:lvl9pPr>
    </p:bodyStyle>
    <p:otherStyle>
      <a:defPPr>
        <a:defRPr lang="en-US"/>
      </a:defPPr>
      <a:lvl1pPr marL="0" algn="l" defTabSz="1367790" rtl="0" eaLnBrk="1" latinLnBrk="0" hangingPunct="1">
        <a:defRPr sz="2700" kern="1200">
          <a:solidFill>
            <a:schemeClr val="tx1"/>
          </a:solidFill>
          <a:latin typeface="+mn-lt"/>
          <a:ea typeface="+mn-ea"/>
          <a:cs typeface="+mn-cs"/>
        </a:defRPr>
      </a:lvl1pPr>
      <a:lvl2pPr marL="683895" algn="l" defTabSz="1367790" rtl="0" eaLnBrk="1" latinLnBrk="0" hangingPunct="1">
        <a:defRPr sz="2700" kern="1200">
          <a:solidFill>
            <a:schemeClr val="tx1"/>
          </a:solidFill>
          <a:latin typeface="+mn-lt"/>
          <a:ea typeface="+mn-ea"/>
          <a:cs typeface="+mn-cs"/>
        </a:defRPr>
      </a:lvl2pPr>
      <a:lvl3pPr marL="1367790" algn="l" defTabSz="1367790" rtl="0" eaLnBrk="1" latinLnBrk="0" hangingPunct="1">
        <a:defRPr sz="2700" kern="1200">
          <a:solidFill>
            <a:schemeClr val="tx1"/>
          </a:solidFill>
          <a:latin typeface="+mn-lt"/>
          <a:ea typeface="+mn-ea"/>
          <a:cs typeface="+mn-cs"/>
        </a:defRPr>
      </a:lvl3pPr>
      <a:lvl4pPr marL="2051050" algn="l" defTabSz="1367790" rtl="0" eaLnBrk="1" latinLnBrk="0" hangingPunct="1">
        <a:defRPr sz="2700" kern="1200">
          <a:solidFill>
            <a:schemeClr val="tx1"/>
          </a:solidFill>
          <a:latin typeface="+mn-lt"/>
          <a:ea typeface="+mn-ea"/>
          <a:cs typeface="+mn-cs"/>
        </a:defRPr>
      </a:lvl4pPr>
      <a:lvl5pPr marL="2734945" algn="l" defTabSz="1367790" rtl="0" eaLnBrk="1" latinLnBrk="0" hangingPunct="1">
        <a:defRPr sz="2700" kern="1200">
          <a:solidFill>
            <a:schemeClr val="tx1"/>
          </a:solidFill>
          <a:latin typeface="+mn-lt"/>
          <a:ea typeface="+mn-ea"/>
          <a:cs typeface="+mn-cs"/>
        </a:defRPr>
      </a:lvl5pPr>
      <a:lvl6pPr marL="3418840" algn="l" defTabSz="1367790" rtl="0" eaLnBrk="1" latinLnBrk="0" hangingPunct="1">
        <a:defRPr sz="2700" kern="1200">
          <a:solidFill>
            <a:schemeClr val="tx1"/>
          </a:solidFill>
          <a:latin typeface="+mn-lt"/>
          <a:ea typeface="+mn-ea"/>
          <a:cs typeface="+mn-cs"/>
        </a:defRPr>
      </a:lvl6pPr>
      <a:lvl7pPr marL="4102735" algn="l" defTabSz="1367790" rtl="0" eaLnBrk="1" latinLnBrk="0" hangingPunct="1">
        <a:defRPr sz="2700" kern="1200">
          <a:solidFill>
            <a:schemeClr val="tx1"/>
          </a:solidFill>
          <a:latin typeface="+mn-lt"/>
          <a:ea typeface="+mn-ea"/>
          <a:cs typeface="+mn-cs"/>
        </a:defRPr>
      </a:lvl7pPr>
      <a:lvl8pPr marL="4785995" algn="l" defTabSz="1367790" rtl="0" eaLnBrk="1" latinLnBrk="0" hangingPunct="1">
        <a:defRPr sz="2700" kern="1200">
          <a:solidFill>
            <a:schemeClr val="tx1"/>
          </a:solidFill>
          <a:latin typeface="+mn-lt"/>
          <a:ea typeface="+mn-ea"/>
          <a:cs typeface="+mn-cs"/>
        </a:defRPr>
      </a:lvl8pPr>
      <a:lvl9pPr marL="5469890" algn="l" defTabSz="136779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0.xml"/><Relationship Id="rId5" Type="http://schemas.openxmlformats.org/officeDocument/2006/relationships/image" Target="../media/image28.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91.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slide" Target="slide12.xml"/><Relationship Id="rId4" Type="http://schemas.openxmlformats.org/officeDocument/2006/relationships/image" Target="../media/image34.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03.xml"/><Relationship Id="rId5" Type="http://schemas.microsoft.com/office/2007/relationships/hdphoto" Target="../media/hdphoto6.wdp"/><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14.xml"/><Relationship Id="rId5" Type="http://schemas.microsoft.com/office/2007/relationships/hdphoto" Target="../media/hdphoto6.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25.xml"/><Relationship Id="rId5" Type="http://schemas.microsoft.com/office/2007/relationships/hdphoto" Target="../media/hdphoto6.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36.xml"/><Relationship Id="rId5" Type="http://schemas.microsoft.com/office/2007/relationships/hdphoto" Target="../media/hdphoto6.wdp"/><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5" name="Group 5"/>
          <p:cNvGrpSpPr/>
          <p:nvPr/>
        </p:nvGrpSpPr>
        <p:grpSpPr>
          <a:xfrm>
            <a:off x="8096250" y="706755"/>
            <a:ext cx="9762490" cy="3303905"/>
            <a:chOff x="0" y="0"/>
            <a:chExt cx="4798333" cy="660400"/>
          </a:xfrm>
        </p:grpSpPr>
        <p:sp>
          <p:nvSpPr>
            <p:cNvPr id="6" name="Freeform 6"/>
            <p:cNvSpPr/>
            <p:nvPr/>
          </p:nvSpPr>
          <p:spPr>
            <a:xfrm>
              <a:off x="0" y="0"/>
              <a:ext cx="4798333" cy="660400"/>
            </a:xfrm>
            <a:custGeom>
              <a:avLst/>
              <a:gdLst/>
              <a:ahLst/>
              <a:cxnLst/>
              <a:rect l="l" t="t" r="r" b="b"/>
              <a:pathLst>
                <a:path w="4798333" h="660400">
                  <a:moveTo>
                    <a:pt x="4673873" y="660400"/>
                  </a:moveTo>
                  <a:lnTo>
                    <a:pt x="124460" y="660400"/>
                  </a:lnTo>
                  <a:cubicBezTo>
                    <a:pt x="55880" y="660400"/>
                    <a:pt x="0" y="604520"/>
                    <a:pt x="0" y="535940"/>
                  </a:cubicBezTo>
                  <a:lnTo>
                    <a:pt x="0" y="124460"/>
                  </a:lnTo>
                  <a:cubicBezTo>
                    <a:pt x="0" y="55880"/>
                    <a:pt x="55880" y="0"/>
                    <a:pt x="124460" y="0"/>
                  </a:cubicBezTo>
                  <a:lnTo>
                    <a:pt x="4673873" y="0"/>
                  </a:lnTo>
                  <a:cubicBezTo>
                    <a:pt x="4742453" y="0"/>
                    <a:pt x="4798333" y="55880"/>
                    <a:pt x="4798333" y="124460"/>
                  </a:cubicBezTo>
                  <a:lnTo>
                    <a:pt x="4798333" y="535940"/>
                  </a:lnTo>
                  <a:cubicBezTo>
                    <a:pt x="4798333" y="604520"/>
                    <a:pt x="4742453" y="660400"/>
                    <a:pt x="4673873" y="660400"/>
                  </a:cubicBezTo>
                  <a:close/>
                </a:path>
              </a:pathLst>
            </a:custGeom>
            <a:solidFill>
              <a:srgbClr val="F8ECA3"/>
            </a:solidFill>
          </p:spPr>
          <p:txBody>
            <a:bodyPr/>
            <a:lstStyle/>
            <a:p>
              <a:endParaRPr lang="en-US"/>
            </a:p>
          </p:txBody>
        </p:sp>
      </p:grpSp>
      <p:sp>
        <p:nvSpPr>
          <p:cNvPr id="7" name="TextBox 7"/>
          <p:cNvSpPr txBox="1"/>
          <p:nvPr/>
        </p:nvSpPr>
        <p:spPr>
          <a:xfrm>
            <a:off x="7848601" y="1088086"/>
            <a:ext cx="10210799" cy="2461895"/>
          </a:xfrm>
          <a:prstGeom prst="rect">
            <a:avLst/>
          </a:prstGeom>
        </p:spPr>
        <p:txBody>
          <a:bodyPr wrap="square" lIns="0" tIns="0" rIns="0" bIns="0" rtlCol="0" anchor="t">
            <a:spAutoFit/>
          </a:bodyPr>
          <a:lstStyle/>
          <a:p>
            <a:pPr algn="ctr"/>
            <a:r>
              <a:rPr lang="en-US" sz="8000" b="1" dirty="0" err="1">
                <a:solidFill>
                  <a:srgbClr val="FF0000"/>
                </a:solidFill>
                <a:latin typeface="Times New Roman" panose="02020603050405020304" pitchFamily="18" charset="0"/>
                <a:cs typeface="Times New Roman" panose="02020603050405020304" pitchFamily="18" charset="0"/>
              </a:rPr>
              <a:t>Tiết</a:t>
            </a:r>
            <a:r>
              <a:rPr lang="en-US" sz="8000" b="1" dirty="0">
                <a:solidFill>
                  <a:srgbClr val="FF0000"/>
                </a:solidFill>
                <a:latin typeface="Times New Roman" panose="02020603050405020304" pitchFamily="18" charset="0"/>
                <a:cs typeface="Times New Roman" panose="02020603050405020304" pitchFamily="18" charset="0"/>
              </a:rPr>
              <a:t> 64</a:t>
            </a:r>
            <a:r>
              <a:rPr lang="vi-VN" altLang="en-US" sz="8000" b="1" dirty="0">
                <a:solidFill>
                  <a:srgbClr val="FF0000"/>
                </a:solidFill>
                <a:latin typeface="Times New Roman" panose="02020603050405020304" pitchFamily="18" charset="0"/>
                <a:cs typeface="Times New Roman" panose="02020603050405020304" pitchFamily="18" charset="0"/>
              </a:rPr>
              <a:t>, </a:t>
            </a:r>
            <a:r>
              <a:rPr lang="en-US" sz="8000" b="1">
                <a:solidFill>
                  <a:srgbClr val="FF0000"/>
                </a:solidFill>
                <a:latin typeface="Times New Roman" panose="02020603050405020304" pitchFamily="18" charset="0"/>
                <a:cs typeface="Times New Roman" panose="02020603050405020304" pitchFamily="18" charset="0"/>
              </a:rPr>
              <a:t>65 </a:t>
            </a:r>
            <a:r>
              <a:rPr lang="en-US" sz="8000" b="1" dirty="0">
                <a:solidFill>
                  <a:srgbClr val="FF0000"/>
                </a:solidFill>
                <a:latin typeface="Times New Roman" panose="02020603050405020304" pitchFamily="18" charset="0"/>
                <a:cs typeface="Times New Roman" panose="02020603050405020304" pitchFamily="18" charset="0"/>
              </a:rPr>
              <a:t>- BÀI 29 </a:t>
            </a:r>
          </a:p>
          <a:p>
            <a:pPr algn="ctr"/>
            <a:r>
              <a:rPr lang="en-US" sz="8000" b="1" dirty="0">
                <a:solidFill>
                  <a:srgbClr val="FF0000"/>
                </a:solidFill>
                <a:latin typeface="Times New Roman" panose="02020603050405020304" pitchFamily="18" charset="0"/>
                <a:cs typeface="Times New Roman" panose="02020603050405020304" pitchFamily="18" charset="0"/>
              </a:rPr>
              <a:t>VIRUS</a:t>
            </a:r>
          </a:p>
        </p:txBody>
      </p:sp>
      <p:pic>
        <p:nvPicPr>
          <p:cNvPr id="1028" name="Picture 4" descr="Coronavirus now in more than 100 countries: Covid-19 world upd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8383"/>
            <a:ext cx="6705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onavirus spread now a global emergency declares World Health  Organization | | UN News"/>
          <p:cNvPicPr>
            <a:picLocks noChangeAspect="1" noChangeArrowheads="1" noCrop="1"/>
          </p:cNvPicPr>
          <p:nvPr/>
        </p:nvPicPr>
        <p:blipFill>
          <a:blip r:embed="rId3"/>
          <a:srcRect/>
          <a:stretch>
            <a:fillRect/>
          </a:stretch>
        </p:blipFill>
        <p:spPr bwMode="auto">
          <a:xfrm>
            <a:off x="8734403" y="4914900"/>
            <a:ext cx="8486810" cy="5095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0500"/>
            <a:ext cx="16459200" cy="2362200"/>
          </a:xfrm>
        </p:spPr>
        <p:txBody>
          <a:bodyPr>
            <a:noAutofit/>
          </a:bodyPr>
          <a:lstStyle/>
          <a:p>
            <a:r>
              <a:rPr lang="en-US" sz="8900" dirty="0">
                <a:solidFill>
                  <a:srgbClr val="FF0000"/>
                </a:solidFill>
                <a:latin typeface="Times New Roman" panose="02020603050405020304" pitchFamily="18" charset="0"/>
                <a:cs typeface="Times New Roman" panose="02020603050405020304" pitchFamily="18" charset="0"/>
              </a:rPr>
              <a:t>Virus </a:t>
            </a:r>
            <a:r>
              <a:rPr lang="en-US" sz="8900" dirty="0" err="1">
                <a:solidFill>
                  <a:srgbClr val="FF0000"/>
                </a:solidFill>
                <a:latin typeface="Times New Roman" panose="02020603050405020304" pitchFamily="18" charset="0"/>
                <a:cs typeface="Times New Roman" panose="02020603050405020304" pitchFamily="18" charset="0"/>
              </a:rPr>
              <a:t>là</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vật</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thể</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không</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sống</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vì</a:t>
            </a:r>
            <a:r>
              <a:rPr lang="en-US" sz="8900" dirty="0">
                <a:solidFill>
                  <a:srgbClr val="FF0000"/>
                </a:solidFill>
                <a:latin typeface="Times New Roman" panose="02020603050405020304" pitchFamily="18" charset="0"/>
                <a:cs typeface="Times New Roman" panose="02020603050405020304" pitchFamily="18" charset="0"/>
              </a:rPr>
              <a:t>:</a:t>
            </a:r>
            <a:br>
              <a:rPr lang="en-US" sz="8900" dirty="0">
                <a:solidFill>
                  <a:srgbClr val="FF0000"/>
                </a:solidFill>
                <a:latin typeface="Times New Roman" panose="02020603050405020304" pitchFamily="18" charset="0"/>
                <a:cs typeface="Times New Roman" panose="02020603050405020304" pitchFamily="18" charset="0"/>
              </a:rPr>
            </a:br>
            <a:endParaRPr lang="en-US" sz="89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just">
              <a:buNone/>
            </a:pPr>
            <a:r>
              <a:rPr lang="vi-VN" sz="8000"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sym typeface="+mn-ea"/>
              </a:rPr>
              <a:t>Virus không có cấu tạo tế bào</a:t>
            </a:r>
            <a:endParaRPr lang="vi-VN" sz="8000" dirty="0">
              <a:latin typeface="Times New Roman" panose="02020603050405020304" pitchFamily="18" charset="0"/>
              <a:cs typeface="Times New Roman" panose="02020603050405020304" pitchFamily="18" charset="0"/>
            </a:endParaRPr>
          </a:p>
          <a:p>
            <a:pPr marL="0" indent="0" algn="just">
              <a:buNone/>
            </a:pPr>
            <a:r>
              <a:rPr lang="vi-VN" sz="8000" dirty="0">
                <a:latin typeface="Times New Roman" panose="02020603050405020304" pitchFamily="18" charset="0"/>
                <a:cs typeface="Times New Roman" panose="02020603050405020304" pitchFamily="18" charset="0"/>
              </a:rPr>
              <a:t>+ Virus sống kí sinh bắt buộc, chỉ có thể nhân lên trong cơ thể sinh vật khác</a:t>
            </a:r>
            <a:endParaRPr lang="en-US" sz="8000" dirty="0">
              <a:latin typeface="Times New Roman" panose="02020603050405020304" pitchFamily="18" charset="0"/>
              <a:cs typeface="Times New Roman" panose="02020603050405020304" pitchFamily="18" charset="0"/>
            </a:endParaRPr>
          </a:p>
          <a:p>
            <a:pPr marL="0" indent="0" algn="just">
              <a:buNone/>
            </a:pPr>
            <a:r>
              <a:rPr lang="vi-VN" sz="8000" dirty="0">
                <a:latin typeface="Times New Roman" panose="02020603050405020304" pitchFamily="18" charset="0"/>
                <a:cs typeface="Times New Roman" panose="02020603050405020304" pitchFamily="18" charset="0"/>
              </a:rPr>
              <a:t>+ Không có đầy đủ các quá trình sống cơ bản của một cơ thể sống</a:t>
            </a:r>
            <a:endParaRPr lang="en-US" sz="8000" dirty="0">
              <a:latin typeface="Times New Roman" panose="02020603050405020304" pitchFamily="18" charset="0"/>
              <a:cs typeface="Times New Roman" panose="02020603050405020304" pitchFamily="18" charset="0"/>
            </a:endParaRPr>
          </a:p>
          <a:p>
            <a:pPr marL="0" indent="0" algn="just">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342138"/>
            <a:ext cx="17830800" cy="3154161"/>
            <a:chOff x="-4543964" y="-1765889"/>
            <a:chExt cx="23774400" cy="4685626"/>
          </a:xfrm>
        </p:grpSpPr>
        <p:sp>
          <p:nvSpPr>
            <p:cNvPr id="5" name="TextBox 5"/>
            <p:cNvSpPr txBox="1"/>
            <p:nvPr/>
          </p:nvSpPr>
          <p:spPr>
            <a:xfrm>
              <a:off x="-4543964" y="-1765889"/>
              <a:ext cx="23774400" cy="2871456"/>
            </a:xfrm>
            <a:prstGeom prst="rect">
              <a:avLst/>
            </a:prstGeom>
          </p:spPr>
          <p:txBody>
            <a:bodyPr wrap="square" lIns="0" tIns="0" rIns="0" bIns="0" rtlCol="0" anchor="t">
              <a:spAutoFit/>
            </a:bodyPr>
            <a:lstStyle/>
            <a:p>
              <a:pPr algn="ctr">
                <a:lnSpc>
                  <a:spcPts val="15075"/>
                </a:lnSpc>
              </a:pPr>
              <a:r>
                <a:rPr lang="en-US" sz="5900" b="1" dirty="0" err="1">
                  <a:solidFill>
                    <a:schemeClr val="accent6">
                      <a:lumMod val="75000"/>
                    </a:schemeClr>
                  </a:solidFill>
                  <a:latin typeface="Times New Roman" panose="02020603050405020304" pitchFamily="18" charset="0"/>
                  <a:cs typeface="Times New Roman" panose="02020603050405020304" pitchFamily="18" charset="0"/>
                </a:rPr>
                <a:t>Quan</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sát</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hãy</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phân</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sz="5900" b="1" dirty="0">
                  <a:solidFill>
                    <a:schemeClr val="accent6">
                      <a:lumMod val="75000"/>
                    </a:schemeClr>
                  </a:solidFill>
                  <a:latin typeface="Times New Roman" panose="02020603050405020304" pitchFamily="18" charset="0"/>
                  <a:cs typeface="Times New Roman" panose="02020603050405020304" pitchFamily="18" charset="0"/>
                </a:rPr>
                <a:t> vi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khuẩn</a:t>
              </a:r>
              <a:r>
                <a:rPr lang="en-US" sz="5900" b="1" dirty="0">
                  <a:solidFill>
                    <a:schemeClr val="accent6">
                      <a:lumMod val="75000"/>
                    </a:schemeClr>
                  </a:solidFill>
                  <a:latin typeface="Times New Roman" panose="02020603050405020304" pitchFamily="18" charset="0"/>
                  <a:cs typeface="Times New Roman" panose="02020603050405020304" pitchFamily="18" charset="0"/>
                </a:rPr>
                <a:t> </a:t>
              </a:r>
              <a:r>
                <a:rPr lang="en-US" sz="59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5900" b="1" dirty="0">
                  <a:solidFill>
                    <a:schemeClr val="accent6">
                      <a:lumMod val="75000"/>
                    </a:schemeClr>
                  </a:solidFill>
                  <a:latin typeface="Times New Roman" panose="02020603050405020304" pitchFamily="18" charset="0"/>
                  <a:cs typeface="Times New Roman" panose="02020603050405020304" pitchFamily="18" charset="0"/>
                </a:rPr>
                <a:t> virus?</a:t>
              </a:r>
            </a:p>
          </p:txBody>
        </p:sp>
        <p:grpSp>
          <p:nvGrpSpPr>
            <p:cNvPr id="6" name="Group 6"/>
            <p:cNvGrpSpPr/>
            <p:nvPr/>
          </p:nvGrpSpPr>
          <p:grpSpPr>
            <a:xfrm>
              <a:off x="2954918" y="1834240"/>
              <a:ext cx="8370233" cy="1085497"/>
              <a:chOff x="-1" y="-879942"/>
              <a:chExt cx="5092323" cy="660400"/>
            </a:xfrm>
          </p:grpSpPr>
          <p:sp>
            <p:nvSpPr>
              <p:cNvPr id="7" name="Freeform 7"/>
              <p:cNvSpPr/>
              <p:nvPr/>
            </p:nvSpPr>
            <p:spPr>
              <a:xfrm>
                <a:off x="-1" y="-879942"/>
                <a:ext cx="5092323" cy="660400"/>
              </a:xfrm>
              <a:custGeom>
                <a:avLst/>
                <a:gdLst/>
                <a:ahLst/>
                <a:cxnLst/>
                <a:rect l="l" t="t" r="r" b="b"/>
                <a:pathLst>
                  <a:path w="5092323" h="660400">
                    <a:moveTo>
                      <a:pt x="4967863" y="660400"/>
                    </a:moveTo>
                    <a:lnTo>
                      <a:pt x="124460" y="660400"/>
                    </a:lnTo>
                    <a:cubicBezTo>
                      <a:pt x="55880" y="660400"/>
                      <a:pt x="0" y="604520"/>
                      <a:pt x="0" y="535940"/>
                    </a:cubicBezTo>
                    <a:lnTo>
                      <a:pt x="0" y="124460"/>
                    </a:lnTo>
                    <a:cubicBezTo>
                      <a:pt x="0" y="55880"/>
                      <a:pt x="55880" y="0"/>
                      <a:pt x="124460" y="0"/>
                    </a:cubicBezTo>
                    <a:lnTo>
                      <a:pt x="4967863" y="0"/>
                    </a:lnTo>
                    <a:cubicBezTo>
                      <a:pt x="5036443" y="0"/>
                      <a:pt x="5092323" y="55880"/>
                      <a:pt x="5092323" y="124460"/>
                    </a:cubicBezTo>
                    <a:lnTo>
                      <a:pt x="5092323" y="535940"/>
                    </a:lnTo>
                    <a:cubicBezTo>
                      <a:pt x="5092323" y="604520"/>
                      <a:pt x="5036443" y="660400"/>
                      <a:pt x="4967863" y="660400"/>
                    </a:cubicBezTo>
                    <a:close/>
                  </a:path>
                </a:pathLst>
              </a:custGeom>
              <a:solidFill>
                <a:srgbClr val="F8ECA3"/>
              </a:solidFill>
            </p:spPr>
            <p:txBody>
              <a:bodyPr/>
              <a:lstStyle/>
              <a:p>
                <a:endParaRPr lang="en-US"/>
              </a:p>
            </p:txBody>
          </p:sp>
        </p:grpSp>
      </p:gr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2819465" y="2081373"/>
            <a:ext cx="5723573" cy="7311815"/>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3"/>
          <a:stretch>
            <a:fillRect/>
          </a:stretch>
        </p:blipFill>
        <p:spPr>
          <a:xfrm>
            <a:off x="10058400" y="2081313"/>
            <a:ext cx="6248400" cy="7132977"/>
          </a:xfrm>
          <a:prstGeom prst="rect">
            <a:avLst/>
          </a:prstGeom>
          <a:ln>
            <a:solidFill>
              <a:srgbClr val="00B0F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5819" y="647700"/>
            <a:ext cx="437111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65" y="4675910"/>
            <a:ext cx="439189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idx="1"/>
          </p:nvPr>
        </p:nvSpPr>
        <p:spPr>
          <a:xfrm>
            <a:off x="531822" y="111188"/>
            <a:ext cx="4040189" cy="1374776"/>
          </a:xfrm>
        </p:spPr>
        <p:txBody>
          <a:bodyPr>
            <a:normAutofit/>
          </a:bodyPr>
          <a:lstStyle/>
          <a:p>
            <a:r>
              <a:rPr lang="en-US" sz="4800" dirty="0">
                <a:solidFill>
                  <a:srgbClr val="FF0000"/>
                </a:solidFill>
                <a:latin typeface="Times New Roman" panose="02020603050405020304"/>
                <a:ea typeface="Times New Roman" panose="02020603050405020304"/>
              </a:rPr>
              <a:t>Vi </a:t>
            </a:r>
            <a:r>
              <a:rPr lang="en-US" sz="4800" dirty="0" err="1">
                <a:solidFill>
                  <a:srgbClr val="FF0000"/>
                </a:solidFill>
                <a:latin typeface="Times New Roman" panose="02020603050405020304"/>
                <a:ea typeface="Times New Roman" panose="02020603050405020304"/>
              </a:rPr>
              <a:t>khuẩn</a:t>
            </a:r>
            <a:endParaRPr lang="en-US" sz="4800" dirty="0">
              <a:solidFill>
                <a:srgbClr val="FF0000"/>
              </a:solidFill>
              <a:latin typeface="Times New Roman" panose="02020603050405020304"/>
              <a:ea typeface="Times New Roman" panose="02020603050405020304"/>
            </a:endParaRPr>
          </a:p>
          <a:p>
            <a:endParaRPr lang="en-US" dirty="0"/>
          </a:p>
        </p:txBody>
      </p:sp>
      <p:sp>
        <p:nvSpPr>
          <p:cNvPr id="5" name="Content Placeholder 4"/>
          <p:cNvSpPr>
            <a:spLocks noGrp="1"/>
          </p:cNvSpPr>
          <p:nvPr>
            <p:ph sz="half" idx="2"/>
          </p:nvPr>
        </p:nvSpPr>
        <p:spPr>
          <a:xfrm>
            <a:off x="2590800" y="1181100"/>
            <a:ext cx="7315200" cy="3951288"/>
          </a:xfrm>
        </p:spPr>
        <p:txBody>
          <a:bodyPr>
            <a:normAutofit fontScale="92500" lnSpcReduction="20000"/>
          </a:bodyPr>
          <a:lstStyle/>
          <a:p>
            <a:pPr marL="0" indent="0" algn="just">
              <a:buNone/>
              <a:tabLst>
                <a:tab pos="3641725" algn="l"/>
              </a:tabLst>
            </a:pPr>
            <a:r>
              <a:rPr lang="en-US" sz="3600" dirty="0">
                <a:latin typeface="Times New Roman" panose="02020603050405020304"/>
                <a:ea typeface="Times New Roman" panose="02020603050405020304"/>
              </a:rPr>
              <a:t>- </a:t>
            </a:r>
            <a:r>
              <a:rPr lang="en-US" sz="4400" dirty="0">
                <a:latin typeface="Times New Roman" panose="02020603050405020304"/>
                <a:ea typeface="Times New Roman" panose="02020603050405020304"/>
              </a:rPr>
              <a:t>Vi </a:t>
            </a:r>
            <a:r>
              <a:rPr lang="en-US" sz="4400" dirty="0" err="1">
                <a:latin typeface="Times New Roman" panose="02020603050405020304"/>
                <a:ea typeface="Times New Roman" panose="02020603050405020304"/>
              </a:rPr>
              <a:t>khuẩn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có</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cấu</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tạo</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là</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một</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sinh</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vật</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đơn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bào</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chỉ</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có</a:t>
            </a:r>
            <a:r>
              <a:rPr lang="en-US" sz="4400" dirty="0">
                <a:latin typeface="Times New Roman" panose="02020603050405020304"/>
                <a:ea typeface="Times New Roman" panose="02020603050405020304"/>
              </a:rPr>
              <a:t> 1 </a:t>
            </a:r>
            <a:r>
              <a:rPr lang="en-US" sz="4400" dirty="0" err="1">
                <a:latin typeface="Times New Roman" panose="02020603050405020304"/>
                <a:ea typeface="Times New Roman" panose="02020603050405020304"/>
              </a:rPr>
              <a:t>tế</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bào</a:t>
            </a:r>
            <a:r>
              <a:rPr lang="en-US" sz="4400" dirty="0">
                <a:latin typeface="Times New Roman" panose="02020603050405020304"/>
                <a:ea typeface="Times New Roman" panose="02020603050405020304"/>
              </a:rPr>
              <a:t>).</a:t>
            </a:r>
          </a:p>
          <a:p>
            <a:pPr marL="0" indent="0" algn="just">
              <a:buNone/>
              <a:tabLst>
                <a:tab pos="3641725" algn="l"/>
              </a:tabLst>
            </a:pP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Cấu</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tạo</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gồm</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có</a:t>
            </a:r>
            <a:r>
              <a:rPr lang="en-US" sz="4400" dirty="0">
                <a:latin typeface="Times New Roman" panose="02020603050405020304"/>
                <a:ea typeface="Times New Roman" panose="02020603050405020304"/>
              </a:rPr>
              <a:t>:</a:t>
            </a:r>
          </a:p>
          <a:p>
            <a:pPr marL="341630" indent="-341630" algn="just">
              <a:buFont typeface="Arial" panose="020B0604020202020204"/>
              <a:buChar char="+"/>
              <a:tabLst>
                <a:tab pos="3641725" algn="l"/>
              </a:tabLst>
            </a:pPr>
            <a:r>
              <a:rPr lang="en-US" sz="4400" dirty="0" err="1">
                <a:latin typeface="Times New Roman" panose="02020603050405020304"/>
                <a:ea typeface="Times New Roman" panose="02020603050405020304"/>
              </a:rPr>
              <a:t>Màng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tế</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bào</a:t>
            </a:r>
            <a:endParaRPr lang="en-US" sz="4400" dirty="0">
              <a:latin typeface="Times New Roman" panose="02020603050405020304"/>
              <a:ea typeface="Times New Roman" panose="02020603050405020304"/>
            </a:endParaRPr>
          </a:p>
          <a:p>
            <a:pPr marL="341630" indent="-341630" algn="just">
              <a:buFont typeface="Arial" panose="020B0604020202020204"/>
              <a:buChar char="+"/>
              <a:tabLst>
                <a:tab pos="3641725" algn="l"/>
              </a:tabLst>
            </a:pPr>
            <a:r>
              <a:rPr lang="en-US" sz="4400" dirty="0" err="1">
                <a:latin typeface="Times New Roman" panose="02020603050405020304"/>
                <a:ea typeface="Times New Roman" panose="02020603050405020304"/>
              </a:rPr>
              <a:t>Tế</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bào</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chất</a:t>
            </a:r>
            <a:r>
              <a:rPr lang="en-US" sz="4400" dirty="0">
                <a:latin typeface="Times New Roman" panose="02020603050405020304"/>
                <a:ea typeface="Times New Roman" panose="02020603050405020304"/>
              </a:rPr>
              <a:t> </a:t>
            </a:r>
          </a:p>
          <a:p>
            <a:pPr marL="341630" indent="-341630" algn="just">
              <a:buFont typeface="Arial" panose="020B0604020202020204"/>
              <a:buChar char="+"/>
              <a:tabLst>
                <a:tab pos="3641725" algn="l"/>
              </a:tabLst>
            </a:pPr>
            <a:r>
              <a:rPr lang="en-US" sz="4400" dirty="0" err="1">
                <a:latin typeface="Times New Roman" panose="02020603050405020304"/>
                <a:ea typeface="Times New Roman" panose="02020603050405020304"/>
              </a:rPr>
              <a:t>Vùng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nhân</a:t>
            </a:r>
            <a:endParaRPr lang="en-US" sz="4400" dirty="0">
              <a:latin typeface="Times New Roman" panose="02020603050405020304"/>
              <a:ea typeface="Times New Roman" panose="02020603050405020304"/>
            </a:endParaRPr>
          </a:p>
          <a:p>
            <a:endParaRPr lang="en-US" dirty="0"/>
          </a:p>
        </p:txBody>
      </p:sp>
      <p:sp>
        <p:nvSpPr>
          <p:cNvPr id="6" name="Text Placeholder 5"/>
          <p:cNvSpPr>
            <a:spLocks noGrp="1"/>
          </p:cNvSpPr>
          <p:nvPr>
            <p:ph type="body" sz="quarter" idx="3"/>
          </p:nvPr>
        </p:nvSpPr>
        <p:spPr>
          <a:xfrm>
            <a:off x="685829" y="4675953"/>
            <a:ext cx="4041776" cy="1564553"/>
          </a:xfrm>
        </p:spPr>
        <p:txBody>
          <a:bodyPr>
            <a:normAutofit/>
          </a:bodyPr>
          <a:lstStyle/>
          <a:p>
            <a:r>
              <a:rPr lang="en-US" sz="4800" dirty="0">
                <a:solidFill>
                  <a:srgbClr val="FF0000"/>
                </a:solidFill>
                <a:latin typeface="Times New Roman" panose="02020603050405020304"/>
                <a:ea typeface="Times New Roman" panose="02020603050405020304"/>
              </a:rPr>
              <a:t>Virus</a:t>
            </a:r>
          </a:p>
          <a:p>
            <a:endParaRPr lang="en-US" dirty="0"/>
          </a:p>
        </p:txBody>
      </p:sp>
      <p:sp>
        <p:nvSpPr>
          <p:cNvPr id="7" name="Content Placeholder 6"/>
          <p:cNvSpPr>
            <a:spLocks noGrp="1"/>
          </p:cNvSpPr>
          <p:nvPr>
            <p:ph sz="quarter" idx="4"/>
          </p:nvPr>
        </p:nvSpPr>
        <p:spPr>
          <a:xfrm>
            <a:off x="2514600" y="5524500"/>
            <a:ext cx="7315200" cy="4484688"/>
          </a:xfrm>
        </p:spPr>
        <p:txBody>
          <a:bodyPr>
            <a:normAutofit/>
          </a:bodyPr>
          <a:lstStyle/>
          <a:p>
            <a:pPr marL="0" indent="0">
              <a:buNone/>
            </a:pPr>
            <a:r>
              <a:rPr lang="en-US" sz="4400" dirty="0">
                <a:latin typeface="Times New Roman" panose="02020603050405020304"/>
                <a:ea typeface="Times New Roman" panose="02020603050405020304"/>
              </a:rPr>
              <a:t>- Virus </a:t>
            </a:r>
            <a:r>
              <a:rPr lang="en-US" sz="4400" dirty="0" err="1">
                <a:latin typeface="Times New Roman" panose="02020603050405020304"/>
                <a:ea typeface="Times New Roman" panose="02020603050405020304"/>
              </a:rPr>
              <a:t>không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được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xem</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là</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một</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tế</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bào</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mà</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chúng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tồn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tại</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dưới</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dạng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các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hạt</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axit</a:t>
            </a:r>
            <a:r>
              <a:rPr lang="en-US" sz="4400" dirty="0">
                <a:latin typeface="Times New Roman" panose="02020603050405020304"/>
                <a:ea typeface="Times New Roman" panose="02020603050405020304"/>
              </a:rPr>
              <a:t> nucleic (</a:t>
            </a:r>
            <a:r>
              <a:rPr lang="en-US" sz="4400" dirty="0" err="1">
                <a:latin typeface="Times New Roman" panose="02020603050405020304"/>
                <a:ea typeface="Times New Roman" panose="02020603050405020304"/>
              </a:rPr>
              <a:t>ADN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hoặc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ARN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được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bọc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bên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trong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lớp</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vỏ</a:t>
            </a:r>
            <a:r>
              <a:rPr lang="en-US" sz="4400" dirty="0">
                <a:latin typeface="Times New Roman" panose="02020603050405020304"/>
                <a:ea typeface="Times New Roman" panose="02020603050405020304"/>
              </a:rPr>
              <a:t> protein.</a:t>
            </a:r>
          </a:p>
          <a:p>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wipe(down)">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down)">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heel(1)">
                                      <p:cBhvr>
                                        <p:cTn id="42" dur="20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barn(inVertical)">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circle(in)">
                                      <p:cBhvr>
                                        <p:cTn id="5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idx="1"/>
          </p:nvPr>
        </p:nvSpPr>
        <p:spPr>
          <a:xfrm>
            <a:off x="532130" y="876300"/>
            <a:ext cx="17224375" cy="1298575"/>
          </a:xfrm>
        </p:spPr>
        <p:txBody>
          <a:bodyPr>
            <a:noAutofit/>
          </a:bodyPr>
          <a:lstStyle/>
          <a:p>
            <a:pPr algn="ctr"/>
            <a:r>
              <a:rPr lang="en-US" sz="4000" dirty="0" err="1">
                <a:solidFill>
                  <a:srgbClr val="00B0F0"/>
                </a:solidFill>
                <a:latin typeface="Times New Roman" panose="02020603050405020304"/>
                <a:ea typeface="Times New Roman" panose="02020603050405020304"/>
              </a:rPr>
              <a:t>Dựa</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trên</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hình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dạng</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và</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cấu</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tạo</a:t>
            </a:r>
            <a:r>
              <a:rPr lang="en-US" sz="4000" dirty="0">
                <a:solidFill>
                  <a:srgbClr val="00B0F0"/>
                </a:solidFill>
                <a:latin typeface="Times New Roman" panose="02020603050405020304"/>
                <a:ea typeface="Times New Roman" panose="02020603050405020304"/>
              </a:rPr>
              <a:t> virus </a:t>
            </a:r>
            <a:r>
              <a:rPr lang="en-US" sz="4000" dirty="0" err="1">
                <a:solidFill>
                  <a:srgbClr val="00B0F0"/>
                </a:solidFill>
                <a:latin typeface="Times New Roman" panose="02020603050405020304"/>
                <a:ea typeface="Times New Roman" panose="02020603050405020304"/>
              </a:rPr>
              <a:t>mà</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em</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đã</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học</a:t>
            </a:r>
            <a:r>
              <a:rPr lang="en-US" sz="4000" dirty="0">
                <a:solidFill>
                  <a:srgbClr val="00B0F0"/>
                </a:solidFill>
                <a:latin typeface="Times New Roman" panose="02020603050405020304"/>
                <a:ea typeface="Times New Roman" panose="02020603050405020304"/>
              </a:rPr>
              <a:t> , </a:t>
            </a:r>
            <a:r>
              <a:rPr lang="en-US" sz="4000" dirty="0" err="1">
                <a:solidFill>
                  <a:srgbClr val="00B0F0"/>
                </a:solidFill>
                <a:latin typeface="Times New Roman" panose="02020603050405020304"/>
                <a:ea typeface="Times New Roman" panose="02020603050405020304"/>
              </a:rPr>
              <a:t>quan</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sát</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các</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hình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trong</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bảng</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nêu</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tên</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các</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thành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phần</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được</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chú</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thích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trong</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hình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và</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hoàn</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thành</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theo</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mẫu</a:t>
            </a:r>
            <a:r>
              <a:rPr lang="en-US" sz="4000" dirty="0">
                <a:solidFill>
                  <a:srgbClr val="00B0F0"/>
                </a:solidFill>
                <a:latin typeface="Times New Roman" panose="02020603050405020304"/>
                <a:ea typeface="Times New Roman" panose="02020603050405020304"/>
              </a:rPr>
              <a:t> </a:t>
            </a:r>
            <a:r>
              <a:rPr lang="en-US" sz="4000" dirty="0" err="1">
                <a:solidFill>
                  <a:srgbClr val="00B0F0"/>
                </a:solidFill>
                <a:latin typeface="Times New Roman" panose="02020603050405020304"/>
                <a:ea typeface="Times New Roman" panose="02020603050405020304"/>
              </a:rPr>
              <a:t>sau</a:t>
            </a:r>
            <a:r>
              <a:rPr lang="en-US" sz="4000" dirty="0">
                <a:solidFill>
                  <a:srgbClr val="00B0F0"/>
                </a:solidFill>
                <a:latin typeface="Times New Roman" panose="02020603050405020304"/>
                <a:ea typeface="Times New Roman" panose="02020603050405020304"/>
              </a:rPr>
              <a:t>:</a:t>
            </a:r>
          </a:p>
        </p:txBody>
      </p:sp>
      <p:graphicFrame>
        <p:nvGraphicFramePr>
          <p:cNvPr id="9" name="Table 8"/>
          <p:cNvGraphicFramePr>
            <a:graphicFrameLocks noGrp="1"/>
          </p:cNvGraphicFramePr>
          <p:nvPr/>
        </p:nvGraphicFramePr>
        <p:xfrm>
          <a:off x="533400" y="2324100"/>
          <a:ext cx="17297401" cy="7166610"/>
        </p:xfrm>
        <a:graphic>
          <a:graphicData uri="http://schemas.openxmlformats.org/drawingml/2006/table">
            <a:tbl>
              <a:tblPr firstRow="1" firstCol="1" bandRow="1">
                <a:tableStyleId>{5C22544A-7EE6-4342-B048-85BDC9FD1C3A}</a:tableStyleId>
              </a:tblPr>
              <a:tblGrid>
                <a:gridCol w="3721898">
                  <a:extLst>
                    <a:ext uri="{9D8B030D-6E8A-4147-A177-3AD203B41FA5}">
                      <a16:colId xmlns:a16="http://schemas.microsoft.com/office/drawing/2014/main" val="20000"/>
                    </a:ext>
                  </a:extLst>
                </a:gridCol>
                <a:gridCol w="3864795">
                  <a:extLst>
                    <a:ext uri="{9D8B030D-6E8A-4147-A177-3AD203B41FA5}">
                      <a16:colId xmlns:a16="http://schemas.microsoft.com/office/drawing/2014/main" val="20001"/>
                    </a:ext>
                  </a:extLst>
                </a:gridCol>
                <a:gridCol w="9710708">
                  <a:extLst>
                    <a:ext uri="{9D8B030D-6E8A-4147-A177-3AD203B41FA5}">
                      <a16:colId xmlns:a16="http://schemas.microsoft.com/office/drawing/2014/main" val="20002"/>
                    </a:ext>
                  </a:extLst>
                </a:gridCol>
              </a:tblGrid>
              <a:tr h="1741170">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Tên</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solidFill>
                      <a:srgbClr val="FFC000"/>
                    </a:solidFill>
                  </a:tcPr>
                </a:tc>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Hình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ảnh</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Tên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thành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phần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cấu</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tạo</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1356360">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HIV</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solidFill>
                      <a:srgbClr val="FFC000"/>
                    </a:solidFill>
                  </a:tcPr>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1"/>
                  </a:ext>
                </a:extLst>
              </a:tr>
              <a:tr h="1356360">
                <a:tc>
                  <a:txBody>
                    <a:bodyPr/>
                    <a:lstStyle/>
                    <a:p>
                      <a:pPr algn="just">
                        <a:spcAft>
                          <a:spcPts val="0"/>
                        </a:spcAft>
                      </a:pPr>
                      <a:r>
                        <a:rPr lang="en-US" sz="5400" dirty="0" err="1">
                          <a:effectLst/>
                          <a:latin typeface="Times New Roman" panose="02020603050405020304" pitchFamily="18" charset="0"/>
                          <a:cs typeface="Times New Roman" panose="02020603050405020304" pitchFamily="18" charset="0"/>
                        </a:rPr>
                        <a:t>Sởi</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solidFill>
                      <a:srgbClr val="FFC000"/>
                    </a:solidFill>
                  </a:tcPr>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2"/>
                  </a:ext>
                </a:extLst>
              </a:tr>
              <a:tr h="1356360">
                <a:tc>
                  <a:txBody>
                    <a:bodyPr/>
                    <a:lstStyle/>
                    <a:p>
                      <a:pPr algn="just">
                        <a:spcAft>
                          <a:spcPts val="0"/>
                        </a:spcAft>
                      </a:pPr>
                      <a:r>
                        <a:rPr lang="en-US" sz="5400" dirty="0" err="1">
                          <a:effectLst/>
                          <a:latin typeface="Times New Roman" panose="02020603050405020304" pitchFamily="18" charset="0"/>
                          <a:cs typeface="Times New Roman" panose="02020603050405020304" pitchFamily="18" charset="0"/>
                        </a:rPr>
                        <a:t>Dại</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solidFill>
                      <a:srgbClr val="FFC000"/>
                    </a:solidFill>
                  </a:tcPr>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3"/>
                  </a:ext>
                </a:extLst>
              </a:tr>
              <a:tr h="1356360">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Dengue</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solidFill>
                      <a:srgbClr val="FFC000"/>
                    </a:solidFill>
                  </a:tcPr>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4"/>
                  </a:ext>
                </a:extLst>
              </a:tr>
            </a:tbl>
          </a:graphicData>
        </a:graphic>
      </p:graphicFrame>
      <p:pic>
        <p:nvPicPr>
          <p:cNvPr id="15" name="Picture 14" descr="Description: https://baihoc.net/sites/default/files/styles/node600/public/screenshot_49.png?itok=cYms0y2i"/>
          <p:cNvPicPr/>
          <p:nvPr/>
        </p:nvPicPr>
        <p:blipFill>
          <a:blip r:embed="rId2">
            <a:extLst>
              <a:ext uri="{28A0092B-C50C-407E-A947-70E740481C1C}">
                <a14:useLocalDpi xmlns:a14="http://schemas.microsoft.com/office/drawing/2010/main" val="0"/>
              </a:ext>
            </a:extLst>
          </a:blip>
          <a:srcRect/>
          <a:stretch>
            <a:fillRect/>
          </a:stretch>
        </p:blipFill>
        <p:spPr bwMode="auto">
          <a:xfrm>
            <a:off x="4405744" y="4000500"/>
            <a:ext cx="3352800" cy="1371600"/>
          </a:xfrm>
          <a:prstGeom prst="rect">
            <a:avLst/>
          </a:prstGeom>
          <a:noFill/>
          <a:ln>
            <a:noFill/>
          </a:ln>
        </p:spPr>
      </p:pic>
      <p:pic>
        <p:nvPicPr>
          <p:cNvPr id="16" name="Picture 15" descr="Description: https://baihoc.net/sites/default/files/styles/node600/public/screenshot_50.png?itok=lXejYyDB"/>
          <p:cNvPicPr/>
          <p:nvPr/>
        </p:nvPicPr>
        <p:blipFill>
          <a:blip r:embed="rId3">
            <a:extLst>
              <a:ext uri="{28A0092B-C50C-407E-A947-70E740481C1C}">
                <a14:useLocalDpi xmlns:a14="http://schemas.microsoft.com/office/drawing/2010/main" val="0"/>
              </a:ext>
            </a:extLst>
          </a:blip>
          <a:srcRect/>
          <a:stretch>
            <a:fillRect/>
          </a:stretch>
        </p:blipFill>
        <p:spPr bwMode="auto">
          <a:xfrm>
            <a:off x="4405744" y="5361710"/>
            <a:ext cx="3352800" cy="1371600"/>
          </a:xfrm>
          <a:prstGeom prst="rect">
            <a:avLst/>
          </a:prstGeom>
          <a:noFill/>
          <a:ln>
            <a:noFill/>
          </a:ln>
        </p:spPr>
      </p:pic>
      <p:pic>
        <p:nvPicPr>
          <p:cNvPr id="17" name="Picture 16" descr="Description: https://baihoc.net/sites/default/files/styles/node600/public/screenshot_51.png?itok=WZEQsjln"/>
          <p:cNvPicPr/>
          <p:nvPr/>
        </p:nvPicPr>
        <p:blipFill>
          <a:blip r:embed="rId4">
            <a:extLst>
              <a:ext uri="{28A0092B-C50C-407E-A947-70E740481C1C}">
                <a14:useLocalDpi xmlns:a14="http://schemas.microsoft.com/office/drawing/2010/main" val="0"/>
              </a:ext>
            </a:extLst>
          </a:blip>
          <a:srcRect/>
          <a:stretch>
            <a:fillRect/>
          </a:stretch>
        </p:blipFill>
        <p:spPr bwMode="auto">
          <a:xfrm>
            <a:off x="4405744" y="6629400"/>
            <a:ext cx="3352800" cy="1485900"/>
          </a:xfrm>
          <a:prstGeom prst="rect">
            <a:avLst/>
          </a:prstGeom>
          <a:noFill/>
          <a:ln>
            <a:noFill/>
          </a:ln>
        </p:spPr>
      </p:pic>
      <p:pic>
        <p:nvPicPr>
          <p:cNvPr id="18" name="Picture 17" descr="Description: https://baihoc.net/sites/default/files/styles/node600/public/screenshot_52.png?itok=xR2l-TJ2"/>
          <p:cNvPicPr/>
          <p:nvPr/>
        </p:nvPicPr>
        <p:blipFill>
          <a:blip r:embed="rId5">
            <a:extLst>
              <a:ext uri="{28A0092B-C50C-407E-A947-70E740481C1C}">
                <a14:useLocalDpi xmlns:a14="http://schemas.microsoft.com/office/drawing/2010/main" val="0"/>
              </a:ext>
            </a:extLst>
          </a:blip>
          <a:srcRect/>
          <a:stretch>
            <a:fillRect/>
          </a:stretch>
        </p:blipFill>
        <p:spPr bwMode="auto">
          <a:xfrm>
            <a:off x="4405746" y="8115300"/>
            <a:ext cx="3352800" cy="129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endParaRPr lang="en-US"/>
          </a:p>
        </p:txBody>
      </p:sp>
      <p:sp>
        <p:nvSpPr>
          <p:cNvPr id="3" name="Text Placeholder 2"/>
          <p:cNvSpPr>
            <a:spLocks noGrp="1"/>
          </p:cNvSpPr>
          <p:nvPr>
            <p:ph type="body" idx="1"/>
          </p:nvPr>
        </p:nvSpPr>
        <p:spPr>
          <a:xfrm>
            <a:off x="457239" y="2068514"/>
            <a:ext cx="4040189" cy="639762"/>
          </a:xfrm>
        </p:spPr>
        <p:txBody>
          <a:bodyPr/>
          <a:lstStyle/>
          <a:p>
            <a:endParaRPr lang="en-US"/>
          </a:p>
        </p:txBody>
      </p:sp>
      <p:graphicFrame>
        <p:nvGraphicFramePr>
          <p:cNvPr id="7" name="Content Placeholder 6"/>
          <p:cNvGraphicFramePr>
            <a:graphicFrameLocks noGrp="1"/>
          </p:cNvGraphicFramePr>
          <p:nvPr>
            <p:ph sz="half" idx="2"/>
          </p:nvPr>
        </p:nvGraphicFramePr>
        <p:xfrm>
          <a:off x="785814" y="517752"/>
          <a:ext cx="16816389" cy="9299465"/>
        </p:xfrm>
        <a:graphic>
          <a:graphicData uri="http://schemas.openxmlformats.org/drawingml/2006/table">
            <a:tbl>
              <a:tblPr firstRow="1" firstCol="1" bandRow="1">
                <a:tableStyleId>{5C22544A-7EE6-4342-B048-85BDC9FD1C3A}</a:tableStyleId>
              </a:tblPr>
              <a:tblGrid>
                <a:gridCol w="3618398">
                  <a:extLst>
                    <a:ext uri="{9D8B030D-6E8A-4147-A177-3AD203B41FA5}">
                      <a16:colId xmlns:a16="http://schemas.microsoft.com/office/drawing/2014/main" val="20000"/>
                    </a:ext>
                  </a:extLst>
                </a:gridCol>
                <a:gridCol w="3757322">
                  <a:extLst>
                    <a:ext uri="{9D8B030D-6E8A-4147-A177-3AD203B41FA5}">
                      <a16:colId xmlns:a16="http://schemas.microsoft.com/office/drawing/2014/main" val="20001"/>
                    </a:ext>
                  </a:extLst>
                </a:gridCol>
                <a:gridCol w="9440669">
                  <a:extLst>
                    <a:ext uri="{9D8B030D-6E8A-4147-A177-3AD203B41FA5}">
                      <a16:colId xmlns:a16="http://schemas.microsoft.com/office/drawing/2014/main" val="20002"/>
                    </a:ext>
                  </a:extLst>
                </a:gridCol>
              </a:tblGrid>
              <a:tr h="2334785">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Tên</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Hình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ảnh</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ctr">
                        <a:spcAft>
                          <a:spcPts val="0"/>
                        </a:spcAft>
                      </a:pPr>
                      <a:r>
                        <a:rPr lang="en-US" sz="5400" dirty="0" err="1">
                          <a:effectLst/>
                          <a:latin typeface="Times New Roman" panose="02020603050405020304" pitchFamily="18" charset="0"/>
                          <a:cs typeface="Times New Roman" panose="02020603050405020304" pitchFamily="18" charset="0"/>
                        </a:rPr>
                        <a:t>Tên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thành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phần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cấu</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tạo</a:t>
                      </a:r>
                      <a:r>
                        <a:rPr lang="en-US" sz="5400" dirty="0">
                          <a:effectLst/>
                          <a:latin typeface="Times New Roman" panose="02020603050405020304" pitchFamily="18" charset="0"/>
                          <a:cs typeface="Times New Roman" panose="02020603050405020304" pitchFamily="18" charset="0"/>
                        </a:rPr>
                        <a:t> virus</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1741170">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HIV</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1- protein</a:t>
                      </a:r>
                    </a:p>
                    <a:p>
                      <a:pPr algn="just">
                        <a:spcAft>
                          <a:spcPts val="0"/>
                        </a:spcAft>
                      </a:pPr>
                      <a:r>
                        <a:rPr lang="en-US" sz="5400" dirty="0">
                          <a:effectLst/>
                          <a:latin typeface="Times New Roman" panose="02020603050405020304" pitchFamily="18" charset="0"/>
                          <a:cs typeface="Times New Roman" panose="02020603050405020304" pitchFamily="18" charset="0"/>
                        </a:rPr>
                        <a:t>2- </a:t>
                      </a:r>
                      <a:r>
                        <a:rPr lang="en-US" sz="5400" dirty="0" err="1">
                          <a:effectLst/>
                          <a:latin typeface="Times New Roman" panose="02020603050405020304" pitchFamily="18" charset="0"/>
                          <a:cs typeface="Times New Roman" panose="02020603050405020304" pitchFamily="18" charset="0"/>
                        </a:rPr>
                        <a:t>vật</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chất</a:t>
                      </a:r>
                      <a:r>
                        <a:rPr lang="en-US" sz="5400" dirty="0">
                          <a:effectLst/>
                          <a:latin typeface="Times New Roman" panose="02020603050405020304" pitchFamily="18" charset="0"/>
                          <a:cs typeface="Times New Roman" panose="02020603050405020304" pitchFamily="18" charset="0"/>
                        </a:rPr>
                        <a:t> di </a:t>
                      </a:r>
                      <a:r>
                        <a:rPr lang="en-US" sz="5400" dirty="0" err="1">
                          <a:effectLst/>
                          <a:latin typeface="Times New Roman" panose="02020603050405020304" pitchFamily="18" charset="0"/>
                          <a:cs typeface="Times New Roman" panose="02020603050405020304" pitchFamily="18" charset="0"/>
                        </a:rPr>
                        <a:t>truyền</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1"/>
                  </a:ext>
                </a:extLst>
              </a:tr>
              <a:tr h="1741170">
                <a:tc>
                  <a:txBody>
                    <a:bodyPr/>
                    <a:lstStyle/>
                    <a:p>
                      <a:pPr algn="just">
                        <a:spcAft>
                          <a:spcPts val="0"/>
                        </a:spcAft>
                      </a:pPr>
                      <a:r>
                        <a:rPr lang="en-US" sz="5400" dirty="0" err="1">
                          <a:effectLst/>
                          <a:latin typeface="Times New Roman" panose="02020603050405020304" pitchFamily="18" charset="0"/>
                          <a:cs typeface="Times New Roman" panose="02020603050405020304" pitchFamily="18" charset="0"/>
                        </a:rPr>
                        <a:t>Sởi</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1- protein</a:t>
                      </a:r>
                    </a:p>
                    <a:p>
                      <a:pPr algn="just">
                        <a:spcAft>
                          <a:spcPts val="0"/>
                        </a:spcAft>
                      </a:pPr>
                      <a:r>
                        <a:rPr lang="en-US" sz="5400" dirty="0">
                          <a:effectLst/>
                          <a:latin typeface="Times New Roman" panose="02020603050405020304" pitchFamily="18" charset="0"/>
                          <a:cs typeface="Times New Roman" panose="02020603050405020304" pitchFamily="18" charset="0"/>
                        </a:rPr>
                        <a:t>2-</a:t>
                      </a:r>
                      <a:r>
                        <a:rPr lang="vi-VN" alt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vật</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chất</a:t>
                      </a:r>
                      <a:r>
                        <a:rPr lang="en-US" sz="5400" dirty="0">
                          <a:effectLst/>
                          <a:latin typeface="Times New Roman" panose="02020603050405020304" pitchFamily="18" charset="0"/>
                          <a:cs typeface="Times New Roman" panose="02020603050405020304" pitchFamily="18" charset="0"/>
                        </a:rPr>
                        <a:t> di </a:t>
                      </a:r>
                      <a:r>
                        <a:rPr lang="en-US" sz="5400" dirty="0" err="1">
                          <a:effectLst/>
                          <a:latin typeface="Times New Roman" panose="02020603050405020304" pitchFamily="18" charset="0"/>
                          <a:cs typeface="Times New Roman" panose="02020603050405020304" pitchFamily="18" charset="0"/>
                        </a:rPr>
                        <a:t>truyền</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2"/>
                  </a:ext>
                </a:extLst>
              </a:tr>
              <a:tr h="1741170">
                <a:tc>
                  <a:txBody>
                    <a:bodyPr/>
                    <a:lstStyle/>
                    <a:p>
                      <a:pPr algn="just">
                        <a:spcAft>
                          <a:spcPts val="0"/>
                        </a:spcAft>
                      </a:pPr>
                      <a:r>
                        <a:rPr lang="en-US" sz="5400">
                          <a:effectLst/>
                          <a:latin typeface="Times New Roman" panose="02020603050405020304" pitchFamily="18" charset="0"/>
                          <a:cs typeface="Times New Roman" panose="02020603050405020304" pitchFamily="18" charset="0"/>
                        </a:rPr>
                        <a:t>Dại</a:t>
                      </a:r>
                      <a:endParaRPr lang="en-US" sz="540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1- protein</a:t>
                      </a:r>
                    </a:p>
                    <a:p>
                      <a:pPr algn="just">
                        <a:spcAft>
                          <a:spcPts val="0"/>
                        </a:spcAft>
                      </a:pPr>
                      <a:r>
                        <a:rPr lang="en-US" sz="5400" dirty="0">
                          <a:effectLst/>
                          <a:latin typeface="Times New Roman" panose="02020603050405020304" pitchFamily="18" charset="0"/>
                          <a:cs typeface="Times New Roman" panose="02020603050405020304" pitchFamily="18" charset="0"/>
                        </a:rPr>
                        <a:t>2-</a:t>
                      </a:r>
                      <a:r>
                        <a:rPr lang="vi-VN" alt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vật</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chất</a:t>
                      </a:r>
                      <a:r>
                        <a:rPr lang="en-US" sz="5400" dirty="0">
                          <a:effectLst/>
                          <a:latin typeface="Times New Roman" panose="02020603050405020304" pitchFamily="18" charset="0"/>
                          <a:cs typeface="Times New Roman" panose="02020603050405020304" pitchFamily="18" charset="0"/>
                        </a:rPr>
                        <a:t> di </a:t>
                      </a:r>
                      <a:r>
                        <a:rPr lang="en-US" sz="5400" dirty="0" err="1">
                          <a:effectLst/>
                          <a:latin typeface="Times New Roman" panose="02020603050405020304" pitchFamily="18" charset="0"/>
                          <a:cs typeface="Times New Roman" panose="02020603050405020304" pitchFamily="18" charset="0"/>
                        </a:rPr>
                        <a:t>truyền</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3"/>
                  </a:ext>
                </a:extLst>
              </a:tr>
              <a:tr h="1741170">
                <a:tc>
                  <a:txBody>
                    <a:bodyPr/>
                    <a:lstStyle/>
                    <a:p>
                      <a:pPr algn="just">
                        <a:spcAft>
                          <a:spcPts val="0"/>
                        </a:spcAft>
                      </a:pPr>
                      <a:r>
                        <a:rPr lang="en-US" sz="5400">
                          <a:effectLst/>
                          <a:latin typeface="Times New Roman" panose="02020603050405020304" pitchFamily="18" charset="0"/>
                          <a:cs typeface="Times New Roman" panose="02020603050405020304" pitchFamily="18" charset="0"/>
                        </a:rPr>
                        <a:t>Dengue</a:t>
                      </a:r>
                      <a:endParaRPr lang="en-US" sz="540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  </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tc>
                  <a:txBody>
                    <a:bodyPr/>
                    <a:lstStyle/>
                    <a:p>
                      <a:pPr algn="just">
                        <a:spcAft>
                          <a:spcPts val="0"/>
                        </a:spcAft>
                      </a:pPr>
                      <a:r>
                        <a:rPr lang="en-US" sz="5400" dirty="0">
                          <a:effectLst/>
                          <a:latin typeface="Times New Roman" panose="02020603050405020304" pitchFamily="18" charset="0"/>
                          <a:cs typeface="Times New Roman" panose="02020603050405020304" pitchFamily="18" charset="0"/>
                        </a:rPr>
                        <a:t>1- protein</a:t>
                      </a:r>
                    </a:p>
                    <a:p>
                      <a:pPr algn="just">
                        <a:spcAft>
                          <a:spcPts val="0"/>
                        </a:spcAft>
                      </a:pPr>
                      <a:r>
                        <a:rPr lang="en-US" sz="5400" dirty="0">
                          <a:effectLst/>
                          <a:latin typeface="Times New Roman" panose="02020603050405020304" pitchFamily="18" charset="0"/>
                          <a:cs typeface="Times New Roman" panose="02020603050405020304" pitchFamily="18" charset="0"/>
                        </a:rPr>
                        <a:t>2-</a:t>
                      </a:r>
                      <a:r>
                        <a:rPr lang="vi-VN" alt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vật</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chất</a:t>
                      </a:r>
                      <a:r>
                        <a:rPr lang="en-US" sz="5400" dirty="0">
                          <a:effectLst/>
                          <a:latin typeface="Times New Roman" panose="02020603050405020304" pitchFamily="18" charset="0"/>
                          <a:cs typeface="Times New Roman" panose="02020603050405020304" pitchFamily="18" charset="0"/>
                        </a:rPr>
                        <a:t> di </a:t>
                      </a:r>
                      <a:r>
                        <a:rPr lang="en-US" sz="5400" dirty="0" err="1">
                          <a:effectLst/>
                          <a:latin typeface="Times New Roman" panose="02020603050405020304" pitchFamily="18" charset="0"/>
                          <a:cs typeface="Times New Roman" panose="02020603050405020304" pitchFamily="18" charset="0"/>
                        </a:rPr>
                        <a:t>truyền</a:t>
                      </a:r>
                      <a:endParaRPr lang="en-US" sz="5400" dirty="0">
                        <a:effectLst/>
                        <a:latin typeface="Times New Roman" panose="02020603050405020304" pitchFamily="18" charset="0"/>
                        <a:ea typeface="Times New Roman" panose="02020603050405020304"/>
                        <a:cs typeface="Times New Roman" panose="02020603050405020304" pitchFamily="18" charset="0"/>
                      </a:endParaRPr>
                    </a:p>
                  </a:txBody>
                  <a:tcPr marL="47625" marR="47625" marT="47625" marB="47625"/>
                </a:tc>
                <a:extLst>
                  <a:ext uri="{0D108BD9-81ED-4DB2-BD59-A6C34878D82A}">
                    <a16:rowId xmlns:a16="http://schemas.microsoft.com/office/drawing/2014/main" val="10004"/>
                  </a:ext>
                </a:extLst>
              </a:tr>
            </a:tbl>
          </a:graphicData>
        </a:graphic>
      </p:graphicFrame>
      <p:pic>
        <p:nvPicPr>
          <p:cNvPr id="12" name="Picture 11" descr="Description: https://baihoc.net/sites/default/files/styles/node600/public/screenshot_49.png?itok=cYms0y2i"/>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09900"/>
            <a:ext cx="3352800" cy="1524000"/>
          </a:xfrm>
          <a:prstGeom prst="rect">
            <a:avLst/>
          </a:prstGeom>
          <a:noFill/>
          <a:ln>
            <a:noFill/>
          </a:ln>
        </p:spPr>
      </p:pic>
      <p:pic>
        <p:nvPicPr>
          <p:cNvPr id="13" name="Picture 12" descr="Description: https://baihoc.net/sites/default/files/styles/node600/public/screenshot_50.png?itok=lXejYyDB"/>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762500"/>
            <a:ext cx="3505200" cy="1371600"/>
          </a:xfrm>
          <a:prstGeom prst="rect">
            <a:avLst/>
          </a:prstGeom>
          <a:noFill/>
          <a:ln>
            <a:noFill/>
          </a:ln>
        </p:spPr>
      </p:pic>
      <p:pic>
        <p:nvPicPr>
          <p:cNvPr id="14" name="Picture 13" descr="Description: https://baihoc.net/sites/default/files/styles/node600/public/screenshot_51.png?itok=WZEQsjln"/>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362700"/>
            <a:ext cx="3352800" cy="1600200"/>
          </a:xfrm>
          <a:prstGeom prst="rect">
            <a:avLst/>
          </a:prstGeom>
          <a:noFill/>
          <a:ln>
            <a:noFill/>
          </a:ln>
        </p:spPr>
      </p:pic>
      <p:pic>
        <p:nvPicPr>
          <p:cNvPr id="15" name="Picture 14" descr="Description: https://baihoc.net/sites/default/files/styles/node600/public/screenshot_52.png?itok=xR2l-TJ2"/>
          <p:cNvPicPr/>
          <p:nvPr/>
        </p:nvPicPr>
        <p:blipFill>
          <a:blip r:embed="rId5">
            <a:extLst>
              <a:ext uri="{28A0092B-C50C-407E-A947-70E740481C1C}">
                <a14:useLocalDpi xmlns:a14="http://schemas.microsoft.com/office/drawing/2010/main" val="0"/>
              </a:ext>
            </a:extLst>
          </a:blip>
          <a:srcRect/>
          <a:stretch>
            <a:fillRect/>
          </a:stretch>
        </p:blipFill>
        <p:spPr bwMode="auto">
          <a:xfrm>
            <a:off x="4572000" y="8191500"/>
            <a:ext cx="3352800" cy="160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1865696"/>
            <a:ext cx="10591800" cy="991868"/>
          </a:xfrm>
        </p:spPr>
        <p:txBody>
          <a:bodyPr>
            <a:normAutofit fontScale="90000"/>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6800" dirty="0">
                <a:latin typeface="Times New Roman" panose="02020603050405020304" pitchFamily="18" charset="0"/>
                <a:cs typeface="Times New Roman" panose="02020603050405020304" pitchFamily="18" charset="0"/>
              </a:rPr>
              <a:t>- Virus </a:t>
            </a:r>
            <a:r>
              <a:rPr lang="en-US" sz="6800" dirty="0" err="1">
                <a:latin typeface="Times New Roman" panose="02020603050405020304" pitchFamily="18" charset="0"/>
                <a:cs typeface="Times New Roman" panose="02020603050405020304" pitchFamily="18" charset="0"/>
              </a:rPr>
              <a:t>chưa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có</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cấu</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tế</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bào</a:t>
            </a:r>
            <a:r>
              <a:rPr lang="en-US" sz="6800" dirty="0">
                <a:latin typeface="Times New Roman" panose="02020603050405020304" pitchFamily="18" charset="0"/>
                <a:cs typeface="Times New Roman" panose="02020603050405020304" pitchFamily="18" charset="0"/>
              </a:rPr>
              <a:t>. </a:t>
            </a:r>
            <a:br>
              <a:rPr lang="en-US" sz="6800" dirty="0">
                <a:latin typeface="Times New Roman" panose="02020603050405020304" pitchFamily="18" charset="0"/>
                <a:cs typeface="Times New Roman" panose="02020603050405020304" pitchFamily="18" charset="0"/>
              </a:rPr>
            </a:b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Tất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cả</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a:t>
            </a:r>
            <a:r>
              <a:rPr lang="en-US" sz="6800" dirty="0">
                <a:latin typeface="Times New Roman" panose="02020603050405020304" pitchFamily="18" charset="0"/>
                <a:cs typeface="Times New Roman" panose="02020603050405020304" pitchFamily="18" charset="0"/>
              </a:rPr>
              <a:t> virus </a:t>
            </a:r>
            <a:r>
              <a:rPr lang="en-US" sz="6800" dirty="0" err="1">
                <a:latin typeface="Times New Roman" panose="02020603050405020304" pitchFamily="18" charset="0"/>
                <a:cs typeface="Times New Roman" panose="02020603050405020304" pitchFamily="18" charset="0"/>
              </a:rPr>
              <a:t>đều</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gồm</a:t>
            </a:r>
            <a:r>
              <a:rPr lang="en-US" sz="6800" dirty="0">
                <a:latin typeface="Times New Roman" panose="02020603050405020304" pitchFamily="18" charset="0"/>
                <a:cs typeface="Times New Roman" panose="02020603050405020304" pitchFamily="18" charset="0"/>
              </a:rPr>
              <a:t> 2 </a:t>
            </a:r>
            <a:r>
              <a:rPr lang="en-US" sz="6800" dirty="0" err="1">
                <a:latin typeface="Times New Roman" panose="02020603050405020304" pitchFamily="18" charset="0"/>
                <a:cs typeface="Times New Roman" panose="02020603050405020304" pitchFamily="18" charset="0"/>
              </a:rPr>
              <a:t>thành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phần</a:t>
            </a:r>
            <a:r>
              <a:rPr lang="en-US" sz="6800" dirty="0">
                <a:latin typeface="Times New Roman" panose="02020603050405020304" pitchFamily="18" charset="0"/>
                <a:cs typeface="Times New Roman" panose="02020603050405020304" pitchFamily="18" charset="0"/>
              </a:rPr>
              <a:t>:</a:t>
            </a:r>
            <a:br>
              <a:rPr lang="en-US" sz="6800" dirty="0">
                <a:latin typeface="Times New Roman" panose="02020603050405020304" pitchFamily="18" charset="0"/>
                <a:cs typeface="Times New Roman" panose="02020603050405020304" pitchFamily="18" charset="0"/>
              </a:rPr>
            </a:b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Vỏ</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prôtêin</a:t>
            </a:r>
            <a:br>
              <a:rPr lang="en-US" sz="6800" dirty="0">
                <a:latin typeface="Times New Roman" panose="02020603050405020304" pitchFamily="18" charset="0"/>
                <a:cs typeface="Times New Roman" panose="02020603050405020304" pitchFamily="18" charset="0"/>
              </a:rPr>
            </a:b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Lõi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là</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vật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chất</a:t>
            </a:r>
            <a:r>
              <a:rPr lang="en-US" sz="6800" dirty="0">
                <a:latin typeface="Times New Roman" panose="02020603050405020304" pitchFamily="18" charset="0"/>
                <a:cs typeface="Times New Roman" panose="02020603050405020304" pitchFamily="18" charset="0"/>
              </a:rPr>
              <a:t> di </a:t>
            </a:r>
            <a:r>
              <a:rPr lang="en-US" sz="6800" dirty="0" err="1">
                <a:latin typeface="Times New Roman" panose="02020603050405020304" pitchFamily="18" charset="0"/>
                <a:cs typeface="Times New Roman" panose="02020603050405020304" pitchFamily="18" charset="0"/>
              </a:rPr>
              <a:t>truyền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ADN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hoặc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ARN</a:t>
            </a:r>
            <a:r>
              <a:rPr lang="en-US" sz="6800" dirty="0">
                <a:latin typeface="Times New Roman" panose="02020603050405020304" pitchFamily="18" charset="0"/>
                <a:cs typeface="Times New Roman" panose="02020603050405020304" pitchFamily="18" charset="0"/>
              </a:rPr>
              <a:t>)</a:t>
            </a:r>
            <a:br>
              <a:rPr lang="en-US" sz="6800" dirty="0">
                <a:latin typeface="Times New Roman" panose="02020603050405020304" pitchFamily="18" charset="0"/>
                <a:cs typeface="Times New Roman" panose="02020603050405020304" pitchFamily="18" charset="0"/>
              </a:rPr>
            </a:br>
            <a:r>
              <a:rPr lang="en-US" sz="6800" dirty="0" err="1">
                <a:latin typeface="Times New Roman" panose="02020603050405020304" pitchFamily="18" charset="0"/>
                <a:cs typeface="Times New Roman" panose="02020603050405020304" pitchFamily="18" charset="0"/>
              </a:rPr>
              <a:t>Một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số</a:t>
            </a:r>
            <a:r>
              <a:rPr lang="en-US" sz="6800" dirty="0">
                <a:latin typeface="Times New Roman" panose="02020603050405020304" pitchFamily="18" charset="0"/>
                <a:cs typeface="Times New Roman" panose="02020603050405020304" pitchFamily="18" charset="0"/>
              </a:rPr>
              <a:t> virus </a:t>
            </a:r>
            <a:r>
              <a:rPr lang="en-US" sz="6800" dirty="0" err="1">
                <a:latin typeface="Times New Roman" panose="02020603050405020304" pitchFamily="18" charset="0"/>
                <a:cs typeface="Times New Roman" panose="02020603050405020304" pitchFamily="18" charset="0"/>
              </a:rPr>
              <a:t>có</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thêm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vỏ</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ngoài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và</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gai</a:t>
            </a:r>
            <a:r>
              <a:rPr lang="en-US" sz="6800" dirty="0">
                <a:latin typeface="Times New Roman" panose="02020603050405020304" pitchFamily="18" charset="0"/>
                <a:cs typeface="Times New Roman" panose="02020603050405020304" pitchFamily="18" charset="0"/>
              </a:rPr>
              <a:t> glycoprotein.</a:t>
            </a:r>
            <a:br>
              <a:rPr lang="en-US" sz="6800" dirty="0">
                <a:latin typeface="Times New Roman" panose="02020603050405020304" pitchFamily="18" charset="0"/>
                <a:cs typeface="Times New Roman" panose="02020603050405020304" pitchFamily="18" charset="0"/>
              </a:rPr>
            </a:br>
            <a:endParaRPr lang="en-US" sz="68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27710" y="3924309"/>
            <a:ext cx="6400800" cy="3428999"/>
          </a:xfrm>
          <a:prstGeom prst="cloudCallout">
            <a:avLst/>
          </a:prstGeom>
          <a:solidFill>
            <a:srgbClr val="F79646">
              <a:lumMod val="20000"/>
              <a:lumOff val="80000"/>
            </a:srgbClr>
          </a:solidFill>
          <a:ln w="25400" cap="flat" cmpd="sng" algn="ctr">
            <a:solidFill>
              <a:srgbClr val="4F81BD">
                <a:shade val="50000"/>
              </a:srgbClr>
            </a:solidFill>
            <a:prstDash val="solid"/>
          </a:ln>
          <a:effectLst/>
        </p:spPr>
        <p:txBody>
          <a:bodyPr lIns="91044" tIns="45522" rIns="91044" bIns="45522" rtlCol="0" anchor="ctr">
            <a:noAutofit/>
          </a:bodyPr>
          <a:lstStyle/>
          <a:p>
            <a:pPr marL="0" indent="0" algn="ctr" defTabSz="910590">
              <a:spcBef>
                <a:spcPts val="0"/>
              </a:spcBef>
              <a:buNone/>
            </a:pPr>
            <a:r>
              <a:rPr lang="en-US" sz="5400" i="1" kern="0" dirty="0" err="1">
                <a:solidFill>
                  <a:sysClr val="windowText" lastClr="000000"/>
                </a:solidFill>
                <a:latin typeface="Times New Roman" panose="02020603050405020304" pitchFamily="18" charset="0"/>
                <a:cs typeface="Times New Roman" panose="02020603050405020304" pitchFamily="18" charset="0"/>
              </a:rPr>
              <a:t>Em</a:t>
            </a:r>
            <a:r>
              <a:rPr lang="en-US" sz="5400" i="1" kern="0" dirty="0">
                <a:solidFill>
                  <a:sysClr val="windowText" lastClr="000000"/>
                </a:solidFill>
                <a:latin typeface="Times New Roman" panose="02020603050405020304" pitchFamily="18" charset="0"/>
                <a:cs typeface="Times New Roman" panose="02020603050405020304" pitchFamily="18" charset="0"/>
              </a:rPr>
              <a:t> </a:t>
            </a:r>
            <a:r>
              <a:rPr lang="en-US" sz="5400" i="1" kern="0" dirty="0" err="1">
                <a:solidFill>
                  <a:sysClr val="windowText" lastClr="000000"/>
                </a:solidFill>
                <a:latin typeface="Times New Roman" panose="02020603050405020304" pitchFamily="18" charset="0"/>
                <a:cs typeface="Times New Roman" panose="02020603050405020304" pitchFamily="18" charset="0"/>
              </a:rPr>
              <a:t>hãy</a:t>
            </a:r>
            <a:r>
              <a:rPr lang="en-US" sz="5400" i="1" kern="0" dirty="0">
                <a:solidFill>
                  <a:sysClr val="windowText" lastClr="000000"/>
                </a:solidFill>
                <a:latin typeface="Times New Roman" panose="02020603050405020304" pitchFamily="18" charset="0"/>
                <a:cs typeface="Times New Roman" panose="02020603050405020304" pitchFamily="18" charset="0"/>
              </a:rPr>
              <a:t> </a:t>
            </a:r>
            <a:r>
              <a:rPr lang="en-US" sz="5400" i="1" kern="0" dirty="0" err="1">
                <a:solidFill>
                  <a:sysClr val="windowText" lastClr="000000"/>
                </a:solidFill>
                <a:latin typeface="Times New Roman" panose="02020603050405020304" pitchFamily="18" charset="0"/>
                <a:cs typeface="Times New Roman" panose="02020603050405020304" pitchFamily="18" charset="0"/>
              </a:rPr>
              <a:t>nêu</a:t>
            </a:r>
            <a:r>
              <a:rPr lang="en-US" sz="5400" i="1" kern="0" dirty="0">
                <a:solidFill>
                  <a:sysClr val="windowText" lastClr="000000"/>
                </a:solidFill>
                <a:latin typeface="Times New Roman" panose="02020603050405020304" pitchFamily="18" charset="0"/>
                <a:cs typeface="Times New Roman" panose="02020603050405020304" pitchFamily="18" charset="0"/>
              </a:rPr>
              <a:t> </a:t>
            </a:r>
            <a:r>
              <a:rPr lang="en-US" sz="5400" i="1" kern="0" dirty="0" err="1">
                <a:solidFill>
                  <a:sysClr val="windowText" lastClr="000000"/>
                </a:solidFill>
                <a:latin typeface="Times New Roman" panose="02020603050405020304" pitchFamily="18" charset="0"/>
                <a:cs typeface="Times New Roman" panose="02020603050405020304" pitchFamily="18" charset="0"/>
              </a:rPr>
              <a:t>cấu</a:t>
            </a:r>
            <a:r>
              <a:rPr lang="en-US" sz="5400" i="1" kern="0" dirty="0">
                <a:solidFill>
                  <a:sysClr val="windowText" lastClr="000000"/>
                </a:solidFill>
                <a:latin typeface="Times New Roman" panose="02020603050405020304" pitchFamily="18" charset="0"/>
                <a:cs typeface="Times New Roman" panose="02020603050405020304" pitchFamily="18" charset="0"/>
              </a:rPr>
              <a:t> </a:t>
            </a:r>
            <a:r>
              <a:rPr lang="en-US" sz="5400" i="1" kern="0" dirty="0" err="1">
                <a:solidFill>
                  <a:sysClr val="windowText" lastClr="000000"/>
                </a:solidFill>
                <a:latin typeface="Times New Roman" panose="02020603050405020304" pitchFamily="18" charset="0"/>
                <a:cs typeface="Times New Roman" panose="02020603050405020304" pitchFamily="18" charset="0"/>
              </a:rPr>
              <a:t>tạo</a:t>
            </a:r>
            <a:r>
              <a:rPr lang="en-US" sz="5400" i="1" kern="0" dirty="0">
                <a:solidFill>
                  <a:sysClr val="windowText" lastClr="000000"/>
                </a:solidFill>
                <a:latin typeface="Times New Roman" panose="02020603050405020304" pitchFamily="18" charset="0"/>
                <a:cs typeface="Times New Roman" panose="02020603050405020304" pitchFamily="18" charset="0"/>
              </a:rPr>
              <a:t> </a:t>
            </a:r>
            <a:r>
              <a:rPr lang="en-US" sz="5400" i="1" kern="0" dirty="0" err="1">
                <a:solidFill>
                  <a:sysClr val="windowText" lastClr="000000"/>
                </a:solidFill>
                <a:latin typeface="Times New Roman" panose="02020603050405020304" pitchFamily="18" charset="0"/>
                <a:cs typeface="Times New Roman" panose="02020603050405020304" pitchFamily="18" charset="0"/>
              </a:rPr>
              <a:t>của</a:t>
            </a:r>
            <a:r>
              <a:rPr lang="en-US" sz="5400" i="1" kern="0" dirty="0">
                <a:solidFill>
                  <a:sysClr val="windowText" lastClr="000000"/>
                </a:solidFill>
                <a:latin typeface="Times New Roman" panose="02020603050405020304" pitchFamily="18" charset="0"/>
                <a:cs typeface="Times New Roman" panose="02020603050405020304" pitchFamily="18" charset="0"/>
              </a:rPr>
              <a:t> virus?</a:t>
            </a:r>
            <a:endParaRPr lang="en-US" sz="54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94204" y="342902"/>
            <a:ext cx="9855200" cy="1461912"/>
          </a:xfrm>
          <a:prstGeom prst="rect">
            <a:avLst/>
          </a:prstGeom>
          <a:solidFill>
            <a:srgbClr val="FFC000"/>
          </a:solidFill>
          <a:ln>
            <a:solidFill>
              <a:srgbClr val="FF0000"/>
            </a:solidFill>
          </a:ln>
        </p:spPr>
        <p:txBody>
          <a:bodyPr wrap="square" lIns="91037" tIns="45518" rIns="91037" bIns="45518" rtlCol="0">
            <a:spAutoFit/>
          </a:bodyPr>
          <a:lstStyle/>
          <a:p>
            <a:pPr algn="ctr"/>
            <a:r>
              <a:rPr lang="en-US" sz="8900" dirty="0">
                <a:solidFill>
                  <a:srgbClr val="FF0000"/>
                </a:solidFill>
                <a:latin typeface="Times New Roman" panose="02020603050405020304" pitchFamily="18" charset="0"/>
                <a:cs typeface="Times New Roman" panose="02020603050405020304" pitchFamily="18" charset="0"/>
              </a:rPr>
              <a:t>II. </a:t>
            </a:r>
            <a:r>
              <a:rPr lang="en-US" sz="8900" dirty="0" err="1">
                <a:solidFill>
                  <a:srgbClr val="FF0000"/>
                </a:solidFill>
                <a:latin typeface="Times New Roman" panose="02020603050405020304" pitchFamily="18" charset="0"/>
                <a:cs typeface="Times New Roman" panose="02020603050405020304" pitchFamily="18" charset="0"/>
              </a:rPr>
              <a:t>Cấu</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tạo</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của</a:t>
            </a:r>
            <a:r>
              <a:rPr lang="en-US" sz="8900" dirty="0">
                <a:solidFill>
                  <a:srgbClr val="FF0000"/>
                </a:solidFill>
                <a:latin typeface="Times New Roman" panose="02020603050405020304" pitchFamily="18" charset="0"/>
                <a:cs typeface="Times New Roman" panose="02020603050405020304" pitchFamily="18" charset="0"/>
              </a:rPr>
              <a:t> virus </a:t>
            </a:r>
          </a:p>
        </p:txBody>
      </p:sp>
      <p:pic>
        <p:nvPicPr>
          <p:cNvPr id="7" name="Picture 6" descr="Book-09">
            <a:hlinkClick r:id="" action="ppaction://noaction"/>
          </p:cNvPr>
          <p:cNvPicPr>
            <a:picLocks noChangeAspect="1" noChangeArrowheads="1" noCrop="1"/>
          </p:cNvPicPr>
          <p:nvPr/>
        </p:nvPicPr>
        <p:blipFill>
          <a:blip r:embed="rId2"/>
          <a:srcRect/>
          <a:stretch>
            <a:fillRect/>
          </a:stretch>
        </p:blipFill>
        <p:spPr bwMode="auto">
          <a:xfrm>
            <a:off x="863663" y="266700"/>
            <a:ext cx="24130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71600" y="1790765"/>
            <a:ext cx="16002000" cy="7162799"/>
          </a:xfrm>
          <a:prstGeom prst="cloudCallout">
            <a:avLst/>
          </a:prstGeom>
          <a:solidFill>
            <a:srgbClr val="F79646">
              <a:lumMod val="20000"/>
              <a:lumOff val="80000"/>
            </a:srgbClr>
          </a:solidFill>
          <a:ln w="25400" cap="flat" cmpd="sng" algn="ctr">
            <a:solidFill>
              <a:srgbClr val="4F81BD">
                <a:shade val="50000"/>
              </a:srgbClr>
            </a:solidFill>
            <a:prstDash val="solid"/>
          </a:ln>
          <a:effectLst/>
        </p:spPr>
        <p:txBody>
          <a:bodyPr lIns="91044" tIns="45522" rIns="91044" bIns="45522" rtlCol="0" anchor="ctr">
            <a:noAutofit/>
          </a:bodyPr>
          <a:lstStyle/>
          <a:p>
            <a:pPr marL="0" indent="0" algn="ctr" defTabSz="910590">
              <a:spcBef>
                <a:spcPts val="0"/>
              </a:spcBef>
              <a:buNone/>
            </a:pP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Em</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hãy</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nghiên</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cứu</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phần</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thông</a:t>
            </a:r>
            <a:r>
              <a:rPr lang="en-US" sz="8000" i="1" kern="0" dirty="0">
                <a:solidFill>
                  <a:sysClr val="windowText" lastClr="000000"/>
                </a:solidFill>
                <a:latin typeface="Times New Roman" panose="02020603050405020304" pitchFamily="18" charset="0"/>
                <a:cs typeface="Times New Roman" panose="02020603050405020304" pitchFamily="18" charset="0"/>
              </a:rPr>
              <a:t> tin </a:t>
            </a:r>
            <a:r>
              <a:rPr lang="en-US" sz="8000" i="1" kern="0" dirty="0" err="1">
                <a:solidFill>
                  <a:sysClr val="windowText" lastClr="000000"/>
                </a:solidFill>
                <a:latin typeface="Times New Roman" panose="02020603050405020304" pitchFamily="18" charset="0"/>
                <a:cs typeface="Times New Roman" panose="02020603050405020304" pitchFamily="18" charset="0"/>
              </a:rPr>
              <a:t>trong</a:t>
            </a:r>
            <a:r>
              <a:rPr lang="en-US" sz="8000" i="1" kern="0" dirty="0">
                <a:solidFill>
                  <a:sysClr val="windowText" lastClr="000000"/>
                </a:solidFill>
                <a:latin typeface="Times New Roman" panose="02020603050405020304" pitchFamily="18" charset="0"/>
                <a:cs typeface="Times New Roman" panose="02020603050405020304" pitchFamily="18" charset="0"/>
              </a:rPr>
              <a:t> SGK </a:t>
            </a:r>
            <a:r>
              <a:rPr lang="en-US" sz="8000" i="1" kern="0" dirty="0" err="1">
                <a:solidFill>
                  <a:sysClr val="windowText" lastClr="000000"/>
                </a:solidFill>
                <a:latin typeface="Times New Roman" panose="02020603050405020304" pitchFamily="18" charset="0"/>
                <a:cs typeface="Times New Roman" panose="02020603050405020304" pitchFamily="18" charset="0"/>
              </a:rPr>
              <a:t>cho</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cô</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biết</a:t>
            </a:r>
            <a:r>
              <a:rPr lang="en-US" sz="8000" i="1" kern="0" dirty="0">
                <a:solidFill>
                  <a:sysClr val="windowText" lastClr="000000"/>
                </a:solidFill>
                <a:latin typeface="Times New Roman" panose="02020603050405020304" pitchFamily="18" charset="0"/>
                <a:cs typeface="Times New Roman" panose="02020603050405020304" pitchFamily="18" charset="0"/>
              </a:rPr>
              <a:t> virus có </a:t>
            </a:r>
            <a:r>
              <a:rPr lang="en-US" sz="8000" i="1" kern="0" dirty="0" err="1">
                <a:solidFill>
                  <a:sysClr val="windowText" lastClr="000000"/>
                </a:solidFill>
                <a:latin typeface="Times New Roman" panose="02020603050405020304" pitchFamily="18" charset="0"/>
                <a:cs typeface="Times New Roman" panose="02020603050405020304" pitchFamily="18" charset="0"/>
              </a:rPr>
              <a:t>vai</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tro</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va</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ứng</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dụng</a:t>
            </a:r>
            <a:r>
              <a:rPr lang="en-US" sz="8000" i="1" kern="0" dirty="0">
                <a:solidFill>
                  <a:sysClr val="windowText" lastClr="000000"/>
                </a:solidFill>
                <a:latin typeface="Times New Roman" panose="02020603050405020304" pitchFamily="18" charset="0"/>
                <a:cs typeface="Times New Roman" panose="02020603050405020304" pitchFamily="18" charset="0"/>
              </a:rPr>
              <a:t> </a:t>
            </a:r>
            <a:r>
              <a:rPr lang="en-US" sz="8000" i="1" kern="0" dirty="0" err="1">
                <a:solidFill>
                  <a:sysClr val="windowText" lastClr="000000"/>
                </a:solidFill>
                <a:latin typeface="Times New Roman" panose="02020603050405020304" pitchFamily="18" charset="0"/>
                <a:cs typeface="Times New Roman" panose="02020603050405020304" pitchFamily="18" charset="0"/>
              </a:rPr>
              <a:t>gi</a:t>
            </a:r>
            <a:r>
              <a:rPr lang="en-US" sz="8000" i="1" kern="0" dirty="0">
                <a:solidFill>
                  <a:sysClr val="windowText" lastClr="000000"/>
                </a:solidFill>
                <a:latin typeface="Times New Roman" panose="02020603050405020304" pitchFamily="18" charset="0"/>
                <a:cs typeface="Times New Roman" panose="02020603050405020304" pitchFamily="18" charset="0"/>
              </a:rPr>
              <a:t>̀?</a:t>
            </a:r>
            <a:endParaRPr lang="en-US" sz="80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62000" y="266764"/>
            <a:ext cx="15544800" cy="1323440"/>
          </a:xfrm>
          <a:prstGeom prst="rect">
            <a:avLst/>
          </a:prstGeom>
          <a:noFill/>
        </p:spPr>
        <p:txBody>
          <a:bodyPr wrap="square" lIns="91053" tIns="45527" rIns="91053" bIns="45527" rtlCol="0">
            <a:spAutoFit/>
          </a:bodyPr>
          <a:lstStyle/>
          <a:p>
            <a:r>
              <a:rPr lang="en-US" sz="8000" dirty="0">
                <a:solidFill>
                  <a:srgbClr val="FF0000"/>
                </a:solidFill>
                <a:latin typeface="Times New Roman" panose="02020603050405020304" pitchFamily="18" charset="0"/>
                <a:cs typeface="Times New Roman" panose="02020603050405020304" pitchFamily="18" charset="0"/>
              </a:rPr>
              <a:t>III. </a:t>
            </a:r>
            <a:r>
              <a:rPr lang="en-US" sz="8000" dirty="0" err="1">
                <a:solidFill>
                  <a:srgbClr val="FF0000"/>
                </a:solidFill>
                <a:latin typeface="Times New Roman" panose="02020603050405020304" pitchFamily="18" charset="0"/>
                <a:cs typeface="Times New Roman" panose="02020603050405020304" pitchFamily="18" charset="0"/>
              </a:rPr>
              <a:t>Vai</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tro</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va</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ứng</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dụng</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của</a:t>
            </a:r>
            <a:r>
              <a:rPr lang="en-US" sz="8000" dirty="0">
                <a:solidFill>
                  <a:srgbClr val="FF0000"/>
                </a:solidFill>
                <a:latin typeface="Times New Roman" panose="02020603050405020304" pitchFamily="18" charset="0"/>
                <a:cs typeface="Times New Roman" panose="02020603050405020304" pitchFamily="18" charset="0"/>
              </a:rPr>
              <a:t> virus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16459200" cy="1638300"/>
          </a:xfrm>
          <a:solidFill>
            <a:srgbClr val="FFC000"/>
          </a:solidFill>
          <a:ln>
            <a:solidFill>
              <a:srgbClr val="FF0000"/>
            </a:solidFill>
          </a:ln>
        </p:spPr>
        <p:txBody>
          <a:bodyPr>
            <a:normAutofit fontScale="90000"/>
          </a:bodyPr>
          <a:lstStyle/>
          <a:p>
            <a:r>
              <a:rPr lang="en-US" sz="9800" b="1" dirty="0">
                <a:solidFill>
                  <a:srgbClr val="FF0000"/>
                </a:solidFill>
                <a:latin typeface="Times New Roman" panose="02020603050405020304" pitchFamily="18" charset="0"/>
                <a:cs typeface="Times New Roman" panose="02020603050405020304" pitchFamily="18" charset="0"/>
              </a:rPr>
              <a:t>III. </a:t>
            </a:r>
            <a:r>
              <a:rPr lang="en-US" sz="9800" b="1" dirty="0" err="1">
                <a:solidFill>
                  <a:srgbClr val="FF0000"/>
                </a:solidFill>
                <a:latin typeface="Times New Roman" panose="02020603050405020304" pitchFamily="18" charset="0"/>
                <a:cs typeface="Times New Roman" panose="02020603050405020304" pitchFamily="18" charset="0"/>
              </a:rPr>
              <a:t>Vai</a:t>
            </a:r>
            <a:r>
              <a:rPr lang="en-US" sz="9800" b="1" dirty="0">
                <a:solidFill>
                  <a:srgbClr val="FF0000"/>
                </a:solidFill>
                <a:latin typeface="Times New Roman" panose="02020603050405020304" pitchFamily="18" charset="0"/>
                <a:cs typeface="Times New Roman" panose="02020603050405020304" pitchFamily="18" charset="0"/>
              </a:rPr>
              <a:t> </a:t>
            </a:r>
            <a:r>
              <a:rPr lang="en-US" sz="9800" b="1" dirty="0" err="1">
                <a:solidFill>
                  <a:srgbClr val="FF0000"/>
                </a:solidFill>
                <a:latin typeface="Times New Roman" panose="02020603050405020304" pitchFamily="18" charset="0"/>
                <a:cs typeface="Times New Roman" panose="02020603050405020304" pitchFamily="18" charset="0"/>
              </a:rPr>
              <a:t>trò</a:t>
            </a:r>
            <a:r>
              <a:rPr lang="en-US" sz="9800" b="1" dirty="0">
                <a:solidFill>
                  <a:srgbClr val="FF0000"/>
                </a:solidFill>
                <a:latin typeface="Times New Roman" panose="02020603050405020304" pitchFamily="18" charset="0"/>
                <a:cs typeface="Times New Roman" panose="02020603050405020304" pitchFamily="18" charset="0"/>
              </a:rPr>
              <a:t> </a:t>
            </a:r>
            <a:r>
              <a:rPr lang="en-US" sz="9800" b="1" dirty="0" err="1">
                <a:solidFill>
                  <a:srgbClr val="FF0000"/>
                </a:solidFill>
                <a:latin typeface="Times New Roman" panose="02020603050405020304" pitchFamily="18" charset="0"/>
                <a:cs typeface="Times New Roman" panose="02020603050405020304" pitchFamily="18" charset="0"/>
              </a:rPr>
              <a:t>và</a:t>
            </a:r>
            <a:r>
              <a:rPr lang="en-US" sz="9800" b="1" dirty="0">
                <a:solidFill>
                  <a:srgbClr val="FF0000"/>
                </a:solidFill>
                <a:latin typeface="Times New Roman" panose="02020603050405020304" pitchFamily="18" charset="0"/>
                <a:cs typeface="Times New Roman" panose="02020603050405020304" pitchFamily="18" charset="0"/>
              </a:rPr>
              <a:t> </a:t>
            </a:r>
            <a:r>
              <a:rPr lang="en-US" sz="9800" b="1" dirty="0" err="1">
                <a:solidFill>
                  <a:srgbClr val="FF0000"/>
                </a:solidFill>
                <a:latin typeface="Times New Roman" panose="02020603050405020304" pitchFamily="18" charset="0"/>
                <a:cs typeface="Times New Roman" panose="02020603050405020304" pitchFamily="18" charset="0"/>
              </a:rPr>
              <a:t>ứng</a:t>
            </a:r>
            <a:r>
              <a:rPr lang="en-US" sz="9800" b="1" dirty="0">
                <a:solidFill>
                  <a:srgbClr val="FF0000"/>
                </a:solidFill>
                <a:latin typeface="Times New Roman" panose="02020603050405020304" pitchFamily="18" charset="0"/>
                <a:cs typeface="Times New Roman" panose="02020603050405020304" pitchFamily="18" charset="0"/>
              </a:rPr>
              <a:t> </a:t>
            </a:r>
            <a:r>
              <a:rPr lang="en-US" sz="9800" b="1" dirty="0" err="1">
                <a:solidFill>
                  <a:srgbClr val="FF0000"/>
                </a:solidFill>
                <a:latin typeface="Times New Roman" panose="02020603050405020304" pitchFamily="18" charset="0"/>
                <a:cs typeface="Times New Roman" panose="02020603050405020304" pitchFamily="18" charset="0"/>
              </a:rPr>
              <a:t>dụng</a:t>
            </a:r>
            <a:r>
              <a:rPr lang="en-US" sz="9800" b="1" dirty="0">
                <a:solidFill>
                  <a:srgbClr val="FF0000"/>
                </a:solidFill>
                <a:latin typeface="Times New Roman" panose="02020603050405020304" pitchFamily="18" charset="0"/>
                <a:cs typeface="Times New Roman" panose="02020603050405020304" pitchFamily="18" charset="0"/>
              </a:rPr>
              <a:t> </a:t>
            </a:r>
            <a:r>
              <a:rPr lang="en-US" sz="9800" b="1" dirty="0" err="1">
                <a:solidFill>
                  <a:srgbClr val="FF0000"/>
                </a:solidFill>
                <a:latin typeface="Times New Roman" panose="02020603050405020304" pitchFamily="18" charset="0"/>
                <a:cs typeface="Times New Roman" panose="02020603050405020304" pitchFamily="18" charset="0"/>
              </a:rPr>
              <a:t>của</a:t>
            </a:r>
            <a:r>
              <a:rPr lang="en-US" sz="9800" b="1" dirty="0">
                <a:solidFill>
                  <a:srgbClr val="FF0000"/>
                </a:solidFill>
                <a:latin typeface="Times New Roman" panose="02020603050405020304" pitchFamily="18" charset="0"/>
                <a:cs typeface="Times New Roman" panose="02020603050405020304" pitchFamily="18" charset="0"/>
              </a:rPr>
              <a:t> virus</a:t>
            </a:r>
            <a:br>
              <a:rPr lang="en-US" b="1" dirty="0">
                <a:solidFill>
                  <a:srgbClr val="000000"/>
                </a:solidFill>
                <a:latin typeface="Open Sans"/>
              </a:rPr>
            </a:br>
            <a:endParaRPr lang="en-US" dirty="0"/>
          </a:p>
        </p:txBody>
      </p:sp>
      <p:sp>
        <p:nvSpPr>
          <p:cNvPr id="3" name="Content Placeholder 2"/>
          <p:cNvSpPr>
            <a:spLocks noGrp="1"/>
          </p:cNvSpPr>
          <p:nvPr>
            <p:ph idx="1"/>
          </p:nvPr>
        </p:nvSpPr>
        <p:spPr>
          <a:xfrm>
            <a:off x="1981200" y="2400300"/>
            <a:ext cx="16002000" cy="7315200"/>
          </a:xfrm>
        </p:spPr>
        <p:txBody>
          <a:bodyPr>
            <a:noAutofit/>
          </a:bodyPr>
          <a:lstStyle/>
          <a:p>
            <a:pPr marL="0" indent="0" algn="just">
              <a:buNone/>
            </a:pPr>
            <a:r>
              <a:rPr lang="en-US" sz="5400" dirty="0">
                <a:solidFill>
                  <a:srgbClr val="000000"/>
                </a:solidFill>
                <a:latin typeface="Times New Roman" panose="02020603050405020304" pitchFamily="18" charset="0"/>
                <a:cs typeface="Times New Roman" panose="02020603050405020304" pitchFamily="18" charset="0"/>
              </a:rPr>
              <a:t>- </a:t>
            </a:r>
            <a:r>
              <a:rPr lang="vi-VN" sz="5400" dirty="0">
                <a:solidFill>
                  <a:srgbClr val="000000"/>
                </a:solidFill>
                <a:latin typeface="Times New Roman" panose="02020603050405020304" pitchFamily="18" charset="0"/>
                <a:cs typeface="Times New Roman" panose="02020603050405020304" pitchFamily="18" charset="0"/>
              </a:rPr>
              <a:t>Virus có vai trò quan trọng được ứng dụng rộng rãi trong y học </a:t>
            </a:r>
            <a:r>
              <a:rPr lang="en-US" sz="5400" dirty="0" err="1">
                <a:solidFill>
                  <a:srgbClr val="000000"/>
                </a:solidFill>
                <a:latin typeface="Times New Roman" panose="02020603050405020304" pitchFamily="18" charset="0"/>
                <a:cs typeface="Times New Roman" panose="02020603050405020304" pitchFamily="18" charset="0"/>
              </a:rPr>
              <a:t>va</a:t>
            </a:r>
            <a:r>
              <a:rPr lang="en-US" sz="5400" dirty="0">
                <a:solidFill>
                  <a:srgbClr val="000000"/>
                </a:solidFill>
                <a:latin typeface="Times New Roman" panose="02020603050405020304" pitchFamily="18" charset="0"/>
                <a:cs typeface="Times New Roman" panose="02020603050405020304" pitchFamily="18" charset="0"/>
              </a:rPr>
              <a:t>̀ </a:t>
            </a:r>
            <a:r>
              <a:rPr lang="vi-VN" sz="5400" dirty="0">
                <a:solidFill>
                  <a:srgbClr val="000000"/>
                </a:solidFill>
                <a:latin typeface="Times New Roman" panose="02020603050405020304" pitchFamily="18" charset="0"/>
                <a:cs typeface="Times New Roman" panose="02020603050405020304" pitchFamily="18" charset="0"/>
              </a:rPr>
              <a:t>nông nghiệp</a:t>
            </a:r>
            <a:r>
              <a:rPr lang="en-US" sz="5400" dirty="0">
                <a:solidFill>
                  <a:srgbClr val="000000"/>
                </a:solidFill>
                <a:latin typeface="Times New Roman" panose="02020603050405020304" pitchFamily="18" charset="0"/>
                <a:cs typeface="Times New Roman" panose="02020603050405020304" pitchFamily="18" charset="0"/>
              </a:rPr>
              <a:t>.</a:t>
            </a:r>
          </a:p>
          <a:p>
            <a:pPr algn="just">
              <a:buFontTx/>
              <a:buChar char="-"/>
            </a:pP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y </a:t>
            </a:r>
            <a:r>
              <a:rPr lang="en-US" sz="5400" dirty="0" err="1">
                <a:latin typeface="Times New Roman" panose="02020603050405020304" pitchFamily="18" charset="0"/>
                <a:cs typeface="Times New Roman" panose="02020603050405020304" pitchFamily="18" charset="0"/>
              </a:rPr>
              <a:t>học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xuất</a:t>
            </a:r>
            <a:r>
              <a:rPr lang="en-US" sz="5400" dirty="0">
                <a:latin typeface="Times New Roman" panose="02020603050405020304" pitchFamily="18" charset="0"/>
                <a:cs typeface="Times New Roman" panose="02020603050405020304" pitchFamily="18" charset="0"/>
              </a:rPr>
              <a:t> vaccine, hormone, protein,…</a:t>
            </a:r>
          </a:p>
          <a:p>
            <a:pPr algn="just">
              <a:buFontTx/>
              <a:buChar char="-"/>
            </a:pP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nghiệp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thuốc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chuyển</a:t>
            </a:r>
            <a:r>
              <a:rPr lang="en-US" sz="5400" dirty="0">
                <a:latin typeface="Times New Roman" panose="02020603050405020304" pitchFamily="18" charset="0"/>
                <a:cs typeface="Times New Roman" panose="02020603050405020304" pitchFamily="18" charset="0"/>
              </a:rPr>
              <a:t> gen </a:t>
            </a:r>
            <a:r>
              <a:rPr lang="en-US" sz="5400" dirty="0" err="1">
                <a:latin typeface="Times New Roman" panose="02020603050405020304" pitchFamily="18" charset="0"/>
                <a:cs typeface="Times New Roman" panose="02020603050405020304" pitchFamily="18" charset="0"/>
              </a:rPr>
              <a:t>tư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loài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này</a:t>
            </a:r>
            <a:r>
              <a:rPr lang="en-US" sz="5400" dirty="0">
                <a:latin typeface="Times New Roman" panose="02020603050405020304" pitchFamily="18" charset="0"/>
                <a:cs typeface="Times New Roman" panose="02020603050405020304" pitchFamily="18" charset="0"/>
              </a:rPr>
              <a:t> sang </a:t>
            </a:r>
            <a:r>
              <a:rPr lang="en-US" sz="5400" dirty="0" err="1">
                <a:latin typeface="Times New Roman" panose="02020603050405020304" pitchFamily="18" charset="0"/>
                <a:cs typeface="Times New Roman" panose="02020603050405020304" pitchFamily="18" charset="0"/>
              </a:rPr>
              <a:t>loài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khác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góp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nuôi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trồng</a:t>
            </a:r>
            <a:r>
              <a:rPr lang="en-US" sz="5400" dirty="0">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suất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kháng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bệnh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tốt</a:t>
            </a:r>
            <a:r>
              <a:rPr lang="en-US" sz="5400" dirty="0">
                <a:latin typeface="Times New Roman" panose="02020603050405020304" pitchFamily="18" charset="0"/>
                <a:cs typeface="Times New Roman" panose="02020603050405020304" pitchFamily="18" charset="0"/>
              </a:rPr>
              <a:t>,…</a:t>
            </a:r>
          </a:p>
          <a:p>
            <a:pPr marL="0" indent="0" algn="just">
              <a:buNone/>
            </a:pPr>
            <a:r>
              <a:rPr lang="en-US" sz="5400" dirty="0">
                <a:latin typeface="Times New Roman" panose="02020603050405020304" pitchFamily="18" charset="0"/>
                <a:cs typeface="Times New Roman" panose="02020603050405020304" pitchFamily="18" charset="0"/>
              </a:rPr>
              <a:t>Ví dụ: </a:t>
            </a:r>
            <a:r>
              <a:rPr lang="en-US" sz="5400" dirty="0" err="1">
                <a:latin typeface="Times New Roman" panose="02020603050405020304" pitchFamily="18" charset="0"/>
                <a:cs typeface="Times New Roman" panose="02020603050405020304" pitchFamily="18" charset="0"/>
              </a:rPr>
              <a:t>giống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vàng</a:t>
            </a:r>
            <a:r>
              <a:rPr lang="en-US" sz="5400" dirty="0">
                <a:latin typeface="Times New Roman" panose="02020603050405020304" pitchFamily="18" charset="0"/>
                <a:cs typeface="Times New Roman" panose="02020603050405020304" pitchFamily="18" charset="0"/>
              </a:rPr>
              <a:t>”,…</a:t>
            </a:r>
          </a:p>
        </p:txBody>
      </p:sp>
      <p:pic>
        <p:nvPicPr>
          <p:cNvPr id="4" name="Picture 3" descr="Book-09">
            <a:hlinkClick r:id="" action="ppaction://noaction"/>
          </p:cNvPr>
          <p:cNvPicPr>
            <a:picLocks noChangeAspect="1" noChangeArrowheads="1" noCrop="1"/>
          </p:cNvPicPr>
          <p:nvPr/>
        </p:nvPicPr>
        <p:blipFill>
          <a:blip r:embed="rId2"/>
          <a:srcRect/>
          <a:stretch>
            <a:fillRect/>
          </a:stretch>
        </p:blipFill>
        <p:spPr bwMode="auto">
          <a:xfrm>
            <a:off x="-50799" y="1562100"/>
            <a:ext cx="24130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
            <a:ext cx="15316200" cy="1676400"/>
          </a:xfrm>
        </p:spPr>
        <p:txBody>
          <a:bodyPr>
            <a:noAutofit/>
          </a:bodyPr>
          <a:lstStyle/>
          <a:p>
            <a:pPr algn="l"/>
            <a:r>
              <a:rPr lang="en-US" sz="6000" b="1" dirty="0">
                <a:solidFill>
                  <a:srgbClr val="FF0000"/>
                </a:solidFill>
                <a:latin typeface="Times New Roman" panose="02020603050405020304" pitchFamily="18" charset="0"/>
                <a:cs typeface="Times New Roman" panose="02020603050405020304" pitchFamily="18" charset="0"/>
              </a:rPr>
              <a:t>IV. </a:t>
            </a:r>
            <a:r>
              <a:rPr lang="en-US" sz="6000" b="1" dirty="0" err="1">
                <a:solidFill>
                  <a:srgbClr val="FF0000"/>
                </a:solidFill>
                <a:latin typeface="Times New Roman" panose="02020603050405020304" pitchFamily="18" charset="0"/>
                <a:cs typeface="Times New Roman" panose="02020603050405020304" pitchFamily="18" charset="0"/>
              </a:rPr>
              <a:t>Một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số</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r>
              <a:rPr lang="en-US" sz="6000" b="1" dirty="0">
                <a:solidFill>
                  <a:srgbClr val="FF0000"/>
                </a:solidFill>
                <a:latin typeface="Times New Roman" panose="02020603050405020304" pitchFamily="18" charset="0"/>
                <a:cs typeface="Times New Roman" panose="02020603050405020304" pitchFamily="18" charset="0"/>
              </a:rPr>
              <a:t> do virus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cách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br>
              <a:rPr lang="en-US" sz="6000" b="1" dirty="0">
                <a:solidFill>
                  <a:srgbClr val="000000"/>
                </a:solidFill>
                <a:latin typeface="Times New Roman" panose="02020603050405020304" pitchFamily="18" charset="0"/>
                <a:cs typeface="Times New Roman" panose="02020603050405020304" pitchFamily="18" charset="0"/>
              </a:rPr>
            </a:br>
            <a:endParaRPr lang="en-US" sz="6000" dirty="0">
              <a:latin typeface="Times New Roman" panose="02020603050405020304" pitchFamily="18" charset="0"/>
              <a:cs typeface="Times New Roman" panose="02020603050405020304" pitchFamily="18" charset="0"/>
            </a:endParaRPr>
          </a:p>
        </p:txBody>
      </p:sp>
      <p:sp>
        <p:nvSpPr>
          <p:cNvPr id="5" name="Content Placeholder 3"/>
          <p:cNvSpPr txBox="1"/>
          <p:nvPr/>
        </p:nvSpPr>
        <p:spPr>
          <a:xfrm>
            <a:off x="2667000" y="1409700"/>
            <a:ext cx="13030200" cy="7547264"/>
          </a:xfrm>
          <a:prstGeom prst="cloudCallout">
            <a:avLst/>
          </a:prstGeom>
          <a:solidFill>
            <a:srgbClr val="F79646">
              <a:lumMod val="20000"/>
              <a:lumOff val="80000"/>
            </a:srgbClr>
          </a:solidFill>
          <a:ln w="25400" cap="flat" cmpd="sng" algn="ctr">
            <a:solidFill>
              <a:srgbClr val="4F81BD">
                <a:shade val="50000"/>
              </a:srgbClr>
            </a:solidFill>
            <a:prstDash val="solid"/>
          </a:ln>
          <a:effectLst/>
        </p:spPr>
        <p:txBody>
          <a:bodyPr vert="horz" lIns="91044" tIns="45522" rIns="91044" bIns="45522" rtlCol="0" anchor="ctr">
            <a:noAutofit/>
          </a:bodyPr>
          <a:lstStyle>
            <a:lvl1pPr marL="547370" indent="-547370" algn="l" defTabSz="1459230"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5545" indent="-455930" algn="l" defTabSz="1459230"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3720" indent="-364490" algn="l" defTabSz="145923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5333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8295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1256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218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116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077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lvl="0" indent="0" algn="ctr" defTabSz="910590">
              <a:buNone/>
            </a:pPr>
            <a:r>
              <a:rPr lang="vi-VN" sz="5400" dirty="0">
                <a:solidFill>
                  <a:srgbClr val="000000"/>
                </a:solidFill>
                <a:latin typeface="+mj-lt"/>
              </a:rPr>
              <a:t>Đọc thông tin </a:t>
            </a:r>
            <a:r>
              <a:rPr lang="en-US" sz="5400" dirty="0" err="1">
                <a:solidFill>
                  <a:srgbClr val="000000"/>
                </a:solidFill>
                <a:latin typeface="+mj-lt"/>
              </a:rPr>
              <a:t>trong</a:t>
            </a:r>
            <a:r>
              <a:rPr lang="en-US" sz="5400" dirty="0">
                <a:solidFill>
                  <a:srgbClr val="000000"/>
                </a:solidFill>
                <a:latin typeface="+mj-lt"/>
              </a:rPr>
              <a:t> SGK</a:t>
            </a:r>
            <a:r>
              <a:rPr lang="vi-VN" sz="5400" dirty="0">
                <a:solidFill>
                  <a:srgbClr val="000000"/>
                </a:solidFill>
                <a:latin typeface="+mj-lt"/>
              </a:rPr>
              <a:t>, kể tên các bệnh do virus gây ra. Ngoài các bệnh đó, virus còn gây ra các bệnh nào khác mà em biết?</a:t>
            </a:r>
          </a:p>
        </p:txBody>
      </p:sp>
      <p:sp>
        <p:nvSpPr>
          <p:cNvPr id="7" name="Rectangle 6"/>
          <p:cNvSpPr/>
          <p:nvPr/>
        </p:nvSpPr>
        <p:spPr>
          <a:xfrm>
            <a:off x="3810000" y="3848100"/>
            <a:ext cx="11658600" cy="2585323"/>
          </a:xfrm>
          <a:prstGeom prst="rect">
            <a:avLst/>
          </a:prstGeom>
        </p:spPr>
        <p:txBody>
          <a:bodyPr wrap="square">
            <a:spAutoFit/>
          </a:bodyPr>
          <a:lstStyle/>
          <a:p>
            <a:pPr lvl="0"/>
            <a:r>
              <a:rPr lang="vi-VN" sz="5400" dirty="0">
                <a:solidFill>
                  <a:srgbClr val="000000"/>
                </a:solidFill>
                <a:latin typeface="+mj-lt"/>
              </a:rPr>
              <a:t>Các bệnh do virus gây ra: thủy đậu, quai bị, viêm gan B, cúm, tai xanh ở lợn, lở mồm long móng, cúm gia cầm,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heel(1)">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936"/>
            <a:ext cx="8534400" cy="818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Cách nhận biết, kiểm soát và phòng ngừa bệnh khảm trên cây tr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0"/>
            <a:ext cx="9753600"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8732103"/>
            <a:ext cx="8534400" cy="830997"/>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Bò bị </a:t>
            </a:r>
            <a:r>
              <a:rPr lang="en-US" sz="4800" dirty="0" err="1">
                <a:latin typeface="Times New Roman" panose="02020603050405020304" pitchFamily="18" charset="0"/>
                <a:cs typeface="Times New Roman" panose="02020603050405020304" pitchFamily="18" charset="0"/>
              </a:rPr>
              <a:t>bệnh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mồm</a:t>
            </a:r>
            <a:r>
              <a:rPr lang="en-US" sz="4800" dirty="0">
                <a:latin typeface="Times New Roman" panose="02020603050405020304" pitchFamily="18" charset="0"/>
                <a:cs typeface="Times New Roman" panose="02020603050405020304" pitchFamily="18" charset="0"/>
              </a:rPr>
              <a:t> long </a:t>
            </a:r>
            <a:r>
              <a:rPr lang="en-US" sz="4800" dirty="0" err="1">
                <a:latin typeface="Times New Roman" panose="02020603050405020304" pitchFamily="18" charset="0"/>
                <a:cs typeface="Times New Roman" panose="02020603050405020304" pitchFamily="18" charset="0"/>
              </a:rPr>
              <a:t>móng</a:t>
            </a:r>
            <a:endParaRPr lang="en-US" sz="4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525000" y="8732103"/>
            <a:ext cx="7620000" cy="830997"/>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Cây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đậu</a:t>
            </a:r>
            <a:r>
              <a:rPr lang="en-US" sz="4800" dirty="0">
                <a:latin typeface="Times New Roman" panose="02020603050405020304" pitchFamily="18" charset="0"/>
                <a:cs typeface="Times New Roman" panose="02020603050405020304" pitchFamily="18" charset="0"/>
              </a:rPr>
              <a:t> bị </a:t>
            </a:r>
            <a:r>
              <a:rPr lang="en-US" sz="4800" dirty="0" err="1">
                <a:latin typeface="Times New Roman" panose="02020603050405020304" pitchFamily="18" charset="0"/>
                <a:cs typeface="Times New Roman" panose="02020603050405020304" pitchFamily="18" charset="0"/>
              </a:rPr>
              <a:t>bệnh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khảm</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p:cNvSpPr txBox="1"/>
          <p:nvPr/>
        </p:nvSpPr>
        <p:spPr>
          <a:xfrm>
            <a:off x="907530" y="290787"/>
            <a:ext cx="16078200" cy="1446524"/>
          </a:xfrm>
          <a:prstGeom prst="rect">
            <a:avLst/>
          </a:prstGeom>
          <a:noFill/>
        </p:spPr>
        <p:txBody>
          <a:bodyPr wrap="square" lIns="91037" tIns="45518" rIns="91037" bIns="45518" rtlCol="0">
            <a:spAutoFit/>
          </a:bodyPr>
          <a:lstStyle/>
          <a:p>
            <a:r>
              <a:rPr lang="en-US" sz="4400" dirty="0" err="1"/>
              <a:t>Em</a:t>
            </a:r>
            <a:r>
              <a:rPr lang="en-US" sz="4400" dirty="0"/>
              <a:t> </a:t>
            </a:r>
            <a:r>
              <a:rPr lang="en-US" sz="4400" dirty="0" err="1"/>
              <a:t>hãy</a:t>
            </a:r>
            <a:r>
              <a:rPr lang="en-US" sz="4400" dirty="0"/>
              <a:t> </a:t>
            </a:r>
            <a:r>
              <a:rPr lang="en-US" sz="4400" dirty="0" err="1"/>
              <a:t>nêu</a:t>
            </a:r>
            <a:r>
              <a:rPr lang="en-US" sz="4400" dirty="0"/>
              <a:t> </a:t>
            </a:r>
            <a:r>
              <a:rPr lang="en-US" sz="4400" dirty="0" err="1"/>
              <a:t>những</a:t>
            </a:r>
            <a:r>
              <a:rPr lang="en-US" sz="4400" dirty="0"/>
              <a:t> </a:t>
            </a:r>
            <a:r>
              <a:rPr lang="en-US" sz="4400" dirty="0" err="1"/>
              <a:t>hiểu</a:t>
            </a:r>
            <a:r>
              <a:rPr lang="en-US" sz="4400" dirty="0"/>
              <a:t> </a:t>
            </a:r>
            <a:r>
              <a:rPr lang="en-US" sz="4400" dirty="0" err="1"/>
              <a:t>biết</a:t>
            </a:r>
            <a:r>
              <a:rPr lang="en-US" sz="4400" dirty="0"/>
              <a:t> </a:t>
            </a:r>
            <a:r>
              <a:rPr lang="en-US" sz="4400" dirty="0" err="1"/>
              <a:t>về</a:t>
            </a:r>
            <a:r>
              <a:rPr lang="en-US" sz="4400" dirty="0"/>
              <a:t> </a:t>
            </a:r>
            <a:r>
              <a:rPr lang="en-US" sz="4400" dirty="0" err="1"/>
              <a:t>các</a:t>
            </a:r>
            <a:r>
              <a:rPr lang="en-US" sz="4400" dirty="0"/>
              <a:t> </a:t>
            </a:r>
            <a:r>
              <a:rPr lang="en-US" sz="4400" dirty="0" err="1"/>
              <a:t>bệnh</a:t>
            </a:r>
            <a:r>
              <a:rPr lang="en-US" sz="4400" dirty="0"/>
              <a:t> do virus </a:t>
            </a:r>
            <a:r>
              <a:rPr lang="en-US" sz="4400" dirty="0" err="1"/>
              <a:t>gây</a:t>
            </a:r>
            <a:r>
              <a:rPr lang="en-US" sz="4400" dirty="0"/>
              <a:t> </a:t>
            </a:r>
            <a:r>
              <a:rPr lang="en-US" sz="4400" dirty="0" err="1"/>
              <a:t>ra</a:t>
            </a:r>
            <a:r>
              <a:rPr lang="en-US" sz="4400" dirty="0"/>
              <a:t>, </a:t>
            </a:r>
            <a:r>
              <a:rPr lang="en-US" sz="4400" dirty="0" err="1"/>
              <a:t>dự</a:t>
            </a:r>
            <a:r>
              <a:rPr lang="en-US" sz="4400" dirty="0"/>
              <a:t> </a:t>
            </a:r>
            <a:r>
              <a:rPr lang="en-US" sz="4400" dirty="0" err="1"/>
              <a:t>đoán</a:t>
            </a:r>
            <a:r>
              <a:rPr lang="en-US" sz="4400" dirty="0"/>
              <a:t> </a:t>
            </a:r>
            <a:r>
              <a:rPr lang="en-US" sz="4400" dirty="0" err="1"/>
              <a:t>được</a:t>
            </a:r>
            <a:r>
              <a:rPr lang="en-US" sz="4400" dirty="0"/>
              <a:t> </a:t>
            </a:r>
            <a:r>
              <a:rPr lang="en-US" sz="4400" dirty="0" err="1"/>
              <a:t>các</a:t>
            </a:r>
            <a:r>
              <a:rPr lang="en-US" sz="4400" dirty="0"/>
              <a:t> </a:t>
            </a:r>
            <a:r>
              <a:rPr lang="en-US" sz="4400" dirty="0" err="1"/>
              <a:t>cách</a:t>
            </a:r>
            <a:r>
              <a:rPr lang="en-US" sz="4400" dirty="0"/>
              <a:t> </a:t>
            </a:r>
            <a:r>
              <a:rPr lang="en-US" sz="4400" dirty="0" err="1"/>
              <a:t>phòng</a:t>
            </a:r>
            <a:r>
              <a:rPr lang="en-US" sz="4400" dirty="0"/>
              <a:t> </a:t>
            </a:r>
            <a:r>
              <a:rPr lang="en-US" sz="4400" dirty="0" err="1"/>
              <a:t>tránh</a:t>
            </a:r>
            <a:r>
              <a:rPr lang="en-US" sz="4400" dirty="0"/>
              <a:t>?</a:t>
            </a:r>
          </a:p>
        </p:txBody>
      </p:sp>
      <p:pic>
        <p:nvPicPr>
          <p:cNvPr id="6"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2400" y="6667571"/>
            <a:ext cx="3829050" cy="3829052"/>
          </a:xfrm>
          <a:prstGeom prst="rect">
            <a:avLst/>
          </a:prstGeom>
          <a:noFill/>
          <a:extLst>
            <a:ext uri="{909E8E84-426E-40DD-AFC4-6F175D3DCCD1}">
              <a14:hiddenFill xmlns:a14="http://schemas.microsoft.com/office/drawing/2010/main">
                <a:solidFill>
                  <a:srgbClr val="FFFFFF"/>
                </a:solidFill>
              </a14:hiddenFill>
            </a:ext>
          </a:extLst>
        </p:spPr>
      </p:pic>
      <p:pic>
        <p:nvPicPr>
          <p:cNvPr id="25" name="Ảnh 2" descr="Góc tư vấn: Bệnh sốt xuất huyết ở trẻ em có nguy hiểm không? | Medlate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65" y="2150477"/>
            <a:ext cx="4100513" cy="3713885"/>
          </a:xfrm>
          <a:prstGeom prst="rect">
            <a:avLst/>
          </a:prstGeom>
          <a:noFill/>
          <a:ln>
            <a:noFill/>
          </a:ln>
        </p:spPr>
      </p:pic>
      <p:pic>
        <p:nvPicPr>
          <p:cNvPr id="26" name="Ảnh 4" descr="Bảo vệ sức khỏe gia đình bạn trong mùa dịch sốt xuất huyế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65" y="2186906"/>
            <a:ext cx="3719513" cy="3641027"/>
          </a:xfrm>
          <a:prstGeom prst="rect">
            <a:avLst/>
          </a:prstGeom>
          <a:noFill/>
          <a:ln>
            <a:noFill/>
          </a:ln>
        </p:spPr>
      </p:pic>
      <p:pic>
        <p:nvPicPr>
          <p:cNvPr id="28" name="Ảnh 6" descr="Xét nghiệm sốt xuất huyết tại Đà Nẵng. - Phòng khám Medi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1400" y="2150477"/>
            <a:ext cx="3962400" cy="3713885"/>
          </a:xfrm>
          <a:prstGeom prst="rect">
            <a:avLst/>
          </a:prstGeom>
          <a:noFill/>
          <a:ln>
            <a:noFill/>
          </a:ln>
        </p:spPr>
      </p:pic>
      <p:pic>
        <p:nvPicPr>
          <p:cNvPr id="29" name="Ảnh 8" descr="Bệnh sởi: Nguyên nhân, triệu chứng, cách phòng ngừa và điều trị hiệu quả."/>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4328" y="6210360"/>
            <a:ext cx="4426745" cy="2986088"/>
          </a:xfrm>
          <a:prstGeom prst="rect">
            <a:avLst/>
          </a:prstGeom>
          <a:noFill/>
          <a:ln>
            <a:noFill/>
          </a:ln>
        </p:spPr>
      </p:pic>
      <p:pic>
        <p:nvPicPr>
          <p:cNvPr id="30" name="Ảnh 3" descr="Vetor de vírus corona definido em várias cores, isolado no fundo branco |  Vetor Premium"/>
          <p:cNvPicPr/>
          <p:nvPr/>
        </p:nvPicPr>
        <p:blipFill>
          <a:blip r:embed="rId7">
            <a:extLst>
              <a:ext uri="{28A0092B-C50C-407E-A947-70E740481C1C}">
                <a14:useLocalDpi xmlns:a14="http://schemas.microsoft.com/office/drawing/2010/main" val="0"/>
              </a:ext>
            </a:extLst>
          </a:blip>
          <a:srcRect/>
          <a:stretch>
            <a:fillRect/>
          </a:stretch>
        </p:blipFill>
        <p:spPr bwMode="auto">
          <a:xfrm>
            <a:off x="8489157" y="6210360"/>
            <a:ext cx="4998243" cy="29860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16459200" cy="1638300"/>
          </a:xfrm>
          <a:solidFill>
            <a:srgbClr val="FFC000"/>
          </a:solidFill>
          <a:ln>
            <a:solidFill>
              <a:srgbClr val="FF0000"/>
            </a:solidFill>
          </a:ln>
        </p:spPr>
        <p:txBody>
          <a:bodyPr>
            <a:normAutofit/>
          </a:bodyPr>
          <a:lstStyle/>
          <a:p>
            <a:r>
              <a:rPr lang="en-US" sz="6000" b="1" dirty="0">
                <a:solidFill>
                  <a:srgbClr val="FF0000"/>
                </a:solidFill>
                <a:latin typeface="Times New Roman" panose="02020603050405020304" pitchFamily="18" charset="0"/>
                <a:cs typeface="Times New Roman" panose="02020603050405020304" pitchFamily="18" charset="0"/>
              </a:rPr>
              <a:t>IV. </a:t>
            </a:r>
            <a:r>
              <a:rPr lang="en-US" sz="6000" b="1" dirty="0" err="1">
                <a:solidFill>
                  <a:srgbClr val="FF0000"/>
                </a:solidFill>
                <a:latin typeface="Times New Roman" panose="02020603050405020304" pitchFamily="18" charset="0"/>
                <a:cs typeface="Times New Roman" panose="02020603050405020304" pitchFamily="18" charset="0"/>
              </a:rPr>
              <a:t>Một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số</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r>
              <a:rPr lang="en-US" sz="6000" b="1" dirty="0">
                <a:solidFill>
                  <a:srgbClr val="FF0000"/>
                </a:solidFill>
                <a:latin typeface="Times New Roman" panose="02020603050405020304" pitchFamily="18" charset="0"/>
                <a:cs typeface="Times New Roman" panose="02020603050405020304" pitchFamily="18" charset="0"/>
              </a:rPr>
              <a:t> do virus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cách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endParaRPr lang="en-US" dirty="0"/>
          </a:p>
        </p:txBody>
      </p:sp>
      <p:sp>
        <p:nvSpPr>
          <p:cNvPr id="3" name="Content Placeholder 2"/>
          <p:cNvSpPr>
            <a:spLocks noGrp="1"/>
          </p:cNvSpPr>
          <p:nvPr>
            <p:ph idx="1"/>
          </p:nvPr>
        </p:nvSpPr>
        <p:spPr>
          <a:xfrm>
            <a:off x="1981200" y="2400300"/>
            <a:ext cx="16002000" cy="7315200"/>
          </a:xfrm>
        </p:spPr>
        <p:txBody>
          <a:bodyPr>
            <a:noAutofit/>
          </a:bodyPr>
          <a:lstStyle/>
          <a:p>
            <a:pPr marL="914400" indent="-914400">
              <a:buAutoNum type="arabicPeriod"/>
            </a:pPr>
            <a:r>
              <a:rPr lang="en-US" sz="5400" dirty="0" err="1">
                <a:solidFill>
                  <a:srgbClr val="FF0000"/>
                </a:solidFill>
                <a:latin typeface="Times New Roman" panose="02020603050405020304" pitchFamily="18" charset="0"/>
                <a:cs typeface="Times New Roman" panose="02020603050405020304" pitchFamily="18" charset="0"/>
              </a:rPr>
              <a:t>Một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sô</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bệnh</a:t>
            </a:r>
            <a:r>
              <a:rPr lang="en-US" sz="5400" dirty="0">
                <a:solidFill>
                  <a:srgbClr val="FF0000"/>
                </a:solidFill>
                <a:latin typeface="Times New Roman" panose="02020603050405020304" pitchFamily="18" charset="0"/>
                <a:cs typeface="Times New Roman" panose="02020603050405020304" pitchFamily="18" charset="0"/>
              </a:rPr>
              <a:t> do virus:</a:t>
            </a:r>
          </a:p>
          <a:p>
            <a:pPr algn="just">
              <a:buFontTx/>
              <a:buChar char="-"/>
            </a:pPr>
            <a:r>
              <a:rPr lang="en-US" sz="5400" dirty="0">
                <a:latin typeface="Times New Roman" panose="02020603050405020304" pitchFamily="18" charset="0"/>
                <a:cs typeface="Times New Roman" panose="02020603050405020304" pitchFamily="18" charset="0"/>
              </a:rPr>
              <a:t>Virus có </a:t>
            </a:r>
            <a:r>
              <a:rPr lang="en-US" sz="5400" dirty="0" err="1">
                <a:latin typeface="Times New Roman" panose="02020603050405020304" pitchFamily="18" charset="0"/>
                <a:cs typeface="Times New Roman" panose="02020603050405020304" pitchFamily="18" charset="0"/>
              </a:rPr>
              <a:t>thê</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bệnh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thực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nấm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a:t>
            </a:r>
            <a:r>
              <a:rPr lang="en-US" sz="5400" dirty="0">
                <a:latin typeface="Times New Roman" panose="02020603050405020304" pitchFamily="18" charset="0"/>
                <a:cs typeface="Times New Roman" panose="02020603050405020304" pitchFamily="18" charset="0"/>
              </a:rPr>
              <a:t>̀ vi </a:t>
            </a:r>
            <a:r>
              <a:rPr lang="en-US" sz="5400" dirty="0" err="1">
                <a:latin typeface="Times New Roman" panose="02020603050405020304" pitchFamily="18" charset="0"/>
                <a:cs typeface="Times New Roman" panose="02020603050405020304" pitchFamily="18" charset="0"/>
              </a:rPr>
              <a:t>khuẩn</a:t>
            </a:r>
            <a:r>
              <a:rPr lang="en-US" sz="5400" dirty="0">
                <a:latin typeface="Times New Roman" panose="02020603050405020304" pitchFamily="18" charset="0"/>
                <a:cs typeface="Times New Roman" panose="02020603050405020304" pitchFamily="18" charset="0"/>
              </a:rPr>
              <a:t>.</a:t>
            </a:r>
          </a:p>
          <a:p>
            <a:pPr algn="just">
              <a:buFontTx/>
              <a:buChar char="-"/>
            </a:pPr>
            <a:r>
              <a:rPr lang="en-US" sz="5400" dirty="0">
                <a:latin typeface="Times New Roman" panose="02020603050405020304" pitchFamily="18" charset="0"/>
                <a:cs typeface="Times New Roman" panose="02020603050405020304" pitchFamily="18" charset="0"/>
              </a:rPr>
              <a:t>Ở </a:t>
            </a:r>
            <a:r>
              <a:rPr lang="en-US" sz="5400" dirty="0" err="1">
                <a:latin typeface="Times New Roman" panose="02020603050405020304" pitchFamily="18" charset="0"/>
                <a:cs typeface="Times New Roman" panose="02020603050405020304" pitchFamily="18" charset="0"/>
              </a:rPr>
              <a:t>người</a:t>
            </a:r>
            <a:r>
              <a:rPr lang="en-US" sz="5400" dirty="0">
                <a:latin typeface="Times New Roman" panose="02020603050405020304" pitchFamily="18" charset="0"/>
                <a:cs typeface="Times New Roman" panose="02020603050405020304" pitchFamily="18" charset="0"/>
              </a:rPr>
              <a:t>, virus </a:t>
            </a:r>
            <a:r>
              <a:rPr lang="en-US" sz="5400" dirty="0" err="1">
                <a:latin typeface="Times New Roman" panose="02020603050405020304" pitchFamily="18" charset="0"/>
                <a:cs typeface="Times New Roman" panose="02020603050405020304" pitchFamily="18" charset="0"/>
              </a:rPr>
              <a:t>gây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bệnh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quai</a:t>
            </a:r>
            <a:r>
              <a:rPr lang="en-US" sz="5400" dirty="0">
                <a:latin typeface="Times New Roman" panose="02020603050405020304" pitchFamily="18" charset="0"/>
                <a:cs typeface="Times New Roman" panose="02020603050405020304" pitchFamily="18" charset="0"/>
              </a:rPr>
              <a:t> bị, </a:t>
            </a:r>
            <a:r>
              <a:rPr lang="en-US" sz="5400" dirty="0" err="1">
                <a:latin typeface="Times New Roman" panose="02020603050405020304" pitchFamily="18" charset="0"/>
                <a:cs typeface="Times New Roman" panose="02020603050405020304" pitchFamily="18" charset="0"/>
              </a:rPr>
              <a:t>viêm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gan</a:t>
            </a:r>
            <a:r>
              <a:rPr lang="en-US" sz="5400" dirty="0">
                <a:latin typeface="Times New Roman" panose="02020603050405020304" pitchFamily="18" charset="0"/>
                <a:cs typeface="Times New Roman" panose="02020603050405020304" pitchFamily="18" charset="0"/>
              </a:rPr>
              <a:t> B, </a:t>
            </a:r>
            <a:r>
              <a:rPr lang="en-US" sz="5400" dirty="0" err="1">
                <a:latin typeface="Times New Roman" panose="02020603050405020304" pitchFamily="18" charset="0"/>
                <a:cs typeface="Times New Roman" panose="02020603050405020304" pitchFamily="18" charset="0"/>
              </a:rPr>
              <a:t>cúm</a:t>
            </a:r>
            <a:r>
              <a:rPr lang="en-US" sz="5400" dirty="0">
                <a:latin typeface="Times New Roman" panose="02020603050405020304" pitchFamily="18" charset="0"/>
                <a:cs typeface="Times New Roman" panose="02020603050405020304" pitchFamily="18" charset="0"/>
              </a:rPr>
              <a:t>,…</a:t>
            </a:r>
          </a:p>
          <a:p>
            <a:pPr algn="just">
              <a:buFontTx/>
              <a:buChar char="-"/>
            </a:pPr>
            <a:r>
              <a:rPr lang="en-US" sz="5400" dirty="0">
                <a:latin typeface="Times New Roman" panose="02020603050405020304" pitchFamily="18" charset="0"/>
                <a:cs typeface="Times New Roman" panose="02020603050405020304" pitchFamily="18" charset="0"/>
              </a:rPr>
              <a:t>Ở </a:t>
            </a:r>
            <a:r>
              <a:rPr lang="en-US" sz="5400" dirty="0" err="1">
                <a:latin typeface="Times New Roman" panose="02020603050405020304" pitchFamily="18" charset="0"/>
                <a:cs typeface="Times New Roman" panose="02020603050405020304" pitchFamily="18" charset="0"/>
              </a:rPr>
              <a:t>động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tai </a:t>
            </a:r>
            <a:r>
              <a:rPr lang="en-US" sz="5400" dirty="0" err="1">
                <a:latin typeface="Times New Roman" panose="02020603050405020304" pitchFamily="18" charset="0"/>
                <a:cs typeface="Times New Roman" panose="02020603050405020304" pitchFamily="18" charset="0"/>
              </a:rPr>
              <a:t>xanh</a:t>
            </a:r>
            <a:r>
              <a:rPr lang="en-US" sz="5400" dirty="0">
                <a:latin typeface="Times New Roman" panose="02020603050405020304" pitchFamily="18" charset="0"/>
                <a:cs typeface="Times New Roman" panose="02020603050405020304" pitchFamily="18" charset="0"/>
              </a:rPr>
              <a:t> ở </a:t>
            </a:r>
            <a:r>
              <a:rPr lang="en-US" sz="5400" dirty="0" err="1">
                <a:latin typeface="Times New Roman" panose="02020603050405020304" pitchFamily="18" charset="0"/>
                <a:cs typeface="Times New Roman" panose="02020603050405020304" pitchFamily="18" charset="0"/>
              </a:rPr>
              <a:t>lợn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mồm</a:t>
            </a:r>
            <a:r>
              <a:rPr lang="en-US" sz="5400" dirty="0">
                <a:latin typeface="Times New Roman" panose="02020603050405020304" pitchFamily="18" charset="0"/>
                <a:cs typeface="Times New Roman" panose="02020603050405020304" pitchFamily="18" charset="0"/>
              </a:rPr>
              <a:t> long </a:t>
            </a:r>
            <a:r>
              <a:rPr lang="en-US" sz="5400" dirty="0" err="1">
                <a:latin typeface="Times New Roman" panose="02020603050405020304" pitchFamily="18" charset="0"/>
                <a:cs typeface="Times New Roman" panose="02020603050405020304" pitchFamily="18" charset="0"/>
              </a:rPr>
              <a:t>móng</a:t>
            </a:r>
            <a:r>
              <a:rPr lang="en-US" sz="5400" dirty="0">
                <a:latin typeface="Times New Roman" panose="02020603050405020304" pitchFamily="18" charset="0"/>
                <a:cs typeface="Times New Roman" panose="02020603050405020304" pitchFamily="18" charset="0"/>
              </a:rPr>
              <a:t> ở </a:t>
            </a:r>
            <a:r>
              <a:rPr lang="en-US" sz="5400" dirty="0" err="1">
                <a:latin typeface="Times New Roman" panose="02020603050405020304" pitchFamily="18" charset="0"/>
                <a:cs typeface="Times New Roman" panose="02020603050405020304" pitchFamily="18" charset="0"/>
              </a:rPr>
              <a:t>trâu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bo</a:t>
            </a:r>
            <a:r>
              <a:rPr lang="en-US" sz="5400" dirty="0">
                <a:latin typeface="Times New Roman" panose="02020603050405020304" pitchFamily="18" charset="0"/>
                <a:cs typeface="Times New Roman" panose="02020603050405020304" pitchFamily="18" charset="0"/>
              </a:rPr>
              <a:t>̀,…</a:t>
            </a:r>
          </a:p>
          <a:p>
            <a:pPr algn="just">
              <a:buFontTx/>
              <a:buChar char="-"/>
            </a:pPr>
            <a:r>
              <a:rPr lang="en-US" sz="5400" dirty="0">
                <a:latin typeface="Times New Roman" panose="02020603050405020304" pitchFamily="18" charset="0"/>
                <a:cs typeface="Times New Roman" panose="02020603050405020304" pitchFamily="18" charset="0"/>
              </a:rPr>
              <a:t> Ở </a:t>
            </a:r>
            <a:r>
              <a:rPr lang="en-US" sz="5400" dirty="0" err="1">
                <a:latin typeface="Times New Roman" panose="02020603050405020304" pitchFamily="18" charset="0"/>
                <a:cs typeface="Times New Roman" panose="02020603050405020304" pitchFamily="18" charset="0"/>
              </a:rPr>
              <a:t>thực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khảm</a:t>
            </a:r>
            <a:r>
              <a:rPr lang="en-US" sz="5400" dirty="0">
                <a:latin typeface="Times New Roman" panose="02020603050405020304" pitchFamily="18" charset="0"/>
                <a:cs typeface="Times New Roman" panose="02020603050405020304" pitchFamily="18" charset="0"/>
              </a:rPr>
              <a:t> ở </a:t>
            </a:r>
            <a:r>
              <a:rPr lang="en-US" sz="5400" dirty="0" err="1">
                <a:latin typeface="Times New Roman" panose="02020603050405020304" pitchFamily="18" charset="0"/>
                <a:cs typeface="Times New Roman" panose="02020603050405020304" pitchFamily="18" charset="0"/>
              </a:rPr>
              <a:t>cây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xoăn</a:t>
            </a:r>
            <a:r>
              <a:rPr lang="en-US" sz="5400" dirty="0">
                <a:latin typeface="Times New Roman" panose="02020603050405020304" pitchFamily="18" charset="0"/>
                <a:cs typeface="Times New Roman" panose="02020603050405020304" pitchFamily="18" charset="0"/>
              </a:rPr>
              <a:t> lá </a:t>
            </a:r>
            <a:r>
              <a:rPr lang="en-US" sz="5400" dirty="0" err="1">
                <a:latin typeface="Times New Roman" panose="02020603050405020304" pitchFamily="18" charset="0"/>
                <a:cs typeface="Times New Roman" panose="02020603050405020304" pitchFamily="18" charset="0"/>
              </a:rPr>
              <a:t>ca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chua</a:t>
            </a:r>
            <a:r>
              <a:rPr lang="en-US" sz="5400" dirty="0">
                <a:latin typeface="Times New Roman" panose="02020603050405020304" pitchFamily="18" charset="0"/>
                <a:cs typeface="Times New Roman" panose="02020603050405020304" pitchFamily="18" charset="0"/>
              </a:rPr>
              <a:t>,…</a:t>
            </a:r>
          </a:p>
        </p:txBody>
      </p:sp>
      <p:pic>
        <p:nvPicPr>
          <p:cNvPr id="4" name="Picture 3" descr="Book-09">
            <a:hlinkClick r:id="" action="ppaction://noaction"/>
          </p:cNvPr>
          <p:cNvPicPr>
            <a:picLocks noChangeAspect="1" noChangeArrowheads="1" noCrop="1"/>
          </p:cNvPicPr>
          <p:nvPr/>
        </p:nvPicPr>
        <p:blipFill>
          <a:blip r:embed="rId2"/>
          <a:srcRect/>
          <a:stretch>
            <a:fillRect/>
          </a:stretch>
        </p:blipFill>
        <p:spPr bwMode="auto">
          <a:xfrm>
            <a:off x="-50799" y="1562100"/>
            <a:ext cx="24130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
            <a:ext cx="15316200" cy="1676400"/>
          </a:xfrm>
        </p:spPr>
        <p:txBody>
          <a:bodyPr>
            <a:noAutofit/>
          </a:bodyPr>
          <a:lstStyle/>
          <a:p>
            <a:pPr algn="l"/>
            <a:r>
              <a:rPr lang="en-US" sz="6000" b="1" dirty="0">
                <a:solidFill>
                  <a:srgbClr val="FF0000"/>
                </a:solidFill>
                <a:latin typeface="Times New Roman" panose="02020603050405020304" pitchFamily="18" charset="0"/>
                <a:cs typeface="Times New Roman" panose="02020603050405020304" pitchFamily="18" charset="0"/>
              </a:rPr>
              <a:t>IV. </a:t>
            </a:r>
            <a:r>
              <a:rPr lang="en-US" sz="6000" b="1" dirty="0" err="1">
                <a:solidFill>
                  <a:srgbClr val="FF0000"/>
                </a:solidFill>
                <a:latin typeface="Times New Roman" panose="02020603050405020304" pitchFamily="18" charset="0"/>
                <a:cs typeface="Times New Roman" panose="02020603050405020304" pitchFamily="18" charset="0"/>
              </a:rPr>
              <a:t>Một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số</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r>
              <a:rPr lang="en-US" sz="6000" b="1" dirty="0">
                <a:solidFill>
                  <a:srgbClr val="FF0000"/>
                </a:solidFill>
                <a:latin typeface="Times New Roman" panose="02020603050405020304" pitchFamily="18" charset="0"/>
                <a:cs typeface="Times New Roman" panose="02020603050405020304" pitchFamily="18" charset="0"/>
              </a:rPr>
              <a:t> do virus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cách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br>
              <a:rPr lang="en-US" sz="6000" b="1" dirty="0">
                <a:solidFill>
                  <a:srgbClr val="000000"/>
                </a:solidFill>
                <a:latin typeface="Times New Roman" panose="02020603050405020304" pitchFamily="18" charset="0"/>
                <a:cs typeface="Times New Roman" panose="02020603050405020304" pitchFamily="18" charset="0"/>
              </a:rPr>
            </a:br>
            <a:endParaRPr lang="en-US" sz="6000" dirty="0">
              <a:latin typeface="Times New Roman" panose="02020603050405020304" pitchFamily="18" charset="0"/>
              <a:cs typeface="Times New Roman" panose="02020603050405020304" pitchFamily="18" charset="0"/>
            </a:endParaRPr>
          </a:p>
        </p:txBody>
      </p:sp>
      <p:sp>
        <p:nvSpPr>
          <p:cNvPr id="5" name="Content Placeholder 3"/>
          <p:cNvSpPr txBox="1"/>
          <p:nvPr/>
        </p:nvSpPr>
        <p:spPr>
          <a:xfrm>
            <a:off x="1752600" y="1790765"/>
            <a:ext cx="14706600" cy="7162799"/>
          </a:xfrm>
          <a:prstGeom prst="cloudCallout">
            <a:avLst/>
          </a:prstGeom>
          <a:solidFill>
            <a:srgbClr val="F79646">
              <a:lumMod val="20000"/>
              <a:lumOff val="80000"/>
            </a:srgbClr>
          </a:solidFill>
          <a:ln w="25400" cap="flat" cmpd="sng" algn="ctr">
            <a:solidFill>
              <a:srgbClr val="4F81BD">
                <a:shade val="50000"/>
              </a:srgbClr>
            </a:solidFill>
            <a:prstDash val="solid"/>
          </a:ln>
          <a:effectLst/>
        </p:spPr>
        <p:txBody>
          <a:bodyPr vert="horz" lIns="91044" tIns="45522" rIns="91044" bIns="45522" rtlCol="0" anchor="ctr">
            <a:noAutofit/>
          </a:bodyPr>
          <a:lstStyle>
            <a:lvl1pPr marL="547370" indent="-547370" algn="l" defTabSz="1459230"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5545" indent="-455930" algn="l" defTabSz="1459230"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3720" indent="-364490" algn="l" defTabSz="145923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5333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8295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1256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218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1160"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0775" indent="-364490" algn="l" defTabSz="14592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lvl="0" algn="ctr" defTabSz="910590">
              <a:buFontTx/>
              <a:buChar char="-"/>
            </a:pPr>
            <a:r>
              <a:rPr lang="vi-VN" sz="4800" dirty="0">
                <a:solidFill>
                  <a:srgbClr val="000000"/>
                </a:solidFill>
                <a:latin typeface="+mj-lt"/>
              </a:rPr>
              <a:t>Kể tên các loại vaccine mà em biết.</a:t>
            </a:r>
            <a:endParaRPr lang="en-US" sz="4800" dirty="0">
              <a:solidFill>
                <a:srgbClr val="000000"/>
              </a:solidFill>
              <a:latin typeface="+mj-lt"/>
            </a:endParaRPr>
          </a:p>
          <a:p>
            <a:pPr lvl="0" algn="ctr" defTabSz="910590">
              <a:buFontTx/>
              <a:buChar char="-"/>
            </a:pPr>
            <a:r>
              <a:rPr lang="vi-VN" sz="4800" dirty="0">
                <a:solidFill>
                  <a:srgbClr val="000000"/>
                </a:solidFill>
                <a:latin typeface="+mj-lt"/>
              </a:rPr>
              <a:t>Em có biết mình đã từng được tiêm những loại vaccine nào không? Tại sao cần tiêm phòng nhiều loại vaccine khác nhau?</a:t>
            </a:r>
            <a:endParaRPr lang="en-US" sz="4800" dirty="0">
              <a:solidFill>
                <a:srgbClr val="000000"/>
              </a:solidFill>
              <a:latin typeface="+mj-lt"/>
            </a:endParaRPr>
          </a:p>
          <a:p>
            <a:pPr lvl="0" algn="ctr" defTabSz="910590">
              <a:buFontTx/>
              <a:buChar char="-"/>
            </a:pPr>
            <a:r>
              <a:rPr lang="vi-VN" sz="4800" dirty="0">
                <a:solidFill>
                  <a:srgbClr val="000000"/>
                </a:solidFill>
                <a:latin typeface="+mj-lt"/>
              </a:rPr>
              <a:t>Nêu cách phòng tránh các bệnh do virus gây ra.</a:t>
            </a:r>
          </a:p>
        </p:txBody>
      </p:sp>
      <p:sp>
        <p:nvSpPr>
          <p:cNvPr id="7" name="Rectangle 6"/>
          <p:cNvSpPr/>
          <p:nvPr/>
        </p:nvSpPr>
        <p:spPr>
          <a:xfrm>
            <a:off x="2209800" y="1627319"/>
            <a:ext cx="13868400" cy="7478581"/>
          </a:xfrm>
          <a:prstGeom prst="rect">
            <a:avLst/>
          </a:prstGeom>
        </p:spPr>
        <p:txBody>
          <a:bodyPr wrap="square" lIns="91053" tIns="45527" rIns="91053" bIns="45527">
            <a:spAutoFit/>
          </a:bodyPr>
          <a:lstStyle/>
          <a:p>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Một số loại vaccine: thủy đậu, viêm gan B, lao, rubella, sởi, tả, viêm não Nhật Bản, bệnh dại, ...</a:t>
            </a:r>
          </a:p>
          <a:p>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Em đã được tiêm rất nhiều loại vaccine. Cần tiêm phòng nhiều loại vaccine đề tránh được tối đa các loại bệnh do virus gây ra.</a:t>
            </a:r>
          </a:p>
          <a:p>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Để phòng tránh bệnh do virus gây ra, cần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hiểu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biết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vê</a:t>
            </a:r>
            <a:r>
              <a:rPr lang="en-US" sz="4800" dirty="0">
                <a:solidFill>
                  <a:srgbClr val="000000"/>
                </a:solidFill>
                <a:latin typeface="Times New Roman" panose="02020603050405020304" pitchFamily="18" charset="0"/>
                <a:cs typeface="Times New Roman" panose="02020603050405020304" pitchFamily="18" charset="0"/>
              </a:rPr>
              <a:t>̀ con </a:t>
            </a:r>
            <a:r>
              <a:rPr lang="en-US" sz="4800" dirty="0" err="1">
                <a:solidFill>
                  <a:srgbClr val="000000"/>
                </a:solidFill>
                <a:latin typeface="Times New Roman" panose="02020603050405020304" pitchFamily="18" charset="0"/>
                <a:cs typeface="Times New Roman" panose="02020603050405020304" pitchFamily="18" charset="0"/>
              </a:rPr>
              <a:t>đường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truyền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bệnh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đê</a:t>
            </a:r>
            <a:r>
              <a:rPr lang="en-US" sz="4800" dirty="0">
                <a:solidFill>
                  <a:srgbClr val="000000"/>
                </a:solidFill>
                <a:latin typeface="Times New Roman" panose="02020603050405020304" pitchFamily="18" charset="0"/>
                <a:cs typeface="Times New Roman" panose="02020603050405020304" pitchFamily="18" charset="0"/>
              </a:rPr>
              <a:t>̉ có </a:t>
            </a:r>
            <a:r>
              <a:rPr lang="en-US" sz="4800" dirty="0" err="1">
                <a:solidFill>
                  <a:srgbClr val="000000"/>
                </a:solidFill>
                <a:latin typeface="Times New Roman" panose="02020603050405020304" pitchFamily="18" charset="0"/>
                <a:cs typeface="Times New Roman" panose="02020603050405020304" pitchFamily="18" charset="0"/>
              </a:rPr>
              <a:t>các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động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hợp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tránh</a:t>
            </a:r>
            <a:r>
              <a:rPr lang="en-US" sz="4800" dirty="0">
                <a:solidFill>
                  <a:srgbClr val="000000"/>
                </a:solidFill>
                <a:latin typeface="Times New Roman" panose="02020603050405020304" pitchFamily="18" charset="0"/>
                <a:cs typeface="Times New Roman" panose="02020603050405020304" pitchFamily="18" charset="0"/>
              </a:rPr>
              <a:t> bị </a:t>
            </a:r>
            <a:r>
              <a:rPr lang="en-US" sz="4800" dirty="0" err="1">
                <a:solidFill>
                  <a:srgbClr val="000000"/>
                </a:solidFill>
                <a:latin typeface="Times New Roman" panose="02020603050405020304" pitchFamily="18" charset="0"/>
                <a:cs typeface="Times New Roman" panose="02020603050405020304" pitchFamily="18" charset="0"/>
              </a:rPr>
              <a:t>lây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bệnh</a:t>
            </a:r>
            <a:r>
              <a:rPr lang="en-US" sz="4800" dirty="0">
                <a:solidFill>
                  <a:srgbClr val="000000"/>
                </a:solidFill>
                <a:latin typeface="Times New Roman" panose="02020603050405020304" pitchFamily="18" charset="0"/>
                <a:cs typeface="Times New Roman" panose="02020603050405020304" pitchFamily="18" charset="0"/>
              </a:rPr>
              <a:t> (ví dụ: </a:t>
            </a:r>
            <a:r>
              <a:rPr lang="en-US" sz="4800" dirty="0" err="1">
                <a:solidFill>
                  <a:srgbClr val="000000"/>
                </a:solidFill>
                <a:latin typeface="Times New Roman" panose="02020603050405020304" pitchFamily="18" charset="0"/>
                <a:cs typeface="Times New Roman" panose="02020603050405020304" pitchFamily="18" charset="0"/>
              </a:rPr>
              <a:t>đeo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khẩu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trang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tiếp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xúc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với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người</a:t>
            </a:r>
            <a:r>
              <a:rPr lang="en-US" sz="4800" dirty="0">
                <a:solidFill>
                  <a:srgbClr val="000000"/>
                </a:solidFill>
                <a:latin typeface="Times New Roman" panose="02020603050405020304" pitchFamily="18" charset="0"/>
                <a:cs typeface="Times New Roman" panose="02020603050405020304" pitchFamily="18" charset="0"/>
              </a:rPr>
              <a:t> bị </a:t>
            </a:r>
            <a:r>
              <a:rPr lang="en-US" sz="4800" dirty="0" err="1">
                <a:solidFill>
                  <a:srgbClr val="000000"/>
                </a:solidFill>
                <a:latin typeface="Times New Roman" panose="02020603050405020304" pitchFamily="18" charset="0"/>
                <a:cs typeface="Times New Roman" panose="02020603050405020304" pitchFamily="18" charset="0"/>
              </a:rPr>
              <a:t>cúm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pháp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hiệu</a:t>
            </a:r>
            <a:r>
              <a:rPr lang="en-US" sz="4800" dirty="0">
                <a:solidFill>
                  <a:srgbClr val="000000"/>
                </a:solidFill>
                <a:latin typeface="Times New Roman" panose="02020603050405020304" pitchFamily="18" charset="0"/>
                <a:cs typeface="Times New Roman" panose="02020603050405020304" pitchFamily="18" charset="0"/>
              </a:rPr>
              <a:t> quả </a:t>
            </a:r>
            <a:r>
              <a:rPr lang="en-US" sz="4800" dirty="0" err="1">
                <a:solidFill>
                  <a:srgbClr val="000000"/>
                </a:solidFill>
                <a:latin typeface="Times New Roman" panose="02020603050405020304" pitchFamily="18" charset="0"/>
                <a:cs typeface="Times New Roman" panose="02020603050405020304" pitchFamily="18" charset="0"/>
              </a:rPr>
              <a:t>nhất</a:t>
            </a:r>
            <a:r>
              <a:rPr lang="en-US" sz="4800" dirty="0">
                <a:solidFill>
                  <a:srgbClr val="000000"/>
                </a:solidFill>
                <a:latin typeface="Times New Roman" panose="02020603050405020304" pitchFamily="18" charset="0"/>
                <a:cs typeface="Times New Roman" panose="02020603050405020304" pitchFamily="18" charset="0"/>
              </a:rPr>
              <a:t> là </a:t>
            </a:r>
            <a:r>
              <a:rPr lang="vi-VN" sz="4800" dirty="0">
                <a:solidFill>
                  <a:srgbClr val="000000"/>
                </a:solidFill>
                <a:latin typeface="Times New Roman" panose="02020603050405020304" pitchFamily="18" charset="0"/>
                <a:cs typeface="Times New Roman" panose="02020603050405020304" pitchFamily="18" charset="0"/>
              </a:rPr>
              <a:t> phải tiêm vaccine đầy đủ.</a:t>
            </a:r>
            <a:endParaRPr lang="vi-VN" sz="48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16459200" cy="1638300"/>
          </a:xfrm>
          <a:solidFill>
            <a:srgbClr val="FFC000"/>
          </a:solidFill>
          <a:ln>
            <a:solidFill>
              <a:srgbClr val="FF0000"/>
            </a:solidFill>
          </a:ln>
        </p:spPr>
        <p:txBody>
          <a:bodyPr>
            <a:normAutofit/>
          </a:bodyPr>
          <a:lstStyle/>
          <a:p>
            <a:r>
              <a:rPr lang="en-US" sz="6000" b="1" dirty="0">
                <a:solidFill>
                  <a:srgbClr val="FF0000"/>
                </a:solidFill>
                <a:latin typeface="Times New Roman" panose="02020603050405020304" pitchFamily="18" charset="0"/>
                <a:cs typeface="Times New Roman" panose="02020603050405020304" pitchFamily="18" charset="0"/>
              </a:rPr>
              <a:t>IV. </a:t>
            </a:r>
            <a:r>
              <a:rPr lang="en-US" sz="6000" b="1" dirty="0" err="1">
                <a:solidFill>
                  <a:srgbClr val="FF0000"/>
                </a:solidFill>
                <a:latin typeface="Times New Roman" panose="02020603050405020304" pitchFamily="18" charset="0"/>
                <a:cs typeface="Times New Roman" panose="02020603050405020304" pitchFamily="18" charset="0"/>
              </a:rPr>
              <a:t>Một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số</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r>
              <a:rPr lang="en-US" sz="6000" b="1" dirty="0">
                <a:solidFill>
                  <a:srgbClr val="FF0000"/>
                </a:solidFill>
                <a:latin typeface="Times New Roman" panose="02020603050405020304" pitchFamily="18" charset="0"/>
                <a:cs typeface="Times New Roman" panose="02020603050405020304" pitchFamily="18" charset="0"/>
              </a:rPr>
              <a:t> do virus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cách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bệnh</a:t>
            </a:r>
            <a:endParaRPr lang="en-US" dirty="0"/>
          </a:p>
        </p:txBody>
      </p:sp>
      <p:sp>
        <p:nvSpPr>
          <p:cNvPr id="3" name="Content Placeholder 2"/>
          <p:cNvSpPr>
            <a:spLocks noGrp="1"/>
          </p:cNvSpPr>
          <p:nvPr>
            <p:ph idx="1"/>
          </p:nvPr>
        </p:nvSpPr>
        <p:spPr>
          <a:xfrm>
            <a:off x="2362200" y="3009900"/>
            <a:ext cx="14097000" cy="6248400"/>
          </a:xfrm>
        </p:spPr>
        <p:txBody>
          <a:bodyPr>
            <a:noAutofit/>
          </a:bodyPr>
          <a:lstStyle/>
          <a:p>
            <a:pPr marL="0" indent="0">
              <a:buNone/>
            </a:pPr>
            <a:r>
              <a:rPr lang="en-US" sz="5400" dirty="0">
                <a:solidFill>
                  <a:srgbClr val="FF0000"/>
                </a:solidFill>
                <a:latin typeface="Times New Roman" panose="02020603050405020304" pitchFamily="18" charset="0"/>
                <a:cs typeface="Times New Roman" panose="02020603050405020304" pitchFamily="18" charset="0"/>
              </a:rPr>
              <a:t>2. </a:t>
            </a:r>
            <a:r>
              <a:rPr lang="en-US" sz="5400" dirty="0" err="1">
                <a:solidFill>
                  <a:srgbClr val="FF0000"/>
                </a:solidFill>
                <a:latin typeface="Times New Roman" panose="02020603050405020304" pitchFamily="18" charset="0"/>
                <a:cs typeface="Times New Roman" panose="02020603050405020304" pitchFamily="18" charset="0"/>
              </a:rPr>
              <a:t>Phòng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bệnh</a:t>
            </a:r>
            <a:r>
              <a:rPr lang="en-US" sz="5400" dirty="0">
                <a:solidFill>
                  <a:srgbClr val="FF0000"/>
                </a:solidFill>
                <a:latin typeface="Times New Roman" panose="02020603050405020304" pitchFamily="18" charset="0"/>
                <a:cs typeface="Times New Roman" panose="02020603050405020304" pitchFamily="18" charset="0"/>
              </a:rPr>
              <a:t> do virus:</a:t>
            </a:r>
          </a:p>
          <a:p>
            <a:pPr algn="just">
              <a:buFontTx/>
              <a:buChar char="-"/>
            </a:pP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pháp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hữu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nhất</a:t>
            </a:r>
            <a:r>
              <a:rPr lang="en-US" sz="5400" dirty="0">
                <a:latin typeface="Times New Roman" panose="02020603050405020304" pitchFamily="18" charset="0"/>
                <a:cs typeface="Times New Roman" panose="02020603050405020304" pitchFamily="18" charset="0"/>
              </a:rPr>
              <a:t> là </a:t>
            </a:r>
            <a:r>
              <a:rPr lang="en-US" sz="5400" dirty="0" err="1">
                <a:latin typeface="Times New Roman" panose="02020603050405020304" pitchFamily="18" charset="0"/>
                <a:cs typeface="Times New Roman" panose="02020603050405020304" pitchFamily="18" charset="0"/>
              </a:rPr>
              <a:t>sư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dụng</a:t>
            </a:r>
            <a:r>
              <a:rPr lang="en-US" sz="5400" dirty="0">
                <a:latin typeface="Times New Roman" panose="02020603050405020304" pitchFamily="18" charset="0"/>
                <a:cs typeface="Times New Roman" panose="02020603050405020304" pitchFamily="18" charset="0"/>
              </a:rPr>
              <a:t> vaccine. Vaccine </a:t>
            </a:r>
            <a:r>
              <a:rPr lang="en-US" sz="5400" dirty="0" err="1">
                <a:latin typeface="Times New Roman" panose="02020603050405020304" pitchFamily="18" charset="0"/>
                <a:cs typeface="Times New Roman" panose="02020603050405020304" pitchFamily="18" charset="0"/>
              </a:rPr>
              <a:t>được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những</a:t>
            </a:r>
            <a:r>
              <a:rPr lang="en-US" sz="5400" dirty="0">
                <a:latin typeface="Times New Roman" panose="02020603050405020304" pitchFamily="18" charset="0"/>
                <a:cs typeface="Times New Roman" panose="02020603050405020304" pitchFamily="18" charset="0"/>
              </a:rPr>
              <a:t> vi </a:t>
            </a:r>
            <a:r>
              <a:rPr lang="en-US" sz="5400" dirty="0" err="1">
                <a:latin typeface="Times New Roman" panose="02020603050405020304" pitchFamily="18" charset="0"/>
                <a:cs typeface="Times New Roman" panose="02020603050405020304" pitchFamily="18" charset="0"/>
              </a:rPr>
              <a:t>khuẩn</a:t>
            </a:r>
            <a:r>
              <a:rPr lang="en-US" sz="5400" dirty="0">
                <a:latin typeface="Times New Roman" panose="02020603050405020304" pitchFamily="18" charset="0"/>
                <a:cs typeface="Times New Roman" panose="02020603050405020304" pitchFamily="18" charset="0"/>
              </a:rPr>
              <a:t>, virus </a:t>
            </a:r>
            <a:r>
              <a:rPr lang="en-US" sz="5400" dirty="0" err="1">
                <a:latin typeface="Times New Roman" panose="02020603050405020304" pitchFamily="18" charset="0"/>
                <a:cs typeface="Times New Roman" panose="02020603050405020304" pitchFamily="18" charset="0"/>
              </a:rPr>
              <a:t>đa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chết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hoặc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a:t>
            </a:r>
          </a:p>
          <a:p>
            <a:pPr algn="just">
              <a:buFontTx/>
              <a:buChar char="-"/>
            </a:pPr>
            <a:r>
              <a:rPr lang="en-US" sz="5400" dirty="0" err="1">
                <a:latin typeface="Times New Roman" panose="02020603050405020304" pitchFamily="18" charset="0"/>
                <a:cs typeface="Times New Roman" panose="02020603050405020304" pitchFamily="18" charset="0"/>
              </a:rPr>
              <a:t>Ngoài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uống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hoạt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đô</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vê</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sạch</a:t>
            </a:r>
            <a:r>
              <a:rPr lang="en-US" sz="5400" dirty="0">
                <a:latin typeface="Times New Roman" panose="02020603050405020304" pitchFamily="18" charset="0"/>
                <a:cs typeface="Times New Roman" panose="02020603050405020304" pitchFamily="18" charset="0"/>
              </a:rPr>
              <a:t> sẽ </a:t>
            </a:r>
            <a:r>
              <a:rPr lang="en-US" sz="5400" dirty="0" err="1">
                <a:latin typeface="Times New Roman" panose="02020603050405020304" pitchFamily="18" charset="0"/>
                <a:cs typeface="Times New Roman" panose="02020603050405020304" pitchFamily="18" charset="0"/>
              </a:rPr>
              <a:t>cũng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giúp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bệnh</a:t>
            </a:r>
            <a:r>
              <a:rPr lang="en-US" sz="5400" dirty="0">
                <a:latin typeface="Times New Roman" panose="02020603050405020304" pitchFamily="18" charset="0"/>
                <a:cs typeface="Times New Roman" panose="02020603050405020304" pitchFamily="18" charset="0"/>
              </a:rPr>
              <a:t> do virus.</a:t>
            </a:r>
          </a:p>
        </p:txBody>
      </p:sp>
      <p:pic>
        <p:nvPicPr>
          <p:cNvPr id="4" name="Picture 3" descr="Book-09">
            <a:hlinkClick r:id="" action="ppaction://noaction"/>
          </p:cNvPr>
          <p:cNvPicPr>
            <a:picLocks noChangeAspect="1" noChangeArrowheads="1" noCrop="1"/>
          </p:cNvPicPr>
          <p:nvPr/>
        </p:nvPicPr>
        <p:blipFill>
          <a:blip r:embed="rId2"/>
          <a:srcRect/>
          <a:stretch>
            <a:fillRect/>
          </a:stretch>
        </p:blipFill>
        <p:spPr bwMode="auto">
          <a:xfrm>
            <a:off x="-50799" y="1866900"/>
            <a:ext cx="24130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School Studen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val="0"/>
              </a:ext>
            </a:extLst>
          </a:blip>
          <a:srcRect/>
          <a:stretch>
            <a:fillRect/>
          </a:stretch>
        </p:blipFill>
        <p:spPr bwMode="auto">
          <a:xfrm>
            <a:off x="6863733" y="446829"/>
            <a:ext cx="11424267" cy="93933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776" y="1397857"/>
            <a:ext cx="7190510" cy="6818888"/>
          </a:xfrm>
          <a:prstGeom prst="roundRect">
            <a:avLst/>
          </a:prstGeom>
          <a:noFill/>
        </p:spPr>
        <p:txBody>
          <a:bodyPr wrap="square" lIns="136580" tIns="68321" rIns="136580" bIns="68321" rtlCol="0">
            <a:spAutoFit/>
          </a:bodyPr>
          <a:lstStyle/>
          <a:p>
            <a:pPr algn="ctr" defTabSz="682625">
              <a:lnSpc>
                <a:spcPct val="150000"/>
              </a:lnSpc>
            </a:pPr>
            <a:r>
              <a:rPr lang="en-US" sz="9000" b="1" dirty="0">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LUYỆN TẬP </a:t>
            </a:r>
          </a:p>
          <a:p>
            <a:pPr algn="ctr" defTabSz="682625">
              <a:lnSpc>
                <a:spcPct val="150000"/>
              </a:lnSpc>
            </a:pPr>
            <a:r>
              <a:rPr lang="en-US" sz="8100" b="1" dirty="0">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a:t>
            </a:r>
            <a:r>
              <a:rPr lang="en-US" sz="8100" b="1" dirty="0" err="1">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Cá</a:t>
            </a:r>
            <a:r>
              <a:rPr lang="en-US" sz="8100" b="1" dirty="0">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 </a:t>
            </a:r>
            <a:r>
              <a:rPr lang="en-US" sz="8100" b="1" dirty="0" err="1">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nhân</a:t>
            </a:r>
            <a:r>
              <a:rPr lang="en-US" sz="8100" b="1" dirty="0">
                <a:solidFill>
                  <a:srgbClr val="3787F0"/>
                </a:solidFill>
                <a:effectLst>
                  <a:outerShdw blurRad="38100" dist="38100" dir="2700000" algn="tl">
                    <a:srgbClr val="000000">
                      <a:alpha val="43137"/>
                    </a:srgbClr>
                  </a:outerShdw>
                </a:effectLst>
                <a:latin typeface="Cooper Black" panose="0208090404030B020404" pitchFamily="18" charset="77"/>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 y="61"/>
            <a:ext cx="18286095" cy="99583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28600"/>
            <a:ext cx="9717405" cy="4487228"/>
          </a:xfrm>
          <a:prstGeom prst="rect">
            <a:avLst/>
          </a:prstGeom>
        </p:spPr>
      </p:pic>
      <p:sp>
        <p:nvSpPr>
          <p:cNvPr id="15" name="TextBox 14"/>
          <p:cNvSpPr txBox="1"/>
          <p:nvPr/>
        </p:nvSpPr>
        <p:spPr>
          <a:xfrm>
            <a:off x="5547108" y="778083"/>
            <a:ext cx="7670483" cy="1798320"/>
          </a:xfrm>
          <a:prstGeom prst="rect">
            <a:avLst/>
          </a:prstGeom>
          <a:noFill/>
        </p:spPr>
        <p:txBody>
          <a:bodyPr wrap="none" lIns="136620" tIns="68339" rIns="136620" bIns="68339" rtlCol="0">
            <a:spAutoFit/>
          </a:bodyPr>
          <a:lstStyle/>
          <a:p>
            <a:pPr defTabSz="683260"/>
            <a:r>
              <a:rPr lang="en-US" sz="10800" dirty="0">
                <a:solidFill>
                  <a:srgbClr val="C00000"/>
                </a:solidFill>
                <a:latin typeface="Algerian" panose="04020705040A02060702" pitchFamily="82" charset="0"/>
              </a:rPr>
              <a:t>KIẾN VỀ TỔ</a:t>
            </a:r>
          </a:p>
        </p:txBody>
      </p:sp>
      <p:pic>
        <p:nvPicPr>
          <p:cNvPr id="54" name="Picture 11"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1773" y="4571585"/>
            <a:ext cx="1203354" cy="878450"/>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15882" y="778083"/>
            <a:ext cx="6858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00" mute="1" numSld="15">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106025"/>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07409" y="-1547446"/>
            <a:ext cx="4854179" cy="4165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9830383" y="-4292943"/>
            <a:ext cx="8590050" cy="62935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4723" y="-4550394"/>
            <a:ext cx="7544384" cy="62935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624" y="241935"/>
            <a:ext cx="14468475" cy="9803130"/>
          </a:xfrm>
          <a:prstGeom prst="rect">
            <a:avLst/>
          </a:prstGeom>
        </p:spPr>
      </p:pic>
      <p:sp>
        <p:nvSpPr>
          <p:cNvPr id="16" name="TextBox 15"/>
          <p:cNvSpPr txBox="1"/>
          <p:nvPr/>
        </p:nvSpPr>
        <p:spPr>
          <a:xfrm>
            <a:off x="5510213" y="1743130"/>
            <a:ext cx="10626090" cy="6138863"/>
          </a:xfrm>
          <a:prstGeom prst="rect">
            <a:avLst/>
          </a:prstGeom>
          <a:noFill/>
        </p:spPr>
        <p:txBody>
          <a:bodyPr wrap="square" lIns="136674" tIns="68363" rIns="136674" bIns="68363" rtlCol="0">
            <a:spAutoFit/>
          </a:bodyPr>
          <a:lstStyle/>
          <a:p>
            <a:pPr algn="ctr" defTabSz="683260"/>
            <a:r>
              <a:rPr lang="en-US" sz="7800" dirty="0" err="1">
                <a:solidFill>
                  <a:srgbClr val="009900"/>
                </a:solidFill>
                <a:latin typeface="Arial" panose="020B0604020202020204" pitchFamily="34" charset="0"/>
                <a:cs typeface="Arial" panose="020B0604020202020204" pitchFamily="34" charset="0"/>
              </a:rPr>
              <a:t>Hãy</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giúp</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các</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chú</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kiến</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mang</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thức</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ăn</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về</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tổ</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trước</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khi</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trời</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mưa</a:t>
            </a:r>
            <a:r>
              <a:rPr lang="en-US" sz="7800" dirty="0">
                <a:solidFill>
                  <a:srgbClr val="009900"/>
                </a:solidFill>
                <a:latin typeface="Arial" panose="020B0604020202020204" pitchFamily="34" charset="0"/>
                <a:cs typeface="Arial" panose="020B0604020202020204" pitchFamily="34" charset="0"/>
              </a:rPr>
              <a:t> </a:t>
            </a:r>
          </a:p>
          <a:p>
            <a:pPr algn="ctr" defTabSz="683260"/>
            <a:r>
              <a:rPr lang="en-US" sz="7800" dirty="0" err="1">
                <a:solidFill>
                  <a:srgbClr val="009900"/>
                </a:solidFill>
                <a:latin typeface="Arial" panose="020B0604020202020204" pitchFamily="34" charset="0"/>
                <a:cs typeface="Arial" panose="020B0604020202020204" pitchFamily="34" charset="0"/>
              </a:rPr>
              <a:t>bằng</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cách</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trả</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lời</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đúng</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các</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câu</a:t>
            </a:r>
            <a:r>
              <a:rPr lang="en-US" sz="7800" dirty="0">
                <a:solidFill>
                  <a:srgbClr val="009900"/>
                </a:solidFill>
                <a:latin typeface="Arial" panose="020B0604020202020204" pitchFamily="34" charset="0"/>
                <a:cs typeface="Arial" panose="020B0604020202020204" pitchFamily="34" charset="0"/>
              </a:rPr>
              <a:t> </a:t>
            </a:r>
            <a:r>
              <a:rPr lang="en-US" sz="7800" dirty="0" err="1">
                <a:solidFill>
                  <a:srgbClr val="009900"/>
                </a:solidFill>
                <a:latin typeface="Arial" panose="020B0604020202020204" pitchFamily="34" charset="0"/>
                <a:cs typeface="Arial" panose="020B0604020202020204" pitchFamily="34" charset="0"/>
              </a:rPr>
              <a:t>hỏi</a:t>
            </a:r>
            <a:r>
              <a:rPr lang="en-US" sz="7800" dirty="0">
                <a:solidFill>
                  <a:srgbClr val="0099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9070" y="0"/>
            <a:ext cx="18061305" cy="10287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70469" y="7501310"/>
            <a:ext cx="824028" cy="2311844"/>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4708902" y="5271584"/>
            <a:ext cx="965073" cy="2606045"/>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10455" y="6869794"/>
            <a:ext cx="919473" cy="2606045"/>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227" y="6683445"/>
            <a:ext cx="745302" cy="2090973"/>
          </a:xfrm>
          <a:prstGeom prst="rect">
            <a:avLst/>
          </a:prstGeom>
        </p:spPr>
      </p:pic>
      <p:sp>
        <p:nvSpPr>
          <p:cNvPr id="41" name="Oval 40">
            <a:hlinkClick r:id="" action="ppaction://noaction"/>
          </p:cNvPr>
          <p:cNvSpPr/>
          <p:nvPr/>
        </p:nvSpPr>
        <p:spPr>
          <a:xfrm>
            <a:off x="1081841" y="6462787"/>
            <a:ext cx="686688" cy="74369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742" tIns="68393" rIns="136742" bIns="68393" rtlCol="0" anchor="ctr"/>
          <a:lstStyle/>
          <a:p>
            <a:pPr algn="ctr" defTabSz="683895"/>
            <a:r>
              <a:rPr lang="en-US" sz="6000" dirty="0">
                <a:solidFill>
                  <a:srgbClr val="009900"/>
                </a:solidFill>
              </a:rPr>
              <a:t>1</a:t>
            </a:r>
          </a:p>
        </p:txBody>
      </p:sp>
      <p:sp>
        <p:nvSpPr>
          <p:cNvPr id="43" name="Oval 42">
            <a:hlinkClick r:id="" action="ppaction://noaction"/>
          </p:cNvPr>
          <p:cNvSpPr/>
          <p:nvPr/>
        </p:nvSpPr>
        <p:spPr>
          <a:xfrm>
            <a:off x="3758897" y="7206482"/>
            <a:ext cx="745302" cy="85000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742" tIns="68393" rIns="136742" bIns="68393" rtlCol="0" anchor="ctr"/>
          <a:lstStyle/>
          <a:p>
            <a:pPr algn="ctr" defTabSz="683895"/>
            <a:r>
              <a:rPr lang="en-US" sz="6000" dirty="0">
                <a:solidFill>
                  <a:srgbClr val="009900"/>
                </a:solidFill>
              </a:rPr>
              <a:t>2</a:t>
            </a:r>
          </a:p>
        </p:txBody>
      </p:sp>
      <p:sp>
        <p:nvSpPr>
          <p:cNvPr id="44" name="Oval 43">
            <a:hlinkClick r:id="" action="ppaction://noaction"/>
          </p:cNvPr>
          <p:cNvSpPr/>
          <p:nvPr/>
        </p:nvSpPr>
        <p:spPr>
          <a:xfrm>
            <a:off x="4763544" y="5429371"/>
            <a:ext cx="745302" cy="85000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742" tIns="68393" rIns="136742" bIns="68393" rtlCol="0" anchor="ctr"/>
          <a:lstStyle/>
          <a:p>
            <a:pPr algn="ctr" defTabSz="683895"/>
            <a:r>
              <a:rPr lang="en-US" sz="6000" dirty="0">
                <a:solidFill>
                  <a:srgbClr val="009900"/>
                </a:solidFill>
              </a:rPr>
              <a:t>3</a:t>
            </a:r>
          </a:p>
        </p:txBody>
      </p:sp>
      <p:sp>
        <p:nvSpPr>
          <p:cNvPr id="45" name="Oval 44">
            <a:hlinkClick r:id="" action="ppaction://noaction"/>
          </p:cNvPr>
          <p:cNvSpPr/>
          <p:nvPr/>
        </p:nvSpPr>
        <p:spPr>
          <a:xfrm>
            <a:off x="5525831" y="7523842"/>
            <a:ext cx="745302" cy="85000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742" tIns="68393" rIns="136742" bIns="68393" rtlCol="0" anchor="ctr"/>
          <a:lstStyle/>
          <a:p>
            <a:pPr algn="ctr" defTabSz="683895"/>
            <a:r>
              <a:rPr lang="en-US" sz="6000" dirty="0">
                <a:solidFill>
                  <a:srgbClr val="009900"/>
                </a:solidFill>
              </a:rPr>
              <a:t>4</a:t>
            </a:r>
          </a:p>
        </p:txBody>
      </p:sp>
      <p:sp>
        <p:nvSpPr>
          <p:cNvPr id="2" name="AutoShape 2" descr="HÃ¬nh áº£nh cÃ³ liÃªn quan"/>
          <p:cNvSpPr>
            <a:spLocks noChangeAspect="1" noChangeArrowheads="1"/>
          </p:cNvSpPr>
          <p:nvPr/>
        </p:nvSpPr>
        <p:spPr bwMode="auto">
          <a:xfrm>
            <a:off x="2461022" y="-216694"/>
            <a:ext cx="3429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742" tIns="68393" rIns="136742" bIns="68393" numCol="1" anchor="t" anchorCtr="0" compatLnSpc="1"/>
          <a:lstStyle/>
          <a:p>
            <a:pPr defTabSz="683895"/>
            <a:endParaRPr lang="en-US">
              <a:solidFill>
                <a:prstClr val="black"/>
              </a:solidFill>
            </a:endParaRPr>
          </a:p>
        </p:txBody>
      </p:sp>
      <p:pic>
        <p:nvPicPr>
          <p:cNvPr id="1030" name="Picture 6" descr="HÃ¬nh áº£nh cÃ³ liÃªn quan"/>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07401" y="-1547446"/>
            <a:ext cx="4854179" cy="41652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8">
            <a:clrChange>
              <a:clrFrom>
                <a:srgbClr val="81A1A4">
                  <a:alpha val="76471"/>
                </a:srgbClr>
              </a:clrFrom>
              <a:clrTo>
                <a:srgbClr val="81A1A4">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9830383" y="-4292943"/>
            <a:ext cx="8590050" cy="629350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8">
            <a:clrChange>
              <a:clrFrom>
                <a:srgbClr val="81A1A4">
                  <a:alpha val="76471"/>
                </a:srgbClr>
              </a:clrFrom>
              <a:clrTo>
                <a:srgbClr val="81A1A4">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4723" y="-4550394"/>
            <a:ext cx="7544384" cy="6293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5147888" y="7502082"/>
            <a:ext cx="2112519" cy="24700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42"/>
                                        </p:tgtEl>
                                      </p:cBhvr>
                                      <p:by x="150000" y="150000"/>
                                    </p:animScale>
                                  </p:childTnLst>
                                </p:cTn>
                              </p:par>
                              <p:par>
                                <p:cTn id="51" presetID="6" presetClass="emph" presetSubtype="0" fill="hold" nodeType="withEffect">
                                  <p:stCondLst>
                                    <p:cond delay="0"/>
                                  </p:stCondLst>
                                  <p:childTnLst>
                                    <p:animScale>
                                      <p:cBhvr>
                                        <p:cTn id="52" dur="2000" fill="hold"/>
                                        <p:tgtEl>
                                          <p:spTgt spid="1030"/>
                                        </p:tgtEl>
                                      </p:cBhvr>
                                      <p:by x="150000" y="150000"/>
                                    </p:animScale>
                                  </p:childTnLst>
                                </p:cTn>
                              </p:par>
                              <p:par>
                                <p:cTn id="53" presetID="6" presetClass="emph" presetSubtype="0" fill="hold" nodeType="withEffect">
                                  <p:stCondLst>
                                    <p:cond delay="0"/>
                                  </p:stCondLst>
                                  <p:childTnLst>
                                    <p:animScale>
                                      <p:cBhvr>
                                        <p:cTn id="54" dur="2000" fill="hold"/>
                                        <p:tgtEl>
                                          <p:spTgt spid="35"/>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18" presetClass="exit" presetSubtype="12" fill="hold" nodeType="clickEffect">
                                  <p:stCondLst>
                                    <p:cond delay="0"/>
                                  </p:stCondLst>
                                  <p:childTnLst>
                                    <p:animEffect transition="out" filter="strips(downLeft)">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par>
                                <p:cTn id="60" presetID="18" presetClass="exit" presetSubtype="12" fill="hold" nodeType="withEffect">
                                  <p:stCondLst>
                                    <p:cond delay="0"/>
                                  </p:stCondLst>
                                  <p:childTnLst>
                                    <p:animEffect transition="out" filter="strips(downLeft)">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8" presetClass="exit" presetSubtype="12" fill="hold" nodeType="withEffect">
                                  <p:stCondLst>
                                    <p:cond delay="0"/>
                                  </p:stCondLst>
                                  <p:childTnLst>
                                    <p:animEffect transition="out" filter="strips(downLeft)">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4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4"/>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5"/>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63" presetClass="path" presetSubtype="0" accel="50000" decel="50000" fill="hold" nodeType="clickEffect">
                                  <p:stCondLst>
                                    <p:cond delay="0"/>
                                  </p:stCondLst>
                                  <p:childTnLst>
                                    <p:animMotion origin="layout" path="M 0 0.0284259 L 0.4175 0.0959259 " pathEditMode="relative" rAng="0" ptsTypes="">
                                      <p:cBhvr>
                                        <p:cTn id="90" dur="3000" fill="hold"/>
                                        <p:tgtEl>
                                          <p:spTgt spid="34"/>
                                        </p:tgtEl>
                                        <p:attrNameLst>
                                          <p:attrName>ppt_x</p:attrName>
                                          <p:attrName>ppt_y</p:attrName>
                                        </p:attrNameLst>
                                      </p:cBhvr>
                                      <p:rCtr x="22100" y="2700"/>
                                    </p:animMotion>
                                  </p:childTnLst>
                                </p:cTn>
                              </p:par>
                            </p:childTnLst>
                          </p:cTn>
                        </p:par>
                        <p:par>
                          <p:cTn id="91" fill="hold">
                            <p:stCondLst>
                              <p:cond delay="3000"/>
                            </p:stCondLst>
                            <p:childTnLst>
                              <p:par>
                                <p:cTn id="92" presetID="37" presetClass="exit" presetSubtype="0" fill="hold" nodeType="afterEffect">
                                  <p:stCondLst>
                                    <p:cond delay="0"/>
                                  </p:stCondLst>
                                  <p:childTnLst>
                                    <p:animEffect transition="out" filter="fade">
                                      <p:cBhvr>
                                        <p:cTn id="93" dur="1000"/>
                                        <p:tgtEl>
                                          <p:spTgt spid="34"/>
                                        </p:tgtEl>
                                      </p:cBhvr>
                                    </p:animEffect>
                                    <p:anim calcmode="lin" valueType="num">
                                      <p:cBhvr>
                                        <p:cTn id="94" dur="1000"/>
                                        <p:tgtEl>
                                          <p:spTgt spid="34"/>
                                        </p:tgtEl>
                                        <p:attrNameLst>
                                          <p:attrName>ppt_x</p:attrName>
                                        </p:attrNameLst>
                                      </p:cBhvr>
                                      <p:tavLst>
                                        <p:tav tm="0">
                                          <p:val>
                                            <p:strVal val="ppt_x"/>
                                          </p:val>
                                        </p:tav>
                                        <p:tav tm="100000">
                                          <p:val>
                                            <p:strVal val="ppt_x"/>
                                          </p:val>
                                        </p:tav>
                                      </p:tavLst>
                                    </p:anim>
                                    <p:anim calcmode="lin" valueType="num">
                                      <p:cBhvr>
                                        <p:cTn id="95" dur="100" decel="100000"/>
                                        <p:tgtEl>
                                          <p:spTgt spid="34"/>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34"/>
                                        </p:tgtEl>
                                        <p:attrNameLst>
                                          <p:attrName>ppt_y</p:attrName>
                                        </p:attrNameLst>
                                      </p:cBhvr>
                                      <p:tavLst>
                                        <p:tav tm="0">
                                          <p:val>
                                            <p:strVal val="ppt_y"/>
                                          </p:val>
                                        </p:tav>
                                        <p:tav tm="100000">
                                          <p:val>
                                            <p:strVal val="ppt_y+1"/>
                                          </p:val>
                                        </p:tav>
                                      </p:tavLst>
                                    </p:anim>
                                    <p:set>
                                      <p:cBhvr>
                                        <p:cTn id="9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8" restart="whenNotActive" fill="hold" evtFilter="cancelBubble" nodeType="interactiveSeq">
                <p:stCondLst>
                  <p:cond evt="onClick" delay="0">
                    <p:tgtEl>
                      <p:spTgt spid="33"/>
                    </p:tgtEl>
                  </p:cond>
                </p:stCondLst>
                <p:endSync evt="end" delay="0">
                  <p:rtn val="all"/>
                </p:endSync>
                <p:childTnLst>
                  <p:par>
                    <p:cTn id="99" fill="hold">
                      <p:stCondLst>
                        <p:cond delay="0"/>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0.00265625 -0.0190741 L 0.276562 0.0385185 " pathEditMode="relative" rAng="0" ptsTypes="">
                                      <p:cBhvr>
                                        <p:cTn id="102" dur="3000" fill="hold"/>
                                        <p:tgtEl>
                                          <p:spTgt spid="33"/>
                                        </p:tgtEl>
                                        <p:attrNameLst>
                                          <p:attrName>ppt_x</p:attrName>
                                          <p:attrName>ppt_y</p:attrName>
                                        </p:attrNameLst>
                                      </p:cBhvr>
                                      <p:rCtr x="13700" y="2900"/>
                                    </p:animMotion>
                                  </p:childTnLst>
                                </p:cTn>
                              </p:par>
                            </p:childTnLst>
                          </p:cTn>
                        </p:par>
                        <p:par>
                          <p:cTn id="103" fill="hold">
                            <p:stCondLst>
                              <p:cond delay="3000"/>
                            </p:stCondLst>
                            <p:childTnLst>
                              <p:par>
                                <p:cTn id="104" presetID="37" presetClass="exit" presetSubtype="0" fill="hold" nodeType="after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 decel="100000"/>
                                        <p:tgtEl>
                                          <p:spTgt spid="33"/>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33"/>
                                        </p:tgtEl>
                                        <p:attrNameLst>
                                          <p:attrName>ppt_y</p:attrName>
                                        </p:attrNameLst>
                                      </p:cBhvr>
                                      <p:tavLst>
                                        <p:tav tm="0">
                                          <p:val>
                                            <p:strVal val="ppt_y"/>
                                          </p:val>
                                        </p:tav>
                                        <p:tav tm="100000">
                                          <p:val>
                                            <p:strVal val="ppt_y+1"/>
                                          </p:val>
                                        </p:tav>
                                      </p:tavLst>
                                    </p:anim>
                                    <p:set>
                                      <p:cBhvr>
                                        <p:cTn id="10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63" presetClass="path" presetSubtype="0" accel="50000" decel="50000" fill="hold" nodeType="clickEffect">
                                  <p:stCondLst>
                                    <p:cond delay="0"/>
                                  </p:stCondLst>
                                  <p:childTnLst>
                                    <p:animMotion origin="layout" path="M 0 -0.000185185 L 0.193958 0.216019 " pathEditMode="relative" rAng="0" ptsTypes="">
                                      <p:cBhvr>
                                        <p:cTn id="114" dur="3000" fill="hold"/>
                                        <p:tgtEl>
                                          <p:spTgt spid="32"/>
                                        </p:tgtEl>
                                        <p:attrNameLst>
                                          <p:attrName>ppt_x</p:attrName>
                                          <p:attrName>ppt_y</p:attrName>
                                        </p:attrNameLst>
                                      </p:cBhvr>
                                      <p:rCtr x="9900" y="11400"/>
                                    </p:animMotion>
                                  </p:childTnLst>
                                </p:cTn>
                              </p:par>
                            </p:childTnLst>
                          </p:cTn>
                        </p:par>
                        <p:par>
                          <p:cTn id="115" fill="hold">
                            <p:stCondLst>
                              <p:cond delay="3000"/>
                            </p:stCondLst>
                            <p:childTnLst>
                              <p:par>
                                <p:cTn id="116" presetID="37" presetClass="exit" presetSubtype="0" fill="hold" nodeType="afterEffect">
                                  <p:stCondLst>
                                    <p:cond delay="0"/>
                                  </p:stCondLst>
                                  <p:childTnLst>
                                    <p:animEffect transition="out" filter="fade">
                                      <p:cBhvr>
                                        <p:cTn id="117" dur="1000"/>
                                        <p:tgtEl>
                                          <p:spTgt spid="32"/>
                                        </p:tgtEl>
                                      </p:cBhvr>
                                    </p:animEffect>
                                    <p:anim calcmode="lin" valueType="num">
                                      <p:cBhvr>
                                        <p:cTn id="118" dur="1000"/>
                                        <p:tgtEl>
                                          <p:spTgt spid="32"/>
                                        </p:tgtEl>
                                        <p:attrNameLst>
                                          <p:attrName>ppt_x</p:attrName>
                                        </p:attrNameLst>
                                      </p:cBhvr>
                                      <p:tavLst>
                                        <p:tav tm="0">
                                          <p:val>
                                            <p:strVal val="ppt_x"/>
                                          </p:val>
                                        </p:tav>
                                        <p:tav tm="100000">
                                          <p:val>
                                            <p:strVal val="ppt_x"/>
                                          </p:val>
                                        </p:tav>
                                      </p:tavLst>
                                    </p:anim>
                                    <p:anim calcmode="lin" valueType="num">
                                      <p:cBhvr>
                                        <p:cTn id="119" dur="100" decel="100000"/>
                                        <p:tgtEl>
                                          <p:spTgt spid="32"/>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32"/>
                                        </p:tgtEl>
                                        <p:attrNameLst>
                                          <p:attrName>ppt_y</p:attrName>
                                        </p:attrNameLst>
                                      </p:cBhvr>
                                      <p:tavLst>
                                        <p:tav tm="0">
                                          <p:val>
                                            <p:strVal val="ppt_y"/>
                                          </p:val>
                                        </p:tav>
                                        <p:tav tm="100000">
                                          <p:val>
                                            <p:strVal val="ppt_y+1"/>
                                          </p:val>
                                        </p:tav>
                                      </p:tavLst>
                                    </p:anim>
                                    <p:set>
                                      <p:cBhvr>
                                        <p:cTn id="12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63" presetClass="path" presetSubtype="0" accel="50000" decel="50000" fill="hold" nodeType="clickEffect">
                                  <p:stCondLst>
                                    <p:cond delay="0"/>
                                  </p:stCondLst>
                                  <p:childTnLst>
                                    <p:animMotion origin="layout" path="M -0.00625 -0.03 L 0.167604 -0.019537 " pathEditMode="relative" rAng="0" ptsTypes="">
                                      <p:cBhvr>
                                        <p:cTn id="126" dur="3000" fill="hold"/>
                                        <p:tgtEl>
                                          <p:spTgt spid="30"/>
                                        </p:tgtEl>
                                        <p:attrNameLst>
                                          <p:attrName>ppt_x</p:attrName>
                                          <p:attrName>ppt_y</p:attrName>
                                        </p:attrNameLst>
                                      </p:cBhvr>
                                      <p:rCtr x="8700" y="500"/>
                                    </p:animMotion>
                                  </p:childTnLst>
                                </p:cTn>
                              </p:par>
                            </p:childTnLst>
                          </p:cTn>
                        </p:par>
                        <p:par>
                          <p:cTn id="127" fill="hold">
                            <p:stCondLst>
                              <p:cond delay="3000"/>
                            </p:stCondLst>
                            <p:childTnLst>
                              <p:par>
                                <p:cTn id="128" presetID="37" presetClass="exit" presetSubtype="0" fill="hold" nodeType="afterEffect">
                                  <p:stCondLst>
                                    <p:cond delay="0"/>
                                  </p:stCondLst>
                                  <p:childTnLst>
                                    <p:animEffect transition="out" filter="fade">
                                      <p:cBhvr>
                                        <p:cTn id="129" dur="1000"/>
                                        <p:tgtEl>
                                          <p:spTgt spid="30"/>
                                        </p:tgtEl>
                                      </p:cBhvr>
                                    </p:animEffect>
                                    <p:anim calcmode="lin" valueType="num">
                                      <p:cBhvr>
                                        <p:cTn id="130" dur="1000"/>
                                        <p:tgtEl>
                                          <p:spTgt spid="30"/>
                                        </p:tgtEl>
                                        <p:attrNameLst>
                                          <p:attrName>ppt_x</p:attrName>
                                        </p:attrNameLst>
                                      </p:cBhvr>
                                      <p:tavLst>
                                        <p:tav tm="0">
                                          <p:val>
                                            <p:strVal val="ppt_x"/>
                                          </p:val>
                                        </p:tav>
                                        <p:tav tm="100000">
                                          <p:val>
                                            <p:strVal val="ppt_x"/>
                                          </p:val>
                                        </p:tav>
                                      </p:tavLst>
                                    </p:anim>
                                    <p:anim calcmode="lin" valueType="num">
                                      <p:cBhvr>
                                        <p:cTn id="131" dur="100" decel="100000"/>
                                        <p:tgtEl>
                                          <p:spTgt spid="30"/>
                                        </p:tgtEl>
                                        <p:attrNameLst>
                                          <p:attrName>ppt_y</p:attrName>
                                        </p:attrNameLst>
                                      </p:cBhvr>
                                      <p:tavLst>
                                        <p:tav tm="0">
                                          <p:val>
                                            <p:strVal val="ppt_y"/>
                                          </p:val>
                                        </p:tav>
                                        <p:tav tm="100000">
                                          <p:val>
                                            <p:strVal val="ppt_y-.03"/>
                                          </p:val>
                                        </p:tav>
                                      </p:tavLst>
                                    </p:anim>
                                    <p:anim calcmode="lin" valueType="num">
                                      <p:cBhvr>
                                        <p:cTn id="132" dur="900" accel="100000">
                                          <p:stCondLst>
                                            <p:cond delay="100"/>
                                          </p:stCondLst>
                                        </p:cTn>
                                        <p:tgtEl>
                                          <p:spTgt spid="30"/>
                                        </p:tgtEl>
                                        <p:attrNameLst>
                                          <p:attrName>ppt_y</p:attrName>
                                        </p:attrNameLst>
                                      </p:cBhvr>
                                      <p:tavLst>
                                        <p:tav tm="0">
                                          <p:val>
                                            <p:strVal val="ppt_y"/>
                                          </p:val>
                                        </p:tav>
                                        <p:tav tm="100000">
                                          <p:val>
                                            <p:strVal val="ppt_y+1"/>
                                          </p:val>
                                        </p:tav>
                                      </p:tavLst>
                                    </p:anim>
                                    <p:set>
                                      <p:cBhvr>
                                        <p:cTn id="133"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bldLvl="0" animBg="1"/>
      <p:bldP spid="43" grpId="0" bldLvl="0" animBg="1"/>
      <p:bldP spid="44" grpId="0" bldLvl="0" animBg="1"/>
      <p:bldP spid="4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 y="0"/>
            <a:ext cx="18045113" cy="10287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285750"/>
            <a:ext cx="19297649" cy="953909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315" y="8496302"/>
            <a:ext cx="6833235" cy="1790700"/>
          </a:xfrm>
          <a:prstGeom prst="rect">
            <a:avLst/>
          </a:prstGeom>
        </p:spPr>
      </p:pic>
      <p:pic>
        <p:nvPicPr>
          <p:cNvPr id="7" name="Picture 6">
            <a:hlinkClick r:id="" action="ppaction://noaction"/>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656273" y="7553517"/>
            <a:ext cx="2112519" cy="2470023"/>
          </a:xfrm>
          <a:prstGeom prst="rect">
            <a:avLst/>
          </a:prstGeom>
        </p:spPr>
      </p:pic>
      <p:sp>
        <p:nvSpPr>
          <p:cNvPr id="9" name="TextBox 8"/>
          <p:cNvSpPr txBox="1"/>
          <p:nvPr/>
        </p:nvSpPr>
        <p:spPr>
          <a:xfrm>
            <a:off x="2419355" y="647700"/>
            <a:ext cx="14192245" cy="1984854"/>
          </a:xfrm>
          <a:prstGeom prst="rect">
            <a:avLst/>
          </a:prstGeom>
          <a:noFill/>
        </p:spPr>
        <p:txBody>
          <a:bodyPr wrap="square" lIns="136823" tIns="68429" rIns="136823" bIns="68429" rtlCol="0">
            <a:spAutoFit/>
          </a:bodyPr>
          <a:lstStyle/>
          <a:p>
            <a:pPr lvl="0">
              <a:spcBef>
                <a:spcPct val="20000"/>
              </a:spcBef>
            </a:pPr>
            <a:r>
              <a:rPr lang="vi-VN" sz="6000" b="1" dirty="0">
                <a:solidFill>
                  <a:srgbClr val="FF0000"/>
                </a:solidFill>
              </a:rPr>
              <a:t>Biện pháp nào hữu hiệu nhất để phòng bệnh do virus là?</a:t>
            </a:r>
          </a:p>
        </p:txBody>
      </p:sp>
      <p:sp>
        <p:nvSpPr>
          <p:cNvPr id="11" name="TextBox 10"/>
          <p:cNvSpPr txBox="1"/>
          <p:nvPr/>
        </p:nvSpPr>
        <p:spPr>
          <a:xfrm>
            <a:off x="8509635" y="8769514"/>
            <a:ext cx="830957" cy="969191"/>
          </a:xfrm>
          <a:prstGeom prst="rect">
            <a:avLst/>
          </a:prstGeom>
          <a:noFill/>
        </p:spPr>
        <p:txBody>
          <a:bodyPr wrap="none" lIns="136823" tIns="68429" rIns="136823" bIns="68429" rtlCol="0">
            <a:spAutoFit/>
          </a:bodyPr>
          <a:lstStyle/>
          <a:p>
            <a:pPr defTabSz="683895"/>
            <a:r>
              <a:rPr lang="en-US" sz="5400" b="1" dirty="0">
                <a:solidFill>
                  <a:srgbClr val="0000FF"/>
                </a:solidFill>
              </a:rPr>
              <a:t>D</a:t>
            </a:r>
          </a:p>
        </p:txBody>
      </p:sp>
      <p:sp>
        <p:nvSpPr>
          <p:cNvPr id="12" name="Oval 11"/>
          <p:cNvSpPr/>
          <p:nvPr/>
        </p:nvSpPr>
        <p:spPr>
          <a:xfrm>
            <a:off x="1143038" y="251055"/>
            <a:ext cx="1276349" cy="140289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823" tIns="68429" rIns="136823" bIns="68429" rtlCol="0" anchor="ctr"/>
          <a:lstStyle/>
          <a:p>
            <a:pPr algn="ctr" defTabSz="683895"/>
            <a:r>
              <a:rPr lang="en-US" sz="8100" b="1" dirty="0">
                <a:solidFill>
                  <a:srgbClr val="002060"/>
                </a:solidFill>
              </a:rPr>
              <a:t>1</a:t>
            </a:r>
          </a:p>
        </p:txBody>
      </p:sp>
      <p:graphicFrame>
        <p:nvGraphicFramePr>
          <p:cNvPr id="2" name="Table 1"/>
          <p:cNvGraphicFramePr>
            <a:graphicFrameLocks noGrp="1"/>
          </p:cNvGraphicFramePr>
          <p:nvPr/>
        </p:nvGraphicFramePr>
        <p:xfrm>
          <a:off x="1819273" y="2608185"/>
          <a:ext cx="14335127" cy="5278515"/>
        </p:xfrm>
        <a:graphic>
          <a:graphicData uri="http://schemas.openxmlformats.org/drawingml/2006/table">
            <a:tbl>
              <a:tblPr firstRow="1" firstCol="1" bandRow="1">
                <a:tableStyleId>{BC89EF96-8CEA-46FF-86C4-4CE0E7609802}</a:tableStyleId>
              </a:tblPr>
              <a:tblGrid>
                <a:gridCol w="7200906">
                  <a:extLst>
                    <a:ext uri="{9D8B030D-6E8A-4147-A177-3AD203B41FA5}">
                      <a16:colId xmlns:a16="http://schemas.microsoft.com/office/drawing/2014/main" val="20000"/>
                    </a:ext>
                  </a:extLst>
                </a:gridCol>
                <a:gridCol w="7134221">
                  <a:extLst>
                    <a:ext uri="{9D8B030D-6E8A-4147-A177-3AD203B41FA5}">
                      <a16:colId xmlns:a16="http://schemas.microsoft.com/office/drawing/2014/main" val="20001"/>
                    </a:ext>
                  </a:extLst>
                </a:gridCol>
              </a:tblGrid>
              <a:tr h="2571712">
                <a:tc>
                  <a:txBody>
                    <a:bodyPr/>
                    <a:lstStyle/>
                    <a:p>
                      <a:pPr indent="114300" algn="just">
                        <a:spcAft>
                          <a:spcPts val="0"/>
                        </a:spcAft>
                      </a:pPr>
                      <a:r>
                        <a:rPr lang="en-US" sz="4800" b="0" dirty="0">
                          <a:effectLst/>
                          <a:latin typeface="Times New Roman" panose="02020603050405020304" pitchFamily="18" charset="0"/>
                          <a:ea typeface="Times New Roman" panose="02020603050405020304"/>
                          <a:cs typeface="Times New Roman" panose="02020603050405020304" pitchFamily="18" charset="0"/>
                        </a:rPr>
                        <a:t>A. </a:t>
                      </a:r>
                      <a:r>
                        <a:rPr lang="en-US" sz="4800" b="0" dirty="0" err="1">
                          <a:effectLst/>
                          <a:latin typeface="Times New Roman" panose="02020603050405020304" pitchFamily="18" charset="0"/>
                          <a:ea typeface="Times New Roman" panose="02020603050405020304"/>
                          <a:cs typeface="Times New Roman" panose="02020603050405020304" pitchFamily="18" charset="0"/>
                        </a:rPr>
                        <a:t>Đeo</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khẩu</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trang</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khi</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đi</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ra</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 </a:t>
                      </a:r>
                      <a:r>
                        <a:rPr lang="en-US" sz="4800" b="0" baseline="0" dirty="0" err="1">
                          <a:effectLst/>
                          <a:latin typeface="Times New Roman" panose="02020603050405020304" pitchFamily="18" charset="0"/>
                          <a:ea typeface="Times New Roman" panose="02020603050405020304"/>
                          <a:cs typeface="Times New Roman" panose="02020603050405020304" pitchFamily="18" charset="0"/>
                        </a:rPr>
                        <a:t>ngoài</a:t>
                      </a:r>
                      <a:r>
                        <a:rPr lang="en-US" sz="4800" b="0" baseline="0" dirty="0">
                          <a:effectLst/>
                          <a:latin typeface="Times New Roman" panose="02020603050405020304" pitchFamily="18" charset="0"/>
                          <a:ea typeface="Times New Roman" panose="02020603050405020304"/>
                          <a:cs typeface="Times New Roman" panose="02020603050405020304" pitchFamily="18" charset="0"/>
                        </a:rPr>
                        <a:t>.</a:t>
                      </a:r>
                      <a:endParaRPr lang="en-US" sz="4800" b="0" dirty="0">
                        <a:effectLst/>
                        <a:latin typeface="Times New Roman" panose="02020603050405020304" pitchFamily="18" charset="0"/>
                        <a:ea typeface="Times New Roman" panose="02020603050405020304"/>
                        <a:cs typeface="Times New Roman" panose="02020603050405020304" pitchFamily="18" charset="0"/>
                      </a:endParaRP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Chăm sóc sức khỏe, nâng cao thể trạng, tập thể dục, sinh hoạt điều độ.</a:t>
                      </a:r>
                    </a:p>
                  </a:txBody>
                  <a:tcPr marL="102870" marR="102870" marT="0" marB="0"/>
                </a:tc>
                <a:extLst>
                  <a:ext uri="{0D108BD9-81ED-4DB2-BD59-A6C34878D82A}">
                    <a16:rowId xmlns:a16="http://schemas.microsoft.com/office/drawing/2014/main" val="10000"/>
                  </a:ext>
                </a:extLst>
              </a:tr>
              <a:tr h="2706803">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Có chế độ dinh dưỡng tốt, bảo vệ môi trường sinh thái cân bằng và trong sạch.</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Sử dụng vaccine vào thời điểm phù hợp.</a:t>
                      </a:r>
                    </a:p>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endPar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102870" marR="102870"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2000"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ppt_x</p:attrName>
                                        </p:attrNameLst>
                                      </p:cBhvr>
                                      <p:tavLst>
                                        <p:tav tm="0">
                                          <p:val>
                                            <p:strVal val="#ppt_x"/>
                                          </p:val>
                                        </p:tav>
                                        <p:tav tm="100000">
                                          <p:val>
                                            <p:strVal val="#ppt_x"/>
                                          </p:val>
                                        </p:tav>
                                      </p:tavLst>
                                    </p:anim>
                                    <p:anim calcmode="lin" valueType="num">
                                      <p:cBhvr>
                                        <p:cTn id="31"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p:bldP spid="11" grpId="0"/>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 y="0"/>
            <a:ext cx="18157508" cy="10287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
            <a:ext cx="17319336" cy="90508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469" y="8572500"/>
            <a:ext cx="7004531" cy="1943103"/>
          </a:xfrm>
          <a:prstGeom prst="rect">
            <a:avLst/>
          </a:prstGeom>
        </p:spPr>
      </p:pic>
      <p:pic>
        <p:nvPicPr>
          <p:cNvPr id="7" name="Picture 6">
            <a:hlinkClick r:id="" action="ppaction://noaction"/>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656273" y="7553517"/>
            <a:ext cx="2112519" cy="2470023"/>
          </a:xfrm>
          <a:prstGeom prst="rect">
            <a:avLst/>
          </a:prstGeom>
        </p:spPr>
      </p:pic>
      <p:sp>
        <p:nvSpPr>
          <p:cNvPr id="9" name="TextBox 8"/>
          <p:cNvSpPr txBox="1"/>
          <p:nvPr/>
        </p:nvSpPr>
        <p:spPr>
          <a:xfrm>
            <a:off x="2819400" y="922684"/>
            <a:ext cx="14020800" cy="3831598"/>
          </a:xfrm>
          <a:prstGeom prst="rect">
            <a:avLst/>
          </a:prstGeom>
          <a:noFill/>
        </p:spPr>
        <p:txBody>
          <a:bodyPr wrap="square" lIns="136917" tIns="68471" rIns="136917" bIns="68471" rtlCol="0">
            <a:spAutoFit/>
          </a:bodyPr>
          <a:lstStyle/>
          <a:p>
            <a:pPr lvl="0">
              <a:spcBef>
                <a:spcPct val="20000"/>
              </a:spcBef>
            </a:pPr>
            <a:r>
              <a:rPr lang="vi-VN" sz="4800" b="1" dirty="0">
                <a:solidFill>
                  <a:srgbClr val="FF0000"/>
                </a:solidFill>
              </a:rPr>
              <a:t>Vaccine được tạo ra từ chính những mầm bệnh (vi khuẩn hoặc virus) đã chết hoặc làm suy yếu, có tác dụng phòng ngừa nhiều bệnh lây nhiễm. Để đạt hiệu quả phòng bệnh cao, thời điểm tiêm vaccine thích hợp nhất là khi nào?</a:t>
            </a:r>
          </a:p>
        </p:txBody>
      </p:sp>
      <p:sp>
        <p:nvSpPr>
          <p:cNvPr id="11" name="TextBox 10"/>
          <p:cNvSpPr txBox="1"/>
          <p:nvPr/>
        </p:nvSpPr>
        <p:spPr>
          <a:xfrm>
            <a:off x="8534400" y="9050803"/>
            <a:ext cx="761106" cy="969497"/>
          </a:xfrm>
          <a:prstGeom prst="rect">
            <a:avLst/>
          </a:prstGeom>
          <a:noFill/>
        </p:spPr>
        <p:txBody>
          <a:bodyPr wrap="none" lIns="136917" tIns="68471" rIns="136917" bIns="68471" rtlCol="0">
            <a:spAutoFit/>
          </a:bodyPr>
          <a:lstStyle/>
          <a:p>
            <a:pPr defTabSz="684530"/>
            <a:r>
              <a:rPr lang="en-US" sz="5400" b="1" dirty="0">
                <a:solidFill>
                  <a:srgbClr val="0000FF"/>
                </a:solidFill>
              </a:rPr>
              <a:t>B</a:t>
            </a:r>
          </a:p>
        </p:txBody>
      </p:sp>
      <p:sp>
        <p:nvSpPr>
          <p:cNvPr id="10" name="Oval 9"/>
          <p:cNvSpPr/>
          <p:nvPr/>
        </p:nvSpPr>
        <p:spPr>
          <a:xfrm>
            <a:off x="533400" y="98109"/>
            <a:ext cx="965028" cy="111569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6917" tIns="68471" rIns="136917" bIns="68471" rtlCol="0" anchor="ctr"/>
          <a:lstStyle/>
          <a:p>
            <a:pPr algn="ctr" defTabSz="684530"/>
            <a:r>
              <a:rPr lang="en-US" sz="8100" b="1" dirty="0">
                <a:solidFill>
                  <a:srgbClr val="002060"/>
                </a:solidFill>
              </a:rPr>
              <a:t>2</a:t>
            </a:r>
          </a:p>
        </p:txBody>
      </p:sp>
      <p:graphicFrame>
        <p:nvGraphicFramePr>
          <p:cNvPr id="3" name="Table 2"/>
          <p:cNvGraphicFramePr>
            <a:graphicFrameLocks noGrp="1"/>
          </p:cNvGraphicFramePr>
          <p:nvPr/>
        </p:nvGraphicFramePr>
        <p:xfrm>
          <a:off x="3200397" y="4899660"/>
          <a:ext cx="12801604" cy="2682240"/>
        </p:xfrm>
        <a:graphic>
          <a:graphicData uri="http://schemas.openxmlformats.org/drawingml/2006/table">
            <a:tbl>
              <a:tblPr firstRow="1" firstCol="1" bandRow="1">
                <a:tableStyleId>{BC89EF96-8CEA-46FF-86C4-4CE0E7609802}</a:tableStyleId>
              </a:tblPr>
              <a:tblGrid>
                <a:gridCol w="6400802">
                  <a:extLst>
                    <a:ext uri="{9D8B030D-6E8A-4147-A177-3AD203B41FA5}">
                      <a16:colId xmlns:a16="http://schemas.microsoft.com/office/drawing/2014/main" val="20000"/>
                    </a:ext>
                  </a:extLst>
                </a:gridCol>
                <a:gridCol w="6400802">
                  <a:extLst>
                    <a:ext uri="{9D8B030D-6E8A-4147-A177-3AD203B41FA5}">
                      <a16:colId xmlns:a16="http://schemas.microsoft.com/office/drawing/2014/main" val="20001"/>
                    </a:ext>
                  </a:extLst>
                </a:gridCol>
              </a:tblGrid>
              <a:tr h="1280160">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400" b="0" i="0" u="none" strike="noStrike" kern="1200" cap="none" spc="0" normalizeH="0" baseline="0" noProof="0" dirty="0">
                          <a:ln>
                            <a:noFill/>
                          </a:ln>
                          <a:solidFill>
                            <a:srgbClr val="000000"/>
                          </a:solidFill>
                          <a:effectLst/>
                          <a:uLnTx/>
                          <a:uFillTx/>
                          <a:latin typeface="+mn-lt"/>
                          <a:ea typeface="+mn-ea"/>
                          <a:cs typeface="+mn-cs"/>
                        </a:rPr>
                        <a:t>A. Khi cơ thể có dấu hiệu bị bệnh</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400" b="0" i="0" u="none" strike="noStrike" kern="1200" cap="none" spc="0" normalizeH="0" baseline="0" noProof="0" dirty="0">
                          <a:ln>
                            <a:noFill/>
                          </a:ln>
                          <a:solidFill>
                            <a:srgbClr val="000000"/>
                          </a:solidFill>
                          <a:effectLst/>
                          <a:uLnTx/>
                          <a:uFillTx/>
                          <a:latin typeface="+mn-lt"/>
                          <a:ea typeface="+mn-ea"/>
                          <a:cs typeface="+mn-cs"/>
                        </a:rPr>
                        <a:t>B. Trước khi bị bệnh và cơ thể đang khỏe mạnh </a:t>
                      </a:r>
                    </a:p>
                  </a:txBody>
                  <a:tcPr marL="102870" marR="102870" marT="0" marB="0"/>
                </a:tc>
                <a:extLst>
                  <a:ext uri="{0D108BD9-81ED-4DB2-BD59-A6C34878D82A}">
                    <a16:rowId xmlns:a16="http://schemas.microsoft.com/office/drawing/2014/main" val="10000"/>
                  </a:ext>
                </a:extLst>
              </a:tr>
              <a:tr h="1280160">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400" b="0" i="0" u="none" strike="noStrike" kern="1200" cap="none" spc="0" normalizeH="0" baseline="0" noProof="0" dirty="0">
                          <a:ln>
                            <a:noFill/>
                          </a:ln>
                          <a:solidFill>
                            <a:srgbClr val="000000"/>
                          </a:solidFill>
                          <a:effectLst/>
                          <a:uLnTx/>
                          <a:uFillTx/>
                          <a:latin typeface="+mn-lt"/>
                          <a:ea typeface="+mn-ea"/>
                          <a:cs typeface="+mn-cs"/>
                        </a:rPr>
                        <a:t>C. Khi cơ thể khỏe mạnh</a:t>
                      </a:r>
                    </a:p>
                    <a:p>
                      <a:pPr algn="just">
                        <a:spcAft>
                          <a:spcPts val="0"/>
                        </a:spcAft>
                      </a:pPr>
                      <a:endParaRPr lang="en-US" altLang="nl-NL" sz="4400" b="1" dirty="0">
                        <a:effectLst/>
                        <a:latin typeface="+mn-lt"/>
                        <a:ea typeface="Times New Roman" panose="02020603050405020304"/>
                        <a:cs typeface="Arial" panose="020B0604020202020204" pitchFamily="34" charset="0"/>
                      </a:endParaRP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400" b="0" i="0" u="none" strike="noStrike" kern="1200" cap="none" spc="0" normalizeH="0" baseline="0" noProof="0" dirty="0">
                          <a:ln>
                            <a:noFill/>
                          </a:ln>
                          <a:solidFill>
                            <a:srgbClr val="000000"/>
                          </a:solidFill>
                          <a:effectLst/>
                          <a:uLnTx/>
                          <a:uFillTx/>
                          <a:latin typeface="+mn-lt"/>
                          <a:ea typeface="+mn-ea"/>
                          <a:cs typeface="+mn-cs"/>
                        </a:rPr>
                        <a:t>D. Sau khi khỏi bệnh</a:t>
                      </a:r>
                    </a:p>
                    <a:p>
                      <a:pPr algn="just">
                        <a:spcAft>
                          <a:spcPts val="0"/>
                        </a:spcAft>
                      </a:pPr>
                      <a:endParaRPr lang="en-US" altLang="nl-NL" sz="4400" b="1" dirty="0">
                        <a:effectLst/>
                        <a:latin typeface="+mn-lt"/>
                        <a:ea typeface="Times New Roman" panose="02020603050405020304"/>
                        <a:cs typeface="Arial" panose="020B0604020202020204" pitchFamily="34" charset="0"/>
                      </a:endParaRPr>
                    </a:p>
                  </a:txBody>
                  <a:tcPr marL="102870" marR="102870"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076545" cy="10287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73087"/>
            <a:ext cx="16001999" cy="81708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215" y="7727648"/>
            <a:ext cx="5213985" cy="2787968"/>
          </a:xfrm>
          <a:prstGeom prst="rect">
            <a:avLst/>
          </a:prstGeom>
        </p:spPr>
      </p:pic>
      <p:pic>
        <p:nvPicPr>
          <p:cNvPr id="7" name="Picture 6">
            <a:hlinkClick r:id="" action="ppaction://noaction"/>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656273" y="7553517"/>
            <a:ext cx="2112519" cy="2470023"/>
          </a:xfrm>
          <a:prstGeom prst="rect">
            <a:avLst/>
          </a:prstGeom>
        </p:spPr>
      </p:pic>
      <p:sp>
        <p:nvSpPr>
          <p:cNvPr id="11" name="TextBox 10"/>
          <p:cNvSpPr txBox="1"/>
          <p:nvPr/>
        </p:nvSpPr>
        <p:spPr>
          <a:xfrm>
            <a:off x="8558867" y="8591550"/>
            <a:ext cx="813733" cy="1061706"/>
          </a:xfrm>
          <a:prstGeom prst="rect">
            <a:avLst/>
          </a:prstGeom>
          <a:noFill/>
        </p:spPr>
        <p:txBody>
          <a:bodyPr wrap="none" lIns="137025" tIns="68519" rIns="137025" bIns="68519" rtlCol="0">
            <a:spAutoFit/>
          </a:bodyPr>
          <a:lstStyle/>
          <a:p>
            <a:pPr defTabSz="685165"/>
            <a:r>
              <a:rPr lang="en-US" sz="6000" b="1" dirty="0">
                <a:solidFill>
                  <a:srgbClr val="0000FF"/>
                </a:solidFill>
              </a:rPr>
              <a:t>A</a:t>
            </a:r>
          </a:p>
        </p:txBody>
      </p:sp>
      <p:sp>
        <p:nvSpPr>
          <p:cNvPr id="10" name="Oval 9"/>
          <p:cNvSpPr/>
          <p:nvPr/>
        </p:nvSpPr>
        <p:spPr>
          <a:xfrm>
            <a:off x="1143000" y="224240"/>
            <a:ext cx="824460" cy="85000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025" tIns="68519" rIns="137025" bIns="68519" rtlCol="0" anchor="ctr"/>
          <a:lstStyle/>
          <a:p>
            <a:pPr algn="ctr" defTabSz="685165"/>
            <a:r>
              <a:rPr lang="en-US" sz="6600" b="1" dirty="0">
                <a:solidFill>
                  <a:srgbClr val="002060"/>
                </a:solidFill>
              </a:rPr>
              <a:t>3</a:t>
            </a:r>
          </a:p>
        </p:txBody>
      </p:sp>
      <p:sp>
        <p:nvSpPr>
          <p:cNvPr id="5" name="TextBox 4"/>
          <p:cNvSpPr txBox="1"/>
          <p:nvPr/>
        </p:nvSpPr>
        <p:spPr>
          <a:xfrm>
            <a:off x="3962401" y="1032510"/>
            <a:ext cx="11239500" cy="1985036"/>
          </a:xfrm>
          <a:prstGeom prst="rect">
            <a:avLst/>
          </a:prstGeom>
          <a:noFill/>
        </p:spPr>
        <p:txBody>
          <a:bodyPr wrap="square" lIns="137025" tIns="68519" rIns="137025" bIns="68519" rtlCol="0">
            <a:spAutoFit/>
          </a:bodyPr>
          <a:lstStyle/>
          <a:p>
            <a:pPr lvl="0">
              <a:spcBef>
                <a:spcPct val="20000"/>
              </a:spcBef>
            </a:pPr>
            <a:r>
              <a:rPr lang="vi-VN" sz="6000" b="1" dirty="0">
                <a:solidFill>
                  <a:srgbClr val="FF0000"/>
                </a:solidFill>
              </a:rPr>
              <a:t>Virus có các hình dạng chính nào sau đây?</a:t>
            </a:r>
          </a:p>
        </p:txBody>
      </p:sp>
      <p:graphicFrame>
        <p:nvGraphicFramePr>
          <p:cNvPr id="13" name="Table 12"/>
          <p:cNvGraphicFramePr>
            <a:graphicFrameLocks noGrp="1"/>
          </p:cNvGraphicFramePr>
          <p:nvPr/>
        </p:nvGraphicFramePr>
        <p:xfrm>
          <a:off x="3733801" y="3390900"/>
          <a:ext cx="11449054" cy="3352108"/>
        </p:xfrm>
        <a:graphic>
          <a:graphicData uri="http://schemas.openxmlformats.org/drawingml/2006/table">
            <a:tbl>
              <a:tblPr firstRow="1" firstCol="1" bandRow="1">
                <a:tableStyleId>{BC89EF96-8CEA-46FF-86C4-4CE0E7609802}</a:tableStyleId>
              </a:tblPr>
              <a:tblGrid>
                <a:gridCol w="5618694">
                  <a:extLst>
                    <a:ext uri="{9D8B030D-6E8A-4147-A177-3AD203B41FA5}">
                      <a16:colId xmlns:a16="http://schemas.microsoft.com/office/drawing/2014/main" val="20000"/>
                    </a:ext>
                  </a:extLst>
                </a:gridCol>
                <a:gridCol w="5830360">
                  <a:extLst>
                    <a:ext uri="{9D8B030D-6E8A-4147-A177-3AD203B41FA5}">
                      <a16:colId xmlns:a16="http://schemas.microsoft.com/office/drawing/2014/main" val="20001"/>
                    </a:ext>
                  </a:extLst>
                </a:gridCol>
              </a:tblGrid>
              <a:tr h="1676054">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mn-lt"/>
                          <a:ea typeface="+mn-ea"/>
                          <a:cs typeface="+mn-cs"/>
                        </a:rPr>
                        <a:t>A. Dạng xoắn, dạng khối, dạng hỗn hợp</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mn-lt"/>
                          <a:ea typeface="+mn-ea"/>
                          <a:cs typeface="+mn-cs"/>
                        </a:rPr>
                        <a:t>B. Dạng xoắn, dạng cầu, dạng que</a:t>
                      </a:r>
                    </a:p>
                  </a:txBody>
                  <a:tcPr marL="102870" marR="102870" marT="0" marB="0"/>
                </a:tc>
                <a:extLst>
                  <a:ext uri="{0D108BD9-81ED-4DB2-BD59-A6C34878D82A}">
                    <a16:rowId xmlns:a16="http://schemas.microsoft.com/office/drawing/2014/main" val="10000"/>
                  </a:ext>
                </a:extLst>
              </a:tr>
              <a:tr h="1676054">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mn-lt"/>
                          <a:ea typeface="+mn-ea"/>
                          <a:cs typeface="+mn-cs"/>
                        </a:rPr>
                        <a:t>C. Dạng khối, dạng que, dạng hỗn hợp</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a:buNone/>
                        <a:defRPr/>
                      </a:pPr>
                      <a:r>
                        <a:rPr kumimoji="0" lang="vi-VN" sz="4800" b="0" i="0" u="none" strike="noStrike" kern="1200" cap="none" spc="0" normalizeH="0" baseline="0" noProof="0" dirty="0">
                          <a:ln>
                            <a:noFill/>
                          </a:ln>
                          <a:solidFill>
                            <a:srgbClr val="000000"/>
                          </a:solidFill>
                          <a:effectLst/>
                          <a:uLnTx/>
                          <a:uFillTx/>
                          <a:latin typeface="+mn-lt"/>
                          <a:ea typeface="+mn-ea"/>
                          <a:cs typeface="+mn-cs"/>
                        </a:rPr>
                        <a:t>D. Dạng cầu, dạng xoắn, dạng</a:t>
                      </a:r>
                      <a:r>
                        <a:rPr kumimoji="0" lang="en-US" sz="4800" b="0" i="0" u="none" strike="noStrike" kern="1200" cap="none" spc="0" normalizeH="0" baseline="0" noProof="0" dirty="0">
                          <a:ln>
                            <a:noFill/>
                          </a:ln>
                          <a:solidFill>
                            <a:srgbClr val="000000"/>
                          </a:solidFill>
                          <a:effectLst/>
                          <a:uLnTx/>
                          <a:uFillTx/>
                          <a:latin typeface="+mn-lt"/>
                          <a:ea typeface="+mn-ea"/>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khối</a:t>
                      </a:r>
                      <a:endPar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102870" marR="102870"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1" grpId="0"/>
      <p:bldP spid="10" grpId="0"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9" name="TextBox 2"/>
          <p:cNvSpPr txBox="1"/>
          <p:nvPr/>
        </p:nvSpPr>
        <p:spPr>
          <a:xfrm>
            <a:off x="457200" y="94874"/>
            <a:ext cx="8506692" cy="1269578"/>
          </a:xfrm>
          <a:prstGeom prst="rect">
            <a:avLst/>
          </a:prstGeom>
        </p:spPr>
        <p:txBody>
          <a:bodyPr wrap="square" lIns="0" tIns="0" rIns="0" bIns="0" rtlCol="0" anchor="t">
            <a:spAutoFit/>
          </a:bodyPr>
          <a:lstStyle/>
          <a:p>
            <a:pPr>
              <a:lnSpc>
                <a:spcPts val="9885"/>
              </a:lnSpc>
            </a:pPr>
            <a:r>
              <a:rPr lang="en-US" sz="6600" dirty="0">
                <a:solidFill>
                  <a:srgbClr val="FF0000"/>
                </a:solidFill>
                <a:latin typeface="Times New Roman" panose="02020603050405020304" pitchFamily="18" charset="0"/>
                <a:cs typeface="Times New Roman" panose="02020603050405020304" pitchFamily="18" charset="0"/>
              </a:rPr>
              <a:t>I. </a:t>
            </a:r>
            <a:r>
              <a:rPr lang="en-US" sz="6600" dirty="0" err="1">
                <a:solidFill>
                  <a:srgbClr val="FF0000"/>
                </a:solidFill>
                <a:latin typeface="Times New Roman" panose="02020603050405020304" pitchFamily="18" charset="0"/>
                <a:cs typeface="Times New Roman" panose="02020603050405020304" pitchFamily="18" charset="0"/>
              </a:rPr>
              <a:t>Đa</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dạng</a:t>
            </a:r>
            <a:r>
              <a:rPr lang="en-US" sz="6600" dirty="0">
                <a:solidFill>
                  <a:srgbClr val="FF0000"/>
                </a:solidFill>
                <a:latin typeface="Times New Roman" panose="02020603050405020304" pitchFamily="18" charset="0"/>
                <a:cs typeface="Times New Roman" panose="02020603050405020304" pitchFamily="18" charset="0"/>
              </a:rPr>
              <a:t> virus</a:t>
            </a:r>
          </a:p>
        </p:txBody>
      </p:sp>
      <p:sp>
        <p:nvSpPr>
          <p:cNvPr id="10" name="TextBox 2"/>
          <p:cNvSpPr txBox="1"/>
          <p:nvPr/>
        </p:nvSpPr>
        <p:spPr>
          <a:xfrm>
            <a:off x="658092" y="1447521"/>
            <a:ext cx="8305800" cy="7971413"/>
          </a:xfrm>
          <a:prstGeom prst="rect">
            <a:avLst/>
          </a:prstGeom>
        </p:spPr>
        <p:txBody>
          <a:bodyPr wrap="square" lIns="0" tIns="0" rIns="0" bIns="0" rtlCol="0" anchor="t">
            <a:spAutoFit/>
          </a:bodyPr>
          <a:lstStyle/>
          <a:p>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Quan</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sát</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và</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nghiên</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cứu</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thông</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tin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54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b="1" dirty="0" err="1">
                <a:solidFill>
                  <a:schemeClr val="tx2">
                    <a:lumMod val="60000"/>
                    <a:lumOff val="40000"/>
                  </a:schemeClr>
                </a:solidFill>
                <a:latin typeface="Times New Roman" panose="02020603050405020304" pitchFamily="18" charset="0"/>
                <a:cs typeface="Times New Roman" panose="02020603050405020304" pitchFamily="18" charset="0"/>
              </a:rPr>
              <a:t>SGK</a:t>
            </a:r>
            <a:endParaRPr lang="en-US" sz="5400" b="1" dirty="0">
              <a:solidFill>
                <a:schemeClr val="tx2">
                  <a:lumMod val="60000"/>
                  <a:lumOff val="40000"/>
                </a:schemeClr>
              </a:solidFill>
              <a:latin typeface="Times New Roman" panose="02020603050405020304" pitchFamily="18" charset="0"/>
              <a:cs typeface="Times New Roman" panose="02020603050405020304" pitchFamily="18" charset="0"/>
            </a:endParaRPr>
          </a:p>
          <a:p>
            <a:endParaRPr lang="en-US" sz="4400" dirty="0">
              <a:solidFill>
                <a:schemeClr val="tx2">
                  <a:lumMod val="60000"/>
                  <a:lumOff val="40000"/>
                </a:schemeClr>
              </a:solidFill>
              <a:latin typeface="Times New Roman" panose="02020603050405020304" pitchFamily="18" charset="0"/>
              <a:cs typeface="Times New Roman" panose="02020603050405020304" pitchFamily="18" charset="0"/>
            </a:endParaRPr>
          </a:p>
          <a:p>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+Virus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là</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gì</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a:t>
            </a:r>
          </a:p>
          <a:p>
            <a:endParaRPr lang="en-US" sz="4400" dirty="0">
              <a:solidFill>
                <a:schemeClr val="tx2">
                  <a:lumMod val="60000"/>
                  <a:lumOff val="40000"/>
                </a:schemeClr>
              </a:solidFill>
              <a:latin typeface="Times New Roman" panose="02020603050405020304" pitchFamily="18" charset="0"/>
              <a:cs typeface="Times New Roman" panose="02020603050405020304" pitchFamily="18" charset="0"/>
            </a:endParaRPr>
          </a:p>
          <a:p>
            <a:r>
              <a:rPr lang="en-US" sz="5400" dirty="0">
                <a:solidFill>
                  <a:prstClr val="black"/>
                </a:solidFill>
                <a:latin typeface="Times New Roman" panose="02020603050405020304"/>
                <a:ea typeface="Times New Roman" panose="02020603050405020304"/>
              </a:rPr>
              <a:t>Virus </a:t>
            </a:r>
            <a:r>
              <a:rPr lang="en-US" sz="5400" dirty="0" err="1">
                <a:solidFill>
                  <a:prstClr val="black"/>
                </a:solidFill>
                <a:latin typeface="Times New Roman" panose="02020603050405020304"/>
                <a:ea typeface="Times New Roman" panose="02020603050405020304"/>
              </a:rPr>
              <a:t>là</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dạng</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sống</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có</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kích</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thước</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vô</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cùng</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nhỏ</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bé</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không</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có</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cấu</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tạo</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tế</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bào</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chỉ</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nhân</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lên</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được</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trong</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tế</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bào</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của</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sinh</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vật</a:t>
            </a:r>
            <a:r>
              <a:rPr lang="en-US" sz="5400" dirty="0">
                <a:solidFill>
                  <a:prstClr val="black"/>
                </a:solidFill>
                <a:latin typeface="Times New Roman" panose="02020603050405020304"/>
                <a:ea typeface="Times New Roman" panose="02020603050405020304"/>
              </a:rPr>
              <a:t> </a:t>
            </a:r>
            <a:r>
              <a:rPr lang="en-US" sz="5400" dirty="0" err="1">
                <a:solidFill>
                  <a:prstClr val="black"/>
                </a:solidFill>
                <a:latin typeface="Times New Roman" panose="02020603050405020304"/>
                <a:ea typeface="Times New Roman" panose="02020603050405020304"/>
              </a:rPr>
              <a:t>sống</a:t>
            </a:r>
            <a:r>
              <a:rPr lang="en-US" sz="5400" dirty="0">
                <a:solidFill>
                  <a:prstClr val="black"/>
                </a:solidFill>
                <a:latin typeface="Times New Roman" panose="02020603050405020304"/>
                <a:ea typeface="Times New Roman" panose="02020603050405020304"/>
              </a:rPr>
              <a:t>.</a:t>
            </a:r>
            <a:endParaRPr lang="en-US" sz="54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 name="AutoShape 2" descr="Virus - KHTN 6 Kết nối tri thức"/>
          <p:cNvSpPr>
            <a:spLocks noChangeAspect="1" noChangeArrowheads="1"/>
          </p:cNvSpPr>
          <p:nvPr/>
        </p:nvSpPr>
        <p:spPr bwMode="auto">
          <a:xfrm>
            <a:off x="155576" y="-144463"/>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37" tIns="45518" rIns="91037" bIns="45518" numCol="1" anchor="t" anchorCtr="0" compatLnSpc="1"/>
          <a:lstStyle/>
          <a:p>
            <a:endParaRPr lang="en-US"/>
          </a:p>
        </p:txBody>
      </p:sp>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73" y="1385144"/>
            <a:ext cx="7921625" cy="693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heel(1)">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down)">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8142268" cy="10287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 y="-24245"/>
            <a:ext cx="17354549" cy="82443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8220078"/>
            <a:ext cx="6402464" cy="2295524"/>
          </a:xfrm>
          <a:prstGeom prst="rect">
            <a:avLst/>
          </a:prstGeom>
        </p:spPr>
      </p:pic>
      <p:pic>
        <p:nvPicPr>
          <p:cNvPr id="7" name="Picture 6">
            <a:hlinkClick r:id="" action="ppaction://noaction"/>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656273" y="7269672"/>
            <a:ext cx="2112519" cy="2470023"/>
          </a:xfrm>
          <a:prstGeom prst="rect">
            <a:avLst/>
          </a:prstGeom>
        </p:spPr>
      </p:pic>
      <p:sp>
        <p:nvSpPr>
          <p:cNvPr id="9" name="TextBox 8"/>
          <p:cNvSpPr txBox="1"/>
          <p:nvPr/>
        </p:nvSpPr>
        <p:spPr>
          <a:xfrm>
            <a:off x="2362200" y="891727"/>
            <a:ext cx="14249400" cy="1985145"/>
          </a:xfrm>
          <a:prstGeom prst="rect">
            <a:avLst/>
          </a:prstGeom>
          <a:noFill/>
        </p:spPr>
        <p:txBody>
          <a:bodyPr wrap="square" lIns="137147" tIns="68573" rIns="137147" bIns="68573" rtlCol="0">
            <a:spAutoFit/>
          </a:bodyPr>
          <a:lstStyle/>
          <a:p>
            <a:pPr lvl="0">
              <a:spcBef>
                <a:spcPct val="20000"/>
              </a:spcBef>
            </a:pPr>
            <a:r>
              <a:rPr lang="vi-VN" sz="6000" b="1" dirty="0">
                <a:solidFill>
                  <a:srgbClr val="FF0000"/>
                </a:solidFill>
              </a:rPr>
              <a:t>Tại sao bác sĩ đề nghị mọi người nên tiêm vaccine ngừa cúm mỗi năm?</a:t>
            </a:r>
          </a:p>
        </p:txBody>
      </p:sp>
      <p:sp>
        <p:nvSpPr>
          <p:cNvPr id="11" name="TextBox 10"/>
          <p:cNvSpPr txBox="1"/>
          <p:nvPr/>
        </p:nvSpPr>
        <p:spPr>
          <a:xfrm>
            <a:off x="6134102" y="8747760"/>
            <a:ext cx="6135762" cy="967740"/>
          </a:xfrm>
          <a:prstGeom prst="rect">
            <a:avLst/>
          </a:prstGeom>
          <a:noFill/>
        </p:spPr>
        <p:txBody>
          <a:bodyPr wrap="square" lIns="137147" tIns="68573" rIns="137147" bIns="68573" rtlCol="0">
            <a:spAutoFit/>
          </a:bodyPr>
          <a:lstStyle/>
          <a:p>
            <a:pPr algn="ctr" defTabSz="685800"/>
            <a:r>
              <a:rPr lang="en-US" sz="5400" b="1" dirty="0">
                <a:solidFill>
                  <a:srgbClr val="0000FF"/>
                </a:solidFill>
              </a:rPr>
              <a:t>D</a:t>
            </a:r>
          </a:p>
        </p:txBody>
      </p:sp>
      <p:sp>
        <p:nvSpPr>
          <p:cNvPr id="10" name="Oval 9"/>
          <p:cNvSpPr/>
          <p:nvPr/>
        </p:nvSpPr>
        <p:spPr>
          <a:xfrm>
            <a:off x="1263822" y="295929"/>
            <a:ext cx="907878" cy="10947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685800"/>
            <a:r>
              <a:rPr lang="en-US" sz="6600" b="1" dirty="0">
                <a:solidFill>
                  <a:prstClr val="black"/>
                </a:solidFill>
              </a:rPr>
              <a:t>4</a:t>
            </a:r>
          </a:p>
        </p:txBody>
      </p:sp>
      <p:graphicFrame>
        <p:nvGraphicFramePr>
          <p:cNvPr id="2" name="Table 1"/>
          <p:cNvGraphicFramePr>
            <a:graphicFrameLocks noGrp="1"/>
          </p:cNvGraphicFramePr>
          <p:nvPr/>
        </p:nvGraphicFramePr>
        <p:xfrm>
          <a:off x="2171700" y="3467100"/>
          <a:ext cx="13597093" cy="3657600"/>
        </p:xfrm>
        <a:graphic>
          <a:graphicData uri="http://schemas.openxmlformats.org/drawingml/2006/table">
            <a:tbl>
              <a:tblPr firstRow="1" firstCol="1" bandRow="1">
                <a:tableStyleId>{BC89EF96-8CEA-46FF-86C4-4CE0E7609802}</a:tableStyleId>
              </a:tblPr>
              <a:tblGrid>
                <a:gridCol w="6598446">
                  <a:extLst>
                    <a:ext uri="{9D8B030D-6E8A-4147-A177-3AD203B41FA5}">
                      <a16:colId xmlns:a16="http://schemas.microsoft.com/office/drawing/2014/main" val="20000"/>
                    </a:ext>
                  </a:extLst>
                </a:gridCol>
                <a:gridCol w="6998647">
                  <a:extLst>
                    <a:ext uri="{9D8B030D-6E8A-4147-A177-3AD203B41FA5}">
                      <a16:colId xmlns:a16="http://schemas.microsoft.com/office/drawing/2014/main" val="20001"/>
                    </a:ext>
                  </a:extLst>
                </a:gridCol>
              </a:tblGrid>
              <a:tr h="1338658">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vi-VN" sz="4800" b="0" i="0" u="none" strike="noStrike" kern="1200" cap="none" spc="0" normalizeH="0" baseline="0" noProof="0" dirty="0">
                          <a:ln>
                            <a:noFill/>
                          </a:ln>
                          <a:solidFill>
                            <a:schemeClr val="tx1"/>
                          </a:solidFill>
                          <a:effectLst/>
                          <a:uLnTx/>
                          <a:uFillTx/>
                          <a:latin typeface="+mn-lt"/>
                          <a:ea typeface="+mn-ea"/>
                          <a:cs typeface="+mn-cs"/>
                        </a:rPr>
                        <a:t>A. Virus nhân lên nhanh chóng theo thời gian</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vi-VN" sz="4800" b="0" i="0" u="none" strike="noStrike" kern="1200" cap="none" spc="0" normalizeH="0" baseline="0" noProof="0" dirty="0">
                          <a:ln>
                            <a:noFill/>
                          </a:ln>
                          <a:solidFill>
                            <a:schemeClr val="tx1"/>
                          </a:solidFill>
                          <a:effectLst/>
                          <a:uLnTx/>
                          <a:uFillTx/>
                          <a:latin typeface="+mn-lt"/>
                          <a:ea typeface="+mn-ea"/>
                          <a:cs typeface="+mn-cs"/>
                        </a:rPr>
                        <a:t>B. Vaccine càng ngày càng mạnh hơn theo thời gian</a:t>
                      </a:r>
                    </a:p>
                  </a:txBody>
                  <a:tcPr marL="102870" marR="102870" marT="0" marB="0"/>
                </a:tc>
                <a:extLst>
                  <a:ext uri="{0D108BD9-81ED-4DB2-BD59-A6C34878D82A}">
                    <a16:rowId xmlns:a16="http://schemas.microsoft.com/office/drawing/2014/main" val="10000"/>
                  </a:ext>
                </a:extLst>
              </a:tr>
              <a:tr h="1567375">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vi-VN" sz="4800" b="0" i="0" u="none" strike="noStrike" kern="1200" cap="none" spc="0" normalizeH="0" baseline="0" noProof="0" dirty="0">
                          <a:ln>
                            <a:noFill/>
                          </a:ln>
                          <a:solidFill>
                            <a:schemeClr val="tx1"/>
                          </a:solidFill>
                          <a:effectLst/>
                          <a:uLnTx/>
                          <a:uFillTx/>
                          <a:latin typeface="+mn-lt"/>
                          <a:ea typeface="+mn-ea"/>
                          <a:cs typeface="+mn-cs"/>
                        </a:rPr>
                        <a:t>C. Vaccine được cơ thể hấp thụ sau một năm</a:t>
                      </a:r>
                    </a:p>
                  </a:txBody>
                  <a:tcPr marL="102870" marR="102870" marT="0" marB="0"/>
                </a:tc>
                <a:tc>
                  <a:txBody>
                    <a:bodyPr/>
                    <a:lstStyle/>
                    <a:p>
                      <a:pPr marL="0" marR="0" lvl="0" indent="0" algn="l" defTabSz="91059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vi-VN" sz="4800" b="0" i="0" u="none" strike="noStrike" kern="1200" cap="none" spc="0" normalizeH="0" baseline="0" noProof="0" dirty="0">
                          <a:ln>
                            <a:noFill/>
                          </a:ln>
                          <a:solidFill>
                            <a:schemeClr val="tx1"/>
                          </a:solidFill>
                          <a:effectLst/>
                          <a:uLnTx/>
                          <a:uFillTx/>
                          <a:latin typeface="+mn-lt"/>
                          <a:ea typeface="+mn-ea"/>
                          <a:cs typeface="+mn-cs"/>
                        </a:rPr>
                        <a:t>D. Virus cúm có nhiều chủng thay đổi theo các năm</a:t>
                      </a:r>
                    </a:p>
                  </a:txBody>
                  <a:tcPr marL="102870" marR="102870"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11201436" y="114302"/>
            <a:ext cx="6934202" cy="5060286"/>
          </a:xfrm>
          <a:prstGeom prst="round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6566" tIns="68315" rIns="136566" bIns="68315" rtlCol="0" anchor="ctr"/>
          <a:lstStyle/>
          <a:p>
            <a:pPr algn="ctr" defTabSz="682625"/>
            <a:endParaRPr lang="en-US">
              <a:solidFill>
                <a:srgbClr val="002060"/>
              </a:solidFill>
            </a:endParaRPr>
          </a:p>
        </p:txBody>
      </p:sp>
      <p:sp>
        <p:nvSpPr>
          <p:cNvPr id="9" name="TextBox 8"/>
          <p:cNvSpPr txBox="1"/>
          <p:nvPr/>
        </p:nvSpPr>
        <p:spPr>
          <a:xfrm>
            <a:off x="914430" y="4076700"/>
            <a:ext cx="10286999" cy="595546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136566" tIns="68315" rIns="136566" bIns="68315" rtlCol="0">
            <a:spAutoFit/>
          </a:bodyPr>
          <a:lstStyle/>
          <a:p>
            <a:pPr marL="682625" indent="-682625" algn="just" defTabSz="682625">
              <a:buFontTx/>
              <a:buChar char="-"/>
            </a:pPr>
            <a:r>
              <a:rPr lang="en-US" sz="5400" dirty="0" err="1">
                <a:latin typeface="Times New Roman" panose="02020603050405020304" pitchFamily="18" charset="0"/>
                <a:ea typeface="Tahoma" panose="020B0604030504040204" pitchFamily="34" charset="0"/>
                <a:cs typeface="Times New Roman" panose="02020603050405020304" pitchFamily="18" charset="0"/>
              </a:rPr>
              <a:t>Hãy</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tuân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thu</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tốt</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việc</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thực</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hiện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các</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biện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pháp</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vê</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phòng</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tránh</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bệnh</a:t>
            </a:r>
            <a:r>
              <a:rPr lang="en-US" sz="5400" dirty="0">
                <a:latin typeface="Times New Roman" panose="02020603050405020304" pitchFamily="18" charset="0"/>
                <a:ea typeface="Tahoma" panose="020B0604030504040204" pitchFamily="34" charset="0"/>
                <a:cs typeface="Times New Roman" panose="02020603050405020304" pitchFamily="18" charset="0"/>
              </a:rPr>
              <a:t> do virus </a:t>
            </a:r>
            <a:r>
              <a:rPr lang="en-US" sz="5400" dirty="0" err="1">
                <a:latin typeface="Times New Roman" panose="02020603050405020304" pitchFamily="18" charset="0"/>
                <a:ea typeface="Tahoma" panose="020B0604030504040204" pitchFamily="34" charset="0"/>
                <a:cs typeface="Times New Roman" panose="02020603050405020304" pitchFamily="18" charset="0"/>
              </a:rPr>
              <a:t>đặc</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biệt</a:t>
            </a:r>
            <a:r>
              <a:rPr lang="en-US" sz="5400" dirty="0">
                <a:latin typeface="Times New Roman" panose="02020603050405020304" pitchFamily="18" charset="0"/>
                <a:ea typeface="Tahoma" panose="020B0604030504040204" pitchFamily="34" charset="0"/>
                <a:cs typeface="Times New Roman" panose="02020603050405020304" pitchFamily="18" charset="0"/>
              </a:rPr>
              <a:t> là </a:t>
            </a:r>
            <a:r>
              <a:rPr lang="en-US" sz="5400" dirty="0" err="1">
                <a:latin typeface="Times New Roman" panose="02020603050405020304" pitchFamily="18" charset="0"/>
                <a:ea typeface="Tahoma" panose="020B0604030504040204" pitchFamily="34" charset="0"/>
                <a:cs typeface="Times New Roman" panose="02020603050405020304" pitchFamily="18" charset="0"/>
              </a:rPr>
              <a:t>viruss</a:t>
            </a:r>
            <a:r>
              <a:rPr lang="en-US" sz="5400" dirty="0">
                <a:latin typeface="Times New Roman" panose="02020603050405020304" pitchFamily="18" charset="0"/>
                <a:ea typeface="Tahoma" panose="020B0604030504040204" pitchFamily="34" charset="0"/>
                <a:cs typeface="Times New Roman" panose="02020603050405020304" pitchFamily="18" charset="0"/>
              </a:rPr>
              <a:t> corona.</a:t>
            </a:r>
          </a:p>
          <a:p>
            <a:pPr marL="682625" indent="-682625" algn="just" defTabSz="682625">
              <a:buFontTx/>
              <a:buChar char="-"/>
            </a:pPr>
            <a:r>
              <a:rPr lang="en-US" sz="5400" dirty="0" err="1">
                <a:latin typeface="Times New Roman" panose="02020603050405020304" pitchFamily="18" charset="0"/>
                <a:ea typeface="Tahoma" panose="020B0604030504040204" pitchFamily="34" charset="0"/>
                <a:cs typeface="Times New Roman" panose="02020603050405020304" pitchFamily="18" charset="0"/>
              </a:rPr>
              <a:t>Tuyên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truyền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cho</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người</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thân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bạn</a:t>
            </a:r>
            <a:r>
              <a:rPr lang="en-US" sz="5400" dirty="0">
                <a:latin typeface="Times New Roman" panose="02020603050405020304" pitchFamily="18" charset="0"/>
                <a:ea typeface="Tahoma" panose="020B0604030504040204" pitchFamily="34" charset="0"/>
                <a:cs typeface="Times New Roman" panose="02020603050405020304" pitchFamily="18" charset="0"/>
              </a:rPr>
              <a:t> bè </a:t>
            </a:r>
            <a:r>
              <a:rPr lang="en-US" sz="5400" dirty="0" err="1">
                <a:latin typeface="Times New Roman" panose="02020603050405020304" pitchFamily="18" charset="0"/>
                <a:ea typeface="Tahoma" panose="020B0604030504040204" pitchFamily="34" charset="0"/>
                <a:cs typeface="Times New Roman" panose="02020603050405020304" pitchFamily="18" charset="0"/>
              </a:rPr>
              <a:t>vê</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sư</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cần</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thiết</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của</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việc</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tiêm</a:t>
            </a:r>
            <a:r>
              <a:rPr lang="en-US" sz="5400" dirty="0">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latin typeface="Times New Roman" panose="02020603050405020304" pitchFamily="18" charset="0"/>
                <a:ea typeface="Tahoma" panose="020B0604030504040204" pitchFamily="34" charset="0"/>
                <a:cs typeface="Times New Roman" panose="02020603050405020304" pitchFamily="18" charset="0"/>
              </a:rPr>
              <a:t>phòng</a:t>
            </a:r>
            <a:r>
              <a:rPr lang="en-US" sz="5400" dirty="0">
                <a:latin typeface="Times New Roman" panose="02020603050405020304" pitchFamily="18" charset="0"/>
                <a:ea typeface="Tahoma" panose="020B0604030504040204" pitchFamily="34" charset="0"/>
                <a:cs typeface="Times New Roman" panose="02020603050405020304" pitchFamily="18" charset="0"/>
              </a:rPr>
              <a:t> vaccine.</a:t>
            </a:r>
          </a:p>
        </p:txBody>
      </p:sp>
      <p:pic>
        <p:nvPicPr>
          <p:cNvPr id="10" name="Picture 9"/>
          <p:cNvPicPr>
            <a:picLocks noChangeAspect="1"/>
          </p:cNvPicPr>
          <p:nvPr/>
        </p:nvPicPr>
        <p:blipFill>
          <a:blip r:embed="rId2"/>
          <a:stretch>
            <a:fillRect/>
          </a:stretch>
        </p:blipFill>
        <p:spPr>
          <a:xfrm>
            <a:off x="11201400" y="4601397"/>
            <a:ext cx="6710085" cy="5284256"/>
          </a:xfrm>
          <a:prstGeom prst="rect">
            <a:avLst/>
          </a:prstGeom>
          <a:ln>
            <a:noFill/>
          </a:ln>
          <a:effectLst>
            <a:softEdge rad="112500"/>
          </a:effectLst>
        </p:spPr>
      </p:pic>
      <p:sp>
        <p:nvSpPr>
          <p:cNvPr id="3" name="Rectangle 2"/>
          <p:cNvSpPr/>
          <p:nvPr/>
        </p:nvSpPr>
        <p:spPr>
          <a:xfrm>
            <a:off x="4145150" y="691980"/>
            <a:ext cx="10342256" cy="1384995"/>
          </a:xfrm>
          <a:prstGeom prst="rect">
            <a:avLst/>
          </a:prstGeom>
          <a:noFill/>
        </p:spPr>
        <p:txBody>
          <a:bodyPr wrap="none" lIns="136566" tIns="68315" rIns="136566" bIns="68315">
            <a:spAutoFit/>
          </a:bodyPr>
          <a:lstStyle/>
          <a:p>
            <a:pPr algn="ctr" defTabSz="682625"/>
            <a:r>
              <a:rPr lang="en-US" sz="8100" dirty="0">
                <a:ln w="0"/>
                <a:solidFill>
                  <a:srgbClr val="D34817"/>
                </a:solidFill>
                <a:effectLst>
                  <a:outerShdw blurRad="38100" dist="25400" dir="5400000" algn="ctr" rotWithShape="0">
                    <a:srgbClr val="6E747A">
                      <a:alpha val="43000"/>
                    </a:srgbClr>
                  </a:outerShdw>
                </a:effectLst>
                <a:latin typeface="Cooper Black" panose="0208090404030B020404" pitchFamily="18" charset="77"/>
              </a:rPr>
              <a:t>NHIỆM VỤ VỀ NHÀ</a:t>
            </a:r>
          </a:p>
        </p:txBody>
      </p:sp>
      <p:sp>
        <p:nvSpPr>
          <p:cNvPr id="2" name="TextBox 1"/>
          <p:cNvSpPr txBox="1"/>
          <p:nvPr/>
        </p:nvSpPr>
        <p:spPr>
          <a:xfrm>
            <a:off x="952500" y="2200023"/>
            <a:ext cx="10477500" cy="1800479"/>
          </a:xfrm>
          <a:prstGeom prst="rect">
            <a:avLst/>
          </a:prstGeom>
          <a:noFill/>
        </p:spPr>
        <p:txBody>
          <a:bodyPr wrap="square" lIns="136566" tIns="68315" rIns="136566" bIns="68315" rtlCol="0">
            <a:spAutoFit/>
          </a:bodyPr>
          <a:lstStyle/>
          <a:p>
            <a:pPr marL="426720" indent="-426720" defTabSz="682625">
              <a:buFontTx/>
              <a:buChar char="-"/>
            </a:pPr>
            <a:r>
              <a:rPr lang="en-US" sz="5400" dirty="0" err="1">
                <a:latin typeface="Times New Roman" panose="02020603050405020304" pitchFamily="18" charset="0"/>
                <a:cs typeface="Times New Roman" panose="02020603050405020304" pitchFamily="18" charset="0"/>
              </a:rPr>
              <a:t>Học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thuộc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bài</a:t>
            </a:r>
            <a:r>
              <a:rPr lang="en-US" sz="5400" dirty="0">
                <a:latin typeface="Times New Roman" panose="02020603050405020304" pitchFamily="18" charset="0"/>
                <a:cs typeface="Times New Roman" panose="02020603050405020304" pitchFamily="18" charset="0"/>
              </a:rPr>
              <a:t> cũ. </a:t>
            </a:r>
          </a:p>
          <a:p>
            <a:pPr marL="426720" indent="-426720" defTabSz="682625">
              <a:buFontTx/>
              <a:buChar char="-"/>
            </a:pPr>
            <a:r>
              <a:rPr lang="en-US" sz="5400" dirty="0" err="1">
                <a:latin typeface="Times New Roman" panose="02020603050405020304" pitchFamily="18" charset="0"/>
                <a:cs typeface="Times New Roman" panose="02020603050405020304" pitchFamily="18" charset="0"/>
              </a:rPr>
              <a:t>Đọc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bài</a:t>
            </a:r>
            <a:r>
              <a:rPr lang="en-US" sz="5400" dirty="0">
                <a:latin typeface="Times New Roman" panose="02020603050405020304" pitchFamily="18" charset="0"/>
                <a:cs typeface="Times New Roman" panose="02020603050405020304" pitchFamily="18" charset="0"/>
              </a:rPr>
              <a:t> 30 </a:t>
            </a: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vật</a:t>
            </a:r>
            <a:r>
              <a:rPr lang="en-US" sz="5400"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638300"/>
            <a:ext cx="15011400" cy="7620000"/>
          </a:xfrm>
        </p:spPr>
        <p:txBody>
          <a:bodyPr>
            <a:normAutofit fontScale="25000" lnSpcReduction="20000"/>
          </a:bodyPr>
          <a:lstStyle/>
          <a:p>
            <a:pPr marL="0" indent="0">
              <a:buNone/>
            </a:pPr>
            <a:r>
              <a:rPr lang="en-US" sz="17600" b="1" dirty="0">
                <a:solidFill>
                  <a:srgbClr val="000000"/>
                </a:solidFill>
                <a:latin typeface="Times New Roman" panose="02020603050405020304" pitchFamily="18" charset="0"/>
                <a:cs typeface="Times New Roman" panose="02020603050405020304" pitchFamily="18" charset="0"/>
              </a:rPr>
              <a:t>	</a:t>
            </a:r>
            <a:r>
              <a:rPr lang="vi-VN" sz="17600" b="1" dirty="0">
                <a:solidFill>
                  <a:srgbClr val="000000"/>
                </a:solidFill>
                <a:latin typeface="Times New Roman" panose="02020603050405020304" pitchFamily="18" charset="0"/>
                <a:cs typeface="Times New Roman" panose="02020603050405020304" pitchFamily="18" charset="0"/>
              </a:rPr>
              <a:t>Chọn</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đáp</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án</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đúng</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cho</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các</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câu</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hỏi</a:t>
            </a:r>
            <a:r>
              <a:rPr lang="en-US" sz="17600" b="1" dirty="0">
                <a:solidFill>
                  <a:srgbClr val="000000"/>
                </a:solidFill>
                <a:latin typeface="Times New Roman" panose="02020603050405020304" pitchFamily="18" charset="0"/>
                <a:cs typeface="Times New Roman" panose="02020603050405020304" pitchFamily="18" charset="0"/>
              </a:rPr>
              <a:t> </a:t>
            </a:r>
            <a:r>
              <a:rPr lang="en-US" sz="17600" b="1" dirty="0" err="1">
                <a:solidFill>
                  <a:srgbClr val="000000"/>
                </a:solidFill>
                <a:latin typeface="Times New Roman" panose="02020603050405020304" pitchFamily="18" charset="0"/>
                <a:cs typeface="Times New Roman" panose="02020603050405020304" pitchFamily="18" charset="0"/>
              </a:rPr>
              <a:t>sau</a:t>
            </a:r>
            <a:r>
              <a:rPr lang="en-US" sz="17600" b="1" dirty="0">
                <a:solidFill>
                  <a:srgbClr val="000000"/>
                </a:solidFill>
                <a:latin typeface="Times New Roman" panose="02020603050405020304" pitchFamily="18" charset="0"/>
                <a:cs typeface="Times New Roman" panose="02020603050405020304" pitchFamily="18" charset="0"/>
              </a:rPr>
              <a:t>:</a:t>
            </a:r>
          </a:p>
          <a:p>
            <a:pPr marL="0" indent="0">
              <a:buNone/>
            </a:pPr>
            <a:r>
              <a:rPr lang="vi-VN" sz="17600" b="1" dirty="0">
                <a:solidFill>
                  <a:srgbClr val="000000"/>
                </a:solidFill>
                <a:latin typeface="Times New Roman" panose="02020603050405020304" pitchFamily="18" charset="0"/>
                <a:cs typeface="Times New Roman" panose="02020603050405020304" pitchFamily="18" charset="0"/>
              </a:rPr>
              <a:t>Câu </a:t>
            </a:r>
            <a:r>
              <a:rPr lang="en-US" sz="17600" b="1" dirty="0">
                <a:solidFill>
                  <a:srgbClr val="000000"/>
                </a:solidFill>
                <a:latin typeface="Times New Roman" panose="02020603050405020304" pitchFamily="18" charset="0"/>
                <a:cs typeface="Times New Roman" panose="02020603050405020304" pitchFamily="18" charset="0"/>
              </a:rPr>
              <a:t>1</a:t>
            </a:r>
            <a:r>
              <a:rPr lang="vi-VN" sz="17600" b="1" dirty="0">
                <a:solidFill>
                  <a:srgbClr val="000000"/>
                </a:solidFill>
                <a:latin typeface="Times New Roman" panose="02020603050405020304" pitchFamily="18" charset="0"/>
                <a:cs typeface="Times New Roman" panose="02020603050405020304" pitchFamily="18" charset="0"/>
              </a:rPr>
              <a:t>:</a:t>
            </a:r>
            <a:r>
              <a:rPr lang="vi-VN" sz="17600" dirty="0">
                <a:solidFill>
                  <a:srgbClr val="000000"/>
                </a:solidFill>
                <a:latin typeface="Times New Roman" panose="02020603050405020304" pitchFamily="18" charset="0"/>
                <a:cs typeface="Times New Roman" panose="02020603050405020304" pitchFamily="18" charset="0"/>
              </a:rPr>
              <a:t> Trong các bệnh sau đây, bệnh nào do virus gây nên?</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A. Bệnh dại            </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B. Bệnh kiết lị    </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C. Bệnh vàng da             </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D. Bệnh tả </a:t>
            </a:r>
          </a:p>
          <a:p>
            <a:pPr marL="0" indent="0">
              <a:buNone/>
            </a:pPr>
            <a:r>
              <a:rPr lang="vi-VN" sz="17600" b="1" dirty="0">
                <a:solidFill>
                  <a:srgbClr val="000000"/>
                </a:solidFill>
                <a:latin typeface="Times New Roman" panose="02020603050405020304" pitchFamily="18" charset="0"/>
                <a:cs typeface="Times New Roman" panose="02020603050405020304" pitchFamily="18" charset="0"/>
              </a:rPr>
              <a:t>Câu </a:t>
            </a:r>
            <a:r>
              <a:rPr lang="en-US" sz="17600" b="1" dirty="0">
                <a:solidFill>
                  <a:srgbClr val="000000"/>
                </a:solidFill>
                <a:latin typeface="Times New Roman" panose="02020603050405020304" pitchFamily="18" charset="0"/>
                <a:cs typeface="Times New Roman" panose="02020603050405020304" pitchFamily="18" charset="0"/>
              </a:rPr>
              <a:t>2</a:t>
            </a:r>
            <a:r>
              <a:rPr lang="vi-VN" sz="17600" b="1" dirty="0">
                <a:solidFill>
                  <a:srgbClr val="000000"/>
                </a:solidFill>
                <a:latin typeface="Times New Roman" panose="02020603050405020304" pitchFamily="18" charset="0"/>
                <a:cs typeface="Times New Roman" panose="02020603050405020304" pitchFamily="18" charset="0"/>
              </a:rPr>
              <a:t>:</a:t>
            </a:r>
            <a:r>
              <a:rPr lang="vi-VN" sz="17600" dirty="0">
                <a:solidFill>
                  <a:srgbClr val="000000"/>
                </a:solidFill>
                <a:latin typeface="Times New Roman" panose="02020603050405020304" pitchFamily="18" charset="0"/>
                <a:cs typeface="Times New Roman" panose="02020603050405020304" pitchFamily="18" charset="0"/>
              </a:rPr>
              <a:t> Virus sống kí sinh nội bào bắt buộc vì chúng:</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A. Chưa có cấu tạo tế bào</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B. Có cấu tạo tế bào nhân sơ</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C. Có kích thước hiển vi</a:t>
            </a:r>
          </a:p>
          <a:p>
            <a:pPr marL="0" indent="0">
              <a:buNone/>
            </a:pPr>
            <a:r>
              <a:rPr lang="vi-VN" sz="17600" dirty="0">
                <a:solidFill>
                  <a:srgbClr val="000000"/>
                </a:solidFill>
                <a:latin typeface="Times New Roman" panose="02020603050405020304" pitchFamily="18" charset="0"/>
                <a:cs typeface="Times New Roman" panose="02020603050405020304" pitchFamily="18" charset="0"/>
              </a:rPr>
              <a:t>D. Có hình dạng không cố định</a:t>
            </a:r>
          </a:p>
          <a:p>
            <a:endParaRPr lang="en-US" dirty="0"/>
          </a:p>
        </p:txBody>
      </p:sp>
      <p:sp>
        <p:nvSpPr>
          <p:cNvPr id="4" name="Title 3"/>
          <p:cNvSpPr>
            <a:spLocks noGrp="1"/>
          </p:cNvSpPr>
          <p:nvPr>
            <p:ph type="title"/>
          </p:nvPr>
        </p:nvSpPr>
        <p:spPr>
          <a:xfrm>
            <a:off x="4572000" y="153909"/>
            <a:ext cx="10820400" cy="1384459"/>
          </a:xfrm>
          <a:prstGeom prst="rect">
            <a:avLst/>
          </a:prstGeom>
          <a:noFill/>
        </p:spPr>
        <p:txBody>
          <a:bodyPr wrap="square" lIns="136566" tIns="68315" rIns="136566" bIns="68315">
            <a:spAutoFit/>
          </a:bodyPr>
          <a:lstStyle/>
          <a:p>
            <a:pPr algn="ctr" defTabSz="682625"/>
            <a:r>
              <a:rPr lang="en-US" sz="8100" dirty="0">
                <a:ln w="0"/>
                <a:solidFill>
                  <a:srgbClr val="D34817"/>
                </a:solidFill>
                <a:effectLst>
                  <a:outerShdw blurRad="38100" dist="25400" dir="5400000" algn="ctr" rotWithShape="0">
                    <a:srgbClr val="6E747A">
                      <a:alpha val="43000"/>
                    </a:srgbClr>
                  </a:outerShdw>
                </a:effectLst>
                <a:latin typeface="Cooper Black" panose="0208090404030B020404" pitchFamily="18" charset="77"/>
              </a:rPr>
              <a:t>NHIỆM VỤ VỀ NHÀ</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828803"/>
            <a:ext cx="15392400" cy="7581897"/>
          </a:xfrm>
        </p:spPr>
        <p:txBody>
          <a:bodyPr>
            <a:normAutofit fontScale="85000" lnSpcReduction="20000"/>
          </a:bodyPr>
          <a:lstStyle/>
          <a:p>
            <a:pPr marL="0" indent="0">
              <a:buNone/>
            </a:pPr>
            <a:r>
              <a:rPr lang="vi-VN" sz="4400" b="1" dirty="0">
                <a:solidFill>
                  <a:srgbClr val="000000"/>
                </a:solidFill>
                <a:latin typeface="+mj-lt"/>
              </a:rPr>
              <a:t>Câu </a:t>
            </a:r>
            <a:r>
              <a:rPr lang="en-US" sz="4400" b="1" dirty="0">
                <a:solidFill>
                  <a:srgbClr val="000000"/>
                </a:solidFill>
                <a:latin typeface="+mj-lt"/>
              </a:rPr>
              <a:t>3</a:t>
            </a:r>
            <a:r>
              <a:rPr lang="vi-VN" sz="4400" b="1" dirty="0">
                <a:solidFill>
                  <a:srgbClr val="000000"/>
                </a:solidFill>
                <a:latin typeface="+mj-lt"/>
              </a:rPr>
              <a:t>:</a:t>
            </a:r>
            <a:r>
              <a:rPr lang="vi-VN" sz="4400" dirty="0">
                <a:solidFill>
                  <a:srgbClr val="000000"/>
                </a:solidFill>
                <a:latin typeface="+mj-lt"/>
              </a:rPr>
              <a:t> Virus gây ra nhiều bệnh nguy hiểm cho con người, nhóm các bệnh nào dưới đây do virus gây ra?</a:t>
            </a:r>
          </a:p>
          <a:p>
            <a:pPr marL="0" indent="0">
              <a:buNone/>
            </a:pPr>
            <a:r>
              <a:rPr lang="vi-VN" sz="4400" dirty="0">
                <a:solidFill>
                  <a:srgbClr val="000000"/>
                </a:solidFill>
                <a:latin typeface="+mj-lt"/>
              </a:rPr>
              <a:t>A. Viêm gan B, AIDS, sởi</a:t>
            </a:r>
          </a:p>
          <a:p>
            <a:pPr marL="0" indent="0">
              <a:buNone/>
            </a:pPr>
            <a:r>
              <a:rPr lang="vi-VN" sz="4400" dirty="0">
                <a:solidFill>
                  <a:srgbClr val="000000"/>
                </a:solidFill>
                <a:latin typeface="+mj-lt"/>
              </a:rPr>
              <a:t>B. Quai bị, lao phổi, viêm gan B</a:t>
            </a:r>
          </a:p>
          <a:p>
            <a:pPr marL="0" indent="0">
              <a:buNone/>
            </a:pPr>
            <a:r>
              <a:rPr lang="vi-VN" sz="4400" dirty="0">
                <a:solidFill>
                  <a:srgbClr val="000000"/>
                </a:solidFill>
                <a:latin typeface="+mj-lt"/>
              </a:rPr>
              <a:t>C. Tả, sởi, viêm gan A</a:t>
            </a:r>
          </a:p>
          <a:p>
            <a:pPr marL="0" indent="0">
              <a:buNone/>
            </a:pPr>
            <a:r>
              <a:rPr lang="vi-VN" sz="4400" dirty="0">
                <a:solidFill>
                  <a:srgbClr val="000000"/>
                </a:solidFill>
                <a:latin typeface="+mj-lt"/>
              </a:rPr>
              <a:t>D. Viêm não Nhật Bản, thủy đậu, viêm da</a:t>
            </a:r>
          </a:p>
          <a:p>
            <a:pPr marL="0" indent="0">
              <a:buNone/>
            </a:pPr>
            <a:r>
              <a:rPr lang="vi-VN" sz="4400" b="1" dirty="0">
                <a:solidFill>
                  <a:srgbClr val="000000"/>
                </a:solidFill>
                <a:latin typeface="+mj-lt"/>
              </a:rPr>
              <a:t>Câu </a:t>
            </a:r>
            <a:r>
              <a:rPr lang="en-US" sz="4400" b="1" dirty="0">
                <a:solidFill>
                  <a:srgbClr val="000000"/>
                </a:solidFill>
                <a:latin typeface="+mj-lt"/>
              </a:rPr>
              <a:t>4</a:t>
            </a:r>
            <a:r>
              <a:rPr lang="vi-VN" sz="4400" b="1" dirty="0">
                <a:solidFill>
                  <a:srgbClr val="000000"/>
                </a:solidFill>
                <a:latin typeface="+mj-lt"/>
              </a:rPr>
              <a:t>: </a:t>
            </a:r>
            <a:r>
              <a:rPr lang="vi-VN" sz="4400" dirty="0">
                <a:solidFill>
                  <a:srgbClr val="000000"/>
                </a:solidFill>
                <a:latin typeface="+mj-lt"/>
              </a:rPr>
              <a:t>Bệnh cúm do virut cúm gây nên lây truyền theo đường</a:t>
            </a:r>
          </a:p>
          <a:p>
            <a:pPr marL="0" indent="0">
              <a:buNone/>
            </a:pPr>
            <a:r>
              <a:rPr lang="vi-VN" sz="4400" dirty="0">
                <a:solidFill>
                  <a:srgbClr val="000000"/>
                </a:solidFill>
                <a:latin typeface="+mj-lt"/>
              </a:rPr>
              <a:t>A. tiêu hóa.</a:t>
            </a:r>
          </a:p>
          <a:p>
            <a:pPr marL="0" indent="0">
              <a:buNone/>
            </a:pPr>
            <a:r>
              <a:rPr lang="vi-VN" sz="4400" dirty="0">
                <a:solidFill>
                  <a:srgbClr val="000000"/>
                </a:solidFill>
                <a:latin typeface="+mj-lt"/>
              </a:rPr>
              <a:t>B. hô hấp.</a:t>
            </a:r>
          </a:p>
          <a:p>
            <a:pPr marL="0" indent="0">
              <a:buNone/>
            </a:pPr>
            <a:r>
              <a:rPr lang="vi-VN" sz="4400" dirty="0">
                <a:solidFill>
                  <a:srgbClr val="000000"/>
                </a:solidFill>
                <a:latin typeface="+mj-lt"/>
              </a:rPr>
              <a:t>C.  tiết niệu.</a:t>
            </a:r>
          </a:p>
          <a:p>
            <a:pPr marL="0" indent="0">
              <a:buNone/>
            </a:pPr>
            <a:r>
              <a:rPr lang="vi-VN" sz="4400" dirty="0">
                <a:solidFill>
                  <a:srgbClr val="000000"/>
                </a:solidFill>
                <a:latin typeface="+mj-lt"/>
              </a:rPr>
              <a:t>D. quan hệ tình dục.</a:t>
            </a:r>
            <a:endParaRPr lang="en-US" sz="4400" dirty="0">
              <a:solidFill>
                <a:srgbClr val="000000"/>
              </a:solidFill>
              <a:latin typeface="+mj-lt"/>
            </a:endParaRPr>
          </a:p>
          <a:p>
            <a:pPr marL="0" indent="0" algn="ctr">
              <a:buNone/>
            </a:pPr>
            <a:r>
              <a:rPr lang="en-US" sz="6500" dirty="0" err="1">
                <a:solidFill>
                  <a:srgbClr val="FF0000"/>
                </a:solidFill>
                <a:latin typeface="Times New Roman" panose="02020603050405020304" pitchFamily="18" charset="0"/>
                <a:cs typeface="Times New Roman" panose="02020603050405020304" pitchFamily="18" charset="0"/>
              </a:rPr>
              <a:t>Viết</a:t>
            </a:r>
            <a:r>
              <a:rPr lang="en-US" sz="6500" dirty="0">
                <a:solidFill>
                  <a:srgbClr val="FF0000"/>
                </a:solidFill>
                <a:latin typeface="Times New Roman" panose="02020603050405020304" pitchFamily="18" charset="0"/>
                <a:cs typeface="Times New Roman" panose="02020603050405020304" pitchFamily="18" charset="0"/>
              </a:rPr>
              <a:t> </a:t>
            </a:r>
            <a:r>
              <a:rPr lang="en-US" sz="6500" dirty="0" err="1">
                <a:solidFill>
                  <a:srgbClr val="FF0000"/>
                </a:solidFill>
                <a:latin typeface="Times New Roman" panose="02020603050405020304" pitchFamily="18" charset="0"/>
                <a:cs typeface="Times New Roman" panose="02020603050405020304" pitchFamily="18" charset="0"/>
              </a:rPr>
              <a:t>sơ</a:t>
            </a:r>
            <a:r>
              <a:rPr lang="en-US" sz="6500" dirty="0">
                <a:solidFill>
                  <a:srgbClr val="FF0000"/>
                </a:solidFill>
                <a:latin typeface="Times New Roman" panose="02020603050405020304" pitchFamily="18" charset="0"/>
                <a:cs typeface="Times New Roman" panose="02020603050405020304" pitchFamily="18" charset="0"/>
              </a:rPr>
              <a:t> </a:t>
            </a:r>
            <a:r>
              <a:rPr lang="en-US" sz="6500" dirty="0" err="1">
                <a:solidFill>
                  <a:srgbClr val="FF0000"/>
                </a:solidFill>
                <a:latin typeface="Times New Roman" panose="02020603050405020304" pitchFamily="18" charset="0"/>
                <a:cs typeface="Times New Roman" panose="02020603050405020304" pitchFamily="18" charset="0"/>
              </a:rPr>
              <a:t>đô</a:t>
            </a:r>
            <a:r>
              <a:rPr lang="en-US" sz="6500" dirty="0">
                <a:solidFill>
                  <a:srgbClr val="FF0000"/>
                </a:solidFill>
                <a:latin typeface="Times New Roman" panose="02020603050405020304" pitchFamily="18" charset="0"/>
                <a:cs typeface="Times New Roman" panose="02020603050405020304" pitchFamily="18" charset="0"/>
              </a:rPr>
              <a:t>̀ </a:t>
            </a:r>
            <a:r>
              <a:rPr lang="en-US" sz="6500" dirty="0" err="1">
                <a:solidFill>
                  <a:srgbClr val="FF0000"/>
                </a:solidFill>
                <a:latin typeface="Times New Roman" panose="02020603050405020304" pitchFamily="18" charset="0"/>
                <a:cs typeface="Times New Roman" panose="02020603050405020304" pitchFamily="18" charset="0"/>
              </a:rPr>
              <a:t>tư</a:t>
            </a:r>
            <a:r>
              <a:rPr lang="en-US" sz="6500" dirty="0">
                <a:solidFill>
                  <a:srgbClr val="FF0000"/>
                </a:solidFill>
                <a:latin typeface="Times New Roman" panose="02020603050405020304" pitchFamily="18" charset="0"/>
                <a:cs typeface="Times New Roman" panose="02020603050405020304" pitchFamily="18" charset="0"/>
              </a:rPr>
              <a:t> </a:t>
            </a:r>
            <a:r>
              <a:rPr lang="en-US" sz="6500" dirty="0" err="1">
                <a:solidFill>
                  <a:srgbClr val="FF0000"/>
                </a:solidFill>
                <a:latin typeface="Times New Roman" panose="02020603050405020304" pitchFamily="18" charset="0"/>
                <a:cs typeface="Times New Roman" panose="02020603050405020304" pitchFamily="18" charset="0"/>
              </a:rPr>
              <a:t>duy</a:t>
            </a:r>
            <a:r>
              <a:rPr lang="en-US" sz="6500" dirty="0">
                <a:solidFill>
                  <a:srgbClr val="FF0000"/>
                </a:solidFill>
                <a:latin typeface="Times New Roman" panose="02020603050405020304" pitchFamily="18" charset="0"/>
                <a:cs typeface="Times New Roman" panose="02020603050405020304" pitchFamily="18" charset="0"/>
              </a:rPr>
              <a:t> </a:t>
            </a:r>
            <a:r>
              <a:rPr lang="en-US" sz="6500" dirty="0" err="1">
                <a:solidFill>
                  <a:srgbClr val="FF0000"/>
                </a:solidFill>
                <a:latin typeface="Times New Roman" panose="02020603050405020304" pitchFamily="18" charset="0"/>
                <a:cs typeface="Times New Roman" panose="02020603050405020304" pitchFamily="18" charset="0"/>
              </a:rPr>
              <a:t>bài</a:t>
            </a:r>
            <a:r>
              <a:rPr lang="en-US" sz="6500" dirty="0">
                <a:solidFill>
                  <a:srgbClr val="FF0000"/>
                </a:solidFill>
                <a:latin typeface="Times New Roman" panose="02020603050405020304" pitchFamily="18" charset="0"/>
                <a:cs typeface="Times New Roman" panose="02020603050405020304" pitchFamily="18" charset="0"/>
              </a:rPr>
              <a:t> virus</a:t>
            </a:r>
          </a:p>
          <a:p>
            <a:pPr marL="0" indent="0">
              <a:buNone/>
            </a:pPr>
            <a:endParaRPr lang="en-US" dirty="0"/>
          </a:p>
        </p:txBody>
      </p:sp>
      <p:sp>
        <p:nvSpPr>
          <p:cNvPr id="4" name="Title 3"/>
          <p:cNvSpPr>
            <a:spLocks noGrp="1"/>
          </p:cNvSpPr>
          <p:nvPr>
            <p:ph type="title"/>
          </p:nvPr>
        </p:nvSpPr>
        <p:spPr>
          <a:xfrm>
            <a:off x="1752600" y="153909"/>
            <a:ext cx="13563600" cy="1384459"/>
          </a:xfrm>
          <a:prstGeom prst="rect">
            <a:avLst/>
          </a:prstGeom>
          <a:noFill/>
        </p:spPr>
        <p:txBody>
          <a:bodyPr wrap="square" lIns="136566" tIns="68315" rIns="136566" bIns="68315">
            <a:spAutoFit/>
          </a:bodyPr>
          <a:lstStyle/>
          <a:p>
            <a:pPr algn="ctr" defTabSz="682625"/>
            <a:r>
              <a:rPr lang="en-US" sz="8100" dirty="0">
                <a:ln w="0"/>
                <a:solidFill>
                  <a:srgbClr val="D34817"/>
                </a:solidFill>
                <a:effectLst>
                  <a:outerShdw blurRad="38100" dist="25400" dir="5400000" algn="ctr" rotWithShape="0">
                    <a:srgbClr val="6E747A">
                      <a:alpha val="43000"/>
                    </a:srgbClr>
                  </a:outerShdw>
                </a:effectLst>
                <a:latin typeface="Cooper Black" panose="0208090404030B020404" pitchFamily="18" charset="77"/>
              </a:rPr>
              <a:t>NHIỆM VỤ VỀ NHÀ</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0" name="TextBox 2"/>
          <p:cNvSpPr txBox="1"/>
          <p:nvPr/>
        </p:nvSpPr>
        <p:spPr>
          <a:xfrm>
            <a:off x="481157" y="1385165"/>
            <a:ext cx="8305800" cy="8802410"/>
          </a:xfrm>
          <a:prstGeom prst="rect">
            <a:avLst/>
          </a:prstGeom>
        </p:spPr>
        <p:txBody>
          <a:bodyPr wrap="square" lIns="0" tIns="0" rIns="0" bIns="0" rtlCol="0" anchor="t">
            <a:spAutoFit/>
          </a:bodyPr>
          <a:lstStyle/>
          <a:p>
            <a:pPr lvl="0"/>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Em</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có</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nhận</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xét</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gì</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về</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kích</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thước</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của</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4400" dirty="0" err="1">
                <a:solidFill>
                  <a:srgbClr val="1F497D">
                    <a:lumMod val="60000"/>
                    <a:lumOff val="40000"/>
                  </a:srgbClr>
                </a:solidFill>
                <a:latin typeface="Times New Roman" panose="02020603050405020304" pitchFamily="18" charset="0"/>
                <a:cs typeface="Times New Roman" panose="02020603050405020304" pitchFamily="18" charset="0"/>
              </a:rPr>
              <a:t>vius</a:t>
            </a:r>
            <a:r>
              <a:rPr lang="en-US" sz="4400" dirty="0">
                <a:solidFill>
                  <a:srgbClr val="1F497D">
                    <a:lumMod val="60000"/>
                    <a:lumOff val="40000"/>
                  </a:srgbClr>
                </a:solidFill>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Kích</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thước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vô</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cùng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nhỏ</a:t>
            </a:r>
            <a:endParaRPr lang="en-US" sz="4400" dirty="0">
              <a:latin typeface="Times New Roman" panose="02020603050405020304"/>
              <a:ea typeface="Times New Roman" panose="02020603050405020304"/>
            </a:endParaRPr>
          </a:p>
          <a:p>
            <a:pPr algn="just"/>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nhận</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xét</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gì</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về</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dạng</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sz="4400" dirty="0">
                <a:solidFill>
                  <a:schemeClr val="tx2">
                    <a:lumMod val="60000"/>
                    <a:lumOff val="40000"/>
                  </a:schemeClr>
                </a:solidFill>
                <a:latin typeface="Times New Roman" panose="02020603050405020304" pitchFamily="18" charset="0"/>
                <a:cs typeface="Times New Roman" panose="02020603050405020304" pitchFamily="18" charset="0"/>
              </a:rPr>
              <a:t> virus?</a:t>
            </a:r>
          </a:p>
          <a:p>
            <a:pPr algn="just"/>
            <a:r>
              <a:rPr lang="en-US" sz="4400" dirty="0">
                <a:latin typeface="Times New Roman" panose="02020603050405020304" pitchFamily="18" charset="0"/>
                <a:ea typeface="Times New Roman" panose="02020603050405020304"/>
                <a:cs typeface="Times New Roman" panose="02020603050405020304" pitchFamily="18" charset="0"/>
              </a:rPr>
              <a:t>- </a:t>
            </a:r>
            <a:r>
              <a:rPr lang="vi-VN" sz="4400" dirty="0">
                <a:latin typeface="Times New Roman" panose="02020603050405020304" pitchFamily="18" charset="0"/>
                <a:ea typeface="Times New Roman" panose="02020603050405020304"/>
                <a:cs typeface="Times New Roman" panose="02020603050405020304" pitchFamily="18" charset="0"/>
              </a:rPr>
              <a:t>Virus </a:t>
            </a:r>
            <a:r>
              <a:rPr lang="vi-VN" sz="4400" dirty="0">
                <a:latin typeface="Times New Roman" panose="02020603050405020304"/>
                <a:ea typeface="Times New Roman" panose="02020603050405020304"/>
              </a:rPr>
              <a:t>có nhiều hình dạng khác nhau, chủ yếu có ba dạng chính là:</a:t>
            </a:r>
            <a:endParaRPr lang="en-US" sz="4100" dirty="0">
              <a:latin typeface="Times New Roman" panose="02020603050405020304"/>
              <a:ea typeface="Times New Roman" panose="02020603050405020304"/>
            </a:endParaRPr>
          </a:p>
          <a:p>
            <a:pPr algn="just"/>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Dạng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xoắn</a:t>
            </a:r>
            <a:r>
              <a:rPr lang="en-US" sz="4400" dirty="0">
                <a:latin typeface="Times New Roman" panose="02020603050405020304"/>
                <a:ea typeface="Times New Roman" panose="02020603050405020304"/>
              </a:rPr>
              <a:t> (virus Ebola, virus </a:t>
            </a:r>
            <a:r>
              <a:rPr lang="en-US" sz="4400" dirty="0" err="1">
                <a:latin typeface="Times New Roman" panose="02020603050405020304"/>
                <a:ea typeface="Times New Roman" panose="02020603050405020304"/>
              </a:rPr>
              <a:t>cúm</a:t>
            </a:r>
            <a:r>
              <a:rPr lang="en-US" sz="4400" dirty="0">
                <a:latin typeface="Times New Roman" panose="02020603050405020304"/>
                <a:ea typeface="Times New Roman" panose="02020603050405020304"/>
              </a:rPr>
              <a:t>,...)</a:t>
            </a:r>
            <a:endParaRPr lang="en-US" sz="4100" dirty="0">
              <a:latin typeface="Times New Roman" panose="02020603050405020304"/>
              <a:ea typeface="Times New Roman" panose="02020603050405020304"/>
            </a:endParaRPr>
          </a:p>
          <a:p>
            <a:pPr algn="just"/>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Dạng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khối</a:t>
            </a:r>
            <a:r>
              <a:rPr lang="en-US" sz="4400" dirty="0">
                <a:latin typeface="Times New Roman" panose="02020603050405020304"/>
                <a:ea typeface="Times New Roman" panose="02020603050405020304"/>
              </a:rPr>
              <a:t> (virus HIV, virus </a:t>
            </a:r>
            <a:r>
              <a:rPr lang="en-US" sz="4400" dirty="0" err="1">
                <a:latin typeface="Times New Roman" panose="02020603050405020304"/>
                <a:ea typeface="Times New Roman" panose="02020603050405020304"/>
              </a:rPr>
              <a:t>bại</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liệt</a:t>
            </a:r>
            <a:r>
              <a:rPr lang="en-US" sz="4400" dirty="0">
                <a:latin typeface="Times New Roman" panose="02020603050405020304"/>
                <a:ea typeface="Times New Roman" panose="02020603050405020304"/>
              </a:rPr>
              <a:t>,...)</a:t>
            </a:r>
            <a:endParaRPr lang="en-US" sz="4100" dirty="0">
              <a:latin typeface="Times New Roman" panose="02020603050405020304"/>
              <a:ea typeface="Times New Roman" panose="02020603050405020304"/>
            </a:endParaRPr>
          </a:p>
          <a:p>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Dạng</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hỗn</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hợp</a:t>
            </a:r>
            <a:r>
              <a:rPr lang="en-US" sz="4400" dirty="0">
                <a:latin typeface="Times New Roman" panose="02020603050405020304"/>
                <a:ea typeface="Times New Roman" panose="02020603050405020304"/>
              </a:rPr>
              <a:t> ( </a:t>
            </a:r>
            <a:r>
              <a:rPr lang="en-US" sz="4400" dirty="0" err="1">
                <a:latin typeface="Times New Roman" panose="02020603050405020304"/>
                <a:ea typeface="Times New Roman" panose="02020603050405020304"/>
              </a:rPr>
              <a:t>thể</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thực</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khuẩn</a:t>
            </a:r>
            <a:r>
              <a:rPr lang="en-US" sz="4400" dirty="0">
                <a:latin typeface="Times New Roman" panose="02020603050405020304"/>
                <a:ea typeface="Times New Roman" panose="02020603050405020304"/>
              </a:rPr>
              <a:t> T4, virus </a:t>
            </a:r>
            <a:r>
              <a:rPr lang="en-US" sz="4400" dirty="0" err="1">
                <a:latin typeface="Times New Roman" panose="02020603050405020304"/>
                <a:ea typeface="Times New Roman" panose="02020603050405020304"/>
              </a:rPr>
              <a:t>đậu</a:t>
            </a:r>
            <a:r>
              <a:rPr lang="en-US" sz="4400" dirty="0">
                <a:latin typeface="Times New Roman" panose="02020603050405020304"/>
                <a:ea typeface="Times New Roman" panose="02020603050405020304"/>
              </a:rPr>
              <a:t> </a:t>
            </a:r>
            <a:r>
              <a:rPr lang="en-US" sz="4400" dirty="0" err="1">
                <a:latin typeface="Times New Roman" panose="02020603050405020304"/>
                <a:ea typeface="Times New Roman" panose="02020603050405020304"/>
              </a:rPr>
              <a:t>mùa</a:t>
            </a:r>
            <a:r>
              <a:rPr lang="en-US" sz="4400" dirty="0">
                <a:latin typeface="Times New Roman" panose="02020603050405020304"/>
                <a:ea typeface="Times New Roman" panose="02020603050405020304"/>
              </a:rPr>
              <a:t>,...)</a:t>
            </a:r>
            <a:endParaRPr lang="en-US" sz="4400" dirty="0">
              <a:solidFill>
                <a:srgbClr val="1F497D">
                  <a:lumMod val="60000"/>
                  <a:lumOff val="40000"/>
                </a:srgbClr>
              </a:solidFill>
              <a:latin typeface="Times New Roman" panose="02020603050405020304" pitchFamily="18" charset="0"/>
              <a:cs typeface="Times New Roman" panose="02020603050405020304" pitchFamily="18" charset="0"/>
            </a:endParaRPr>
          </a:p>
        </p:txBody>
      </p:sp>
      <p:sp>
        <p:nvSpPr>
          <p:cNvPr id="2" name="AutoShape 2" descr="Virus - KHTN 6 Kết nối tri thức"/>
          <p:cNvSpPr>
            <a:spLocks noChangeAspect="1" noChangeArrowheads="1"/>
          </p:cNvSpPr>
          <p:nvPr/>
        </p:nvSpPr>
        <p:spPr bwMode="auto">
          <a:xfrm>
            <a:off x="155576" y="-144463"/>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37" tIns="45518" rIns="91037" bIns="45518" numCol="1" anchor="t" anchorCtr="0" compatLnSpc="1"/>
          <a:lstStyle/>
          <a:p>
            <a:endParaRPr lang="en-US">
              <a:solidFill>
                <a:prstClr val="black"/>
              </a:solidFill>
            </a:endParaRPr>
          </a:p>
        </p:txBody>
      </p:sp>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73" y="1385144"/>
            <a:ext cx="7921625" cy="693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p:cNvSpPr txBox="1"/>
          <p:nvPr/>
        </p:nvSpPr>
        <p:spPr>
          <a:xfrm>
            <a:off x="457200" y="94874"/>
            <a:ext cx="8506692" cy="1269578"/>
          </a:xfrm>
          <a:prstGeom prst="rect">
            <a:avLst/>
          </a:prstGeom>
        </p:spPr>
        <p:txBody>
          <a:bodyPr wrap="square" lIns="0" tIns="0" rIns="0" bIns="0" rtlCol="0" anchor="t">
            <a:spAutoFit/>
          </a:bodyPr>
          <a:lstStyle/>
          <a:p>
            <a:pPr>
              <a:lnSpc>
                <a:spcPts val="9885"/>
              </a:lnSpc>
            </a:pPr>
            <a:r>
              <a:rPr lang="en-US" sz="6600" dirty="0">
                <a:solidFill>
                  <a:srgbClr val="FF0000"/>
                </a:solidFill>
                <a:latin typeface="Times New Roman" panose="02020603050405020304" pitchFamily="18" charset="0"/>
                <a:cs typeface="Times New Roman" panose="02020603050405020304" pitchFamily="18" charset="0"/>
              </a:rPr>
              <a:t>I. </a:t>
            </a:r>
            <a:r>
              <a:rPr lang="en-US" sz="6600" dirty="0" err="1">
                <a:solidFill>
                  <a:srgbClr val="FF0000"/>
                </a:solidFill>
                <a:latin typeface="Times New Roman" panose="02020603050405020304" pitchFamily="18" charset="0"/>
                <a:cs typeface="Times New Roman" panose="02020603050405020304" pitchFamily="18" charset="0"/>
              </a:rPr>
              <a:t>Đa</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dạng</a:t>
            </a:r>
            <a:r>
              <a:rPr lang="en-US" sz="6600" dirty="0">
                <a:solidFill>
                  <a:srgbClr val="FF0000"/>
                </a:solidFill>
                <a:latin typeface="Times New Roman" panose="02020603050405020304" pitchFamily="18" charset="0"/>
                <a:cs typeface="Times New Roman" panose="02020603050405020304" pitchFamily="18" charset="0"/>
              </a:rPr>
              <a:t> virus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anim calcmode="lin" valueType="num">
                                      <p:cBhvr>
                                        <p:cTn id="2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1000"/>
                                        <p:tgtEl>
                                          <p:spTgt spid="10">
                                            <p:txEl>
                                              <p:pRg st="5" end="5"/>
                                            </p:txEl>
                                          </p:spTgt>
                                        </p:tgtEl>
                                      </p:cBhvr>
                                    </p:animEffect>
                                    <p:anim calcmode="lin" valueType="num">
                                      <p:cBhvr>
                                        <p:cTn id="3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1000"/>
                                        <p:tgtEl>
                                          <p:spTgt spid="10">
                                            <p:txEl>
                                              <p:pRg st="6" end="6"/>
                                            </p:txEl>
                                          </p:spTgt>
                                        </p:tgtEl>
                                      </p:cBhvr>
                                    </p:animEffect>
                                    <p:anim calcmode="lin" valueType="num">
                                      <p:cBhvr>
                                        <p:cTn id="38"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barn(inVertical)">
                                      <p:cBhvr>
                                        <p:cTn id="4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Picture 2" descr="Pin on Redb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852057"/>
            <a:ext cx="8991600" cy="8763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1333509"/>
            <a:ext cx="8153400" cy="6740289"/>
          </a:xfrm>
          <a:prstGeom prst="rect">
            <a:avLst/>
          </a:prstGeom>
        </p:spPr>
        <p:txBody>
          <a:bodyPr wrap="square" lIns="91037" tIns="45518" rIns="91037" bIns="45518">
            <a:spAutoFit/>
          </a:bodyPr>
          <a:lstStyle/>
          <a:p>
            <a:pPr lvl="0" algn="just"/>
            <a:r>
              <a:rPr lang="en-US" sz="4800" dirty="0">
                <a:solidFill>
                  <a:srgbClr val="7030A0"/>
                </a:solidFill>
                <a:latin typeface="Times New Roman" panose="02020603050405020304" pitchFamily="18" charset="0"/>
                <a:ea typeface="Times New Roman" panose="02020603050405020304"/>
                <a:cs typeface="Times New Roman" panose="02020603050405020304" pitchFamily="18" charset="0"/>
              </a:rPr>
              <a:t>- </a:t>
            </a:r>
            <a:r>
              <a:rPr lang="vi-VN" sz="4800" dirty="0">
                <a:solidFill>
                  <a:srgbClr val="7030A0"/>
                </a:solidFill>
                <a:latin typeface="Times New Roman" panose="02020603050405020304" pitchFamily="18" charset="0"/>
                <a:ea typeface="Times New Roman" panose="02020603050405020304"/>
                <a:cs typeface="Times New Roman" panose="02020603050405020304" pitchFamily="18" charset="0"/>
              </a:rPr>
              <a:t>Virus </a:t>
            </a:r>
            <a:r>
              <a:rPr lang="vi-VN" sz="4800" dirty="0">
                <a:solidFill>
                  <a:srgbClr val="7030A0"/>
                </a:solidFill>
                <a:latin typeface="Times New Roman" panose="02020603050405020304"/>
                <a:ea typeface="Times New Roman" panose="02020603050405020304"/>
              </a:rPr>
              <a:t>có nhiều hình dạng khác nhau, chủ yếu có ba dạng chính là:</a:t>
            </a:r>
            <a:endParaRPr lang="en-US" sz="4800" dirty="0">
              <a:solidFill>
                <a:srgbClr val="7030A0"/>
              </a:solidFill>
              <a:latin typeface="Times New Roman" panose="02020603050405020304"/>
              <a:ea typeface="Times New Roman" panose="02020603050405020304"/>
            </a:endParaRPr>
          </a:p>
          <a:p>
            <a:pPr lvl="0" algn="just"/>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Dạng</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xoắn</a:t>
            </a:r>
            <a:r>
              <a:rPr lang="en-US" sz="4800" dirty="0">
                <a:solidFill>
                  <a:srgbClr val="7030A0"/>
                </a:solidFill>
                <a:latin typeface="Times New Roman" panose="02020603050405020304"/>
                <a:ea typeface="Times New Roman" panose="02020603050405020304"/>
              </a:rPr>
              <a:t> (virus Ebola, virus </a:t>
            </a:r>
            <a:r>
              <a:rPr lang="en-US" sz="4800" dirty="0" err="1">
                <a:solidFill>
                  <a:srgbClr val="7030A0"/>
                </a:solidFill>
                <a:latin typeface="Times New Roman" panose="02020603050405020304"/>
                <a:ea typeface="Times New Roman" panose="02020603050405020304"/>
              </a:rPr>
              <a:t>cúm</a:t>
            </a:r>
            <a:r>
              <a:rPr lang="en-US" sz="4800" dirty="0">
                <a:solidFill>
                  <a:srgbClr val="7030A0"/>
                </a:solidFill>
                <a:latin typeface="Times New Roman" panose="02020603050405020304"/>
                <a:ea typeface="Times New Roman" panose="02020603050405020304"/>
              </a:rPr>
              <a:t>,...)</a:t>
            </a:r>
          </a:p>
          <a:p>
            <a:pPr lvl="0" algn="just"/>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Dạng</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khối</a:t>
            </a:r>
            <a:r>
              <a:rPr lang="en-US" sz="4800" dirty="0">
                <a:solidFill>
                  <a:srgbClr val="7030A0"/>
                </a:solidFill>
                <a:latin typeface="Times New Roman" panose="02020603050405020304"/>
                <a:ea typeface="Times New Roman" panose="02020603050405020304"/>
              </a:rPr>
              <a:t> (virus HIV, virus </a:t>
            </a:r>
            <a:r>
              <a:rPr lang="en-US" sz="4800" dirty="0" err="1">
                <a:solidFill>
                  <a:srgbClr val="7030A0"/>
                </a:solidFill>
                <a:latin typeface="Times New Roman" panose="02020603050405020304"/>
                <a:ea typeface="Times New Roman" panose="02020603050405020304"/>
              </a:rPr>
              <a:t>bại</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liệt</a:t>
            </a:r>
            <a:r>
              <a:rPr lang="en-US" sz="4800" dirty="0">
                <a:solidFill>
                  <a:srgbClr val="7030A0"/>
                </a:solidFill>
                <a:latin typeface="Times New Roman" panose="02020603050405020304"/>
                <a:ea typeface="Times New Roman" panose="02020603050405020304"/>
              </a:rPr>
              <a:t>,...)</a:t>
            </a:r>
          </a:p>
          <a:p>
            <a:pPr lvl="0"/>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Dạng</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hỗn</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hợp</a:t>
            </a:r>
            <a:r>
              <a:rPr lang="en-US" sz="4800" dirty="0">
                <a:solidFill>
                  <a:srgbClr val="7030A0"/>
                </a:solidFill>
                <a:latin typeface="Times New Roman" panose="02020603050405020304"/>
                <a:ea typeface="Times New Roman" panose="02020603050405020304"/>
              </a:rPr>
              <a:t> ( </a:t>
            </a:r>
            <a:r>
              <a:rPr lang="en-US" sz="4800" dirty="0" err="1">
                <a:solidFill>
                  <a:srgbClr val="7030A0"/>
                </a:solidFill>
                <a:latin typeface="Times New Roman" panose="02020603050405020304"/>
                <a:ea typeface="Times New Roman" panose="02020603050405020304"/>
              </a:rPr>
              <a:t>thể</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thực</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khuẩn</a:t>
            </a:r>
            <a:r>
              <a:rPr lang="en-US" sz="4800" dirty="0">
                <a:solidFill>
                  <a:srgbClr val="7030A0"/>
                </a:solidFill>
                <a:latin typeface="Times New Roman" panose="02020603050405020304"/>
                <a:ea typeface="Times New Roman" panose="02020603050405020304"/>
              </a:rPr>
              <a:t> T4, virus </a:t>
            </a:r>
            <a:r>
              <a:rPr lang="en-US" sz="4800" dirty="0" err="1">
                <a:solidFill>
                  <a:srgbClr val="7030A0"/>
                </a:solidFill>
                <a:latin typeface="Times New Roman" panose="02020603050405020304"/>
                <a:ea typeface="Times New Roman" panose="02020603050405020304"/>
              </a:rPr>
              <a:t>đậu</a:t>
            </a:r>
            <a:r>
              <a:rPr lang="en-US" sz="4800" dirty="0">
                <a:solidFill>
                  <a:srgbClr val="7030A0"/>
                </a:solidFill>
                <a:latin typeface="Times New Roman" panose="02020603050405020304"/>
                <a:ea typeface="Times New Roman" panose="02020603050405020304"/>
              </a:rPr>
              <a:t> </a:t>
            </a:r>
            <a:r>
              <a:rPr lang="en-US" sz="4800" dirty="0" err="1">
                <a:solidFill>
                  <a:srgbClr val="7030A0"/>
                </a:solidFill>
                <a:latin typeface="Times New Roman" panose="02020603050405020304"/>
                <a:ea typeface="Times New Roman" panose="02020603050405020304"/>
              </a:rPr>
              <a:t>mùa</a:t>
            </a:r>
            <a:r>
              <a:rPr lang="en-US" sz="4800" dirty="0">
                <a:solidFill>
                  <a:srgbClr val="7030A0"/>
                </a:solidFill>
                <a:latin typeface="Times New Roman" panose="02020603050405020304"/>
                <a:ea typeface="Times New Roman" panose="02020603050405020304"/>
              </a:rPr>
              <a:t>,...)</a:t>
            </a:r>
            <a:endParaRPr lang="en-US" sz="48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69419"/>
            <a:ext cx="16459200" cy="6788945"/>
          </a:xfrm>
        </p:spPr>
        <p:txBody>
          <a:bodyPr/>
          <a:lstStyle/>
          <a:p>
            <a:pPr marL="0" indent="0" defTabSz="910590">
              <a:spcBef>
                <a:spcPts val="0"/>
              </a:spcBef>
              <a:buNone/>
            </a:pPr>
            <a:r>
              <a:rPr lang="en-US" sz="5400" dirty="0">
                <a:latin typeface="Times New Roman" panose="02020603050405020304" pitchFamily="18" charset="0"/>
                <a:cs typeface="Times New Roman" panose="02020603050405020304" pitchFamily="18" charset="0"/>
              </a:rPr>
              <a:t>- </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Virus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là</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dạng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sống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có</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kích</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thước</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vô</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cùng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nhỏ</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bé</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không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có</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cấu</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tạo</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tế</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bào</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chỉ</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nhân</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lên</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được</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trong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tế</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bào</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của</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sinh</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vật</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sống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a:t>
            </a:r>
            <a:endParaRPr lang="en-US" sz="5400" dirty="0">
              <a:solidFill>
                <a:srgbClr val="1F497D">
                  <a:lumMod val="60000"/>
                  <a:lumOff val="40000"/>
                </a:srgbClr>
              </a:solidFill>
              <a:latin typeface="Times New Roman" panose="02020603050405020304" pitchFamily="18" charset="0"/>
              <a:cs typeface="Times New Roman" panose="02020603050405020304" pitchFamily="18" charset="0"/>
            </a:endParaRPr>
          </a:p>
          <a:p>
            <a:pPr marL="0" indent="0" algn="just" defTabSz="910590">
              <a:spcBef>
                <a:spcPts val="0"/>
              </a:spcBef>
              <a:buNone/>
            </a:pPr>
            <a:r>
              <a:rPr lang="en-US" sz="5400" dirty="0">
                <a:latin typeface="Times New Roman" panose="02020603050405020304" pitchFamily="18" charset="0"/>
                <a:cs typeface="Times New Roman" panose="02020603050405020304" pitchFamily="18" charset="0"/>
              </a:rPr>
              <a:t>- </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vi-VN" sz="5400" dirty="0">
                <a:solidFill>
                  <a:prstClr val="black"/>
                </a:solidFill>
                <a:latin typeface="Times New Roman" panose="02020603050405020304" pitchFamily="18" charset="0"/>
                <a:ea typeface="Times New Roman" panose="02020603050405020304"/>
                <a:cs typeface="Times New Roman" panose="02020603050405020304" pitchFamily="18" charset="0"/>
              </a:rPr>
              <a:t>Virus có nhiều hình dạng khác nhau, chủ yếu có ba dạng chính là:</a:t>
            </a:r>
            <a:endPar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endParaRPr>
          </a:p>
          <a:p>
            <a:pPr marL="0" indent="0" algn="just" defTabSz="910590">
              <a:spcBef>
                <a:spcPts val="0"/>
              </a:spcBef>
              <a:buNone/>
            </a:pP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Dạng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xoắn</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(virus Ebola, virus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cúm</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a:t>
            </a:r>
          </a:p>
          <a:p>
            <a:pPr marL="0" indent="0" algn="just" defTabSz="910590">
              <a:spcBef>
                <a:spcPts val="0"/>
              </a:spcBef>
              <a:buNone/>
            </a:pP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Dạng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khối</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(virus HIV, virus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bại</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liệt</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a:t>
            </a:r>
          </a:p>
          <a:p>
            <a:pPr marL="0" indent="0" defTabSz="910590">
              <a:spcBef>
                <a:spcPts val="0"/>
              </a:spcBef>
              <a:buNone/>
            </a:pP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Dạng</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hỗn</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hợp</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thể</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thực</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khuẩn</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T4, virus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đậu</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a:cs typeface="Times New Roman" panose="02020603050405020304" pitchFamily="18" charset="0"/>
              </a:rPr>
              <a:t>mùa</a:t>
            </a:r>
            <a:r>
              <a:rPr lang="en-US" sz="5400" dirty="0">
                <a:solidFill>
                  <a:prstClr val="black"/>
                </a:solidFill>
                <a:latin typeface="Times New Roman" panose="02020603050405020304" pitchFamily="18" charset="0"/>
                <a:ea typeface="Times New Roman" panose="02020603050405020304"/>
                <a:cs typeface="Times New Roman" panose="02020603050405020304" pitchFamily="18" charset="0"/>
              </a:rPr>
              <a:t>,...)</a:t>
            </a:r>
            <a:endParaRPr lang="en-US" sz="5400" dirty="0">
              <a:solidFill>
                <a:srgbClr val="1F497D">
                  <a:lumMod val="60000"/>
                  <a:lumOff val="40000"/>
                </a:srgbClr>
              </a:solidFill>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descr="Book-09">
            <a:hlinkClick r:id="" action="ppaction://noaction"/>
          </p:cNvPr>
          <p:cNvPicPr>
            <a:picLocks noChangeAspect="1" noChangeArrowheads="1" noCrop="1"/>
          </p:cNvPicPr>
          <p:nvPr/>
        </p:nvPicPr>
        <p:blipFill>
          <a:blip r:embed="rId2"/>
          <a:srcRect/>
          <a:stretch>
            <a:fillRect/>
          </a:stretch>
        </p:blipFill>
        <p:spPr bwMode="auto">
          <a:xfrm>
            <a:off x="637365" y="190500"/>
            <a:ext cx="2258288" cy="187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Grp="1"/>
          </p:cNvSpPr>
          <p:nvPr>
            <p:ph type="title"/>
          </p:nvPr>
        </p:nvSpPr>
        <p:spPr>
          <a:xfrm>
            <a:off x="4267200" y="411957"/>
            <a:ext cx="8991600" cy="1269578"/>
          </a:xfrm>
          <a:prstGeom prst="rect">
            <a:avLst/>
          </a:prstGeom>
          <a:solidFill>
            <a:srgbClr val="FFC000"/>
          </a:solidFill>
          <a:ln>
            <a:solidFill>
              <a:srgbClr val="FF0000"/>
            </a:solidFill>
          </a:ln>
        </p:spPr>
        <p:txBody>
          <a:bodyPr wrap="square" lIns="0" tIns="0" rIns="0" bIns="0" rtlCol="0" anchor="t">
            <a:spAutoFit/>
          </a:bodyPr>
          <a:lstStyle/>
          <a:p>
            <a:pPr>
              <a:lnSpc>
                <a:spcPts val="9885"/>
              </a:lnSpc>
            </a:pPr>
            <a:r>
              <a:rPr lang="en-US" sz="8900" b="1" dirty="0">
                <a:solidFill>
                  <a:srgbClr val="FF0000"/>
                </a:solidFill>
                <a:latin typeface="Times New Roman" panose="02020603050405020304" pitchFamily="18" charset="0"/>
                <a:cs typeface="Times New Roman" panose="02020603050405020304" pitchFamily="18" charset="0"/>
              </a:rPr>
              <a:t>I. </a:t>
            </a:r>
            <a:r>
              <a:rPr lang="en-US" sz="8900" b="1" dirty="0" err="1">
                <a:solidFill>
                  <a:srgbClr val="FF0000"/>
                </a:solidFill>
                <a:latin typeface="Times New Roman" panose="02020603050405020304" pitchFamily="18" charset="0"/>
                <a:cs typeface="Times New Roman" panose="02020603050405020304" pitchFamily="18" charset="0"/>
              </a:rPr>
              <a:t>Đa</a:t>
            </a:r>
            <a:r>
              <a:rPr lang="en-US" sz="8900" b="1" dirty="0">
                <a:solidFill>
                  <a:srgbClr val="FF0000"/>
                </a:solidFill>
                <a:latin typeface="Times New Roman" panose="02020603050405020304" pitchFamily="18" charset="0"/>
                <a:cs typeface="Times New Roman" panose="02020603050405020304" pitchFamily="18" charset="0"/>
              </a:rPr>
              <a:t> </a:t>
            </a:r>
            <a:r>
              <a:rPr lang="en-US" sz="8900" b="1" dirty="0" err="1">
                <a:solidFill>
                  <a:srgbClr val="FF0000"/>
                </a:solidFill>
                <a:latin typeface="Times New Roman" panose="02020603050405020304" pitchFamily="18" charset="0"/>
                <a:cs typeface="Times New Roman" panose="02020603050405020304" pitchFamily="18" charset="0"/>
              </a:rPr>
              <a:t>dạng</a:t>
            </a:r>
            <a:r>
              <a:rPr lang="en-US" sz="8900" b="1" dirty="0">
                <a:solidFill>
                  <a:srgbClr val="FF0000"/>
                </a:solidFill>
                <a:latin typeface="Times New Roman" panose="02020603050405020304" pitchFamily="18" charset="0"/>
                <a:cs typeface="Times New Roman" panose="02020603050405020304" pitchFamily="18" charset="0"/>
              </a:rPr>
              <a:t> virus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 name="TextBox 2"/>
          <p:cNvSpPr txBox="1"/>
          <p:nvPr/>
        </p:nvSpPr>
        <p:spPr>
          <a:xfrm>
            <a:off x="304800" y="113690"/>
            <a:ext cx="13106400" cy="1269578"/>
          </a:xfrm>
          <a:prstGeom prst="rect">
            <a:avLst/>
          </a:prstGeom>
        </p:spPr>
        <p:txBody>
          <a:bodyPr wrap="square" lIns="0" tIns="0" rIns="0" bIns="0" rtlCol="0" anchor="t">
            <a:spAutoFit/>
          </a:bodyPr>
          <a:lstStyle/>
          <a:p>
            <a:pPr>
              <a:lnSpc>
                <a:spcPts val="9885"/>
              </a:lnSpc>
            </a:pPr>
            <a:r>
              <a:rPr lang="en-US" sz="8900" dirty="0">
                <a:solidFill>
                  <a:srgbClr val="FF0000"/>
                </a:solidFill>
                <a:latin typeface="Times New Roman" panose="02020603050405020304" pitchFamily="18" charset="0"/>
                <a:cs typeface="Times New Roman" panose="02020603050405020304" pitchFamily="18" charset="0"/>
              </a:rPr>
              <a:t>II. </a:t>
            </a:r>
            <a:r>
              <a:rPr lang="en-US" sz="8900" dirty="0" err="1">
                <a:solidFill>
                  <a:srgbClr val="FF0000"/>
                </a:solidFill>
                <a:latin typeface="Times New Roman" panose="02020603050405020304" pitchFamily="18" charset="0"/>
                <a:cs typeface="Times New Roman" panose="02020603050405020304" pitchFamily="18" charset="0"/>
              </a:rPr>
              <a:t>Cấu</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tạo</a:t>
            </a:r>
            <a:r>
              <a:rPr lang="en-US" sz="8900" dirty="0">
                <a:solidFill>
                  <a:srgbClr val="FF0000"/>
                </a:solidFill>
                <a:latin typeface="Times New Roman" panose="02020603050405020304" pitchFamily="18" charset="0"/>
                <a:cs typeface="Times New Roman" panose="02020603050405020304" pitchFamily="18" charset="0"/>
              </a:rPr>
              <a:t> </a:t>
            </a:r>
            <a:r>
              <a:rPr lang="en-US" sz="8900" dirty="0" err="1">
                <a:solidFill>
                  <a:srgbClr val="FF0000"/>
                </a:solidFill>
                <a:latin typeface="Times New Roman" panose="02020603050405020304" pitchFamily="18" charset="0"/>
                <a:cs typeface="Times New Roman" panose="02020603050405020304" pitchFamily="18" charset="0"/>
              </a:rPr>
              <a:t>của</a:t>
            </a:r>
            <a:r>
              <a:rPr lang="en-US" sz="8900" dirty="0">
                <a:solidFill>
                  <a:srgbClr val="FF0000"/>
                </a:solidFill>
                <a:latin typeface="Times New Roman" panose="02020603050405020304" pitchFamily="18" charset="0"/>
                <a:cs typeface="Times New Roman" panose="02020603050405020304" pitchFamily="18" charset="0"/>
              </a:rPr>
              <a:t> virus</a:t>
            </a:r>
          </a:p>
        </p:txBody>
      </p:sp>
      <p:pic>
        <p:nvPicPr>
          <p:cNvPr id="8" name="Picture 7"/>
          <p:cNvPicPr>
            <a:picLocks noChangeAspect="1"/>
          </p:cNvPicPr>
          <p:nvPr/>
        </p:nvPicPr>
        <p:blipFill>
          <a:blip r:embed="rId2"/>
          <a:stretch>
            <a:fillRect/>
          </a:stretch>
        </p:blipFill>
        <p:spPr>
          <a:xfrm>
            <a:off x="8915400" y="1383263"/>
            <a:ext cx="8153400" cy="7620000"/>
          </a:xfrm>
          <a:prstGeom prst="rect">
            <a:avLst/>
          </a:prstGeom>
          <a:ln>
            <a:solidFill>
              <a:srgbClr val="00B0F0"/>
            </a:solidFill>
          </a:ln>
        </p:spPr>
      </p:pic>
      <p:sp>
        <p:nvSpPr>
          <p:cNvPr id="7" name="Cloud Callout 6"/>
          <p:cNvSpPr/>
          <p:nvPr/>
        </p:nvSpPr>
        <p:spPr>
          <a:xfrm>
            <a:off x="304800" y="1371600"/>
            <a:ext cx="8382000" cy="75057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044" tIns="45522" rIns="91044" bIns="45522" rtlCol="0" anchor="ctr"/>
          <a:lstStyle/>
          <a:p>
            <a:pPr algn="just"/>
            <a:r>
              <a:rPr lang="en-US" sz="5400" i="1" dirty="0" err="1">
                <a:solidFill>
                  <a:schemeClr val="tx1"/>
                </a:solidFill>
                <a:latin typeface="Times New Roman" panose="02020603050405020304" pitchFamily="18" charset="0"/>
                <a:cs typeface="Times New Roman" panose="02020603050405020304" pitchFamily="18" charset="0"/>
              </a:rPr>
              <a:t>Vì</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sao</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nói</a:t>
            </a:r>
            <a:r>
              <a:rPr lang="en-US" sz="5400" i="1" dirty="0">
                <a:solidFill>
                  <a:schemeClr val="tx1"/>
                </a:solidFill>
                <a:latin typeface="Times New Roman" panose="02020603050405020304" pitchFamily="18" charset="0"/>
                <a:cs typeface="Times New Roman" panose="02020603050405020304" pitchFamily="18" charset="0"/>
              </a:rPr>
              <a:t> virus </a:t>
            </a:r>
            <a:r>
              <a:rPr lang="en-US" sz="5400" i="1" dirty="0" err="1">
                <a:solidFill>
                  <a:schemeClr val="tx1"/>
                </a:solidFill>
                <a:latin typeface="Times New Roman" panose="02020603050405020304" pitchFamily="18" charset="0"/>
                <a:cs typeface="Times New Roman" panose="02020603050405020304" pitchFamily="18" charset="0"/>
              </a:rPr>
              <a:t>chưa</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có</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cấu</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tạo</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tế</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bào</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điển</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hình</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Em</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có</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đồng</a:t>
            </a:r>
            <a:r>
              <a:rPr lang="en-US" sz="5400" i="1" dirty="0">
                <a:solidFill>
                  <a:schemeClr val="tx1"/>
                </a:solidFill>
                <a:latin typeface="Times New Roman" panose="02020603050405020304" pitchFamily="18" charset="0"/>
                <a:cs typeface="Times New Roman" panose="02020603050405020304" pitchFamily="18" charset="0"/>
              </a:rPr>
              <a:t> ý </a:t>
            </a:r>
            <a:r>
              <a:rPr lang="en-US" sz="5400" i="1" dirty="0" err="1">
                <a:solidFill>
                  <a:schemeClr val="tx1"/>
                </a:solidFill>
                <a:latin typeface="Times New Roman" panose="02020603050405020304" pitchFamily="18" charset="0"/>
                <a:cs typeface="Times New Roman" panose="02020603050405020304" pitchFamily="18" charset="0"/>
              </a:rPr>
              <a:t>với</a:t>
            </a:r>
            <a:r>
              <a:rPr lang="en-US" sz="5400" i="1" dirty="0">
                <a:solidFill>
                  <a:schemeClr val="tx1"/>
                </a:solidFill>
                <a:latin typeface="Times New Roman" panose="02020603050405020304" pitchFamily="18" charset="0"/>
                <a:cs typeface="Times New Roman" panose="02020603050405020304" pitchFamily="18" charset="0"/>
              </a:rPr>
              <a:t> ý </a:t>
            </a:r>
            <a:r>
              <a:rPr lang="en-US" sz="5400" i="1" dirty="0" err="1">
                <a:solidFill>
                  <a:schemeClr val="tx1"/>
                </a:solidFill>
                <a:latin typeface="Times New Roman" panose="02020603050405020304" pitchFamily="18" charset="0"/>
                <a:cs typeface="Times New Roman" panose="02020603050405020304" pitchFamily="18" charset="0"/>
              </a:rPr>
              <a:t>kiến</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cho</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rằng</a:t>
            </a:r>
            <a:r>
              <a:rPr lang="en-US" sz="5400" i="1" dirty="0">
                <a:solidFill>
                  <a:schemeClr val="tx1"/>
                </a:solidFill>
                <a:latin typeface="Times New Roman" panose="02020603050405020304" pitchFamily="18" charset="0"/>
                <a:cs typeface="Times New Roman" panose="02020603050405020304" pitchFamily="18" charset="0"/>
              </a:rPr>
              <a:t> virus </a:t>
            </a:r>
            <a:r>
              <a:rPr lang="en-US" sz="5400" i="1" dirty="0" err="1">
                <a:solidFill>
                  <a:schemeClr val="tx1"/>
                </a:solidFill>
                <a:latin typeface="Times New Roman" panose="02020603050405020304" pitchFamily="18" charset="0"/>
                <a:cs typeface="Times New Roman" panose="02020603050405020304" pitchFamily="18" charset="0"/>
              </a:rPr>
              <a:t>là</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vật</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thể</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không</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Giải</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thích</a:t>
            </a:r>
            <a:r>
              <a:rPr lang="en-US" sz="5400" i="1" dirty="0">
                <a:solidFill>
                  <a:schemeClr val="tx1"/>
                </a:solidFill>
                <a:latin typeface="Times New Roman" panose="02020603050405020304" pitchFamily="18" charset="0"/>
                <a:cs typeface="Times New Roman" panose="02020603050405020304" pitchFamily="18" charset="0"/>
              </a:rPr>
              <a:t>.</a:t>
            </a:r>
            <a:endParaRPr lang="en-US" sz="5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6700"/>
            <a:ext cx="16459200" cy="3581400"/>
          </a:xfrm>
        </p:spPr>
        <p:txBody>
          <a:bodyPr>
            <a:noAutofit/>
          </a:bodyPr>
          <a:lstStyle/>
          <a:p>
            <a:r>
              <a:rPr lang="vi-VN" sz="8000" dirty="0">
                <a:solidFill>
                  <a:srgbClr val="FF0000"/>
                </a:solidFill>
                <a:ea typeface="Times New Roman" panose="02020603050405020304"/>
              </a:rPr>
              <a:t>Nói virus chưa có dạng cấu tạo tế bào điển hình vì:</a:t>
            </a:r>
            <a:br>
              <a:rPr lang="en-US" sz="8000" dirty="0">
                <a:solidFill>
                  <a:srgbClr val="FF0000"/>
                </a:solidFill>
                <a:ea typeface="Times New Roman" panose="02020603050405020304"/>
              </a:rPr>
            </a:br>
            <a:endParaRPr lang="en-US" sz="8000" dirty="0">
              <a:solidFill>
                <a:srgbClr val="FF0000"/>
              </a:solidFill>
            </a:endParaRPr>
          </a:p>
        </p:txBody>
      </p:sp>
      <p:sp>
        <p:nvSpPr>
          <p:cNvPr id="3" name="Content Placeholder 2"/>
          <p:cNvSpPr>
            <a:spLocks noGrp="1"/>
          </p:cNvSpPr>
          <p:nvPr>
            <p:ph idx="1"/>
          </p:nvPr>
        </p:nvSpPr>
        <p:spPr>
          <a:xfrm>
            <a:off x="914400" y="3086100"/>
            <a:ext cx="16459200" cy="6103149"/>
          </a:xfrm>
        </p:spPr>
        <p:txBody>
          <a:bodyPr>
            <a:normAutofit fontScale="92500"/>
          </a:bodyPr>
          <a:lstStyle/>
          <a:p>
            <a:pPr marL="0" indent="0" algn="just">
              <a:buNone/>
            </a:pP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Cấu</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trúc</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của</a:t>
            </a:r>
            <a:r>
              <a:rPr lang="en-US" sz="7100" dirty="0">
                <a:latin typeface="Times New Roman" panose="02020603050405020304"/>
                <a:ea typeface="Times New Roman" panose="02020603050405020304"/>
              </a:rPr>
              <a:t> virus </a:t>
            </a:r>
            <a:r>
              <a:rPr lang="en-US" sz="7100" dirty="0" err="1">
                <a:latin typeface="Times New Roman" panose="02020603050405020304"/>
                <a:ea typeface="Times New Roman" panose="02020603050405020304"/>
              </a:rPr>
              <a:t>không</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đủ</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ba</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thành</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phần</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chính</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của</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một</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tế</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bào</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màng</a:t>
            </a:r>
            <a:r>
              <a:rPr lang="en-US" sz="7100" dirty="0">
                <a:latin typeface="Times New Roman" panose="02020603050405020304"/>
                <a:ea typeface="Times New Roman" panose="02020603050405020304"/>
              </a:rPr>
              <a:t> </a:t>
            </a:r>
            <a:r>
              <a:rPr lang="vi-VN" altLang="en-US" sz="7100" dirty="0">
                <a:latin typeface="Times New Roman" panose="02020603050405020304"/>
                <a:ea typeface="Times New Roman" panose="02020603050405020304"/>
              </a:rPr>
              <a:t>tế bào</a:t>
            </a:r>
            <a:r>
              <a:rPr lang="en-US" sz="7100" dirty="0">
                <a:latin typeface="Times New Roman" panose="02020603050405020304"/>
                <a:ea typeface="Times New Roman" panose="02020603050405020304"/>
              </a:rPr>
              <a:t>, </a:t>
            </a:r>
            <a:r>
              <a:rPr lang="vi-VN" altLang="en-US" sz="7100" dirty="0">
                <a:latin typeface="Times New Roman" panose="02020603050405020304"/>
                <a:ea typeface="Times New Roman" panose="02020603050405020304"/>
              </a:rPr>
              <a:t>tế bào</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chất</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vùng</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nhân</a:t>
            </a:r>
            <a:r>
              <a:rPr lang="en-US" sz="7100" dirty="0">
                <a:latin typeface="Times New Roman" panose="02020603050405020304"/>
                <a:ea typeface="Times New Roman" panose="02020603050405020304"/>
              </a:rPr>
              <a:t>)</a:t>
            </a:r>
          </a:p>
          <a:p>
            <a:pPr marL="0" indent="0" algn="just">
              <a:buNone/>
            </a:pPr>
            <a:r>
              <a:rPr lang="en-US" sz="7100" dirty="0">
                <a:latin typeface="Times New Roman" panose="02020603050405020304"/>
                <a:ea typeface="Times New Roman" panose="02020603050405020304"/>
              </a:rPr>
              <a:t>+ Virus </a:t>
            </a:r>
            <a:r>
              <a:rPr lang="en-US" sz="7100" dirty="0" err="1">
                <a:latin typeface="Times New Roman" panose="02020603050405020304"/>
                <a:ea typeface="Times New Roman" panose="02020603050405020304"/>
              </a:rPr>
              <a:t>không</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có</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các</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bào</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quan</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để</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tự</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tổng</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hợp</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các</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chất</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cần</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thiết</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mà</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phải</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dựa</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vào</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vật</a:t>
            </a:r>
            <a:r>
              <a:rPr lang="en-US" sz="7100" dirty="0">
                <a:latin typeface="Times New Roman" panose="02020603050405020304"/>
                <a:ea typeface="Times New Roman" panose="02020603050405020304"/>
              </a:rPr>
              <a:t> </a:t>
            </a:r>
            <a:r>
              <a:rPr lang="en-US" sz="7100" dirty="0" err="1">
                <a:latin typeface="Times New Roman" panose="02020603050405020304"/>
                <a:ea typeface="Times New Roman" panose="02020603050405020304"/>
              </a:rPr>
              <a:t>chủ</a:t>
            </a:r>
            <a:endParaRPr lang="en-US" sz="7100" dirty="0">
              <a:latin typeface="Times New Roman" panose="02020603050405020304"/>
              <a:ea typeface="Times New Roman" panose="02020603050405020304"/>
            </a:endParaRP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71600" y="1028700"/>
            <a:ext cx="15392400" cy="7924800"/>
          </a:xfrm>
          <a:prstGeom prst="cloudCallout">
            <a:avLst/>
          </a:prstGeom>
          <a:solidFill>
            <a:srgbClr val="F79646">
              <a:lumMod val="20000"/>
              <a:lumOff val="80000"/>
            </a:srgbClr>
          </a:solidFill>
          <a:ln w="25400" cap="flat" cmpd="sng" algn="ctr">
            <a:solidFill>
              <a:srgbClr val="4F81BD">
                <a:shade val="50000"/>
              </a:srgbClr>
            </a:solidFill>
            <a:prstDash val="solid"/>
          </a:ln>
          <a:effectLst/>
        </p:spPr>
        <p:txBody>
          <a:bodyPr lIns="91044" tIns="45522" rIns="91044" bIns="45522" rtlCol="0" anchor="ctr">
            <a:noAutofit/>
          </a:bodyPr>
          <a:lstStyle/>
          <a:p>
            <a:pPr marL="0" indent="0" algn="ctr" defTabSz="910590">
              <a:spcBef>
                <a:spcPts val="0"/>
              </a:spcBef>
              <a:buNone/>
            </a:pPr>
            <a:r>
              <a:rPr lang="en-US" sz="8900" i="1" kern="0" dirty="0" err="1">
                <a:solidFill>
                  <a:sysClr val="windowText" lastClr="000000"/>
                </a:solidFill>
                <a:latin typeface="Times New Roman" panose="02020603050405020304" pitchFamily="18" charset="0"/>
                <a:cs typeface="Times New Roman" panose="02020603050405020304" pitchFamily="18" charset="0"/>
              </a:rPr>
              <a:t>Em</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có</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đồng</a:t>
            </a:r>
            <a:r>
              <a:rPr lang="en-US" sz="8900" i="1" kern="0" dirty="0">
                <a:solidFill>
                  <a:sysClr val="windowText" lastClr="000000"/>
                </a:solidFill>
                <a:latin typeface="Times New Roman" panose="02020603050405020304" pitchFamily="18" charset="0"/>
                <a:cs typeface="Times New Roman" panose="02020603050405020304" pitchFamily="18" charset="0"/>
              </a:rPr>
              <a:t> ý </a:t>
            </a:r>
            <a:r>
              <a:rPr lang="en-US" sz="8900" i="1" kern="0" dirty="0" err="1">
                <a:solidFill>
                  <a:sysClr val="windowText" lastClr="000000"/>
                </a:solidFill>
                <a:latin typeface="Times New Roman" panose="02020603050405020304" pitchFamily="18" charset="0"/>
                <a:cs typeface="Times New Roman" panose="02020603050405020304" pitchFamily="18" charset="0"/>
              </a:rPr>
              <a:t>với</a:t>
            </a:r>
            <a:r>
              <a:rPr lang="en-US" sz="8900" i="1" kern="0" dirty="0">
                <a:solidFill>
                  <a:sysClr val="windowText" lastClr="000000"/>
                </a:solidFill>
                <a:latin typeface="Times New Roman" panose="02020603050405020304" pitchFamily="18" charset="0"/>
                <a:cs typeface="Times New Roman" panose="02020603050405020304" pitchFamily="18" charset="0"/>
              </a:rPr>
              <a:t> ý </a:t>
            </a:r>
            <a:r>
              <a:rPr lang="en-US" sz="8900" i="1" kern="0" dirty="0" err="1">
                <a:solidFill>
                  <a:sysClr val="windowText" lastClr="000000"/>
                </a:solidFill>
                <a:latin typeface="Times New Roman" panose="02020603050405020304" pitchFamily="18" charset="0"/>
                <a:cs typeface="Times New Roman" panose="02020603050405020304" pitchFamily="18" charset="0"/>
              </a:rPr>
              <a:t>kiến</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cho</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rằng</a:t>
            </a:r>
            <a:r>
              <a:rPr lang="en-US" sz="8900" i="1" kern="0" dirty="0">
                <a:solidFill>
                  <a:sysClr val="windowText" lastClr="000000"/>
                </a:solidFill>
                <a:latin typeface="Times New Roman" panose="02020603050405020304" pitchFamily="18" charset="0"/>
                <a:cs typeface="Times New Roman" panose="02020603050405020304" pitchFamily="18" charset="0"/>
              </a:rPr>
              <a:t> virus </a:t>
            </a:r>
            <a:r>
              <a:rPr lang="en-US" sz="8900" i="1" kern="0" dirty="0" err="1">
                <a:solidFill>
                  <a:sysClr val="windowText" lastClr="000000"/>
                </a:solidFill>
                <a:latin typeface="Times New Roman" panose="02020603050405020304" pitchFamily="18" charset="0"/>
                <a:cs typeface="Times New Roman" panose="02020603050405020304" pitchFamily="18" charset="0"/>
              </a:rPr>
              <a:t>là</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vật</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thể</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không</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sống</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không</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Giải</a:t>
            </a:r>
            <a:r>
              <a:rPr lang="en-US" sz="8900" i="1" kern="0" dirty="0">
                <a:solidFill>
                  <a:sysClr val="windowText" lastClr="000000"/>
                </a:solidFill>
                <a:latin typeface="Times New Roman" panose="02020603050405020304" pitchFamily="18" charset="0"/>
                <a:cs typeface="Times New Roman" panose="02020603050405020304" pitchFamily="18" charset="0"/>
              </a:rPr>
              <a:t> </a:t>
            </a:r>
            <a:r>
              <a:rPr lang="en-US" sz="8900" i="1" kern="0" dirty="0" err="1">
                <a:solidFill>
                  <a:sysClr val="windowText" lastClr="000000"/>
                </a:solidFill>
                <a:latin typeface="Times New Roman" panose="02020603050405020304" pitchFamily="18" charset="0"/>
                <a:cs typeface="Times New Roman" panose="02020603050405020304" pitchFamily="18" charset="0"/>
              </a:rPr>
              <a:t>thích</a:t>
            </a:r>
            <a:r>
              <a:rPr lang="en-US" sz="8900" i="1" kern="0" dirty="0">
                <a:solidFill>
                  <a:sysClr val="windowText" lastClr="000000"/>
                </a:solidFill>
                <a:latin typeface="Times New Roman" panose="02020603050405020304" pitchFamily="18" charset="0"/>
                <a:cs typeface="Times New Roman" panose="02020603050405020304" pitchFamily="18" charset="0"/>
              </a:rPr>
              <a:t>.</a:t>
            </a:r>
            <a:endParaRPr lang="en-US" sz="8900" kern="0" dirty="0">
              <a:solidFill>
                <a:sysClr val="windowText" lastClr="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heel(1)">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1866</Words>
  <Application>Microsoft Office PowerPoint</Application>
  <PresentationFormat>Custom</PresentationFormat>
  <Paragraphs>175</Paragraphs>
  <Slides>33</Slides>
  <Notes>0</Notes>
  <HiddenSlides>0</HiddenSlides>
  <MMClips>1</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33</vt:i4>
      </vt:variant>
    </vt:vector>
  </HeadingPairs>
  <TitlesOfParts>
    <vt:vector size="55" baseType="lpstr">
      <vt:lpstr>Arial</vt:lpstr>
      <vt:lpstr>Calibri</vt:lpstr>
      <vt:lpstr>Algerian</vt:lpstr>
      <vt:lpstr>Rockwell Condensed</vt:lpstr>
      <vt:lpstr>Wingdings</vt:lpstr>
      <vt:lpstr>Times New Roman</vt:lpstr>
      <vt:lpstr>Open Sans</vt:lpstr>
      <vt:lpstr>Rockwell</vt:lpstr>
      <vt:lpstr>Cooper Black</vt:lpstr>
      <vt:lpstr>Office Theme</vt:lpstr>
      <vt:lpstr>1_Office Theme</vt:lpstr>
      <vt:lpstr>2_Office Theme</vt:lpstr>
      <vt:lpstr>3_Office Theme</vt:lpstr>
      <vt:lpstr>Wood Type</vt:lpstr>
      <vt:lpstr>1_Wood Type</vt:lpstr>
      <vt:lpstr>2_Wood Type</vt:lpstr>
      <vt:lpstr>3_Wood Type</vt:lpstr>
      <vt:lpstr>4_Wood Type</vt:lpstr>
      <vt:lpstr>5_Wood Type</vt:lpstr>
      <vt:lpstr>6_Wood Type</vt:lpstr>
      <vt:lpstr>7_Wood Type</vt:lpstr>
      <vt:lpstr>8_Wood Type</vt:lpstr>
      <vt:lpstr>PowerPoint Presentation</vt:lpstr>
      <vt:lpstr>PowerPoint Presentation</vt:lpstr>
      <vt:lpstr>PowerPoint Presentation</vt:lpstr>
      <vt:lpstr>PowerPoint Presentation</vt:lpstr>
      <vt:lpstr>PowerPoint Presentation</vt:lpstr>
      <vt:lpstr>I. Đa dạng virus</vt:lpstr>
      <vt:lpstr>PowerPoint Presentation</vt:lpstr>
      <vt:lpstr>Nói virus chưa có dạng cấu tạo tế bào điển hình vì: </vt:lpstr>
      <vt:lpstr>PowerPoint Presentation</vt:lpstr>
      <vt:lpstr>Virus là vật thể không sống vì: </vt:lpstr>
      <vt:lpstr>PowerPoint Presentation</vt:lpstr>
      <vt:lpstr>PowerPoint Presentation</vt:lpstr>
      <vt:lpstr>PowerPoint Presentation</vt:lpstr>
      <vt:lpstr>PowerPoint Presentation</vt:lpstr>
      <vt:lpstr>             - Virus chưa có cấu tạo tế bào.  - Tất cả các virus đều gồm 2 thành phần: + Vỏ prôtêin + Lõi là vật chất di truyền (ADN hoặc ARN) Một số virus có thêm vỏ ngoài và gai glycoprotein. </vt:lpstr>
      <vt:lpstr>PowerPoint Presentation</vt:lpstr>
      <vt:lpstr>III. Vai trò và ứng dụng của virus </vt:lpstr>
      <vt:lpstr>IV. Một số bệnh do virus và cách phòng bệnh </vt:lpstr>
      <vt:lpstr>PowerPoint Presentation</vt:lpstr>
      <vt:lpstr>IV. Một số bệnh do virus và cách phòng bệnh</vt:lpstr>
      <vt:lpstr>IV. Một số bệnh do virus và cách phòng bệnh </vt:lpstr>
      <vt:lpstr>IV. Một số bệnh do virus và cách phòng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NHIỆM VỤ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Trung Hieu</cp:lastModifiedBy>
  <cp:revision>67</cp:revision>
  <dcterms:created xsi:type="dcterms:W3CDTF">2006-08-16T00:00:00Z</dcterms:created>
  <dcterms:modified xsi:type="dcterms:W3CDTF">2024-05-22T00:59:11Z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DBE8BEA5788549BCAE3AE41F94DD80EE</vt:lpwstr>
  </property>
  <property fmtid="{D5CDD505-2E9C-101B-9397-08002B2CF9AE}" pid="3" name="KSOProductBuildVer">
    <vt:lpwstr>1033-11.2.0.11440</vt:lpwstr>
  </property>
</Properties>
</file>