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71" r:id="rId11"/>
    <p:sldId id="265" r:id="rId12"/>
    <p:sldId id="266" r:id="rId13"/>
    <p:sldId id="267" r:id="rId14"/>
    <p:sldId id="270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01365" y="175243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53845" y="2463361"/>
            <a:ext cx="8477250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5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75677" y="1113841"/>
            <a:ext cx="1904624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>
            <a:fillRect/>
          </a:stretch>
        </p:blipFill>
        <p:spPr>
          <a:xfrm>
            <a:off x="185704" y="1597975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0" y="3734602"/>
            <a:ext cx="3936733" cy="3123398"/>
          </a:xfrm>
          <a:prstGeom prst="wedgeEllipseCallout">
            <a:avLst>
              <a:gd name="adj1" fmla="val 53073"/>
              <a:gd name="adj2" fmla="val -33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446129" y="1203629"/>
            <a:ext cx="7306745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HỆ THỐNG PHÂN LOẠI NĂM GIỚI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>
            <a:fillRect/>
          </a:stretch>
        </p:blipFill>
        <p:spPr>
          <a:xfrm>
            <a:off x="329114" y="1665352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5704" y="4093233"/>
            <a:ext cx="3991660" cy="26300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giới:giới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04" y="1122153"/>
            <a:ext cx="2461242" cy="5620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56" t="33333" r="12057" b="45299"/>
          <a:stretch>
            <a:fillRect/>
          </a:stretch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98" y="1122153"/>
            <a:ext cx="2696454" cy="19922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D,E,G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>
            <a:fillRect/>
          </a:stretch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104498" y="3229906"/>
            <a:ext cx="3841860" cy="3628094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>
            <a:fillRect/>
          </a:stretch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0" y="1050894"/>
            <a:ext cx="2975586" cy="5577839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380" y="1205104"/>
            <a:ext cx="11869329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8836" y="732303"/>
            <a:ext cx="3441236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70" y="2629427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670" y="2149589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670" y="3097455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670" y="3621832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c 12"/>
          <p:cNvSpPr/>
          <p:nvPr/>
        </p:nvSpPr>
        <p:spPr>
          <a:xfrm>
            <a:off x="1408292" y="2684883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0" y="4073517"/>
            <a:ext cx="11869329" cy="679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7669" y="4592198"/>
            <a:ext cx="2116157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7668" y="4995543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7667" y="5394561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7667" y="5859544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7667" y="6317698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Arc 23"/>
          <p:cNvSpPr/>
          <p:nvPr/>
        </p:nvSpPr>
        <p:spPr>
          <a:xfrm>
            <a:off x="1287666" y="5456199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>
            <a:fillRect/>
          </a:stretch>
        </p:blipFill>
        <p:spPr>
          <a:xfrm>
            <a:off x="85024" y="752209"/>
            <a:ext cx="11879179" cy="5648591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>
            <a:fillRect/>
          </a:stretch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23695"/>
            <a:ext cx="12126383" cy="953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58634" y="25731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721447"/>
            <a:ext cx="5435852" cy="6068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36" y="721448"/>
            <a:ext cx="6437616" cy="6068650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4330388" y="2655776"/>
            <a:ext cx="2542136" cy="219999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57" y="5575575"/>
            <a:ext cx="5332738" cy="1255728"/>
          </a:xfrm>
          <a:prstGeom prst="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29935" y="672062"/>
            <a:ext cx="6437617" cy="1643527"/>
          </a:xfrm>
          <a:prstGeom prst="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bldLvl="0" animBg="1"/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>
            <a:fillRect/>
          </a:stretch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0180" y="4899660"/>
            <a:ext cx="5821045" cy="200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>
            <a:fillRect/>
          </a:stretch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43395" y="1466850"/>
            <a:ext cx="102997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>
            <a:fillRect/>
          </a:stretch>
        </p:blipFill>
        <p:spPr>
          <a:xfrm>
            <a:off x="9340918" y="119483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>
            <a:fillRect/>
          </a:stretch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065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1271" y="4726473"/>
            <a:ext cx="4103170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bldLvl="0" animBg="1"/>
      <p:bldP spid="16" grpId="0" animBg="1"/>
      <p:bldP spid="22" grpId="0" animBg="1"/>
      <p:bldP spid="23" grpId="0" bldLvl="0" animBg="1"/>
      <p:bldP spid="25" grpId="0" animBg="1"/>
      <p:bldP spid="2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39447" y="0"/>
            <a:ext cx="10495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 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>
            <a:fillRect/>
          </a:stretch>
        </p:blipFill>
        <p:spPr>
          <a:xfrm>
            <a:off x="3996322" y="1056196"/>
            <a:ext cx="4667299" cy="5522614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79377" y="1056196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2594" y="967965"/>
            <a:ext cx="3041964" cy="5522614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68864" y="1032075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971" y="478704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0" y="1056196"/>
            <a:ext cx="3232087" cy="5801804"/>
          </a:xfrm>
          <a:prstGeom prst="cloudCallout">
            <a:avLst>
              <a:gd name="adj1" fmla="val 72942"/>
              <a:gd name="adj2" fmla="val 1108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90649" y="958836"/>
          <a:ext cx="2687974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04068" y="22591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729" y="28670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303" y="3478960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445" y="4133585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7370" y="4801682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7367" y="544050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Chi(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359" y="601804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67947" y="2687679"/>
            <a:ext cx="267671" cy="3073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154466" y="3349160"/>
            <a:ext cx="26537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67948" y="3906179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150346" y="4630614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19476" y="5233864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102246" y="5845776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694659" y="901815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5848954" y="605891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75595" y="218256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Animalia)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5594" y="285981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Chordata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69713" y="3315318"/>
            <a:ext cx="25513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Mammalia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978724" y="2722343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967874" y="405958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6967874" y="463413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001740" y="5294826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001740" y="590185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6970674" y="328114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65104" y="414550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39468" y="5376294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85253" y="478864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Felidae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842594" y="903860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05119" y="604364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885121" y="22004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(Plantae)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652453" y="3474865"/>
            <a:ext cx="3552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(Monocots)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914439" y="4225148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Liliaies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988969" y="48296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7001" y="5427193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967001" y="2745609"/>
            <a:ext cx="314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Anthophyta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Down Arrow 72"/>
          <p:cNvSpPr/>
          <p:nvPr/>
        </p:nvSpPr>
        <p:spPr>
          <a:xfrm>
            <a:off x="10184337" y="262861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0184337" y="4100103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>
            <a:off x="10144612" y="466041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/>
          <p:cNvSpPr/>
          <p:nvPr/>
        </p:nvSpPr>
        <p:spPr>
          <a:xfrm>
            <a:off x="10156402" y="528299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10177210" y="5899514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10184337" y="3407599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851" y="1393183"/>
            <a:ext cx="7372985" cy="47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thường,</a:t>
            </a:r>
            <a:r>
              <a:rPr lang="vi-VN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18628" y="2209313"/>
            <a:ext cx="2647950" cy="47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811871" y="2602746"/>
            <a:ext cx="9485630" cy="47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3208848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77803" y="4406997"/>
            <a:ext cx="5504180" cy="12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  <p:bldP spid="9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1122153"/>
            <a:ext cx="11749622" cy="584653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7" y="512080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85704" y="2424937"/>
            <a:ext cx="2855879" cy="2921267"/>
          </a:xfrm>
          <a:prstGeom prst="wedgeEllipseCallout">
            <a:avLst>
              <a:gd name="adj1" fmla="val 3666"/>
              <a:gd name="adj2" fmla="val -4319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674543" y="2492940"/>
            <a:ext cx="4260783" cy="3441033"/>
          </a:xfrm>
          <a:prstGeom prst="wedgeEllipseCallout">
            <a:avLst>
              <a:gd name="adj1" fmla="val -13453"/>
              <a:gd name="adj2" fmla="val -924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6717" y="2165054"/>
            <a:ext cx="3936733" cy="3441032"/>
          </a:xfrm>
          <a:prstGeom prst="wedgeEllipseCallout">
            <a:avLst>
              <a:gd name="adj1" fmla="val 36204"/>
              <a:gd name="adj2" fmla="val -3413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1113</Words>
  <Application>Microsoft Office PowerPoint</Application>
  <PresentationFormat>Widescreen</PresentationFormat>
  <Paragraphs>114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Bài 25: HỆ THỐNG PHÂN LOẠI SINH VẬT</vt:lpstr>
      <vt:lpstr>Bài 25: HỆ THỐNG PHÂN LOẠI SINH VẬT</vt:lpstr>
      <vt:lpstr>Bài 25: HỆ THỐNG PHÂN LOẠI SINH VẬT</vt:lpstr>
      <vt:lpstr>Bài 25: HỆ THỐNG PHÂ 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Trung Hieu</cp:lastModifiedBy>
  <cp:revision>74</cp:revision>
  <dcterms:created xsi:type="dcterms:W3CDTF">2021-05-18T01:01:00Z</dcterms:created>
  <dcterms:modified xsi:type="dcterms:W3CDTF">2024-05-22T00:57:58Z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7FAFADCB8237436090A81E0841FC6867</vt:lpwstr>
  </property>
  <property fmtid="{D5CDD505-2E9C-101B-9397-08002B2CF9AE}" pid="3" name="KSOProductBuildVer">
    <vt:lpwstr>1033-11.2.0.10382</vt:lpwstr>
  </property>
</Properties>
</file>