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63" r:id="rId4"/>
    <p:sldId id="260" r:id="rId5"/>
    <p:sldId id="284" r:id="rId6"/>
    <p:sldId id="283" r:id="rId7"/>
    <p:sldId id="275" r:id="rId8"/>
    <p:sldId id="286" r:id="rId9"/>
    <p:sldId id="287" r:id="rId10"/>
    <p:sldId id="289" r:id="rId11"/>
    <p:sldId id="270" r:id="rId12"/>
    <p:sldId id="288" r:id="rId13"/>
    <p:sldId id="266" r:id="rId14"/>
    <p:sldId id="290" r:id="rId15"/>
    <p:sldId id="293" r:id="rId16"/>
    <p:sldId id="291" r:id="rId17"/>
    <p:sldId id="292" r:id="rId18"/>
    <p:sldId id="29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B2E73-6B97-4325-B4EB-AC86C86EEC64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E0764-48EA-4522-9AC7-AA3040BE4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76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ADA9EDC-106A-46F3-A7C7-CEC8F46862F6}" type="slidenum">
              <a:rPr lang="vi-VN" smtClean="0"/>
              <a:pPr eaLnBrk="1" hangingPunct="1"/>
              <a:t>6</a:t>
            </a:fld>
            <a:endParaRPr lang="vi-VN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E0764-48EA-4522-9AC7-AA3040BE418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45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5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39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8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97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31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75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3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0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7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83FE6-28B0-4038-85C1-3E535868ACA2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6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52400" y="1904999"/>
            <a:ext cx="9394975" cy="17235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CHƯƠNG 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TỪ TẾ BÀO ĐẾN CƠ THỂ</a:t>
            </a:r>
          </a:p>
          <a:p>
            <a:pPr algn="ctr"/>
            <a:r>
              <a:rPr lang="en-US" sz="3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24: THỰC HÀNH QUAN SÁT VÀ MÔ TẢ</a:t>
            </a:r>
          </a:p>
          <a:p>
            <a:pPr algn="ctr"/>
            <a:r>
              <a:rPr lang="en-US" sz="35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CƠ THỂ ĐƠN BÀO, CƠ THỂ ĐA BÀO.</a:t>
            </a:r>
            <a:endParaRPr lang="en-US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7344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-9181" y="129194"/>
            <a:ext cx="9274908" cy="742188"/>
            <a:chOff x="292274" y="2928551"/>
            <a:chExt cx="4903066" cy="864000"/>
          </a:xfrm>
        </p:grpSpPr>
        <p:sp>
          <p:nvSpPr>
            <p:cNvPr id="6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7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8" name="직사각형 110"/>
            <p:cNvSpPr>
              <a:spLocks noChangeArrowheads="1"/>
            </p:cNvSpPr>
            <p:nvPr/>
          </p:nvSpPr>
          <p:spPr bwMode="auto">
            <a:xfrm>
              <a:off x="481279" y="3020651"/>
              <a:ext cx="288783" cy="667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913674" y="2998594"/>
              <a:ext cx="4281666" cy="36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Làm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tiêu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bản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và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đơn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bào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trong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nước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ao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,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hồ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3" name="AutoShape 8" descr="Kính hiển vi cho sinh viên XSP-06 phóng đại 1600 lầ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1" descr="Ống hút nhỏ giọt 3ml - Pipet Pasteur 3ml - Túi 100 cái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8351" y="1072308"/>
            <a:ext cx="8338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800600" y="2730321"/>
            <a:ext cx="1861449" cy="3124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lamen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Isosceles Triangle 4"/>
          <p:cNvSpPr/>
          <p:nvPr/>
        </p:nvSpPr>
        <p:spPr>
          <a:xfrm>
            <a:off x="5222007" y="2196921"/>
            <a:ext cx="943226" cy="838200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558151" y="2743200"/>
            <a:ext cx="1861449" cy="3124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lamen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Isosceles Triangle 18"/>
          <p:cNvSpPr/>
          <p:nvPr/>
        </p:nvSpPr>
        <p:spPr>
          <a:xfrm>
            <a:off x="3017262" y="2209800"/>
            <a:ext cx="943226" cy="838200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84325" y="2735687"/>
            <a:ext cx="1861449" cy="3124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Isosceles Triangle 25"/>
          <p:cNvSpPr/>
          <p:nvPr/>
        </p:nvSpPr>
        <p:spPr>
          <a:xfrm>
            <a:off x="843436" y="2196921"/>
            <a:ext cx="943226" cy="838200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066358" y="2743200"/>
            <a:ext cx="1861449" cy="3124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vi.</a:t>
            </a:r>
          </a:p>
        </p:txBody>
      </p:sp>
      <p:sp>
        <p:nvSpPr>
          <p:cNvPr id="29" name="Isosceles Triangle 28"/>
          <p:cNvSpPr/>
          <p:nvPr/>
        </p:nvSpPr>
        <p:spPr>
          <a:xfrm>
            <a:off x="7525469" y="2217313"/>
            <a:ext cx="943226" cy="838200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" name="Flowchart: Alternate Process 1"/>
          <p:cNvSpPr/>
          <p:nvPr/>
        </p:nvSpPr>
        <p:spPr>
          <a:xfrm>
            <a:off x="687296" y="2501721"/>
            <a:ext cx="1324226" cy="45720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30" name="Flowchart: Alternate Process 29"/>
          <p:cNvSpPr/>
          <p:nvPr/>
        </p:nvSpPr>
        <p:spPr>
          <a:xfrm>
            <a:off x="2826762" y="2553236"/>
            <a:ext cx="1324226" cy="45720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31" name="Flowchart: Alternate Process 30"/>
          <p:cNvSpPr/>
          <p:nvPr/>
        </p:nvSpPr>
        <p:spPr>
          <a:xfrm>
            <a:off x="5069211" y="2523722"/>
            <a:ext cx="1324226" cy="45720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32" name="Flowchart: Alternate Process 31"/>
          <p:cNvSpPr/>
          <p:nvPr/>
        </p:nvSpPr>
        <p:spPr>
          <a:xfrm>
            <a:off x="7362574" y="2523722"/>
            <a:ext cx="1324226" cy="45720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60843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19" grpId="0" animBg="1"/>
      <p:bldP spid="26" grpId="0" animBg="1"/>
      <p:bldP spid="29" grpId="0" animBg="1"/>
      <p:bldP spid="2" grpId="0" animBg="1"/>
      <p:bldP spid="30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787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429000" y="22860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1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(4 HS/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10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6146" name="Picture 2" descr="C:\Users\May01\Desktop\KHTN - BAI THUC HANH\anh  phie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56" y="1056944"/>
            <a:ext cx="8859487" cy="564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24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76200" y="0"/>
            <a:ext cx="9274908" cy="742188"/>
            <a:chOff x="292274" y="2928551"/>
            <a:chExt cx="4903066" cy="864000"/>
          </a:xfrm>
        </p:grpSpPr>
        <p:sp>
          <p:nvSpPr>
            <p:cNvPr id="15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6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7" name="직사각형 110"/>
            <p:cNvSpPr>
              <a:spLocks noChangeArrowheads="1"/>
            </p:cNvSpPr>
            <p:nvPr/>
          </p:nvSpPr>
          <p:spPr bwMode="auto">
            <a:xfrm>
              <a:off x="513727" y="2966087"/>
              <a:ext cx="223885" cy="77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0"/>
            <p:cNvSpPr txBox="1">
              <a:spLocks noChangeArrowheads="1"/>
            </p:cNvSpPr>
            <p:nvPr/>
          </p:nvSpPr>
          <p:spPr bwMode="auto">
            <a:xfrm>
              <a:off x="913674" y="3044272"/>
              <a:ext cx="4281666" cy="537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một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số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hệ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của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người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pic>
        <p:nvPicPr>
          <p:cNvPr id="2051" name="Picture 3" descr="C:\Users\May01\Desktop\KHTN - BAI THUC HANH\PHT sua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991599" cy="594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82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22860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38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f27f4f85-a-62cb3a1a-s-sites.googlegroups.com/site/sinhhocthcsvanphong/httpssitesgooglecomsitesinhhocthcsvanphong/sinh-hoc-6/chuong-iii-than/Picture1.png?attachauth=ANoY7cpaw-Vp7QNVUZMB_b__qCdrARpTNzN5BmppA4AffPpV743d0F8K5_q3kFLGAKwidjEg-c5Lk9cSixh7rvs-JjCcOQVzlLorT-XhZwEHNEVdnCmZIeGuKVjDNi79D9D26P9vEqw8R8v2-0UspvsHo_dfZ4OPo-0r3uakJqG4nU95bBpnaP5Idc9Pnx3MNJ4rYnVndsGVTS5zLpsebhez7meGm670Y7VvrclCxIALWkN-S6xvTSupFYP1SXTFSGdI0wFiS1HYdMWqx95ICcQPI3UPHeTM6l3mC4tfxiddnS20PGZIdUmPcxyNsPXcxaVsnPS59LuR&amp;attredirects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-9181" y="96012"/>
            <a:ext cx="9274908" cy="742188"/>
            <a:chOff x="292274" y="2928551"/>
            <a:chExt cx="4903066" cy="864000"/>
          </a:xfrm>
        </p:grpSpPr>
        <p:sp>
          <p:nvSpPr>
            <p:cNvPr id="9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0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1" name="직사각형 110"/>
            <p:cNvSpPr>
              <a:spLocks noChangeArrowheads="1"/>
            </p:cNvSpPr>
            <p:nvPr/>
          </p:nvSpPr>
          <p:spPr bwMode="auto">
            <a:xfrm>
              <a:off x="513727" y="2966087"/>
              <a:ext cx="223885" cy="77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0"/>
            <p:cNvSpPr txBox="1">
              <a:spLocks noChangeArrowheads="1"/>
            </p:cNvSpPr>
            <p:nvPr/>
          </p:nvSpPr>
          <p:spPr bwMode="auto">
            <a:xfrm>
              <a:off x="913674" y="3044272"/>
              <a:ext cx="4281666" cy="537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các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của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thực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vật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6" name="Flowchart: Alternate Process 5"/>
          <p:cNvSpPr/>
          <p:nvPr/>
        </p:nvSpPr>
        <p:spPr>
          <a:xfrm>
            <a:off x="8001000" y="1143000"/>
            <a:ext cx="1066800" cy="6096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Lá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8001000" y="1905000"/>
            <a:ext cx="1066800" cy="6096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Flowchart: Alternate Process 15"/>
          <p:cNvSpPr/>
          <p:nvPr/>
        </p:nvSpPr>
        <p:spPr>
          <a:xfrm>
            <a:off x="8001000" y="2971800"/>
            <a:ext cx="1066800" cy="6096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8097982" y="4419600"/>
            <a:ext cx="1066800" cy="6096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May01\Desktop\KHTN - BAI THUC HANH\anh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44" y="1143000"/>
            <a:ext cx="6710555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>
            <a:endCxn id="6" idx="1"/>
          </p:cNvCxnSpPr>
          <p:nvPr/>
        </p:nvCxnSpPr>
        <p:spPr>
          <a:xfrm>
            <a:off x="5216010" y="1447800"/>
            <a:ext cx="278499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53000" y="2133600"/>
            <a:ext cx="3048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953000" y="3373582"/>
            <a:ext cx="3048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188521" y="4876800"/>
            <a:ext cx="390946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eft Brace 20"/>
          <p:cNvSpPr/>
          <p:nvPr/>
        </p:nvSpPr>
        <p:spPr>
          <a:xfrm>
            <a:off x="1216611" y="1143000"/>
            <a:ext cx="993189" cy="4267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/>
          <p:cNvSpPr/>
          <p:nvPr/>
        </p:nvSpPr>
        <p:spPr>
          <a:xfrm>
            <a:off x="1600200" y="5638800"/>
            <a:ext cx="457200" cy="11430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07975" y="5867400"/>
            <a:ext cx="1139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rễ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3332" y="2737991"/>
            <a:ext cx="1139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chồi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06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  <p:bldP spid="21" grpId="0" animBg="1"/>
      <p:bldP spid="23" grpId="0" animBg="1"/>
      <p:bldP spid="24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f27f4f85-a-62cb3a1a-s-sites.googlegroups.com/site/sinhhocthcsvanphong/httpssitesgooglecomsitesinhhocthcsvanphong/sinh-hoc-6/chuong-iii-than/Picture1.png?attachauth=ANoY7cpaw-Vp7QNVUZMB_b__qCdrARpTNzN5BmppA4AffPpV743d0F8K5_q3kFLGAKwidjEg-c5Lk9cSixh7rvs-JjCcOQVzlLorT-XhZwEHNEVdnCmZIeGuKVjDNi79D9D26P9vEqw8R8v2-0UspvsHo_dfZ4OPo-0r3uakJqG4nU95bBpnaP5Idc9Pnx3MNJ4rYnVndsGVTS5zLpsebhez7meGm670Y7VvrclCxIALWkN-S6xvTSupFYP1SXTFSGdI0wFiS1HYdMWqx95ICcQPI3UPHeTM6l3mC4tfxiddnS20PGZIdUmPcxyNsPXcxaVsnPS59LuR&amp;attredirects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-9181" y="96012"/>
            <a:ext cx="9274908" cy="742188"/>
            <a:chOff x="292274" y="2928551"/>
            <a:chExt cx="4903066" cy="864000"/>
          </a:xfrm>
        </p:grpSpPr>
        <p:sp>
          <p:nvSpPr>
            <p:cNvPr id="9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0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1" name="직사각형 110"/>
            <p:cNvSpPr>
              <a:spLocks noChangeArrowheads="1"/>
            </p:cNvSpPr>
            <p:nvPr/>
          </p:nvSpPr>
          <p:spPr bwMode="auto">
            <a:xfrm>
              <a:off x="513727" y="2966087"/>
              <a:ext cx="223885" cy="77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0"/>
            <p:cNvSpPr txBox="1">
              <a:spLocks noChangeArrowheads="1"/>
            </p:cNvSpPr>
            <p:nvPr/>
          </p:nvSpPr>
          <p:spPr bwMode="auto">
            <a:xfrm>
              <a:off x="913674" y="3044272"/>
              <a:ext cx="4281666" cy="537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các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của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thực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vật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5575" y="990600"/>
            <a:ext cx="86074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PHT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146" name="Picture 2" descr="C:\Users\May01\Desktop\KHTN - BAI THUC HANH\phieu hoc tap so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971800"/>
            <a:ext cx="891222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83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610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Trồng và chăm sóc cây nhãn chín muộ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00200"/>
            <a:ext cx="4651711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38800" y="5879812"/>
            <a:ext cx="17966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nhãn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7800" y="5990822"/>
            <a:ext cx="17966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3048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77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ồng lại và cách chăm sóc cây quất cảnh sau T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685800"/>
            <a:ext cx="84550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13940" y="5797313"/>
            <a:ext cx="17966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34344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ây lúa | Công ty TNHH TM &amp; SX Bình Qu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96" y="762000"/>
            <a:ext cx="8458200" cy="590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40321" y="5943600"/>
            <a:ext cx="181806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lúa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286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510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  <p:pic>
        <p:nvPicPr>
          <p:cNvPr id="5" name="Picture 2" descr="F:\linh\chay nhan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57151"/>
            <a:ext cx="161131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orizontal Scroll 5"/>
          <p:cNvSpPr/>
          <p:nvPr/>
        </p:nvSpPr>
        <p:spPr>
          <a:xfrm>
            <a:off x="120650" y="381000"/>
            <a:ext cx="8794750" cy="670560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4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phụ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4,3,2,1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571500" indent="-571500" algn="just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62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linh\chay nhan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45905"/>
            <a:ext cx="16113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295400" y="-28710"/>
            <a:ext cx="647700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  <p:pic>
        <p:nvPicPr>
          <p:cNvPr id="3" name="ai nhanh hơn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71600"/>
            <a:ext cx="8991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3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833649"/>
              </p:ext>
            </p:extLst>
          </p:nvPr>
        </p:nvGraphicFramePr>
        <p:xfrm>
          <a:off x="750238" y="1524000"/>
          <a:ext cx="7555562" cy="449579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777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7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08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Cơ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thể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đơn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bào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Cơ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thể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đa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bào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2" descr="F:\linh\chay nhan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</p:spTree>
    <p:extLst>
      <p:ext uri="{BB962C8B-B14F-4D97-AF65-F5344CB8AC3E}">
        <p14:creationId xmlns:p14="http://schemas.microsoft.com/office/powerpoint/2010/main" val="328452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76200" y="-42332"/>
            <a:ext cx="9220200" cy="6932464"/>
            <a:chOff x="-76200" y="-42332"/>
            <a:chExt cx="9220200" cy="693246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" y="4191001"/>
              <a:ext cx="2129928" cy="2667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4191000"/>
              <a:ext cx="2133600" cy="2634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4118473"/>
              <a:ext cx="2209800" cy="27716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 descr="Hệ cơ xương khớ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4118473"/>
              <a:ext cx="2590800" cy="2707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May01\Desktop\KHTN - BAI THUC HANH\anh 4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" y="0"/>
              <a:ext cx="3048000" cy="2153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May01\Desktop\KHTN - BAI THUC HANH\anh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672" y="-42332"/>
              <a:ext cx="3120528" cy="2195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May01\Desktop\KHTN - BAI THUC HANH\Anh 2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0"/>
              <a:ext cx="2971800" cy="2153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May01\Desktop\KHTN - BAI THUC HANH\anh 6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2153057"/>
              <a:ext cx="2129928" cy="1965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990600" y="2514600"/>
            <a:ext cx="8046946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CHƯƠNG </a:t>
            </a:r>
            <a:r>
              <a:rPr lang="en-US" sz="3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3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TỪ TẾ BÀO ĐẾN CƠ THỂ</a:t>
            </a:r>
          </a:p>
          <a:p>
            <a:pPr algn="ctr"/>
            <a:r>
              <a:rPr lang="en-US" sz="3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24: THỰC HÀNH QUAN SÁT VÀ MÔ TẢ</a:t>
            </a:r>
          </a:p>
          <a:p>
            <a:pPr algn="ctr"/>
            <a:r>
              <a:rPr lang="en-US" sz="3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CƠ THỂ ĐƠN BÀO, CƠ THỂ ĐA BÀO</a:t>
            </a:r>
            <a:r>
              <a:rPr lang="en-US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20782" y="221766"/>
            <a:ext cx="2611582" cy="1321344"/>
            <a:chOff x="-20782" y="221766"/>
            <a:chExt cx="3124200" cy="1321344"/>
          </a:xfrm>
        </p:grpSpPr>
        <p:grpSp>
          <p:nvGrpSpPr>
            <p:cNvPr id="15" name="Group 14"/>
            <p:cNvGrpSpPr/>
            <p:nvPr/>
          </p:nvGrpSpPr>
          <p:grpSpPr>
            <a:xfrm>
              <a:off x="891401" y="221766"/>
              <a:ext cx="1018536" cy="835140"/>
              <a:chOff x="0" y="0"/>
              <a:chExt cx="488950" cy="349250"/>
            </a:xfrm>
          </p:grpSpPr>
          <p:sp>
            <p:nvSpPr>
              <p:cNvPr id="17" name="5-Point Star 16"/>
              <p:cNvSpPr>
                <a:spLocks/>
              </p:cNvSpPr>
              <p:nvPr/>
            </p:nvSpPr>
            <p:spPr>
              <a:xfrm>
                <a:off x="165100" y="0"/>
                <a:ext cx="171450" cy="228600"/>
              </a:xfrm>
              <a:prstGeom prst="star5">
                <a:avLst/>
              </a:prstGeom>
              <a:solidFill>
                <a:srgbClr val="FF0000"/>
              </a:solidFill>
              <a:ln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8" name="5-Point Star 17"/>
              <p:cNvSpPr>
                <a:spLocks/>
              </p:cNvSpPr>
              <p:nvPr/>
            </p:nvSpPr>
            <p:spPr>
              <a:xfrm>
                <a:off x="317500" y="120650"/>
                <a:ext cx="171450" cy="228600"/>
              </a:xfrm>
              <a:prstGeom prst="star5">
                <a:avLst/>
              </a:prstGeom>
              <a:solidFill>
                <a:srgbClr val="FF0000"/>
              </a:solidFill>
              <a:ln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9" name="5-Point Star 18"/>
              <p:cNvSpPr>
                <a:spLocks/>
              </p:cNvSpPr>
              <p:nvPr/>
            </p:nvSpPr>
            <p:spPr>
              <a:xfrm>
                <a:off x="0" y="120650"/>
                <a:ext cx="171450" cy="228600"/>
              </a:xfrm>
              <a:prstGeom prst="star5">
                <a:avLst/>
              </a:prstGeom>
              <a:solidFill>
                <a:srgbClr val="FF0000"/>
              </a:solidFill>
              <a:ln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-20782" y="1143000"/>
              <a:ext cx="3124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NHÓM V1.1- KHTN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688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24"/>
          <p:cNvSpPr>
            <a:spLocks noChangeArrowheads="1"/>
          </p:cNvSpPr>
          <p:nvPr/>
        </p:nvSpPr>
        <p:spPr bwMode="auto">
          <a:xfrm>
            <a:off x="70983" y="152400"/>
            <a:ext cx="9020175" cy="67056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97692" y="1207948"/>
            <a:ext cx="6760309" cy="1078754"/>
            <a:chOff x="292274" y="2928551"/>
            <a:chExt cx="4741161" cy="864000"/>
          </a:xfrm>
        </p:grpSpPr>
        <p:sp>
          <p:nvSpPr>
            <p:cNvPr id="23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24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62802" y="3158023"/>
              <a:ext cx="864000" cy="40505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25" name="직사각형 110"/>
            <p:cNvSpPr>
              <a:spLocks noChangeArrowheads="1"/>
            </p:cNvSpPr>
            <p:nvPr/>
          </p:nvSpPr>
          <p:spPr bwMode="auto">
            <a:xfrm>
              <a:off x="354669" y="3020651"/>
              <a:ext cx="288783" cy="667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09" name="TextBox 10"/>
            <p:cNvSpPr txBox="1">
              <a:spLocks noChangeArrowheads="1"/>
            </p:cNvSpPr>
            <p:nvPr/>
          </p:nvSpPr>
          <p:spPr bwMode="auto">
            <a:xfrm>
              <a:off x="737611" y="2998594"/>
              <a:ext cx="4188941" cy="764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Làm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tiêu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bản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và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đơn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bào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trong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nước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ao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, </a:t>
              </a:r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hồ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8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34" name="Text Placeholder 1"/>
          <p:cNvSpPr txBox="1">
            <a:spLocks/>
          </p:cNvSpPr>
          <p:nvPr/>
        </p:nvSpPr>
        <p:spPr bwMode="auto">
          <a:xfrm>
            <a:off x="189086" y="70890"/>
            <a:ext cx="2592387" cy="61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ko-KR" sz="3600" b="1" dirty="0">
                <a:solidFill>
                  <a:srgbClr val="2D2D8A"/>
                </a:solidFill>
                <a:ea typeface="Gulim" pitchFamily="34" charset="-127"/>
              </a:rPr>
              <a:t>NỘI DUNG</a:t>
            </a:r>
          </a:p>
        </p:txBody>
      </p: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76200" y="2578846"/>
            <a:ext cx="6760309" cy="1078754"/>
            <a:chOff x="292274" y="2928551"/>
            <a:chExt cx="4741161" cy="864000"/>
          </a:xfrm>
        </p:grpSpPr>
        <p:sp>
          <p:nvSpPr>
            <p:cNvPr id="41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42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62802" y="3158023"/>
              <a:ext cx="864000" cy="40505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43" name="직사각형 110"/>
            <p:cNvSpPr>
              <a:spLocks noChangeArrowheads="1"/>
            </p:cNvSpPr>
            <p:nvPr/>
          </p:nvSpPr>
          <p:spPr bwMode="auto">
            <a:xfrm>
              <a:off x="350551" y="3087176"/>
              <a:ext cx="297020" cy="534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10"/>
            <p:cNvSpPr txBox="1">
              <a:spLocks noChangeArrowheads="1"/>
            </p:cNvSpPr>
            <p:nvPr/>
          </p:nvSpPr>
          <p:spPr bwMode="auto">
            <a:xfrm>
              <a:off x="737611" y="2998594"/>
              <a:ext cx="4188941" cy="7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một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số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hệ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của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người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8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>
            <a:grpSpLocks/>
          </p:cNvGrpSpPr>
          <p:nvPr/>
        </p:nvGrpSpPr>
        <p:grpSpPr bwMode="auto">
          <a:xfrm>
            <a:off x="0" y="3950446"/>
            <a:ext cx="6760309" cy="1078754"/>
            <a:chOff x="292274" y="2928551"/>
            <a:chExt cx="4741161" cy="864000"/>
          </a:xfrm>
        </p:grpSpPr>
        <p:sp>
          <p:nvSpPr>
            <p:cNvPr id="61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62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62802" y="3158023"/>
              <a:ext cx="864000" cy="40505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63" name="직사각형 110"/>
            <p:cNvSpPr>
              <a:spLocks noChangeArrowheads="1"/>
            </p:cNvSpPr>
            <p:nvPr/>
          </p:nvSpPr>
          <p:spPr bwMode="auto">
            <a:xfrm>
              <a:off x="350551" y="3087176"/>
              <a:ext cx="297020" cy="534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TextBox 10"/>
            <p:cNvSpPr txBox="1">
              <a:spLocks noChangeArrowheads="1"/>
            </p:cNvSpPr>
            <p:nvPr/>
          </p:nvSpPr>
          <p:spPr bwMode="auto">
            <a:xfrm>
              <a:off x="737611" y="2998594"/>
              <a:ext cx="4188941" cy="419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các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của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thực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vật</a:t>
              </a:r>
              <a:r>
                <a:rPr lang="en-US" altLang="ko-KR" sz="28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8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543800" y="1322940"/>
            <a:ext cx="1066800" cy="349234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bản</a:t>
            </a:r>
            <a:r>
              <a:rPr lang="en-US" sz="2800" dirty="0"/>
              <a:t> </a:t>
            </a:r>
            <a:r>
              <a:rPr lang="en-US" sz="2800" dirty="0" err="1"/>
              <a:t>thu</a:t>
            </a:r>
            <a:r>
              <a:rPr lang="en-US" sz="2800" dirty="0"/>
              <a:t> </a:t>
            </a:r>
            <a:r>
              <a:rPr lang="en-US" sz="2800" dirty="0" err="1"/>
              <a:t>hoạch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6544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-9181" y="129194"/>
            <a:ext cx="9274908" cy="742188"/>
            <a:chOff x="292274" y="2928551"/>
            <a:chExt cx="4903066" cy="864000"/>
          </a:xfrm>
        </p:grpSpPr>
        <p:sp>
          <p:nvSpPr>
            <p:cNvPr id="6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7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8" name="직사각형 110"/>
            <p:cNvSpPr>
              <a:spLocks noChangeArrowheads="1"/>
            </p:cNvSpPr>
            <p:nvPr/>
          </p:nvSpPr>
          <p:spPr bwMode="auto">
            <a:xfrm>
              <a:off x="481279" y="3020651"/>
              <a:ext cx="288783" cy="667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913674" y="2998594"/>
              <a:ext cx="4281666" cy="36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Làm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tiêu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bản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và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đơn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bào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trong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nước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ao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,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hồ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871381"/>
            <a:ext cx="2587625" cy="270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066800"/>
            <a:ext cx="2590800" cy="224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May01\Desktop\KHTN - BAI THUC HANH\hinh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1066800"/>
            <a:ext cx="2330059" cy="224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Kính hiển vi cho sinh viên XSP-06 phóng đại 1600 lầ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962400"/>
            <a:ext cx="2590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11" descr="Ống hút nhỏ giọt 3ml - Pipet Pasteur 3ml - Túi 100 cái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3849469"/>
            <a:ext cx="2587625" cy="2485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3962400"/>
            <a:ext cx="2438400" cy="248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2743200"/>
            <a:ext cx="10610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7174" y="3316116"/>
            <a:ext cx="167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Lam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9397" y="3362980"/>
            <a:ext cx="167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Lamen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11986" y="3316117"/>
            <a:ext cx="167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7173" y="6334780"/>
            <a:ext cx="167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hút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29579" y="6334780"/>
            <a:ext cx="2242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86600" y="6410980"/>
            <a:ext cx="167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55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-9181" y="129194"/>
            <a:ext cx="9274908" cy="742188"/>
            <a:chOff x="292274" y="2928551"/>
            <a:chExt cx="4903066" cy="864000"/>
          </a:xfrm>
        </p:grpSpPr>
        <p:sp>
          <p:nvSpPr>
            <p:cNvPr id="6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7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8" name="직사각형 110"/>
            <p:cNvSpPr>
              <a:spLocks noChangeArrowheads="1"/>
            </p:cNvSpPr>
            <p:nvPr/>
          </p:nvSpPr>
          <p:spPr bwMode="auto">
            <a:xfrm>
              <a:off x="481279" y="3020651"/>
              <a:ext cx="288783" cy="667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913674" y="2998594"/>
              <a:ext cx="4281666" cy="36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Làm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tiêu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bản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và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đơn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bào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trong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nước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ao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,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hồ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3" name="AutoShape 8" descr="Kính hiển vi cho sinh viên XSP-06 phóng đại 1600 lầ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1" descr="Ống hút nhỏ giọt 3ml - Pipet Pasteur 3ml - Túi 100 cái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2743200"/>
            <a:ext cx="10610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11" y="1829456"/>
            <a:ext cx="3126789" cy="248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435358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0" y="4419600"/>
            <a:ext cx="3505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…..</a:t>
            </a:r>
          </a:p>
        </p:txBody>
      </p:sp>
      <p:sp>
        <p:nvSpPr>
          <p:cNvPr id="13" name="AutoShape 2" descr="Shopee Việt Nam | Mua và Bán Trên Ứng Dụng Di Động Hoặc Websit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010" y="1829456"/>
            <a:ext cx="3242190" cy="253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09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-9181" y="129194"/>
            <a:ext cx="9274908" cy="742188"/>
            <a:chOff x="292274" y="2928551"/>
            <a:chExt cx="4903066" cy="864000"/>
          </a:xfrm>
        </p:grpSpPr>
        <p:sp>
          <p:nvSpPr>
            <p:cNvPr id="6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7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8" name="직사각형 110"/>
            <p:cNvSpPr>
              <a:spLocks noChangeArrowheads="1"/>
            </p:cNvSpPr>
            <p:nvPr/>
          </p:nvSpPr>
          <p:spPr bwMode="auto">
            <a:xfrm>
              <a:off x="481279" y="3020651"/>
              <a:ext cx="288783" cy="667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913674" y="2998594"/>
              <a:ext cx="4281666" cy="36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Làm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tiêu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bản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và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đơn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bào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trong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nước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ao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, </a:t>
              </a:r>
              <a:r>
                <a:rPr lang="en-US" altLang="ko-KR" sz="2400" b="1" dirty="0" err="1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hồ</a:t>
              </a:r>
              <a:r>
                <a:rPr lang="en-US" altLang="ko-KR" sz="2400" b="1" dirty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3" name="AutoShape 8" descr="Kính hiển vi cho sinh viên XSP-06 phóng đại 1600 lầ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1" descr="Ống hút nhỏ giọt 3ml - Pipet Pasteur 3ml - Túi 100 cái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8351" y="1072308"/>
            <a:ext cx="8338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5568" y="2209800"/>
            <a:ext cx="1861449" cy="3657600"/>
            <a:chOff x="235568" y="2209800"/>
            <a:chExt cx="1861449" cy="3657600"/>
          </a:xfrm>
        </p:grpSpPr>
        <p:sp>
          <p:nvSpPr>
            <p:cNvPr id="17" name="Rounded Rectangle 16"/>
            <p:cNvSpPr/>
            <p:nvPr/>
          </p:nvSpPr>
          <p:spPr>
            <a:xfrm>
              <a:off x="235568" y="2743200"/>
              <a:ext cx="1861449" cy="3124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giấy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thấm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hút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tràn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lamen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5" name="Isosceles Triangle 4"/>
            <p:cNvSpPr/>
            <p:nvPr/>
          </p:nvSpPr>
          <p:spPr>
            <a:xfrm>
              <a:off x="656975" y="2209800"/>
              <a:ext cx="943226" cy="83820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58151" y="2209800"/>
            <a:ext cx="1861449" cy="3657600"/>
            <a:chOff x="2558151" y="2209800"/>
            <a:chExt cx="1861449" cy="3657600"/>
          </a:xfrm>
        </p:grpSpPr>
        <p:sp>
          <p:nvSpPr>
            <p:cNvPr id="16" name="Rounded Rectangle 15"/>
            <p:cNvSpPr/>
            <p:nvPr/>
          </p:nvSpPr>
          <p:spPr>
            <a:xfrm>
              <a:off x="2558151" y="2743200"/>
              <a:ext cx="1861449" cy="3124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ống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hút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giọt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lấy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giọt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ao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lam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kính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đậy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lamen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3017262" y="2209800"/>
              <a:ext cx="943226" cy="83820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808216" y="2209800"/>
            <a:ext cx="1861449" cy="3650087"/>
            <a:chOff x="4808216" y="2209800"/>
            <a:chExt cx="1861449" cy="3650087"/>
          </a:xfrm>
        </p:grpSpPr>
        <p:sp>
          <p:nvSpPr>
            <p:cNvPr id="18" name="Rounded Rectangle 17"/>
            <p:cNvSpPr/>
            <p:nvPr/>
          </p:nvSpPr>
          <p:spPr>
            <a:xfrm>
              <a:off x="4808216" y="2735687"/>
              <a:ext cx="1861449" cy="3124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sát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kính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hiển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vi.</a:t>
              </a: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5267327" y="2209800"/>
              <a:ext cx="943226" cy="83820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010400" y="2196921"/>
            <a:ext cx="1861449" cy="3662966"/>
            <a:chOff x="7010400" y="2196921"/>
            <a:chExt cx="1861449" cy="3662966"/>
          </a:xfrm>
        </p:grpSpPr>
        <p:sp>
          <p:nvSpPr>
            <p:cNvPr id="15" name="Rounded Rectangle 14"/>
            <p:cNvSpPr/>
            <p:nvPr/>
          </p:nvSpPr>
          <p:spPr>
            <a:xfrm>
              <a:off x="7010400" y="2735687"/>
              <a:ext cx="1861449" cy="3124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thìa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khuấy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đều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ao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cốc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7469511" y="2196921"/>
              <a:ext cx="943226" cy="83820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400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23932</TotalTime>
  <Words>616</Words>
  <Application>Microsoft Office PowerPoint</Application>
  <PresentationFormat>On-screen Show (4:3)</PresentationFormat>
  <Paragraphs>96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Gulim</vt:lpstr>
      <vt:lpstr>Arial</vt:lpstr>
      <vt:lpstr>Arial Black</vt:lpstr>
      <vt:lpstr>Calibri</vt:lpstr>
      <vt:lpstr>Times New Roman</vt:lpstr>
      <vt:lpstr>Office Theme</vt:lpstr>
      <vt:lpstr>PowerPoint Presentation</vt:lpstr>
      <vt:lpstr>AI NHANH HƠN?</vt:lpstr>
      <vt:lpstr>PowerPoint Presentation</vt:lpstr>
      <vt:lpstr>AI NHANH HƠN?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Trung Hieu</cp:lastModifiedBy>
  <cp:revision>94</cp:revision>
  <dcterms:created xsi:type="dcterms:W3CDTF">2021-04-19T01:36:17Z</dcterms:created>
  <dcterms:modified xsi:type="dcterms:W3CDTF">2024-05-22T01:09:46Z</dcterms:modified>
</cp:coreProperties>
</file>