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68" r:id="rId7"/>
    <p:sldId id="270" r:id="rId8"/>
    <p:sldId id="269" r:id="rId9"/>
    <p:sldId id="271" r:id="rId10"/>
    <p:sldId id="272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quizizz.com/admin/quiz/616c4ebda06eb9001d8dfdba/luy%E1%BB%87n-t%E1%BA%ADp?createdByMe=true&amp;searchLocale=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6985" y="1158875"/>
            <a:ext cx="99377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VI: TỪ TẾ BÀO ĐẾN CƠ THỂ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15" y="2259965"/>
            <a:ext cx="1127887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8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</a:t>
            </a:r>
            <a:r>
              <a:rPr lang="en-US" altLang="en-US" sz="8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vi-VN" altLang="en-US" sz="8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,5</a:t>
            </a:r>
            <a:r>
              <a:rPr lang="en-US" altLang="en-US" sz="88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altLang="en-US" sz="88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z="8800" b="1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8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8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22: CƠ THỂ SINH VẬT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0252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05" y="0"/>
            <a:ext cx="3670664" cy="400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1" y="39189"/>
            <a:ext cx="4206934" cy="350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782" y="3953490"/>
            <a:ext cx="4654731" cy="2482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6" y="3043646"/>
            <a:ext cx="3615207" cy="3751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468" y="3641872"/>
            <a:ext cx="4197532" cy="290293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54383" y="2474524"/>
            <a:ext cx="4020671" cy="2554941"/>
          </a:xfrm>
          <a:prstGeom prst="wedgeRoundRectCallout">
            <a:avLst>
              <a:gd name="adj1" fmla="val -80365"/>
              <a:gd name="adj2" fmla="val 20395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682" y="125278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Tấn công voi con, dân làng hứng nộ khí từ voi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04" y="783772"/>
            <a:ext cx="8705396" cy="60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1191086"/>
            <a:ext cx="4284617" cy="4475200"/>
            <a:chOff x="-1" y="1337771"/>
            <a:chExt cx="4284617" cy="4475200"/>
          </a:xfrm>
        </p:grpSpPr>
        <p:sp>
          <p:nvSpPr>
            <p:cNvPr id="4" name="Cloud Callout 3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53850"/>
                <a:gd name="adj2" fmla="val 485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7379" y="1923596"/>
              <a:ext cx="3788228" cy="3107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.1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sgk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9067710" y="2610393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006" y="1363897"/>
            <a:ext cx="2259874" cy="731520"/>
          </a:xfrm>
          <a:prstGeom prst="wedgeRoundRectCallout">
            <a:avLst>
              <a:gd name="adj1" fmla="val 57780"/>
              <a:gd name="adj2" fmla="val 16809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68841" y="4362993"/>
            <a:ext cx="2259874" cy="731520"/>
          </a:xfrm>
          <a:prstGeom prst="wedgeRoundRectCallout">
            <a:avLst>
              <a:gd name="adj1" fmla="val -73434"/>
              <a:gd name="adj2" fmla="val 20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342813" y="6035038"/>
            <a:ext cx="2392679" cy="731520"/>
          </a:xfrm>
          <a:prstGeom prst="wedgeRoundRectCallout">
            <a:avLst>
              <a:gd name="adj1" fmla="val -75361"/>
              <a:gd name="adj2" fmla="val -133694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636917" y="3252442"/>
            <a:ext cx="2259874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hấp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547464" y="929640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36917" y="4806715"/>
            <a:ext cx="2455819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82" y="2164139"/>
            <a:ext cx="3330259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042" y="22243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1031966"/>
            <a:ext cx="8648947" cy="57869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" y="1337771"/>
            <a:ext cx="4284617" cy="2790092"/>
            <a:chOff x="-1" y="1337771"/>
            <a:chExt cx="4284617" cy="4475200"/>
          </a:xfrm>
        </p:grpSpPr>
        <p:sp>
          <p:nvSpPr>
            <p:cNvPr id="6" name="Cloud Callout 5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384" y="2063931"/>
              <a:ext cx="3788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8381" y="2101373"/>
            <a:ext cx="4284617" cy="2790092"/>
            <a:chOff x="-1" y="1337771"/>
            <a:chExt cx="4284617" cy="4475200"/>
          </a:xfrm>
        </p:grpSpPr>
        <p:sp>
          <p:nvSpPr>
            <p:cNvPr id="10" name="Cloud Callout 9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384" y="2063931"/>
              <a:ext cx="3788228" cy="291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phút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362996" y="783773"/>
          <a:ext cx="7837714" cy="60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7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75" y="364714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4130" y="1220971"/>
          <a:ext cx="12025898" cy="550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8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3840" y="2393315"/>
            <a:ext cx="43986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885" y="2393315"/>
            <a:ext cx="43795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3840" y="4180205"/>
            <a:ext cx="43986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475" y="4180205"/>
            <a:ext cx="44850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840" y="5271770"/>
            <a:ext cx="43986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475" y="5271770"/>
            <a:ext cx="44850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10" y="451074"/>
            <a:ext cx="80467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vi-VN" alt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CƠ THỂ ĐƠN BÀO VÀ CƠ THỂ ĐA BÀO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0" y="2585574"/>
            <a:ext cx="7850777" cy="3876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661" y="1477578"/>
            <a:ext cx="4689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76" y="1231025"/>
            <a:ext cx="974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776" y="2537520"/>
            <a:ext cx="9744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776" y="4997691"/>
            <a:ext cx="9744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HS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" y="732834"/>
            <a:ext cx="4417289" cy="2450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19" y="722039"/>
            <a:ext cx="2619375" cy="208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94" y="722039"/>
            <a:ext cx="2375083" cy="2084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834" y="722039"/>
            <a:ext cx="2795166" cy="2084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" y="4062549"/>
            <a:ext cx="2379483" cy="2220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503" y="4062548"/>
            <a:ext cx="2194560" cy="2220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064" y="4062547"/>
            <a:ext cx="2625634" cy="2220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242" y="4062545"/>
            <a:ext cx="2259875" cy="2220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3635" y="4062544"/>
            <a:ext cx="2708365" cy="2220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1123" y="2860766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Thủy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6296" y="2830174"/>
            <a:ext cx="8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1768" y="2830173"/>
            <a:ext cx="114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Sư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452" y="6283231"/>
            <a:ext cx="148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dây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3162" y="6283231"/>
            <a:ext cx="205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giày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9986" y="628323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xanh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9468" y="6283230"/>
            <a:ext cx="234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0725" y="6283229"/>
            <a:ext cx="261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Dương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xỉ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sừng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hươu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vi-VN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CƠ THỂ SINH VẬT</a:t>
            </a:r>
          </a:p>
        </p:txBody>
      </p:sp>
      <p:sp>
        <p:nvSpPr>
          <p:cNvPr id="7" name="Freeform 6"/>
          <p:cNvSpPr/>
          <p:nvPr/>
        </p:nvSpPr>
        <p:spPr>
          <a:xfrm>
            <a:off x="1060992" y="3120331"/>
            <a:ext cx="4627723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79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sp>
        <p:nvSpPr>
          <p:cNvPr id="11" name="Freeform 10"/>
          <p:cNvSpPr/>
          <p:nvPr/>
        </p:nvSpPr>
        <p:spPr>
          <a:xfrm>
            <a:off x="6113417" y="3094205"/>
            <a:ext cx="4781006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grpSp>
        <p:nvGrpSpPr>
          <p:cNvPr id="15" name="Group 14"/>
          <p:cNvGrpSpPr/>
          <p:nvPr/>
        </p:nvGrpSpPr>
        <p:grpSpPr>
          <a:xfrm>
            <a:off x="1060992" y="1070912"/>
            <a:ext cx="4627724" cy="1958418"/>
            <a:chOff x="1060992" y="1070912"/>
            <a:chExt cx="4627724" cy="1958418"/>
          </a:xfrm>
        </p:grpSpPr>
        <p:sp>
          <p:nvSpPr>
            <p:cNvPr id="6" name="Rounded Rectangle 5"/>
            <p:cNvSpPr/>
            <p:nvPr/>
          </p:nvSpPr>
          <p:spPr>
            <a:xfrm>
              <a:off x="1060992" y="1070912"/>
              <a:ext cx="4627724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12685" y="1095375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3416" y="1044786"/>
            <a:ext cx="4781005" cy="1958418"/>
            <a:chOff x="6113416" y="1044786"/>
            <a:chExt cx="4781005" cy="1958418"/>
          </a:xfrm>
        </p:grpSpPr>
        <p:sp>
          <p:nvSpPr>
            <p:cNvPr id="10" name="Rounded Rectangle 9"/>
            <p:cNvSpPr/>
            <p:nvPr/>
          </p:nvSpPr>
          <p:spPr>
            <a:xfrm>
              <a:off x="6113416" y="1044786"/>
              <a:ext cx="4781005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4751" y="1044786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8324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0185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92" y="3410931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0185" y="3399449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8323" y="4597830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389" y="4467541"/>
            <a:ext cx="451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1586" y="205105"/>
            <a:ext cx="5708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33" y="5741593"/>
            <a:ext cx="115519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quizizz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01980" y="1071154"/>
            <a:ext cx="7590020" cy="5656923"/>
            <a:chOff x="4601980" y="1071154"/>
            <a:chExt cx="7590020" cy="5656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1980" y="1071154"/>
              <a:ext cx="7590020" cy="5133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48934" y="6204857"/>
              <a:ext cx="466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Tế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hồng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endPara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182880" y="1293223"/>
            <a:ext cx="4937760" cy="3461657"/>
          </a:xfrm>
          <a:prstGeom prst="cloud">
            <a:avLst/>
          </a:prstGeom>
          <a:solidFill>
            <a:srgbClr val="FF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664" y="1732392"/>
            <a:ext cx="4031627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</a:t>
            </a:r>
            <a:r>
              <a:rPr lang="vi-VN" alt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ặc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1800497"/>
            <a:ext cx="57868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102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5042261" cy="50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863" y="653453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24235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THÔNG TIN, ĐOÁN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4501515"/>
            <a:ext cx="116376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6" y="2586447"/>
            <a:ext cx="4950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bẹt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Hay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7353" y="1490447"/>
            <a:ext cx="7208521" cy="4583782"/>
            <a:chOff x="5290458" y="1490447"/>
            <a:chExt cx="6901542" cy="43094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458" y="1490447"/>
              <a:ext cx="6895138" cy="43094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63201" y="1490447"/>
              <a:ext cx="1828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vịt</a:t>
              </a:r>
              <a:endPara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Hai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“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9654" y="1214845"/>
            <a:ext cx="5469799" cy="5469799"/>
            <a:chOff x="6469654" y="1188719"/>
            <a:chExt cx="5469799" cy="5469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9654" y="1188719"/>
              <a:ext cx="5469799" cy="5469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88184" y="1385944"/>
              <a:ext cx="24079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gà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2015" y="1490448"/>
            <a:ext cx="6846325" cy="5120497"/>
            <a:chOff x="5342015" y="1490448"/>
            <a:chExt cx="6846325" cy="5120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015" y="1490448"/>
              <a:ext cx="6846325" cy="45664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59486" y="6056947"/>
              <a:ext cx="2264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trâu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702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xịt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55266" y="1751103"/>
            <a:ext cx="5201603" cy="4253776"/>
            <a:chOff x="6716077" y="1751103"/>
            <a:chExt cx="5201603" cy="42537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6077" y="1751103"/>
              <a:ext cx="5201603" cy="35248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16685" y="5450881"/>
              <a:ext cx="2512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Hòn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sưởi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46124" y="1642236"/>
            <a:ext cx="6745876" cy="4223993"/>
            <a:chOff x="5446124" y="1642236"/>
            <a:chExt cx="6745876" cy="42239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124" y="1642236"/>
              <a:ext cx="6745876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07234" y="5312231"/>
              <a:ext cx="23556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mèo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" y="2638699"/>
            <a:ext cx="71192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rẩy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chớ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vội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10696" y="1149531"/>
            <a:ext cx="4981303" cy="5684991"/>
            <a:chOff x="7210696" y="1149531"/>
            <a:chExt cx="4981303" cy="56849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0696" y="1149531"/>
              <a:ext cx="4981303" cy="51309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05798" y="6280524"/>
              <a:ext cx="25908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tủ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lạnh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766</Words>
  <Application>Microsoft Office PowerPoint</Application>
  <PresentationFormat>Widescreen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 Light</vt:lpstr>
      <vt:lpstr>Rockwell</vt:lpstr>
      <vt:lpstr>Tahoma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Trung Hieu</cp:lastModifiedBy>
  <cp:revision>40</cp:revision>
  <dcterms:created xsi:type="dcterms:W3CDTF">2021-04-19T03:59:00Z</dcterms:created>
  <dcterms:modified xsi:type="dcterms:W3CDTF">2024-05-22T00:46:48Z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9ACB9DE4DF6141BBADE957E07195F1D1</vt:lpwstr>
  </property>
  <property fmtid="{D5CDD505-2E9C-101B-9397-08002B2CF9AE}" pid="3" name="KSOProductBuildVer">
    <vt:lpwstr>1033-11.2.0.11380</vt:lpwstr>
  </property>
</Properties>
</file>