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66" r:id="rId3"/>
    <p:sldId id="257" r:id="rId4"/>
    <p:sldId id="259" r:id="rId5"/>
    <p:sldId id="269" r:id="rId6"/>
    <p:sldId id="270" r:id="rId7"/>
    <p:sldId id="271" r:id="rId8"/>
    <p:sldId id="280" r:id="rId9"/>
    <p:sldId id="260" r:id="rId10"/>
    <p:sldId id="273" r:id="rId11"/>
    <p:sldId id="274" r:id="rId12"/>
    <p:sldId id="275" r:id="rId13"/>
    <p:sldId id="276" r:id="rId14"/>
    <p:sldId id="278" r:id="rId15"/>
    <p:sldId id="277" r:id="rId16"/>
    <p:sldId id="281" r:id="rId17"/>
    <p:sldId id="282" r:id="rId18"/>
    <p:sldId id="283" r:id="rId19"/>
    <p:sldId id="284" r:id="rId20"/>
    <p:sldId id="285" r:id="rId21"/>
    <p:sldId id="286" r:id="rId22"/>
    <p:sldId id="279" r:id="rId23"/>
    <p:sldId id="28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930" autoAdjust="0"/>
    <p:restoredTop sz="94660"/>
  </p:normalViewPr>
  <p:slideViewPr>
    <p:cSldViewPr>
      <p:cViewPr varScale="1">
        <p:scale>
          <a:sx n="68" d="100"/>
          <a:sy n="68" d="100"/>
        </p:scale>
        <p:origin x="7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0F7EA5-9CD1-4801-AD01-5B3845B375BD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5B8C484-AA3B-4B97-BE38-6AB869371F1F}">
      <dgm:prSet custT="1"/>
      <dgm:spPr/>
      <dgm:t>
        <a:bodyPr/>
        <a:lstStyle/>
        <a:p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Thạch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quyển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lớp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vỏ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ngoài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cùng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Trái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Đất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thường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bề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dày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30 – 60m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hoặc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thể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lên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tới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100 – 200m.</a:t>
          </a:r>
        </a:p>
      </dgm:t>
    </dgm:pt>
    <dgm:pt modelId="{02B9C9A6-5CB6-423F-869B-839931203B4D}" type="sibTrans" cxnId="{1DF86305-D34D-464C-961C-CCD9E4B14DFB}">
      <dgm:prSet/>
      <dgm:spPr/>
      <dgm:t>
        <a:bodyPr/>
        <a:lstStyle/>
        <a:p>
          <a:endParaRPr lang="en-US"/>
        </a:p>
      </dgm:t>
    </dgm:pt>
    <dgm:pt modelId="{D7995F90-EEC3-4F07-BAF3-3D2E587A416D}" type="parTrans" cxnId="{1DF86305-D34D-464C-961C-CCD9E4B14DFB}">
      <dgm:prSet/>
      <dgm:spPr/>
      <dgm:t>
        <a:bodyPr/>
        <a:lstStyle/>
        <a:p>
          <a:endParaRPr lang="en-US"/>
        </a:p>
      </dgm:t>
    </dgm:pt>
    <dgm:pt modelId="{39A72740-7C48-42A9-8596-BF6815565072}">
      <dgm:prSet custT="1"/>
      <dgm:spPr/>
      <dgm:t>
        <a:bodyPr/>
        <a:lstStyle/>
        <a:p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Thủy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quyển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toàn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bộ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lớp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nước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nơi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sự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sống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thể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tồn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tại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đến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độ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sâu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nhất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đại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dương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hơn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11km.</a:t>
          </a:r>
        </a:p>
      </dgm:t>
    </dgm:pt>
    <dgm:pt modelId="{65916042-263C-4959-97FE-91EFD7BA9C14}" type="sibTrans" cxnId="{AAFB62A9-DD80-4685-ADF6-17C77B716933}">
      <dgm:prSet/>
      <dgm:spPr/>
      <dgm:t>
        <a:bodyPr/>
        <a:lstStyle/>
        <a:p>
          <a:endParaRPr lang="en-US"/>
        </a:p>
      </dgm:t>
    </dgm:pt>
    <dgm:pt modelId="{CD9DB5D2-01D5-4388-ACA5-DCF22FD5C155}" type="parTrans" cxnId="{AAFB62A9-DD80-4685-ADF6-17C77B716933}">
      <dgm:prSet/>
      <dgm:spPr/>
      <dgm:t>
        <a:bodyPr/>
        <a:lstStyle/>
        <a:p>
          <a:endParaRPr lang="en-US"/>
        </a:p>
      </dgm:t>
    </dgm:pt>
    <dgm:pt modelId="{4FD02AB5-0151-4399-AE64-E9333DD8292C}">
      <dgm:prSet phldrT="[Text]" custT="1"/>
      <dgm:spPr/>
      <dgm:t>
        <a:bodyPr/>
        <a:lstStyle/>
        <a:p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Khí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quyển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thấp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nhất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lớp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khí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hay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còn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gọi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là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tầng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đối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lưu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nơi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sự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sống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thể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tồn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tại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đến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độ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cao</a:t>
          </a:r>
          <a:r>
            <a: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10 – 15 km.</a:t>
          </a:r>
          <a:endParaRPr lang="en-US" sz="2800" b="1" i="1" dirty="0">
            <a:solidFill>
              <a:srgbClr val="002060"/>
            </a:solidFill>
          </a:endParaRPr>
        </a:p>
      </dgm:t>
    </dgm:pt>
    <dgm:pt modelId="{0C554AB9-A908-4118-8962-2C4BD6E6EFD5}" type="sibTrans" cxnId="{7A40C6C7-73EE-4C9A-AA44-7BD0D27CB0D0}">
      <dgm:prSet/>
      <dgm:spPr/>
      <dgm:t>
        <a:bodyPr/>
        <a:lstStyle/>
        <a:p>
          <a:endParaRPr lang="en-US"/>
        </a:p>
      </dgm:t>
    </dgm:pt>
    <dgm:pt modelId="{14CCC42D-9723-4E24-9179-F5298E40AAB1}" type="parTrans" cxnId="{7A40C6C7-73EE-4C9A-AA44-7BD0D27CB0D0}">
      <dgm:prSet/>
      <dgm:spPr/>
      <dgm:t>
        <a:bodyPr/>
        <a:lstStyle/>
        <a:p>
          <a:endParaRPr lang="en-US"/>
        </a:p>
      </dgm:t>
    </dgm:pt>
    <dgm:pt modelId="{CF38745B-6926-412F-BD26-AACA6BD38A8B}" type="pres">
      <dgm:prSet presAssocID="{890F7EA5-9CD1-4801-AD01-5B3845B375BD}" presName="linear" presStyleCnt="0">
        <dgm:presLayoutVars>
          <dgm:dir/>
          <dgm:animLvl val="lvl"/>
          <dgm:resizeHandles val="exact"/>
        </dgm:presLayoutVars>
      </dgm:prSet>
      <dgm:spPr/>
    </dgm:pt>
    <dgm:pt modelId="{93706CAF-0280-4AD3-A5EC-A27FF5563925}" type="pres">
      <dgm:prSet presAssocID="{4FD02AB5-0151-4399-AE64-E9333DD8292C}" presName="parentLin" presStyleCnt="0"/>
      <dgm:spPr/>
    </dgm:pt>
    <dgm:pt modelId="{BED5A4E6-BA46-4F2C-834D-DAAEC64C694D}" type="pres">
      <dgm:prSet presAssocID="{4FD02AB5-0151-4399-AE64-E9333DD8292C}" presName="parentLeftMargin" presStyleLbl="node1" presStyleIdx="0" presStyleCnt="3"/>
      <dgm:spPr/>
    </dgm:pt>
    <dgm:pt modelId="{32C17E1E-2131-47E8-AE21-614E3B1AFA7E}" type="pres">
      <dgm:prSet presAssocID="{4FD02AB5-0151-4399-AE64-E9333DD8292C}" presName="parentText" presStyleLbl="node1" presStyleIdx="0" presStyleCnt="3" custScaleX="110349" custLinFactX="17032" custLinFactNeighborX="100000" custLinFactNeighborY="17097">
        <dgm:presLayoutVars>
          <dgm:chMax val="0"/>
          <dgm:bulletEnabled val="1"/>
        </dgm:presLayoutVars>
      </dgm:prSet>
      <dgm:spPr/>
    </dgm:pt>
    <dgm:pt modelId="{64C1C722-5FB3-4A1E-9F29-5CAB5C1BCB19}" type="pres">
      <dgm:prSet presAssocID="{4FD02AB5-0151-4399-AE64-E9333DD8292C}" presName="negativeSpace" presStyleCnt="0"/>
      <dgm:spPr/>
    </dgm:pt>
    <dgm:pt modelId="{364D9E0B-6598-4D19-901F-C7AFF91D115D}" type="pres">
      <dgm:prSet presAssocID="{4FD02AB5-0151-4399-AE64-E9333DD8292C}" presName="childText" presStyleLbl="conFgAcc1" presStyleIdx="0" presStyleCnt="3" custScaleX="77244" custLinFactNeighborX="16921">
        <dgm:presLayoutVars>
          <dgm:bulletEnabled val="1"/>
        </dgm:presLayoutVars>
      </dgm:prSet>
      <dgm:spPr/>
    </dgm:pt>
    <dgm:pt modelId="{2590A420-0AF9-45BD-B8B6-96F66B071F97}" type="pres">
      <dgm:prSet presAssocID="{0C554AB9-A908-4118-8962-2C4BD6E6EFD5}" presName="spaceBetweenRectangles" presStyleCnt="0"/>
      <dgm:spPr/>
    </dgm:pt>
    <dgm:pt modelId="{2C173B00-A793-42BC-BA3E-F79B0B1D2113}" type="pres">
      <dgm:prSet presAssocID="{39A72740-7C48-42A9-8596-BF6815565072}" presName="parentLin" presStyleCnt="0"/>
      <dgm:spPr/>
    </dgm:pt>
    <dgm:pt modelId="{BFBFD7AE-9050-49B4-A89B-DFF7A97F3ED9}" type="pres">
      <dgm:prSet presAssocID="{39A72740-7C48-42A9-8596-BF6815565072}" presName="parentLeftMargin" presStyleLbl="node1" presStyleIdx="0" presStyleCnt="3"/>
      <dgm:spPr/>
    </dgm:pt>
    <dgm:pt modelId="{71EC8C87-F6AC-485D-AC20-8457E0D16F68}" type="pres">
      <dgm:prSet presAssocID="{39A72740-7C48-42A9-8596-BF6815565072}" presName="parentText" presStyleLbl="node1" presStyleIdx="1" presStyleCnt="3" custScaleX="110349" custLinFactX="17032" custLinFactNeighborX="100000" custLinFactNeighborY="12359">
        <dgm:presLayoutVars>
          <dgm:chMax val="0"/>
          <dgm:bulletEnabled val="1"/>
        </dgm:presLayoutVars>
      </dgm:prSet>
      <dgm:spPr/>
    </dgm:pt>
    <dgm:pt modelId="{7F26CDAF-4C4A-444B-B531-189C8DAC186B}" type="pres">
      <dgm:prSet presAssocID="{39A72740-7C48-42A9-8596-BF6815565072}" presName="negativeSpace" presStyleCnt="0"/>
      <dgm:spPr/>
    </dgm:pt>
    <dgm:pt modelId="{2872A559-1BB0-4515-BBBD-A7DDAB71330A}" type="pres">
      <dgm:prSet presAssocID="{39A72740-7C48-42A9-8596-BF6815565072}" presName="childText" presStyleLbl="conFgAcc1" presStyleIdx="1" presStyleCnt="3" custScaleX="77244" custLinFactNeighborX="16921">
        <dgm:presLayoutVars>
          <dgm:bulletEnabled val="1"/>
        </dgm:presLayoutVars>
      </dgm:prSet>
      <dgm:spPr/>
    </dgm:pt>
    <dgm:pt modelId="{BCDD94F6-3857-4561-9810-6C71D9F8C45F}" type="pres">
      <dgm:prSet presAssocID="{65916042-263C-4959-97FE-91EFD7BA9C14}" presName="spaceBetweenRectangles" presStyleCnt="0"/>
      <dgm:spPr/>
    </dgm:pt>
    <dgm:pt modelId="{EE6B67E2-F45C-4DDA-8050-30D0382E06F7}" type="pres">
      <dgm:prSet presAssocID="{25B8C484-AA3B-4B97-BE38-6AB869371F1F}" presName="parentLin" presStyleCnt="0"/>
      <dgm:spPr/>
    </dgm:pt>
    <dgm:pt modelId="{88508BE4-6ADE-4A5D-9866-EC7DA0B2A812}" type="pres">
      <dgm:prSet presAssocID="{25B8C484-AA3B-4B97-BE38-6AB869371F1F}" presName="parentLeftMargin" presStyleLbl="node1" presStyleIdx="1" presStyleCnt="3"/>
      <dgm:spPr/>
    </dgm:pt>
    <dgm:pt modelId="{B96B60DA-4095-407E-886E-EBE95BFB9091}" type="pres">
      <dgm:prSet presAssocID="{25B8C484-AA3B-4B97-BE38-6AB869371F1F}" presName="parentText" presStyleLbl="node1" presStyleIdx="2" presStyleCnt="3" custScaleX="110349" custLinFactX="17032" custLinFactNeighborX="100000">
        <dgm:presLayoutVars>
          <dgm:chMax val="0"/>
          <dgm:bulletEnabled val="1"/>
        </dgm:presLayoutVars>
      </dgm:prSet>
      <dgm:spPr/>
    </dgm:pt>
    <dgm:pt modelId="{655AAA45-3FCF-4F0C-8D62-FD6D341FB252}" type="pres">
      <dgm:prSet presAssocID="{25B8C484-AA3B-4B97-BE38-6AB869371F1F}" presName="negativeSpace" presStyleCnt="0"/>
      <dgm:spPr/>
    </dgm:pt>
    <dgm:pt modelId="{D7D2324A-1CBF-4635-AADB-EC184149063F}" type="pres">
      <dgm:prSet presAssocID="{25B8C484-AA3B-4B97-BE38-6AB869371F1F}" presName="childText" presStyleLbl="conFgAcc1" presStyleIdx="2" presStyleCnt="3" custScaleX="77244" custLinFactNeighborX="16921">
        <dgm:presLayoutVars>
          <dgm:bulletEnabled val="1"/>
        </dgm:presLayoutVars>
      </dgm:prSet>
      <dgm:spPr/>
    </dgm:pt>
  </dgm:ptLst>
  <dgm:cxnLst>
    <dgm:cxn modelId="{1DF86305-D34D-464C-961C-CCD9E4B14DFB}" srcId="{890F7EA5-9CD1-4801-AD01-5B3845B375BD}" destId="{25B8C484-AA3B-4B97-BE38-6AB869371F1F}" srcOrd="2" destOrd="0" parTransId="{D7995F90-EEC3-4F07-BAF3-3D2E587A416D}" sibTransId="{02B9C9A6-5CB6-423F-869B-839931203B4D}"/>
    <dgm:cxn modelId="{514F0706-2A76-4F48-9FC6-DBB92458DCA8}" type="presOf" srcId="{39A72740-7C48-42A9-8596-BF6815565072}" destId="{71EC8C87-F6AC-485D-AC20-8457E0D16F68}" srcOrd="1" destOrd="0" presId="urn:microsoft.com/office/officeart/2005/8/layout/list1"/>
    <dgm:cxn modelId="{50269F2E-0E64-4324-8AF9-06503CA3D877}" type="presOf" srcId="{25B8C484-AA3B-4B97-BE38-6AB869371F1F}" destId="{88508BE4-6ADE-4A5D-9866-EC7DA0B2A812}" srcOrd="0" destOrd="0" presId="urn:microsoft.com/office/officeart/2005/8/layout/list1"/>
    <dgm:cxn modelId="{A3979673-E382-45C5-BF08-3723E3922EB6}" type="presOf" srcId="{25B8C484-AA3B-4B97-BE38-6AB869371F1F}" destId="{B96B60DA-4095-407E-886E-EBE95BFB9091}" srcOrd="1" destOrd="0" presId="urn:microsoft.com/office/officeart/2005/8/layout/list1"/>
    <dgm:cxn modelId="{0E321B55-A9CC-43FB-BFEF-E31BCBF9929D}" type="presOf" srcId="{4FD02AB5-0151-4399-AE64-E9333DD8292C}" destId="{BED5A4E6-BA46-4F2C-834D-DAAEC64C694D}" srcOrd="0" destOrd="0" presId="urn:microsoft.com/office/officeart/2005/8/layout/list1"/>
    <dgm:cxn modelId="{1C88CE7E-CE70-4994-9D74-26A21AF1B3F5}" type="presOf" srcId="{890F7EA5-9CD1-4801-AD01-5B3845B375BD}" destId="{CF38745B-6926-412F-BD26-AACA6BD38A8B}" srcOrd="0" destOrd="0" presId="urn:microsoft.com/office/officeart/2005/8/layout/list1"/>
    <dgm:cxn modelId="{9505C98C-206E-4115-80B9-74CD0C1A8C2D}" type="presOf" srcId="{39A72740-7C48-42A9-8596-BF6815565072}" destId="{BFBFD7AE-9050-49B4-A89B-DFF7A97F3ED9}" srcOrd="0" destOrd="0" presId="urn:microsoft.com/office/officeart/2005/8/layout/list1"/>
    <dgm:cxn modelId="{AAFB62A9-DD80-4685-ADF6-17C77B716933}" srcId="{890F7EA5-9CD1-4801-AD01-5B3845B375BD}" destId="{39A72740-7C48-42A9-8596-BF6815565072}" srcOrd="1" destOrd="0" parTransId="{CD9DB5D2-01D5-4388-ACA5-DCF22FD5C155}" sibTransId="{65916042-263C-4959-97FE-91EFD7BA9C14}"/>
    <dgm:cxn modelId="{BF96C6B1-47F2-43C9-8BA7-540E526191F5}" type="presOf" srcId="{4FD02AB5-0151-4399-AE64-E9333DD8292C}" destId="{32C17E1E-2131-47E8-AE21-614E3B1AFA7E}" srcOrd="1" destOrd="0" presId="urn:microsoft.com/office/officeart/2005/8/layout/list1"/>
    <dgm:cxn modelId="{7A40C6C7-73EE-4C9A-AA44-7BD0D27CB0D0}" srcId="{890F7EA5-9CD1-4801-AD01-5B3845B375BD}" destId="{4FD02AB5-0151-4399-AE64-E9333DD8292C}" srcOrd="0" destOrd="0" parTransId="{14CCC42D-9723-4E24-9179-F5298E40AAB1}" sibTransId="{0C554AB9-A908-4118-8962-2C4BD6E6EFD5}"/>
    <dgm:cxn modelId="{E51AAA3F-C817-41CB-A0FF-C6AC71A024A1}" type="presParOf" srcId="{CF38745B-6926-412F-BD26-AACA6BD38A8B}" destId="{93706CAF-0280-4AD3-A5EC-A27FF5563925}" srcOrd="0" destOrd="0" presId="urn:microsoft.com/office/officeart/2005/8/layout/list1"/>
    <dgm:cxn modelId="{17BB38C6-6545-4072-926A-8C3DCA008C0A}" type="presParOf" srcId="{93706CAF-0280-4AD3-A5EC-A27FF5563925}" destId="{BED5A4E6-BA46-4F2C-834D-DAAEC64C694D}" srcOrd="0" destOrd="0" presId="urn:microsoft.com/office/officeart/2005/8/layout/list1"/>
    <dgm:cxn modelId="{1EC1143D-AB38-4979-AB98-E6AE0E0FCE87}" type="presParOf" srcId="{93706CAF-0280-4AD3-A5EC-A27FF5563925}" destId="{32C17E1E-2131-47E8-AE21-614E3B1AFA7E}" srcOrd="1" destOrd="0" presId="urn:microsoft.com/office/officeart/2005/8/layout/list1"/>
    <dgm:cxn modelId="{1DF78B3B-C16C-42AE-9557-D6751B4C646C}" type="presParOf" srcId="{CF38745B-6926-412F-BD26-AACA6BD38A8B}" destId="{64C1C722-5FB3-4A1E-9F29-5CAB5C1BCB19}" srcOrd="1" destOrd="0" presId="urn:microsoft.com/office/officeart/2005/8/layout/list1"/>
    <dgm:cxn modelId="{68627B3C-9B4B-4791-92BA-D147825E90CF}" type="presParOf" srcId="{CF38745B-6926-412F-BD26-AACA6BD38A8B}" destId="{364D9E0B-6598-4D19-901F-C7AFF91D115D}" srcOrd="2" destOrd="0" presId="urn:microsoft.com/office/officeart/2005/8/layout/list1"/>
    <dgm:cxn modelId="{A2F5909A-9F39-453C-B507-0F47841BAE80}" type="presParOf" srcId="{CF38745B-6926-412F-BD26-AACA6BD38A8B}" destId="{2590A420-0AF9-45BD-B8B6-96F66B071F97}" srcOrd="3" destOrd="0" presId="urn:microsoft.com/office/officeart/2005/8/layout/list1"/>
    <dgm:cxn modelId="{B4AD7B7F-406C-42A7-BAD9-FC95072B00E2}" type="presParOf" srcId="{CF38745B-6926-412F-BD26-AACA6BD38A8B}" destId="{2C173B00-A793-42BC-BA3E-F79B0B1D2113}" srcOrd="4" destOrd="0" presId="urn:microsoft.com/office/officeart/2005/8/layout/list1"/>
    <dgm:cxn modelId="{24CAC06D-F113-44A2-A428-D24E6A98E55C}" type="presParOf" srcId="{2C173B00-A793-42BC-BA3E-F79B0B1D2113}" destId="{BFBFD7AE-9050-49B4-A89B-DFF7A97F3ED9}" srcOrd="0" destOrd="0" presId="urn:microsoft.com/office/officeart/2005/8/layout/list1"/>
    <dgm:cxn modelId="{9AA92588-FC09-4B6B-AFAF-436DFEF291C9}" type="presParOf" srcId="{2C173B00-A793-42BC-BA3E-F79B0B1D2113}" destId="{71EC8C87-F6AC-485D-AC20-8457E0D16F68}" srcOrd="1" destOrd="0" presId="urn:microsoft.com/office/officeart/2005/8/layout/list1"/>
    <dgm:cxn modelId="{25510A11-796E-4AB1-83DE-1099B92341A1}" type="presParOf" srcId="{CF38745B-6926-412F-BD26-AACA6BD38A8B}" destId="{7F26CDAF-4C4A-444B-B531-189C8DAC186B}" srcOrd="5" destOrd="0" presId="urn:microsoft.com/office/officeart/2005/8/layout/list1"/>
    <dgm:cxn modelId="{B443ECF5-D2A6-4503-A6F1-8E722694DF20}" type="presParOf" srcId="{CF38745B-6926-412F-BD26-AACA6BD38A8B}" destId="{2872A559-1BB0-4515-BBBD-A7DDAB71330A}" srcOrd="6" destOrd="0" presId="urn:microsoft.com/office/officeart/2005/8/layout/list1"/>
    <dgm:cxn modelId="{45FC9C04-F127-42F8-B1E1-5B706FEAE508}" type="presParOf" srcId="{CF38745B-6926-412F-BD26-AACA6BD38A8B}" destId="{BCDD94F6-3857-4561-9810-6C71D9F8C45F}" srcOrd="7" destOrd="0" presId="urn:microsoft.com/office/officeart/2005/8/layout/list1"/>
    <dgm:cxn modelId="{11F178F9-F87F-4063-BCBB-56DDFEF2DF74}" type="presParOf" srcId="{CF38745B-6926-412F-BD26-AACA6BD38A8B}" destId="{EE6B67E2-F45C-4DDA-8050-30D0382E06F7}" srcOrd="8" destOrd="0" presId="urn:microsoft.com/office/officeart/2005/8/layout/list1"/>
    <dgm:cxn modelId="{F87E8D29-9734-4768-B222-9EBF76208942}" type="presParOf" srcId="{EE6B67E2-F45C-4DDA-8050-30D0382E06F7}" destId="{88508BE4-6ADE-4A5D-9866-EC7DA0B2A812}" srcOrd="0" destOrd="0" presId="urn:microsoft.com/office/officeart/2005/8/layout/list1"/>
    <dgm:cxn modelId="{017CF892-21B8-4098-AFF3-A4B6E6B6C576}" type="presParOf" srcId="{EE6B67E2-F45C-4DDA-8050-30D0382E06F7}" destId="{B96B60DA-4095-407E-886E-EBE95BFB9091}" srcOrd="1" destOrd="0" presId="urn:microsoft.com/office/officeart/2005/8/layout/list1"/>
    <dgm:cxn modelId="{6702BB9A-EE12-4C98-95DD-7AE740AFBFF3}" type="presParOf" srcId="{CF38745B-6926-412F-BD26-AACA6BD38A8B}" destId="{655AAA45-3FCF-4F0C-8D62-FD6D341FB252}" srcOrd="9" destOrd="0" presId="urn:microsoft.com/office/officeart/2005/8/layout/list1"/>
    <dgm:cxn modelId="{0FBA5868-0784-453C-964B-C3AAC9796965}" type="presParOf" srcId="{CF38745B-6926-412F-BD26-AACA6BD38A8B}" destId="{D7D2324A-1CBF-4635-AADB-EC184149063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00BACF-2FFC-40DA-B7DD-3D3EF471E82A}" type="doc">
      <dgm:prSet loTypeId="urn:microsoft.com/office/officeart/2005/8/layout/hierarchy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6CDB944-64F4-4600-8AAA-A1344FCED1A9}">
      <dgm:prSet phldrT="[Text]" custT="1"/>
      <dgm:spPr/>
      <dgm:t>
        <a:bodyPr/>
        <a:lstStyle/>
        <a:p>
          <a:r>
            <a:rPr lang="en-US" sz="3200" b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Nhóm</a:t>
          </a:r>
          <a:r>
            <a: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1</a:t>
          </a:r>
        </a:p>
      </dgm:t>
    </dgm:pt>
    <dgm:pt modelId="{35B83E6E-1C37-4954-8CD9-BC2467C74E1D}" type="parTrans" cxnId="{0F4EFE22-6E05-4D57-A52A-374248BF41F2}">
      <dgm:prSet/>
      <dgm:spPr/>
      <dgm:t>
        <a:bodyPr/>
        <a:lstStyle/>
        <a:p>
          <a:endParaRPr lang="en-US"/>
        </a:p>
      </dgm:t>
    </dgm:pt>
    <dgm:pt modelId="{672FB209-51DE-4169-9762-D72484309EC3}" type="sibTrans" cxnId="{0F4EFE22-6E05-4D57-A52A-374248BF41F2}">
      <dgm:prSet/>
      <dgm:spPr/>
      <dgm:t>
        <a:bodyPr/>
        <a:lstStyle/>
        <a:p>
          <a:endParaRPr lang="en-US"/>
        </a:p>
      </dgm:t>
    </dgm:pt>
    <dgm:pt modelId="{D8190BD3-D3B1-4246-B08E-0CE25D427F4F}">
      <dgm:prSet phldrT="[Text]" custT="1"/>
      <dgm:spPr/>
      <dgm:t>
        <a:bodyPr/>
        <a:lstStyle/>
        <a:p>
          <a:r>
            <a:rPr lang="en-US" sz="3200" dirty="0" err="1">
              <a:latin typeface="Times New Roman" pitchFamily="18" charset="0"/>
              <a:cs typeface="Times New Roman" pitchFamily="18" charset="0"/>
            </a:rPr>
            <a:t>Trạm</a:t>
          </a:r>
          <a:r>
            <a:rPr lang="en-US" sz="3200" dirty="0">
              <a:latin typeface="Times New Roman" pitchFamily="18" charset="0"/>
              <a:cs typeface="Times New Roman" pitchFamily="18" charset="0"/>
            </a:rPr>
            <a:t> 1</a:t>
          </a:r>
        </a:p>
      </dgm:t>
    </dgm:pt>
    <dgm:pt modelId="{E873A1A5-48DE-4B17-9FE1-52501AE34202}" type="parTrans" cxnId="{8726845C-9B13-4BD8-98BB-58CF1522E803}">
      <dgm:prSet/>
      <dgm:spPr/>
      <dgm:t>
        <a:bodyPr/>
        <a:lstStyle/>
        <a:p>
          <a:endParaRPr lang="en-US"/>
        </a:p>
      </dgm:t>
    </dgm:pt>
    <dgm:pt modelId="{75CA9880-0A48-4BD9-BDE1-F91E77FDABD8}" type="sibTrans" cxnId="{8726845C-9B13-4BD8-98BB-58CF1522E803}">
      <dgm:prSet/>
      <dgm:spPr/>
      <dgm:t>
        <a:bodyPr/>
        <a:lstStyle/>
        <a:p>
          <a:endParaRPr lang="en-US"/>
        </a:p>
      </dgm:t>
    </dgm:pt>
    <dgm:pt modelId="{916DA95C-9D34-400F-936B-F91EEAA66A12}">
      <dgm:prSet phldrT="[Text]" custT="1"/>
      <dgm:spPr/>
      <dgm:t>
        <a:bodyPr/>
        <a:lstStyle/>
        <a:p>
          <a:r>
            <a:rPr lang="en-US" sz="3200" dirty="0" err="1">
              <a:latin typeface="Times New Roman" pitchFamily="18" charset="0"/>
              <a:cs typeface="Times New Roman" pitchFamily="18" charset="0"/>
            </a:rPr>
            <a:t>Trạm</a:t>
          </a:r>
          <a:r>
            <a:rPr lang="en-US" sz="3200" dirty="0">
              <a:latin typeface="Times New Roman" pitchFamily="18" charset="0"/>
              <a:cs typeface="Times New Roman" pitchFamily="18" charset="0"/>
            </a:rPr>
            <a:t> 2</a:t>
          </a:r>
        </a:p>
      </dgm:t>
    </dgm:pt>
    <dgm:pt modelId="{89ADDB59-8714-4ECF-99A2-412745089BF3}" type="parTrans" cxnId="{52245872-FC03-403B-A37B-32C9E7054D4E}">
      <dgm:prSet/>
      <dgm:spPr/>
      <dgm:t>
        <a:bodyPr/>
        <a:lstStyle/>
        <a:p>
          <a:endParaRPr lang="en-US"/>
        </a:p>
      </dgm:t>
    </dgm:pt>
    <dgm:pt modelId="{69E7190C-F6A6-44B0-A741-D45B3AC874EE}" type="sibTrans" cxnId="{52245872-FC03-403B-A37B-32C9E7054D4E}">
      <dgm:prSet/>
      <dgm:spPr/>
      <dgm:t>
        <a:bodyPr/>
        <a:lstStyle/>
        <a:p>
          <a:endParaRPr lang="en-US"/>
        </a:p>
      </dgm:t>
    </dgm:pt>
    <dgm:pt modelId="{8FF6F753-53FC-45E9-AFC4-85F70BA5206E}">
      <dgm:prSet phldrT="[Text]" custT="1"/>
      <dgm:spPr/>
      <dgm:t>
        <a:bodyPr/>
        <a:lstStyle/>
        <a:p>
          <a:r>
            <a:rPr lang="en-US" sz="3200" b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Nhóm</a:t>
          </a:r>
          <a:r>
            <a: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2</a:t>
          </a:r>
        </a:p>
      </dgm:t>
    </dgm:pt>
    <dgm:pt modelId="{2275FB62-DAAC-463D-93C0-92DB790FD7E0}" type="parTrans" cxnId="{6BEA3F5E-B110-4626-B84C-79D4EB59EC87}">
      <dgm:prSet/>
      <dgm:spPr/>
      <dgm:t>
        <a:bodyPr/>
        <a:lstStyle/>
        <a:p>
          <a:endParaRPr lang="en-US"/>
        </a:p>
      </dgm:t>
    </dgm:pt>
    <dgm:pt modelId="{DE479D9E-33D2-4967-87D3-FED08B4DAB4C}" type="sibTrans" cxnId="{6BEA3F5E-B110-4626-B84C-79D4EB59EC87}">
      <dgm:prSet/>
      <dgm:spPr/>
      <dgm:t>
        <a:bodyPr/>
        <a:lstStyle/>
        <a:p>
          <a:endParaRPr lang="en-US"/>
        </a:p>
      </dgm:t>
    </dgm:pt>
    <dgm:pt modelId="{A5865B84-C429-41A4-B1AD-9509EDE52732}">
      <dgm:prSet phldrT="[Text]" custT="1"/>
      <dgm:spPr/>
      <dgm:t>
        <a:bodyPr/>
        <a:lstStyle/>
        <a:p>
          <a:r>
            <a:rPr lang="en-US" sz="3200" dirty="0" err="1">
              <a:latin typeface="Times New Roman" pitchFamily="18" charset="0"/>
              <a:cs typeface="Times New Roman" pitchFamily="18" charset="0"/>
            </a:rPr>
            <a:t>Trạm</a:t>
          </a:r>
          <a:r>
            <a:rPr lang="en-US" sz="3200" dirty="0">
              <a:latin typeface="Times New Roman" pitchFamily="18" charset="0"/>
              <a:cs typeface="Times New Roman" pitchFamily="18" charset="0"/>
            </a:rPr>
            <a:t> 2</a:t>
          </a:r>
        </a:p>
      </dgm:t>
    </dgm:pt>
    <dgm:pt modelId="{4E7EAD6B-6A97-49EB-AE87-21DCDA525B6D}" type="parTrans" cxnId="{ADB0920B-037E-4526-B082-5EC3BD9359DE}">
      <dgm:prSet/>
      <dgm:spPr/>
      <dgm:t>
        <a:bodyPr/>
        <a:lstStyle/>
        <a:p>
          <a:endParaRPr lang="en-US"/>
        </a:p>
      </dgm:t>
    </dgm:pt>
    <dgm:pt modelId="{586F1F8A-407C-481E-B813-F6DE8740504F}" type="sibTrans" cxnId="{ADB0920B-037E-4526-B082-5EC3BD9359DE}">
      <dgm:prSet/>
      <dgm:spPr/>
      <dgm:t>
        <a:bodyPr/>
        <a:lstStyle/>
        <a:p>
          <a:endParaRPr lang="en-US"/>
        </a:p>
      </dgm:t>
    </dgm:pt>
    <dgm:pt modelId="{85A55E56-63F3-4F5D-85DC-6C8F39FA1729}">
      <dgm:prSet phldrT="[Text]" custT="1"/>
      <dgm:spPr/>
      <dgm:t>
        <a:bodyPr/>
        <a:lstStyle/>
        <a:p>
          <a:r>
            <a:rPr lang="en-US" sz="3200" dirty="0" err="1">
              <a:latin typeface="Times New Roman" pitchFamily="18" charset="0"/>
              <a:cs typeface="Times New Roman" pitchFamily="18" charset="0"/>
            </a:rPr>
            <a:t>Trạm</a:t>
          </a:r>
          <a:r>
            <a:rPr lang="en-US" sz="3200" dirty="0">
              <a:latin typeface="Times New Roman" pitchFamily="18" charset="0"/>
              <a:cs typeface="Times New Roman" pitchFamily="18" charset="0"/>
            </a:rPr>
            <a:t> 3</a:t>
          </a:r>
        </a:p>
      </dgm:t>
    </dgm:pt>
    <dgm:pt modelId="{2606C808-E2F8-4AB7-B402-76D29999E239}" type="parTrans" cxnId="{D4F9C962-ABA0-4FB4-823A-E86D09C3A2A7}">
      <dgm:prSet/>
      <dgm:spPr/>
      <dgm:t>
        <a:bodyPr/>
        <a:lstStyle/>
        <a:p>
          <a:endParaRPr lang="en-US"/>
        </a:p>
      </dgm:t>
    </dgm:pt>
    <dgm:pt modelId="{E8D1FF1B-BC44-4F28-A21B-3A8670511BF1}" type="sibTrans" cxnId="{D4F9C962-ABA0-4FB4-823A-E86D09C3A2A7}">
      <dgm:prSet/>
      <dgm:spPr/>
      <dgm:t>
        <a:bodyPr/>
        <a:lstStyle/>
        <a:p>
          <a:endParaRPr lang="en-US"/>
        </a:p>
      </dgm:t>
    </dgm:pt>
    <dgm:pt modelId="{D3159F52-D1FB-4918-9596-EB998BD0D4D7}">
      <dgm:prSet phldrT="[Text]" custT="1"/>
      <dgm:spPr/>
      <dgm:t>
        <a:bodyPr/>
        <a:lstStyle/>
        <a:p>
          <a:r>
            <a:rPr lang="en-US" sz="3200" dirty="0" err="1">
              <a:latin typeface="Times New Roman" pitchFamily="18" charset="0"/>
              <a:cs typeface="Times New Roman" pitchFamily="18" charset="0"/>
            </a:rPr>
            <a:t>Trạm</a:t>
          </a:r>
          <a:r>
            <a:rPr lang="en-US" sz="3200" dirty="0">
              <a:latin typeface="Times New Roman" pitchFamily="18" charset="0"/>
              <a:cs typeface="Times New Roman" pitchFamily="18" charset="0"/>
            </a:rPr>
            <a:t> 3</a:t>
          </a:r>
        </a:p>
      </dgm:t>
    </dgm:pt>
    <dgm:pt modelId="{FAE13F5F-FB05-482F-BCAD-B0BD5675AA0B}" type="parTrans" cxnId="{C67CB317-77BD-4FB1-9E06-F8EDE871082A}">
      <dgm:prSet/>
      <dgm:spPr/>
      <dgm:t>
        <a:bodyPr/>
        <a:lstStyle/>
        <a:p>
          <a:endParaRPr lang="en-US"/>
        </a:p>
      </dgm:t>
    </dgm:pt>
    <dgm:pt modelId="{262D4207-A229-40B2-8EA9-AE5F603E459B}" type="sibTrans" cxnId="{C67CB317-77BD-4FB1-9E06-F8EDE871082A}">
      <dgm:prSet/>
      <dgm:spPr/>
      <dgm:t>
        <a:bodyPr/>
        <a:lstStyle/>
        <a:p>
          <a:endParaRPr lang="en-US"/>
        </a:p>
      </dgm:t>
    </dgm:pt>
    <dgm:pt modelId="{76E9576D-CD80-47CC-AF71-81A1D42FD8A5}">
      <dgm:prSet phldrT="[Text]" custT="1"/>
      <dgm:spPr/>
      <dgm:t>
        <a:bodyPr/>
        <a:lstStyle/>
        <a:p>
          <a:r>
            <a:rPr lang="en-US" sz="3200" dirty="0" err="1">
              <a:latin typeface="Times New Roman" pitchFamily="18" charset="0"/>
              <a:cs typeface="Times New Roman" pitchFamily="18" charset="0"/>
            </a:rPr>
            <a:t>Trạm</a:t>
          </a:r>
          <a:r>
            <a:rPr lang="en-US" sz="3200" dirty="0">
              <a:latin typeface="Times New Roman" pitchFamily="18" charset="0"/>
              <a:cs typeface="Times New Roman" pitchFamily="18" charset="0"/>
            </a:rPr>
            <a:t> 1</a:t>
          </a:r>
        </a:p>
      </dgm:t>
    </dgm:pt>
    <dgm:pt modelId="{D5408923-736C-444D-B777-C8A8C8B6CACE}" type="parTrans" cxnId="{FBAB5E1F-7BDF-4BAB-B552-CF01A2105F83}">
      <dgm:prSet/>
      <dgm:spPr/>
      <dgm:t>
        <a:bodyPr/>
        <a:lstStyle/>
        <a:p>
          <a:endParaRPr lang="en-US"/>
        </a:p>
      </dgm:t>
    </dgm:pt>
    <dgm:pt modelId="{BB8FE2D2-AD71-451D-BBDB-D62EF3FBAEF0}" type="sibTrans" cxnId="{FBAB5E1F-7BDF-4BAB-B552-CF01A2105F83}">
      <dgm:prSet/>
      <dgm:spPr/>
      <dgm:t>
        <a:bodyPr/>
        <a:lstStyle/>
        <a:p>
          <a:endParaRPr lang="en-US"/>
        </a:p>
      </dgm:t>
    </dgm:pt>
    <dgm:pt modelId="{C0B0A256-D07B-48FF-894A-E936291DD430}">
      <dgm:prSet phldrT="[Text]" custT="1"/>
      <dgm:spPr/>
      <dgm:t>
        <a:bodyPr/>
        <a:lstStyle/>
        <a:p>
          <a:r>
            <a:rPr lang="en-US" sz="3200" b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Nhóm</a:t>
          </a:r>
          <a:r>
            <a: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3</a:t>
          </a:r>
        </a:p>
      </dgm:t>
    </dgm:pt>
    <dgm:pt modelId="{CC36CD61-A83C-49C9-AD7E-31F9E73DB9F4}" type="parTrans" cxnId="{089EF0AF-3691-406A-AAF7-3B251B034816}">
      <dgm:prSet/>
      <dgm:spPr/>
      <dgm:t>
        <a:bodyPr/>
        <a:lstStyle/>
        <a:p>
          <a:endParaRPr lang="en-US"/>
        </a:p>
      </dgm:t>
    </dgm:pt>
    <dgm:pt modelId="{4C0B422E-21CC-40DE-9A8B-CA7B11F1029F}" type="sibTrans" cxnId="{089EF0AF-3691-406A-AAF7-3B251B034816}">
      <dgm:prSet/>
      <dgm:spPr/>
      <dgm:t>
        <a:bodyPr/>
        <a:lstStyle/>
        <a:p>
          <a:endParaRPr lang="en-US"/>
        </a:p>
      </dgm:t>
    </dgm:pt>
    <dgm:pt modelId="{68CDF1AE-0D82-4E31-BFAF-F1290B321C7A}">
      <dgm:prSet phldrT="[Text]" custT="1"/>
      <dgm:spPr/>
      <dgm:t>
        <a:bodyPr/>
        <a:lstStyle/>
        <a:p>
          <a:r>
            <a:rPr lang="en-US" sz="3200" dirty="0" err="1">
              <a:latin typeface="Times New Roman" pitchFamily="18" charset="0"/>
              <a:cs typeface="Times New Roman" pitchFamily="18" charset="0"/>
            </a:rPr>
            <a:t>Trạm</a:t>
          </a:r>
          <a:r>
            <a:rPr lang="en-US" sz="3200" dirty="0">
              <a:latin typeface="Times New Roman" pitchFamily="18" charset="0"/>
              <a:cs typeface="Times New Roman" pitchFamily="18" charset="0"/>
            </a:rPr>
            <a:t> 3</a:t>
          </a:r>
        </a:p>
      </dgm:t>
    </dgm:pt>
    <dgm:pt modelId="{56179E3F-716C-44DA-936A-D4607145DE52}" type="parTrans" cxnId="{A88BEABE-F50D-4F3D-AB06-4EB3BCEB62F1}">
      <dgm:prSet/>
      <dgm:spPr/>
      <dgm:t>
        <a:bodyPr/>
        <a:lstStyle/>
        <a:p>
          <a:endParaRPr lang="en-US"/>
        </a:p>
      </dgm:t>
    </dgm:pt>
    <dgm:pt modelId="{AA73423F-8B76-40CE-B017-E00D528E5B25}" type="sibTrans" cxnId="{A88BEABE-F50D-4F3D-AB06-4EB3BCEB62F1}">
      <dgm:prSet/>
      <dgm:spPr/>
      <dgm:t>
        <a:bodyPr/>
        <a:lstStyle/>
        <a:p>
          <a:endParaRPr lang="en-US"/>
        </a:p>
      </dgm:t>
    </dgm:pt>
    <dgm:pt modelId="{29D48986-A100-40D3-935F-35A132F572C8}">
      <dgm:prSet phldrT="[Text]" custT="1"/>
      <dgm:spPr/>
      <dgm:t>
        <a:bodyPr/>
        <a:lstStyle/>
        <a:p>
          <a:r>
            <a:rPr lang="en-US" sz="3200" dirty="0" err="1">
              <a:latin typeface="Times New Roman" pitchFamily="18" charset="0"/>
              <a:cs typeface="Times New Roman" pitchFamily="18" charset="0"/>
            </a:rPr>
            <a:t>Trạm</a:t>
          </a:r>
          <a:r>
            <a:rPr lang="en-US" sz="3200" dirty="0">
              <a:latin typeface="Times New Roman" pitchFamily="18" charset="0"/>
              <a:cs typeface="Times New Roman" pitchFamily="18" charset="0"/>
            </a:rPr>
            <a:t> 1</a:t>
          </a:r>
        </a:p>
      </dgm:t>
    </dgm:pt>
    <dgm:pt modelId="{3B2D781D-974A-4E7F-BA7A-89094169B093}" type="parTrans" cxnId="{A45348E6-9B94-4AD5-9094-AB3A067F2497}">
      <dgm:prSet/>
      <dgm:spPr/>
      <dgm:t>
        <a:bodyPr/>
        <a:lstStyle/>
        <a:p>
          <a:endParaRPr lang="en-US"/>
        </a:p>
      </dgm:t>
    </dgm:pt>
    <dgm:pt modelId="{CAEA6EA5-EE66-4816-8990-9712BC38AECD}" type="sibTrans" cxnId="{A45348E6-9B94-4AD5-9094-AB3A067F2497}">
      <dgm:prSet/>
      <dgm:spPr/>
      <dgm:t>
        <a:bodyPr/>
        <a:lstStyle/>
        <a:p>
          <a:endParaRPr lang="en-US"/>
        </a:p>
      </dgm:t>
    </dgm:pt>
    <dgm:pt modelId="{DAC3F094-D160-4462-95C3-E8A60929F509}">
      <dgm:prSet phldrT="[Text]" custT="1"/>
      <dgm:spPr/>
      <dgm:t>
        <a:bodyPr/>
        <a:lstStyle/>
        <a:p>
          <a:r>
            <a:rPr lang="en-US" sz="3200" dirty="0" err="1">
              <a:latin typeface="Times New Roman" pitchFamily="18" charset="0"/>
              <a:cs typeface="Times New Roman" pitchFamily="18" charset="0"/>
            </a:rPr>
            <a:t>Trạm</a:t>
          </a:r>
          <a:r>
            <a:rPr lang="en-US" sz="3200" dirty="0">
              <a:latin typeface="Times New Roman" pitchFamily="18" charset="0"/>
              <a:cs typeface="Times New Roman" pitchFamily="18" charset="0"/>
            </a:rPr>
            <a:t> 2</a:t>
          </a:r>
        </a:p>
      </dgm:t>
    </dgm:pt>
    <dgm:pt modelId="{089DB942-7D7B-43D9-933D-D07EE0CAE369}" type="parTrans" cxnId="{1810A028-B5F3-4E18-89C3-6BF3BFFD4A30}">
      <dgm:prSet/>
      <dgm:spPr/>
      <dgm:t>
        <a:bodyPr/>
        <a:lstStyle/>
        <a:p>
          <a:endParaRPr lang="en-US"/>
        </a:p>
      </dgm:t>
    </dgm:pt>
    <dgm:pt modelId="{3EC5527C-E2D8-48C1-8ECD-BF570103BCFE}" type="sibTrans" cxnId="{1810A028-B5F3-4E18-89C3-6BF3BFFD4A30}">
      <dgm:prSet/>
      <dgm:spPr/>
      <dgm:t>
        <a:bodyPr/>
        <a:lstStyle/>
        <a:p>
          <a:endParaRPr lang="en-US"/>
        </a:p>
      </dgm:t>
    </dgm:pt>
    <dgm:pt modelId="{F111FF6D-45A8-464B-B1DB-5EFC4B21BCCD}" type="pres">
      <dgm:prSet presAssocID="{5200BACF-2FFC-40DA-B7DD-3D3EF471E82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784F07D-7273-416C-8597-AC9B3010C0D0}" type="pres">
      <dgm:prSet presAssocID="{36CDB944-64F4-4600-8AAA-A1344FCED1A9}" presName="root" presStyleCnt="0"/>
      <dgm:spPr/>
    </dgm:pt>
    <dgm:pt modelId="{3CBFE4CB-32E6-4B16-B6EF-7212C48EF87C}" type="pres">
      <dgm:prSet presAssocID="{36CDB944-64F4-4600-8AAA-A1344FCED1A9}" presName="rootComposite" presStyleCnt="0"/>
      <dgm:spPr/>
    </dgm:pt>
    <dgm:pt modelId="{C772F1F1-3355-4DE6-BB2E-FDDE223FF9DE}" type="pres">
      <dgm:prSet presAssocID="{36CDB944-64F4-4600-8AAA-A1344FCED1A9}" presName="rootText" presStyleLbl="node1" presStyleIdx="0" presStyleCnt="3"/>
      <dgm:spPr/>
    </dgm:pt>
    <dgm:pt modelId="{2B81E9AE-C06D-450A-AC24-1CD5EB174AAF}" type="pres">
      <dgm:prSet presAssocID="{36CDB944-64F4-4600-8AAA-A1344FCED1A9}" presName="rootConnector" presStyleLbl="node1" presStyleIdx="0" presStyleCnt="3"/>
      <dgm:spPr/>
    </dgm:pt>
    <dgm:pt modelId="{6DBE2832-229B-4BE9-8FE9-3FB370102BC7}" type="pres">
      <dgm:prSet presAssocID="{36CDB944-64F4-4600-8AAA-A1344FCED1A9}" presName="childShape" presStyleCnt="0"/>
      <dgm:spPr/>
    </dgm:pt>
    <dgm:pt modelId="{63D60D73-9BC1-4628-893B-A000A5A7E0FA}" type="pres">
      <dgm:prSet presAssocID="{E873A1A5-48DE-4B17-9FE1-52501AE34202}" presName="Name13" presStyleLbl="parChTrans1D2" presStyleIdx="0" presStyleCnt="9"/>
      <dgm:spPr/>
    </dgm:pt>
    <dgm:pt modelId="{8DB3DF8E-6248-4A00-B8D8-D4944D803B30}" type="pres">
      <dgm:prSet presAssocID="{D8190BD3-D3B1-4246-B08E-0CE25D427F4F}" presName="childText" presStyleLbl="bgAcc1" presStyleIdx="0" presStyleCnt="9">
        <dgm:presLayoutVars>
          <dgm:bulletEnabled val="1"/>
        </dgm:presLayoutVars>
      </dgm:prSet>
      <dgm:spPr/>
    </dgm:pt>
    <dgm:pt modelId="{F010DA62-A360-4496-A940-3E49A47FFACA}" type="pres">
      <dgm:prSet presAssocID="{89ADDB59-8714-4ECF-99A2-412745089BF3}" presName="Name13" presStyleLbl="parChTrans1D2" presStyleIdx="1" presStyleCnt="9"/>
      <dgm:spPr/>
    </dgm:pt>
    <dgm:pt modelId="{F0A63FBE-570C-496B-BF73-C01AE8725E0D}" type="pres">
      <dgm:prSet presAssocID="{916DA95C-9D34-400F-936B-F91EEAA66A12}" presName="childText" presStyleLbl="bgAcc1" presStyleIdx="1" presStyleCnt="9">
        <dgm:presLayoutVars>
          <dgm:bulletEnabled val="1"/>
        </dgm:presLayoutVars>
      </dgm:prSet>
      <dgm:spPr/>
    </dgm:pt>
    <dgm:pt modelId="{21E3E728-E241-4E9C-8B49-59856472A3D0}" type="pres">
      <dgm:prSet presAssocID="{FAE13F5F-FB05-482F-BCAD-B0BD5675AA0B}" presName="Name13" presStyleLbl="parChTrans1D2" presStyleIdx="2" presStyleCnt="9"/>
      <dgm:spPr/>
    </dgm:pt>
    <dgm:pt modelId="{B6CF41AC-33CE-48BA-AF61-FBB01E1A6F33}" type="pres">
      <dgm:prSet presAssocID="{D3159F52-D1FB-4918-9596-EB998BD0D4D7}" presName="childText" presStyleLbl="bgAcc1" presStyleIdx="2" presStyleCnt="9">
        <dgm:presLayoutVars>
          <dgm:bulletEnabled val="1"/>
        </dgm:presLayoutVars>
      </dgm:prSet>
      <dgm:spPr/>
    </dgm:pt>
    <dgm:pt modelId="{5272BEBD-9334-4B81-8553-29310B9C8F30}" type="pres">
      <dgm:prSet presAssocID="{8FF6F753-53FC-45E9-AFC4-85F70BA5206E}" presName="root" presStyleCnt="0"/>
      <dgm:spPr/>
    </dgm:pt>
    <dgm:pt modelId="{10142608-B33E-4202-8A87-CFE85BB5CCFC}" type="pres">
      <dgm:prSet presAssocID="{8FF6F753-53FC-45E9-AFC4-85F70BA5206E}" presName="rootComposite" presStyleCnt="0"/>
      <dgm:spPr/>
    </dgm:pt>
    <dgm:pt modelId="{B36E40C7-8CAA-47A9-A53D-1B8B9146AC46}" type="pres">
      <dgm:prSet presAssocID="{8FF6F753-53FC-45E9-AFC4-85F70BA5206E}" presName="rootText" presStyleLbl="node1" presStyleIdx="1" presStyleCnt="3"/>
      <dgm:spPr/>
    </dgm:pt>
    <dgm:pt modelId="{85564F24-4DA7-4BA1-89C7-A7AFEF4D5198}" type="pres">
      <dgm:prSet presAssocID="{8FF6F753-53FC-45E9-AFC4-85F70BA5206E}" presName="rootConnector" presStyleLbl="node1" presStyleIdx="1" presStyleCnt="3"/>
      <dgm:spPr/>
    </dgm:pt>
    <dgm:pt modelId="{5312C6DA-FD54-4C60-9FEF-564777099E8B}" type="pres">
      <dgm:prSet presAssocID="{8FF6F753-53FC-45E9-AFC4-85F70BA5206E}" presName="childShape" presStyleCnt="0"/>
      <dgm:spPr/>
    </dgm:pt>
    <dgm:pt modelId="{6805C4BC-E68E-4530-A788-3969D0089F18}" type="pres">
      <dgm:prSet presAssocID="{4E7EAD6B-6A97-49EB-AE87-21DCDA525B6D}" presName="Name13" presStyleLbl="parChTrans1D2" presStyleIdx="3" presStyleCnt="9"/>
      <dgm:spPr/>
    </dgm:pt>
    <dgm:pt modelId="{0705B992-ABA3-4C1D-99E7-FCF69FBF4D9F}" type="pres">
      <dgm:prSet presAssocID="{A5865B84-C429-41A4-B1AD-9509EDE52732}" presName="childText" presStyleLbl="bgAcc1" presStyleIdx="3" presStyleCnt="9">
        <dgm:presLayoutVars>
          <dgm:bulletEnabled val="1"/>
        </dgm:presLayoutVars>
      </dgm:prSet>
      <dgm:spPr/>
    </dgm:pt>
    <dgm:pt modelId="{B98C0C98-59F8-41A5-9A54-54C6A9F392B8}" type="pres">
      <dgm:prSet presAssocID="{2606C808-E2F8-4AB7-B402-76D29999E239}" presName="Name13" presStyleLbl="parChTrans1D2" presStyleIdx="4" presStyleCnt="9"/>
      <dgm:spPr/>
    </dgm:pt>
    <dgm:pt modelId="{1F106C02-819D-4563-8C83-99B26E0B7B5E}" type="pres">
      <dgm:prSet presAssocID="{85A55E56-63F3-4F5D-85DC-6C8F39FA1729}" presName="childText" presStyleLbl="bgAcc1" presStyleIdx="4" presStyleCnt="9">
        <dgm:presLayoutVars>
          <dgm:bulletEnabled val="1"/>
        </dgm:presLayoutVars>
      </dgm:prSet>
      <dgm:spPr/>
    </dgm:pt>
    <dgm:pt modelId="{081E952C-D86A-4974-97B1-AD22DAF082EE}" type="pres">
      <dgm:prSet presAssocID="{D5408923-736C-444D-B777-C8A8C8B6CACE}" presName="Name13" presStyleLbl="parChTrans1D2" presStyleIdx="5" presStyleCnt="9"/>
      <dgm:spPr/>
    </dgm:pt>
    <dgm:pt modelId="{C685676F-4425-48CC-99FE-14D0B19AE461}" type="pres">
      <dgm:prSet presAssocID="{76E9576D-CD80-47CC-AF71-81A1D42FD8A5}" presName="childText" presStyleLbl="bgAcc1" presStyleIdx="5" presStyleCnt="9">
        <dgm:presLayoutVars>
          <dgm:bulletEnabled val="1"/>
        </dgm:presLayoutVars>
      </dgm:prSet>
      <dgm:spPr/>
    </dgm:pt>
    <dgm:pt modelId="{A631C95A-F85A-4A86-B23F-993FBEB1437F}" type="pres">
      <dgm:prSet presAssocID="{C0B0A256-D07B-48FF-894A-E936291DD430}" presName="root" presStyleCnt="0"/>
      <dgm:spPr/>
    </dgm:pt>
    <dgm:pt modelId="{54772679-8FD8-4425-84D1-2637B9D4434F}" type="pres">
      <dgm:prSet presAssocID="{C0B0A256-D07B-48FF-894A-E936291DD430}" presName="rootComposite" presStyleCnt="0"/>
      <dgm:spPr/>
    </dgm:pt>
    <dgm:pt modelId="{BAA41D2E-B63E-4F3E-8A6C-66D69F49D7E7}" type="pres">
      <dgm:prSet presAssocID="{C0B0A256-D07B-48FF-894A-E936291DD430}" presName="rootText" presStyleLbl="node1" presStyleIdx="2" presStyleCnt="3"/>
      <dgm:spPr/>
    </dgm:pt>
    <dgm:pt modelId="{116722BA-A4D5-4C21-9665-8910911FF78F}" type="pres">
      <dgm:prSet presAssocID="{C0B0A256-D07B-48FF-894A-E936291DD430}" presName="rootConnector" presStyleLbl="node1" presStyleIdx="2" presStyleCnt="3"/>
      <dgm:spPr/>
    </dgm:pt>
    <dgm:pt modelId="{334D744D-27DB-4C92-9E11-42FE23B98D20}" type="pres">
      <dgm:prSet presAssocID="{C0B0A256-D07B-48FF-894A-E936291DD430}" presName="childShape" presStyleCnt="0"/>
      <dgm:spPr/>
    </dgm:pt>
    <dgm:pt modelId="{4D3782A8-C0B2-4A06-9C3C-1FDC96EFC9F5}" type="pres">
      <dgm:prSet presAssocID="{56179E3F-716C-44DA-936A-D4607145DE52}" presName="Name13" presStyleLbl="parChTrans1D2" presStyleIdx="6" presStyleCnt="9"/>
      <dgm:spPr/>
    </dgm:pt>
    <dgm:pt modelId="{30461A59-7E82-4B3A-AB73-6FD119C0C9CD}" type="pres">
      <dgm:prSet presAssocID="{68CDF1AE-0D82-4E31-BFAF-F1290B321C7A}" presName="childText" presStyleLbl="bgAcc1" presStyleIdx="6" presStyleCnt="9">
        <dgm:presLayoutVars>
          <dgm:bulletEnabled val="1"/>
        </dgm:presLayoutVars>
      </dgm:prSet>
      <dgm:spPr/>
    </dgm:pt>
    <dgm:pt modelId="{83934234-8C12-4CC6-B0CF-E3E5A65691FC}" type="pres">
      <dgm:prSet presAssocID="{3B2D781D-974A-4E7F-BA7A-89094169B093}" presName="Name13" presStyleLbl="parChTrans1D2" presStyleIdx="7" presStyleCnt="9"/>
      <dgm:spPr/>
    </dgm:pt>
    <dgm:pt modelId="{6D89881D-3D4A-40E1-9467-CEDCC5F819F2}" type="pres">
      <dgm:prSet presAssocID="{29D48986-A100-40D3-935F-35A132F572C8}" presName="childText" presStyleLbl="bgAcc1" presStyleIdx="7" presStyleCnt="9">
        <dgm:presLayoutVars>
          <dgm:bulletEnabled val="1"/>
        </dgm:presLayoutVars>
      </dgm:prSet>
      <dgm:spPr/>
    </dgm:pt>
    <dgm:pt modelId="{C96173EE-1BEA-42FE-9F3D-75371AC7DED9}" type="pres">
      <dgm:prSet presAssocID="{089DB942-7D7B-43D9-933D-D07EE0CAE369}" presName="Name13" presStyleLbl="parChTrans1D2" presStyleIdx="8" presStyleCnt="9"/>
      <dgm:spPr/>
    </dgm:pt>
    <dgm:pt modelId="{BE40DED4-04F0-4E97-8AEA-A5E34AA6E1E0}" type="pres">
      <dgm:prSet presAssocID="{DAC3F094-D160-4462-95C3-E8A60929F509}" presName="childText" presStyleLbl="bgAcc1" presStyleIdx="8" presStyleCnt="9">
        <dgm:presLayoutVars>
          <dgm:bulletEnabled val="1"/>
        </dgm:presLayoutVars>
      </dgm:prSet>
      <dgm:spPr/>
    </dgm:pt>
  </dgm:ptLst>
  <dgm:cxnLst>
    <dgm:cxn modelId="{E2CCEC09-6D5D-4512-90AA-3C4072251E5F}" type="presOf" srcId="{76E9576D-CD80-47CC-AF71-81A1D42FD8A5}" destId="{C685676F-4425-48CC-99FE-14D0B19AE461}" srcOrd="0" destOrd="0" presId="urn:microsoft.com/office/officeart/2005/8/layout/hierarchy3"/>
    <dgm:cxn modelId="{ADB0920B-037E-4526-B082-5EC3BD9359DE}" srcId="{8FF6F753-53FC-45E9-AFC4-85F70BA5206E}" destId="{A5865B84-C429-41A4-B1AD-9509EDE52732}" srcOrd="0" destOrd="0" parTransId="{4E7EAD6B-6A97-49EB-AE87-21DCDA525B6D}" sibTransId="{586F1F8A-407C-481E-B813-F6DE8740504F}"/>
    <dgm:cxn modelId="{3330B40F-9A53-4F22-AD75-A07872AF92B7}" type="presOf" srcId="{D8190BD3-D3B1-4246-B08E-0CE25D427F4F}" destId="{8DB3DF8E-6248-4A00-B8D8-D4944D803B30}" srcOrd="0" destOrd="0" presId="urn:microsoft.com/office/officeart/2005/8/layout/hierarchy3"/>
    <dgm:cxn modelId="{4F597015-EDC7-42C5-AEA1-BB463101EC72}" type="presOf" srcId="{4E7EAD6B-6A97-49EB-AE87-21DCDA525B6D}" destId="{6805C4BC-E68E-4530-A788-3969D0089F18}" srcOrd="0" destOrd="0" presId="urn:microsoft.com/office/officeart/2005/8/layout/hierarchy3"/>
    <dgm:cxn modelId="{C67CB317-77BD-4FB1-9E06-F8EDE871082A}" srcId="{36CDB944-64F4-4600-8AAA-A1344FCED1A9}" destId="{D3159F52-D1FB-4918-9596-EB998BD0D4D7}" srcOrd="2" destOrd="0" parTransId="{FAE13F5F-FB05-482F-BCAD-B0BD5675AA0B}" sibTransId="{262D4207-A229-40B2-8EA9-AE5F603E459B}"/>
    <dgm:cxn modelId="{FBAB5E1F-7BDF-4BAB-B552-CF01A2105F83}" srcId="{8FF6F753-53FC-45E9-AFC4-85F70BA5206E}" destId="{76E9576D-CD80-47CC-AF71-81A1D42FD8A5}" srcOrd="2" destOrd="0" parTransId="{D5408923-736C-444D-B777-C8A8C8B6CACE}" sibTransId="{BB8FE2D2-AD71-451D-BBDB-D62EF3FBAEF0}"/>
    <dgm:cxn modelId="{0F4EFE22-6E05-4D57-A52A-374248BF41F2}" srcId="{5200BACF-2FFC-40DA-B7DD-3D3EF471E82A}" destId="{36CDB944-64F4-4600-8AAA-A1344FCED1A9}" srcOrd="0" destOrd="0" parTransId="{35B83E6E-1C37-4954-8CD9-BC2467C74E1D}" sibTransId="{672FB209-51DE-4169-9762-D72484309EC3}"/>
    <dgm:cxn modelId="{1810A028-B5F3-4E18-89C3-6BF3BFFD4A30}" srcId="{C0B0A256-D07B-48FF-894A-E936291DD430}" destId="{DAC3F094-D160-4462-95C3-E8A60929F509}" srcOrd="2" destOrd="0" parTransId="{089DB942-7D7B-43D9-933D-D07EE0CAE369}" sibTransId="{3EC5527C-E2D8-48C1-8ECD-BF570103BCFE}"/>
    <dgm:cxn modelId="{CE55CA34-F4CF-43D9-841B-A0CEE7348FE5}" type="presOf" srcId="{E873A1A5-48DE-4B17-9FE1-52501AE34202}" destId="{63D60D73-9BC1-4628-893B-A000A5A7E0FA}" srcOrd="0" destOrd="0" presId="urn:microsoft.com/office/officeart/2005/8/layout/hierarchy3"/>
    <dgm:cxn modelId="{66E3B45B-1F3A-4D10-99AF-9855355C0DF6}" type="presOf" srcId="{C0B0A256-D07B-48FF-894A-E936291DD430}" destId="{BAA41D2E-B63E-4F3E-8A6C-66D69F49D7E7}" srcOrd="0" destOrd="0" presId="urn:microsoft.com/office/officeart/2005/8/layout/hierarchy3"/>
    <dgm:cxn modelId="{8726845C-9B13-4BD8-98BB-58CF1522E803}" srcId="{36CDB944-64F4-4600-8AAA-A1344FCED1A9}" destId="{D8190BD3-D3B1-4246-B08E-0CE25D427F4F}" srcOrd="0" destOrd="0" parTransId="{E873A1A5-48DE-4B17-9FE1-52501AE34202}" sibTransId="{75CA9880-0A48-4BD9-BDE1-F91E77FDABD8}"/>
    <dgm:cxn modelId="{6BEA3F5E-B110-4626-B84C-79D4EB59EC87}" srcId="{5200BACF-2FFC-40DA-B7DD-3D3EF471E82A}" destId="{8FF6F753-53FC-45E9-AFC4-85F70BA5206E}" srcOrd="1" destOrd="0" parTransId="{2275FB62-DAAC-463D-93C0-92DB790FD7E0}" sibTransId="{DE479D9E-33D2-4967-87D3-FED08B4DAB4C}"/>
    <dgm:cxn modelId="{D4F9C962-ABA0-4FB4-823A-E86D09C3A2A7}" srcId="{8FF6F753-53FC-45E9-AFC4-85F70BA5206E}" destId="{85A55E56-63F3-4F5D-85DC-6C8F39FA1729}" srcOrd="1" destOrd="0" parTransId="{2606C808-E2F8-4AB7-B402-76D29999E239}" sibTransId="{E8D1FF1B-BC44-4F28-A21B-3A8670511BF1}"/>
    <dgm:cxn modelId="{BB118163-4EFF-4B90-8F6C-406BA717A8BA}" type="presOf" srcId="{D5408923-736C-444D-B777-C8A8C8B6CACE}" destId="{081E952C-D86A-4974-97B1-AD22DAF082EE}" srcOrd="0" destOrd="0" presId="urn:microsoft.com/office/officeart/2005/8/layout/hierarchy3"/>
    <dgm:cxn modelId="{E22B416A-545C-4C80-80E1-905D486472C3}" type="presOf" srcId="{29D48986-A100-40D3-935F-35A132F572C8}" destId="{6D89881D-3D4A-40E1-9467-CEDCC5F819F2}" srcOrd="0" destOrd="0" presId="urn:microsoft.com/office/officeart/2005/8/layout/hierarchy3"/>
    <dgm:cxn modelId="{85CE314E-C338-4F68-BE67-58BDB79590FB}" type="presOf" srcId="{089DB942-7D7B-43D9-933D-D07EE0CAE369}" destId="{C96173EE-1BEA-42FE-9F3D-75371AC7DED9}" srcOrd="0" destOrd="0" presId="urn:microsoft.com/office/officeart/2005/8/layout/hierarchy3"/>
    <dgm:cxn modelId="{5853C94F-E34E-4AD1-90B5-8ABB3E7E8002}" type="presOf" srcId="{2606C808-E2F8-4AB7-B402-76D29999E239}" destId="{B98C0C98-59F8-41A5-9A54-54C6A9F392B8}" srcOrd="0" destOrd="0" presId="urn:microsoft.com/office/officeart/2005/8/layout/hierarchy3"/>
    <dgm:cxn modelId="{180FE04F-7488-4930-A756-EA405EDC0D3F}" type="presOf" srcId="{8FF6F753-53FC-45E9-AFC4-85F70BA5206E}" destId="{B36E40C7-8CAA-47A9-A53D-1B8B9146AC46}" srcOrd="0" destOrd="0" presId="urn:microsoft.com/office/officeart/2005/8/layout/hierarchy3"/>
    <dgm:cxn modelId="{52245872-FC03-403B-A37B-32C9E7054D4E}" srcId="{36CDB944-64F4-4600-8AAA-A1344FCED1A9}" destId="{916DA95C-9D34-400F-936B-F91EEAA66A12}" srcOrd="1" destOrd="0" parTransId="{89ADDB59-8714-4ECF-99A2-412745089BF3}" sibTransId="{69E7190C-F6A6-44B0-A741-D45B3AC874EE}"/>
    <dgm:cxn modelId="{3AF41955-8AEF-43FB-B613-5CBAF7EEF3FE}" type="presOf" srcId="{8FF6F753-53FC-45E9-AFC4-85F70BA5206E}" destId="{85564F24-4DA7-4BA1-89C7-A7AFEF4D5198}" srcOrd="1" destOrd="0" presId="urn:microsoft.com/office/officeart/2005/8/layout/hierarchy3"/>
    <dgm:cxn modelId="{27A31F75-F907-43FE-B8E2-BCE9A226141A}" type="presOf" srcId="{C0B0A256-D07B-48FF-894A-E936291DD430}" destId="{116722BA-A4D5-4C21-9665-8910911FF78F}" srcOrd="1" destOrd="0" presId="urn:microsoft.com/office/officeart/2005/8/layout/hierarchy3"/>
    <dgm:cxn modelId="{34532179-F9E5-437B-A054-45AF4A8A16F7}" type="presOf" srcId="{5200BACF-2FFC-40DA-B7DD-3D3EF471E82A}" destId="{F111FF6D-45A8-464B-B1DB-5EFC4B21BCCD}" srcOrd="0" destOrd="0" presId="urn:microsoft.com/office/officeart/2005/8/layout/hierarchy3"/>
    <dgm:cxn modelId="{9BF3CE85-BC20-416E-BD45-0EA3A57C0563}" type="presOf" srcId="{916DA95C-9D34-400F-936B-F91EEAA66A12}" destId="{F0A63FBE-570C-496B-BF73-C01AE8725E0D}" srcOrd="0" destOrd="0" presId="urn:microsoft.com/office/officeart/2005/8/layout/hierarchy3"/>
    <dgm:cxn modelId="{BF8B6B8C-D9B8-4F00-93EC-4A7887985D73}" type="presOf" srcId="{A5865B84-C429-41A4-B1AD-9509EDE52732}" destId="{0705B992-ABA3-4C1D-99E7-FCF69FBF4D9F}" srcOrd="0" destOrd="0" presId="urn:microsoft.com/office/officeart/2005/8/layout/hierarchy3"/>
    <dgm:cxn modelId="{C33A9A9B-A96D-4FEE-9C68-108D2FA8F55C}" type="presOf" srcId="{68CDF1AE-0D82-4E31-BFAF-F1290B321C7A}" destId="{30461A59-7E82-4B3A-AB73-6FD119C0C9CD}" srcOrd="0" destOrd="0" presId="urn:microsoft.com/office/officeart/2005/8/layout/hierarchy3"/>
    <dgm:cxn modelId="{011F589D-269C-457A-BBB8-31FFE2638207}" type="presOf" srcId="{89ADDB59-8714-4ECF-99A2-412745089BF3}" destId="{F010DA62-A360-4496-A940-3E49A47FFACA}" srcOrd="0" destOrd="0" presId="urn:microsoft.com/office/officeart/2005/8/layout/hierarchy3"/>
    <dgm:cxn modelId="{089EF0AF-3691-406A-AAF7-3B251B034816}" srcId="{5200BACF-2FFC-40DA-B7DD-3D3EF471E82A}" destId="{C0B0A256-D07B-48FF-894A-E936291DD430}" srcOrd="2" destOrd="0" parTransId="{CC36CD61-A83C-49C9-AD7E-31F9E73DB9F4}" sibTransId="{4C0B422E-21CC-40DE-9A8B-CA7B11F1029F}"/>
    <dgm:cxn modelId="{941F11BC-5066-40FB-8AA9-43FF5E2D7BE1}" type="presOf" srcId="{D3159F52-D1FB-4918-9596-EB998BD0D4D7}" destId="{B6CF41AC-33CE-48BA-AF61-FBB01E1A6F33}" srcOrd="0" destOrd="0" presId="urn:microsoft.com/office/officeart/2005/8/layout/hierarchy3"/>
    <dgm:cxn modelId="{A88BEABE-F50D-4F3D-AB06-4EB3BCEB62F1}" srcId="{C0B0A256-D07B-48FF-894A-E936291DD430}" destId="{68CDF1AE-0D82-4E31-BFAF-F1290B321C7A}" srcOrd="0" destOrd="0" parTransId="{56179E3F-716C-44DA-936A-D4607145DE52}" sibTransId="{AA73423F-8B76-40CE-B017-E00D528E5B25}"/>
    <dgm:cxn modelId="{AE7406C5-4950-423D-AA35-3A77E9E24B47}" type="presOf" srcId="{3B2D781D-974A-4E7F-BA7A-89094169B093}" destId="{83934234-8C12-4CC6-B0CF-E3E5A65691FC}" srcOrd="0" destOrd="0" presId="urn:microsoft.com/office/officeart/2005/8/layout/hierarchy3"/>
    <dgm:cxn modelId="{069B6AC8-F345-4F55-AC16-E31FFEF2EBB6}" type="presOf" srcId="{56179E3F-716C-44DA-936A-D4607145DE52}" destId="{4D3782A8-C0B2-4A06-9C3C-1FDC96EFC9F5}" srcOrd="0" destOrd="0" presId="urn:microsoft.com/office/officeart/2005/8/layout/hierarchy3"/>
    <dgm:cxn modelId="{B9D62DCC-FA6A-41A2-9250-1696E8D9EDDC}" type="presOf" srcId="{DAC3F094-D160-4462-95C3-E8A60929F509}" destId="{BE40DED4-04F0-4E97-8AEA-A5E34AA6E1E0}" srcOrd="0" destOrd="0" presId="urn:microsoft.com/office/officeart/2005/8/layout/hierarchy3"/>
    <dgm:cxn modelId="{AF195FD6-CC14-4316-835F-742D63026741}" type="presOf" srcId="{36CDB944-64F4-4600-8AAA-A1344FCED1A9}" destId="{C772F1F1-3355-4DE6-BB2E-FDDE223FF9DE}" srcOrd="0" destOrd="0" presId="urn:microsoft.com/office/officeart/2005/8/layout/hierarchy3"/>
    <dgm:cxn modelId="{9FB8FAE1-7761-4558-B6FF-5D71B6E37CB4}" type="presOf" srcId="{36CDB944-64F4-4600-8AAA-A1344FCED1A9}" destId="{2B81E9AE-C06D-450A-AC24-1CD5EB174AAF}" srcOrd="1" destOrd="0" presId="urn:microsoft.com/office/officeart/2005/8/layout/hierarchy3"/>
    <dgm:cxn modelId="{2A8B9FE5-4952-4CD1-9033-77D817EC64E9}" type="presOf" srcId="{85A55E56-63F3-4F5D-85DC-6C8F39FA1729}" destId="{1F106C02-819D-4563-8C83-99B26E0B7B5E}" srcOrd="0" destOrd="0" presId="urn:microsoft.com/office/officeart/2005/8/layout/hierarchy3"/>
    <dgm:cxn modelId="{A45348E6-9B94-4AD5-9094-AB3A067F2497}" srcId="{C0B0A256-D07B-48FF-894A-E936291DD430}" destId="{29D48986-A100-40D3-935F-35A132F572C8}" srcOrd="1" destOrd="0" parTransId="{3B2D781D-974A-4E7F-BA7A-89094169B093}" sibTransId="{CAEA6EA5-EE66-4816-8990-9712BC38AECD}"/>
    <dgm:cxn modelId="{AB678CE7-752B-4F53-8B10-F04047433EC1}" type="presOf" srcId="{FAE13F5F-FB05-482F-BCAD-B0BD5675AA0B}" destId="{21E3E728-E241-4E9C-8B49-59856472A3D0}" srcOrd="0" destOrd="0" presId="urn:microsoft.com/office/officeart/2005/8/layout/hierarchy3"/>
    <dgm:cxn modelId="{4A10283D-BAFB-4279-9350-C4DEA0DD957D}" type="presParOf" srcId="{F111FF6D-45A8-464B-B1DB-5EFC4B21BCCD}" destId="{2784F07D-7273-416C-8597-AC9B3010C0D0}" srcOrd="0" destOrd="0" presId="urn:microsoft.com/office/officeart/2005/8/layout/hierarchy3"/>
    <dgm:cxn modelId="{05FA016D-9384-4F53-B6F0-5896861B4093}" type="presParOf" srcId="{2784F07D-7273-416C-8597-AC9B3010C0D0}" destId="{3CBFE4CB-32E6-4B16-B6EF-7212C48EF87C}" srcOrd="0" destOrd="0" presId="urn:microsoft.com/office/officeart/2005/8/layout/hierarchy3"/>
    <dgm:cxn modelId="{64E04512-A766-44F4-B7B2-901D94C1B9E9}" type="presParOf" srcId="{3CBFE4CB-32E6-4B16-B6EF-7212C48EF87C}" destId="{C772F1F1-3355-4DE6-BB2E-FDDE223FF9DE}" srcOrd="0" destOrd="0" presId="urn:microsoft.com/office/officeart/2005/8/layout/hierarchy3"/>
    <dgm:cxn modelId="{EDE9BAD4-CF15-4A05-A596-D57B0BF7B677}" type="presParOf" srcId="{3CBFE4CB-32E6-4B16-B6EF-7212C48EF87C}" destId="{2B81E9AE-C06D-450A-AC24-1CD5EB174AAF}" srcOrd="1" destOrd="0" presId="urn:microsoft.com/office/officeart/2005/8/layout/hierarchy3"/>
    <dgm:cxn modelId="{1C03EE5A-5810-497E-B246-812B3AB03534}" type="presParOf" srcId="{2784F07D-7273-416C-8597-AC9B3010C0D0}" destId="{6DBE2832-229B-4BE9-8FE9-3FB370102BC7}" srcOrd="1" destOrd="0" presId="urn:microsoft.com/office/officeart/2005/8/layout/hierarchy3"/>
    <dgm:cxn modelId="{F42272EF-BA1C-4FC2-92D9-480DD0BD4C10}" type="presParOf" srcId="{6DBE2832-229B-4BE9-8FE9-3FB370102BC7}" destId="{63D60D73-9BC1-4628-893B-A000A5A7E0FA}" srcOrd="0" destOrd="0" presId="urn:microsoft.com/office/officeart/2005/8/layout/hierarchy3"/>
    <dgm:cxn modelId="{8E4F3E79-B546-4D90-98C3-F6964C57FCCB}" type="presParOf" srcId="{6DBE2832-229B-4BE9-8FE9-3FB370102BC7}" destId="{8DB3DF8E-6248-4A00-B8D8-D4944D803B30}" srcOrd="1" destOrd="0" presId="urn:microsoft.com/office/officeart/2005/8/layout/hierarchy3"/>
    <dgm:cxn modelId="{1BB8436C-6CEF-48EA-849B-457E300ACA58}" type="presParOf" srcId="{6DBE2832-229B-4BE9-8FE9-3FB370102BC7}" destId="{F010DA62-A360-4496-A940-3E49A47FFACA}" srcOrd="2" destOrd="0" presId="urn:microsoft.com/office/officeart/2005/8/layout/hierarchy3"/>
    <dgm:cxn modelId="{366EA229-7B06-4F02-9C32-983BC33F8019}" type="presParOf" srcId="{6DBE2832-229B-4BE9-8FE9-3FB370102BC7}" destId="{F0A63FBE-570C-496B-BF73-C01AE8725E0D}" srcOrd="3" destOrd="0" presId="urn:microsoft.com/office/officeart/2005/8/layout/hierarchy3"/>
    <dgm:cxn modelId="{E5E7E3ED-1A46-46FE-ACF5-DE4BEA7C5E6D}" type="presParOf" srcId="{6DBE2832-229B-4BE9-8FE9-3FB370102BC7}" destId="{21E3E728-E241-4E9C-8B49-59856472A3D0}" srcOrd="4" destOrd="0" presId="urn:microsoft.com/office/officeart/2005/8/layout/hierarchy3"/>
    <dgm:cxn modelId="{335546AF-0D8B-4353-88A3-705801884E92}" type="presParOf" srcId="{6DBE2832-229B-4BE9-8FE9-3FB370102BC7}" destId="{B6CF41AC-33CE-48BA-AF61-FBB01E1A6F33}" srcOrd="5" destOrd="0" presId="urn:microsoft.com/office/officeart/2005/8/layout/hierarchy3"/>
    <dgm:cxn modelId="{4C65098F-1D82-4EFB-AFED-2621BCB1D91D}" type="presParOf" srcId="{F111FF6D-45A8-464B-B1DB-5EFC4B21BCCD}" destId="{5272BEBD-9334-4B81-8553-29310B9C8F30}" srcOrd="1" destOrd="0" presId="urn:microsoft.com/office/officeart/2005/8/layout/hierarchy3"/>
    <dgm:cxn modelId="{3CA0F73C-E8B9-435D-9038-A33AD682BF04}" type="presParOf" srcId="{5272BEBD-9334-4B81-8553-29310B9C8F30}" destId="{10142608-B33E-4202-8A87-CFE85BB5CCFC}" srcOrd="0" destOrd="0" presId="urn:microsoft.com/office/officeart/2005/8/layout/hierarchy3"/>
    <dgm:cxn modelId="{42D709FD-41C0-4EB9-BE68-F7D99773BAFE}" type="presParOf" srcId="{10142608-B33E-4202-8A87-CFE85BB5CCFC}" destId="{B36E40C7-8CAA-47A9-A53D-1B8B9146AC46}" srcOrd="0" destOrd="0" presId="urn:microsoft.com/office/officeart/2005/8/layout/hierarchy3"/>
    <dgm:cxn modelId="{F4AE6655-6449-4929-BBDC-C5480BA5F7F4}" type="presParOf" srcId="{10142608-B33E-4202-8A87-CFE85BB5CCFC}" destId="{85564F24-4DA7-4BA1-89C7-A7AFEF4D5198}" srcOrd="1" destOrd="0" presId="urn:microsoft.com/office/officeart/2005/8/layout/hierarchy3"/>
    <dgm:cxn modelId="{5398204F-844E-4C9A-8B2E-75DDB23C5B3F}" type="presParOf" srcId="{5272BEBD-9334-4B81-8553-29310B9C8F30}" destId="{5312C6DA-FD54-4C60-9FEF-564777099E8B}" srcOrd="1" destOrd="0" presId="urn:microsoft.com/office/officeart/2005/8/layout/hierarchy3"/>
    <dgm:cxn modelId="{FA5DFCED-A498-429F-9AC5-D7A8DF82748E}" type="presParOf" srcId="{5312C6DA-FD54-4C60-9FEF-564777099E8B}" destId="{6805C4BC-E68E-4530-A788-3969D0089F18}" srcOrd="0" destOrd="0" presId="urn:microsoft.com/office/officeart/2005/8/layout/hierarchy3"/>
    <dgm:cxn modelId="{16F2AEEA-D3ED-481D-8F31-F16A79608EB4}" type="presParOf" srcId="{5312C6DA-FD54-4C60-9FEF-564777099E8B}" destId="{0705B992-ABA3-4C1D-99E7-FCF69FBF4D9F}" srcOrd="1" destOrd="0" presId="urn:microsoft.com/office/officeart/2005/8/layout/hierarchy3"/>
    <dgm:cxn modelId="{25F0FF94-D76C-4EB9-B7DC-EFAC66E24F8B}" type="presParOf" srcId="{5312C6DA-FD54-4C60-9FEF-564777099E8B}" destId="{B98C0C98-59F8-41A5-9A54-54C6A9F392B8}" srcOrd="2" destOrd="0" presId="urn:microsoft.com/office/officeart/2005/8/layout/hierarchy3"/>
    <dgm:cxn modelId="{57F6A53E-D3D9-475F-8629-CE87D1A99BDA}" type="presParOf" srcId="{5312C6DA-FD54-4C60-9FEF-564777099E8B}" destId="{1F106C02-819D-4563-8C83-99B26E0B7B5E}" srcOrd="3" destOrd="0" presId="urn:microsoft.com/office/officeart/2005/8/layout/hierarchy3"/>
    <dgm:cxn modelId="{BF0CEB36-D63F-4EB4-B8E6-D1FA838DE842}" type="presParOf" srcId="{5312C6DA-FD54-4C60-9FEF-564777099E8B}" destId="{081E952C-D86A-4974-97B1-AD22DAF082EE}" srcOrd="4" destOrd="0" presId="urn:microsoft.com/office/officeart/2005/8/layout/hierarchy3"/>
    <dgm:cxn modelId="{8968E023-9A6F-4800-B02D-8F5CDBA70B71}" type="presParOf" srcId="{5312C6DA-FD54-4C60-9FEF-564777099E8B}" destId="{C685676F-4425-48CC-99FE-14D0B19AE461}" srcOrd="5" destOrd="0" presId="urn:microsoft.com/office/officeart/2005/8/layout/hierarchy3"/>
    <dgm:cxn modelId="{6173B718-3D2A-4AB0-9453-C86655F8B454}" type="presParOf" srcId="{F111FF6D-45A8-464B-B1DB-5EFC4B21BCCD}" destId="{A631C95A-F85A-4A86-B23F-993FBEB1437F}" srcOrd="2" destOrd="0" presId="urn:microsoft.com/office/officeart/2005/8/layout/hierarchy3"/>
    <dgm:cxn modelId="{12EB261D-3936-4B4C-BB26-EED216210BBD}" type="presParOf" srcId="{A631C95A-F85A-4A86-B23F-993FBEB1437F}" destId="{54772679-8FD8-4425-84D1-2637B9D4434F}" srcOrd="0" destOrd="0" presId="urn:microsoft.com/office/officeart/2005/8/layout/hierarchy3"/>
    <dgm:cxn modelId="{BE0143AD-60C1-4E29-85FC-B22B0A8B35F3}" type="presParOf" srcId="{54772679-8FD8-4425-84D1-2637B9D4434F}" destId="{BAA41D2E-B63E-4F3E-8A6C-66D69F49D7E7}" srcOrd="0" destOrd="0" presId="urn:microsoft.com/office/officeart/2005/8/layout/hierarchy3"/>
    <dgm:cxn modelId="{67E4F517-4FEB-4F43-83CB-10D9E677FB95}" type="presParOf" srcId="{54772679-8FD8-4425-84D1-2637B9D4434F}" destId="{116722BA-A4D5-4C21-9665-8910911FF78F}" srcOrd="1" destOrd="0" presId="urn:microsoft.com/office/officeart/2005/8/layout/hierarchy3"/>
    <dgm:cxn modelId="{691BDDBC-C812-4D72-A837-FDF311B77895}" type="presParOf" srcId="{A631C95A-F85A-4A86-B23F-993FBEB1437F}" destId="{334D744D-27DB-4C92-9E11-42FE23B98D20}" srcOrd="1" destOrd="0" presId="urn:microsoft.com/office/officeart/2005/8/layout/hierarchy3"/>
    <dgm:cxn modelId="{88AFAD43-6A54-46FE-AD7C-20633DDD0641}" type="presParOf" srcId="{334D744D-27DB-4C92-9E11-42FE23B98D20}" destId="{4D3782A8-C0B2-4A06-9C3C-1FDC96EFC9F5}" srcOrd="0" destOrd="0" presId="urn:microsoft.com/office/officeart/2005/8/layout/hierarchy3"/>
    <dgm:cxn modelId="{0CE3F79C-8D23-4071-ABC9-766D7BA4D976}" type="presParOf" srcId="{334D744D-27DB-4C92-9E11-42FE23B98D20}" destId="{30461A59-7E82-4B3A-AB73-6FD119C0C9CD}" srcOrd="1" destOrd="0" presId="urn:microsoft.com/office/officeart/2005/8/layout/hierarchy3"/>
    <dgm:cxn modelId="{0E246120-5274-45D4-A28D-DCBEAA033EA5}" type="presParOf" srcId="{334D744D-27DB-4C92-9E11-42FE23B98D20}" destId="{83934234-8C12-4CC6-B0CF-E3E5A65691FC}" srcOrd="2" destOrd="0" presId="urn:microsoft.com/office/officeart/2005/8/layout/hierarchy3"/>
    <dgm:cxn modelId="{EA22A6CE-EC0F-411B-A6B4-38A14A30A411}" type="presParOf" srcId="{334D744D-27DB-4C92-9E11-42FE23B98D20}" destId="{6D89881D-3D4A-40E1-9467-CEDCC5F819F2}" srcOrd="3" destOrd="0" presId="urn:microsoft.com/office/officeart/2005/8/layout/hierarchy3"/>
    <dgm:cxn modelId="{43D01CF7-7547-4D10-B54F-71E408F387AB}" type="presParOf" srcId="{334D744D-27DB-4C92-9E11-42FE23B98D20}" destId="{C96173EE-1BEA-42FE-9F3D-75371AC7DED9}" srcOrd="4" destOrd="0" presId="urn:microsoft.com/office/officeart/2005/8/layout/hierarchy3"/>
    <dgm:cxn modelId="{D3F9195C-CF8E-4686-B064-9D04ECB24809}" type="presParOf" srcId="{334D744D-27DB-4C92-9E11-42FE23B98D20}" destId="{BE40DED4-04F0-4E97-8AEA-A5E34AA6E1E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D9E0B-6598-4D19-901F-C7AFF91D115D}">
      <dsp:nvSpPr>
        <dsp:cNvPr id="0" name=""/>
        <dsp:cNvSpPr/>
      </dsp:nvSpPr>
      <dsp:spPr>
        <a:xfrm>
          <a:off x="1547256" y="798839"/>
          <a:ext cx="7063191" cy="131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C17E1E-2131-47E8-AE21-614E3B1AFA7E}">
      <dsp:nvSpPr>
        <dsp:cNvPr id="0" name=""/>
        <dsp:cNvSpPr/>
      </dsp:nvSpPr>
      <dsp:spPr>
        <a:xfrm>
          <a:off x="2004584" y="293765"/>
          <a:ext cx="7063218" cy="15350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Khí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quyển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thấp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nhất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lớp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khí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hay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còn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gọi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là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tầng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đối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lưu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nơi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sự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sống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thể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tồn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tại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đến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độ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cao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10 – 15 km.</a:t>
          </a:r>
          <a:endParaRPr lang="en-US" sz="2800" b="1" i="1" kern="1200" dirty="0">
            <a:solidFill>
              <a:srgbClr val="002060"/>
            </a:solidFill>
          </a:endParaRPr>
        </a:p>
      </dsp:txBody>
      <dsp:txXfrm>
        <a:off x="2079518" y="368699"/>
        <a:ext cx="6913350" cy="1385172"/>
      </dsp:txXfrm>
    </dsp:sp>
    <dsp:sp modelId="{2872A559-1BB0-4515-BBBD-A7DDAB71330A}">
      <dsp:nvSpPr>
        <dsp:cNvPr id="0" name=""/>
        <dsp:cNvSpPr/>
      </dsp:nvSpPr>
      <dsp:spPr>
        <a:xfrm>
          <a:off x="1547256" y="3157559"/>
          <a:ext cx="7063191" cy="131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EC8C87-F6AC-485D-AC20-8457E0D16F68}">
      <dsp:nvSpPr>
        <dsp:cNvPr id="0" name=""/>
        <dsp:cNvSpPr/>
      </dsp:nvSpPr>
      <dsp:spPr>
        <a:xfrm>
          <a:off x="2004584" y="2579755"/>
          <a:ext cx="7063218" cy="153504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Thủy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quyển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toàn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bộ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lớp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nước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nơi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sự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sống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thể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tồn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tại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đến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độ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sâu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nhất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đại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dương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hơn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11km.</a:t>
          </a:r>
        </a:p>
      </dsp:txBody>
      <dsp:txXfrm>
        <a:off x="2079518" y="2654689"/>
        <a:ext cx="6913350" cy="1385172"/>
      </dsp:txXfrm>
    </dsp:sp>
    <dsp:sp modelId="{D7D2324A-1CBF-4635-AADB-EC184149063F}">
      <dsp:nvSpPr>
        <dsp:cNvPr id="0" name=""/>
        <dsp:cNvSpPr/>
      </dsp:nvSpPr>
      <dsp:spPr>
        <a:xfrm>
          <a:off x="1547256" y="5516280"/>
          <a:ext cx="7063191" cy="131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6B60DA-4095-407E-886E-EBE95BFB9091}">
      <dsp:nvSpPr>
        <dsp:cNvPr id="0" name=""/>
        <dsp:cNvSpPr/>
      </dsp:nvSpPr>
      <dsp:spPr>
        <a:xfrm>
          <a:off x="2004584" y="4748760"/>
          <a:ext cx="7063218" cy="153504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Thạch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quyển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lớp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vỏ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ngoài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cùng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Trái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Đất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thường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bề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dày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30 – 60m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hoặc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thể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lên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tới</a:t>
          </a:r>
          <a:r>
            <a:rPr lang="en-US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100 – 200m.</a:t>
          </a:r>
        </a:p>
      </dsp:txBody>
      <dsp:txXfrm>
        <a:off x="2079518" y="4823694"/>
        <a:ext cx="6913350" cy="13851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2F1F1-3355-4DE6-BB2E-FDDE223FF9DE}">
      <dsp:nvSpPr>
        <dsp:cNvPr id="0" name=""/>
        <dsp:cNvSpPr/>
      </dsp:nvSpPr>
      <dsp:spPr>
        <a:xfrm>
          <a:off x="846" y="200591"/>
          <a:ext cx="1980723" cy="9903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Nhóm</a:t>
          </a:r>
          <a:r>
            <a:rPr lang="en-US" sz="32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1</a:t>
          </a:r>
        </a:p>
      </dsp:txBody>
      <dsp:txXfrm>
        <a:off x="29853" y="229598"/>
        <a:ext cx="1922709" cy="932347"/>
      </dsp:txXfrm>
    </dsp:sp>
    <dsp:sp modelId="{63D60D73-9BC1-4628-893B-A000A5A7E0FA}">
      <dsp:nvSpPr>
        <dsp:cNvPr id="0" name=""/>
        <dsp:cNvSpPr/>
      </dsp:nvSpPr>
      <dsp:spPr>
        <a:xfrm>
          <a:off x="198918" y="1190952"/>
          <a:ext cx="198072" cy="742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771"/>
              </a:lnTo>
              <a:lnTo>
                <a:pt x="198072" y="74277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B3DF8E-6248-4A00-B8D8-D4944D803B30}">
      <dsp:nvSpPr>
        <dsp:cNvPr id="0" name=""/>
        <dsp:cNvSpPr/>
      </dsp:nvSpPr>
      <dsp:spPr>
        <a:xfrm>
          <a:off x="396991" y="1438543"/>
          <a:ext cx="1584578" cy="9903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Times New Roman" pitchFamily="18" charset="0"/>
              <a:cs typeface="Times New Roman" pitchFamily="18" charset="0"/>
            </a:rPr>
            <a:t>Trạm</a:t>
          </a:r>
          <a:r>
            <a:rPr lang="en-US" sz="3200" kern="1200" dirty="0">
              <a:latin typeface="Times New Roman" pitchFamily="18" charset="0"/>
              <a:cs typeface="Times New Roman" pitchFamily="18" charset="0"/>
            </a:rPr>
            <a:t> 1</a:t>
          </a:r>
        </a:p>
      </dsp:txBody>
      <dsp:txXfrm>
        <a:off x="425998" y="1467550"/>
        <a:ext cx="1526564" cy="932347"/>
      </dsp:txXfrm>
    </dsp:sp>
    <dsp:sp modelId="{F010DA62-A360-4496-A940-3E49A47FFACA}">
      <dsp:nvSpPr>
        <dsp:cNvPr id="0" name=""/>
        <dsp:cNvSpPr/>
      </dsp:nvSpPr>
      <dsp:spPr>
        <a:xfrm>
          <a:off x="198918" y="1190952"/>
          <a:ext cx="198072" cy="1980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0723"/>
              </a:lnTo>
              <a:lnTo>
                <a:pt x="198072" y="198072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A63FBE-570C-496B-BF73-C01AE8725E0D}">
      <dsp:nvSpPr>
        <dsp:cNvPr id="0" name=""/>
        <dsp:cNvSpPr/>
      </dsp:nvSpPr>
      <dsp:spPr>
        <a:xfrm>
          <a:off x="396991" y="2676495"/>
          <a:ext cx="1584578" cy="9903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Times New Roman" pitchFamily="18" charset="0"/>
              <a:cs typeface="Times New Roman" pitchFamily="18" charset="0"/>
            </a:rPr>
            <a:t>Trạm</a:t>
          </a:r>
          <a:r>
            <a:rPr lang="en-US" sz="3200" kern="1200" dirty="0">
              <a:latin typeface="Times New Roman" pitchFamily="18" charset="0"/>
              <a:cs typeface="Times New Roman" pitchFamily="18" charset="0"/>
            </a:rPr>
            <a:t> 2</a:t>
          </a:r>
        </a:p>
      </dsp:txBody>
      <dsp:txXfrm>
        <a:off x="425998" y="2705502"/>
        <a:ext cx="1526564" cy="932347"/>
      </dsp:txXfrm>
    </dsp:sp>
    <dsp:sp modelId="{21E3E728-E241-4E9C-8B49-59856472A3D0}">
      <dsp:nvSpPr>
        <dsp:cNvPr id="0" name=""/>
        <dsp:cNvSpPr/>
      </dsp:nvSpPr>
      <dsp:spPr>
        <a:xfrm>
          <a:off x="198918" y="1190952"/>
          <a:ext cx="198072" cy="32186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8675"/>
              </a:lnTo>
              <a:lnTo>
                <a:pt x="198072" y="321867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F41AC-33CE-48BA-AF61-FBB01E1A6F33}">
      <dsp:nvSpPr>
        <dsp:cNvPr id="0" name=""/>
        <dsp:cNvSpPr/>
      </dsp:nvSpPr>
      <dsp:spPr>
        <a:xfrm>
          <a:off x="396991" y="3914447"/>
          <a:ext cx="1584578" cy="9903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Times New Roman" pitchFamily="18" charset="0"/>
              <a:cs typeface="Times New Roman" pitchFamily="18" charset="0"/>
            </a:rPr>
            <a:t>Trạm</a:t>
          </a:r>
          <a:r>
            <a:rPr lang="en-US" sz="3200" kern="1200" dirty="0">
              <a:latin typeface="Times New Roman" pitchFamily="18" charset="0"/>
              <a:cs typeface="Times New Roman" pitchFamily="18" charset="0"/>
            </a:rPr>
            <a:t> 3</a:t>
          </a:r>
        </a:p>
      </dsp:txBody>
      <dsp:txXfrm>
        <a:off x="425998" y="3943454"/>
        <a:ext cx="1526564" cy="932347"/>
      </dsp:txXfrm>
    </dsp:sp>
    <dsp:sp modelId="{B36E40C7-8CAA-47A9-A53D-1B8B9146AC46}">
      <dsp:nvSpPr>
        <dsp:cNvPr id="0" name=""/>
        <dsp:cNvSpPr/>
      </dsp:nvSpPr>
      <dsp:spPr>
        <a:xfrm>
          <a:off x="2476750" y="200591"/>
          <a:ext cx="1980723" cy="9903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Nhóm</a:t>
          </a:r>
          <a:r>
            <a:rPr lang="en-US" sz="32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2</a:t>
          </a:r>
        </a:p>
      </dsp:txBody>
      <dsp:txXfrm>
        <a:off x="2505757" y="229598"/>
        <a:ext cx="1922709" cy="932347"/>
      </dsp:txXfrm>
    </dsp:sp>
    <dsp:sp modelId="{6805C4BC-E68E-4530-A788-3969D0089F18}">
      <dsp:nvSpPr>
        <dsp:cNvPr id="0" name=""/>
        <dsp:cNvSpPr/>
      </dsp:nvSpPr>
      <dsp:spPr>
        <a:xfrm>
          <a:off x="2674822" y="1190952"/>
          <a:ext cx="198072" cy="742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771"/>
              </a:lnTo>
              <a:lnTo>
                <a:pt x="198072" y="74277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5B992-ABA3-4C1D-99E7-FCF69FBF4D9F}">
      <dsp:nvSpPr>
        <dsp:cNvPr id="0" name=""/>
        <dsp:cNvSpPr/>
      </dsp:nvSpPr>
      <dsp:spPr>
        <a:xfrm>
          <a:off x="2872895" y="1438543"/>
          <a:ext cx="1584578" cy="9903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Times New Roman" pitchFamily="18" charset="0"/>
              <a:cs typeface="Times New Roman" pitchFamily="18" charset="0"/>
            </a:rPr>
            <a:t>Trạm</a:t>
          </a:r>
          <a:r>
            <a:rPr lang="en-US" sz="3200" kern="1200" dirty="0">
              <a:latin typeface="Times New Roman" pitchFamily="18" charset="0"/>
              <a:cs typeface="Times New Roman" pitchFamily="18" charset="0"/>
            </a:rPr>
            <a:t> 2</a:t>
          </a:r>
        </a:p>
      </dsp:txBody>
      <dsp:txXfrm>
        <a:off x="2901902" y="1467550"/>
        <a:ext cx="1526564" cy="932347"/>
      </dsp:txXfrm>
    </dsp:sp>
    <dsp:sp modelId="{B98C0C98-59F8-41A5-9A54-54C6A9F392B8}">
      <dsp:nvSpPr>
        <dsp:cNvPr id="0" name=""/>
        <dsp:cNvSpPr/>
      </dsp:nvSpPr>
      <dsp:spPr>
        <a:xfrm>
          <a:off x="2674822" y="1190952"/>
          <a:ext cx="198072" cy="1980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0723"/>
              </a:lnTo>
              <a:lnTo>
                <a:pt x="198072" y="198072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106C02-819D-4563-8C83-99B26E0B7B5E}">
      <dsp:nvSpPr>
        <dsp:cNvPr id="0" name=""/>
        <dsp:cNvSpPr/>
      </dsp:nvSpPr>
      <dsp:spPr>
        <a:xfrm>
          <a:off x="2872895" y="2676495"/>
          <a:ext cx="1584578" cy="9903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Times New Roman" pitchFamily="18" charset="0"/>
              <a:cs typeface="Times New Roman" pitchFamily="18" charset="0"/>
            </a:rPr>
            <a:t>Trạm</a:t>
          </a:r>
          <a:r>
            <a:rPr lang="en-US" sz="3200" kern="1200" dirty="0">
              <a:latin typeface="Times New Roman" pitchFamily="18" charset="0"/>
              <a:cs typeface="Times New Roman" pitchFamily="18" charset="0"/>
            </a:rPr>
            <a:t> 3</a:t>
          </a:r>
        </a:p>
      </dsp:txBody>
      <dsp:txXfrm>
        <a:off x="2901902" y="2705502"/>
        <a:ext cx="1526564" cy="932347"/>
      </dsp:txXfrm>
    </dsp:sp>
    <dsp:sp modelId="{081E952C-D86A-4974-97B1-AD22DAF082EE}">
      <dsp:nvSpPr>
        <dsp:cNvPr id="0" name=""/>
        <dsp:cNvSpPr/>
      </dsp:nvSpPr>
      <dsp:spPr>
        <a:xfrm>
          <a:off x="2674822" y="1190952"/>
          <a:ext cx="198072" cy="32186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8675"/>
              </a:lnTo>
              <a:lnTo>
                <a:pt x="198072" y="321867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85676F-4425-48CC-99FE-14D0B19AE461}">
      <dsp:nvSpPr>
        <dsp:cNvPr id="0" name=""/>
        <dsp:cNvSpPr/>
      </dsp:nvSpPr>
      <dsp:spPr>
        <a:xfrm>
          <a:off x="2872895" y="3914447"/>
          <a:ext cx="1584578" cy="9903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Times New Roman" pitchFamily="18" charset="0"/>
              <a:cs typeface="Times New Roman" pitchFamily="18" charset="0"/>
            </a:rPr>
            <a:t>Trạm</a:t>
          </a:r>
          <a:r>
            <a:rPr lang="en-US" sz="3200" kern="1200" dirty="0">
              <a:latin typeface="Times New Roman" pitchFamily="18" charset="0"/>
              <a:cs typeface="Times New Roman" pitchFamily="18" charset="0"/>
            </a:rPr>
            <a:t> 1</a:t>
          </a:r>
        </a:p>
      </dsp:txBody>
      <dsp:txXfrm>
        <a:off x="2901902" y="3943454"/>
        <a:ext cx="1526564" cy="932347"/>
      </dsp:txXfrm>
    </dsp:sp>
    <dsp:sp modelId="{BAA41D2E-B63E-4F3E-8A6C-66D69F49D7E7}">
      <dsp:nvSpPr>
        <dsp:cNvPr id="0" name=""/>
        <dsp:cNvSpPr/>
      </dsp:nvSpPr>
      <dsp:spPr>
        <a:xfrm>
          <a:off x="4952654" y="200591"/>
          <a:ext cx="1980723" cy="9903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Nhóm</a:t>
          </a:r>
          <a:r>
            <a:rPr lang="en-US" sz="32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3</a:t>
          </a:r>
        </a:p>
      </dsp:txBody>
      <dsp:txXfrm>
        <a:off x="4981661" y="229598"/>
        <a:ext cx="1922709" cy="932347"/>
      </dsp:txXfrm>
    </dsp:sp>
    <dsp:sp modelId="{4D3782A8-C0B2-4A06-9C3C-1FDC96EFC9F5}">
      <dsp:nvSpPr>
        <dsp:cNvPr id="0" name=""/>
        <dsp:cNvSpPr/>
      </dsp:nvSpPr>
      <dsp:spPr>
        <a:xfrm>
          <a:off x="5150726" y="1190952"/>
          <a:ext cx="198072" cy="742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771"/>
              </a:lnTo>
              <a:lnTo>
                <a:pt x="198072" y="74277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461A59-7E82-4B3A-AB73-6FD119C0C9CD}">
      <dsp:nvSpPr>
        <dsp:cNvPr id="0" name=""/>
        <dsp:cNvSpPr/>
      </dsp:nvSpPr>
      <dsp:spPr>
        <a:xfrm>
          <a:off x="5348799" y="1438543"/>
          <a:ext cx="1584578" cy="9903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Times New Roman" pitchFamily="18" charset="0"/>
              <a:cs typeface="Times New Roman" pitchFamily="18" charset="0"/>
            </a:rPr>
            <a:t>Trạm</a:t>
          </a:r>
          <a:r>
            <a:rPr lang="en-US" sz="3200" kern="1200" dirty="0">
              <a:latin typeface="Times New Roman" pitchFamily="18" charset="0"/>
              <a:cs typeface="Times New Roman" pitchFamily="18" charset="0"/>
            </a:rPr>
            <a:t> 3</a:t>
          </a:r>
        </a:p>
      </dsp:txBody>
      <dsp:txXfrm>
        <a:off x="5377806" y="1467550"/>
        <a:ext cx="1526564" cy="932347"/>
      </dsp:txXfrm>
    </dsp:sp>
    <dsp:sp modelId="{83934234-8C12-4CC6-B0CF-E3E5A65691FC}">
      <dsp:nvSpPr>
        <dsp:cNvPr id="0" name=""/>
        <dsp:cNvSpPr/>
      </dsp:nvSpPr>
      <dsp:spPr>
        <a:xfrm>
          <a:off x="5150726" y="1190952"/>
          <a:ext cx="198072" cy="1980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0723"/>
              </a:lnTo>
              <a:lnTo>
                <a:pt x="198072" y="198072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89881D-3D4A-40E1-9467-CEDCC5F819F2}">
      <dsp:nvSpPr>
        <dsp:cNvPr id="0" name=""/>
        <dsp:cNvSpPr/>
      </dsp:nvSpPr>
      <dsp:spPr>
        <a:xfrm>
          <a:off x="5348799" y="2676495"/>
          <a:ext cx="1584578" cy="9903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Times New Roman" pitchFamily="18" charset="0"/>
              <a:cs typeface="Times New Roman" pitchFamily="18" charset="0"/>
            </a:rPr>
            <a:t>Trạm</a:t>
          </a:r>
          <a:r>
            <a:rPr lang="en-US" sz="3200" kern="1200" dirty="0">
              <a:latin typeface="Times New Roman" pitchFamily="18" charset="0"/>
              <a:cs typeface="Times New Roman" pitchFamily="18" charset="0"/>
            </a:rPr>
            <a:t> 1</a:t>
          </a:r>
        </a:p>
      </dsp:txBody>
      <dsp:txXfrm>
        <a:off x="5377806" y="2705502"/>
        <a:ext cx="1526564" cy="932347"/>
      </dsp:txXfrm>
    </dsp:sp>
    <dsp:sp modelId="{C96173EE-1BEA-42FE-9F3D-75371AC7DED9}">
      <dsp:nvSpPr>
        <dsp:cNvPr id="0" name=""/>
        <dsp:cNvSpPr/>
      </dsp:nvSpPr>
      <dsp:spPr>
        <a:xfrm>
          <a:off x="5150726" y="1190952"/>
          <a:ext cx="198072" cy="32186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8675"/>
              </a:lnTo>
              <a:lnTo>
                <a:pt x="198072" y="321867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0DED4-04F0-4E97-8AEA-A5E34AA6E1E0}">
      <dsp:nvSpPr>
        <dsp:cNvPr id="0" name=""/>
        <dsp:cNvSpPr/>
      </dsp:nvSpPr>
      <dsp:spPr>
        <a:xfrm>
          <a:off x="5348799" y="3914447"/>
          <a:ext cx="1584578" cy="9903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Times New Roman" pitchFamily="18" charset="0"/>
              <a:cs typeface="Times New Roman" pitchFamily="18" charset="0"/>
            </a:rPr>
            <a:t>Trạm</a:t>
          </a:r>
          <a:r>
            <a:rPr lang="en-US" sz="3200" kern="1200" dirty="0">
              <a:latin typeface="Times New Roman" pitchFamily="18" charset="0"/>
              <a:cs typeface="Times New Roman" pitchFamily="18" charset="0"/>
            </a:rPr>
            <a:t> 2</a:t>
          </a:r>
        </a:p>
      </dsp:txBody>
      <dsp:txXfrm>
        <a:off x="5377806" y="3943454"/>
        <a:ext cx="1526564" cy="9323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BE965-E33E-474F-B7BF-A8668BD9F8C2}" type="datetimeFigureOut">
              <a:rPr lang="en-US" smtClean="0"/>
              <a:t>27/5/2024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66311-5699-4CB3-9C11-3865FAC01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43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3E823-547D-4ADC-8B52-664B24BC156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024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3E823-547D-4ADC-8B52-664B24BC156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997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3E823-547D-4ADC-8B52-664B24BC156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997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3E823-547D-4ADC-8B52-664B24BC156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997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3E823-547D-4ADC-8B52-664B24BC156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2010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3E823-547D-4ADC-8B52-664B24BC156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631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3E823-547D-4ADC-8B52-664B24BC156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631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3E823-547D-4ADC-8B52-664B24BC156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680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3E823-547D-4ADC-8B52-664B24BC156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997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3E823-547D-4ADC-8B52-664B24BC156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997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3E823-547D-4ADC-8B52-664B24BC156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997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3E823-547D-4ADC-8B52-664B24BC156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997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3E823-547D-4ADC-8B52-664B24BC156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997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3E823-547D-4ADC-8B52-664B24BC156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997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3E823-547D-4ADC-8B52-664B24BC156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997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2B0F-D7DE-4D76-89C2-F710EEC7D2F5}" type="datetimeFigureOut">
              <a:rPr lang="en-US" smtClean="0"/>
              <a:t>27/5/2024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7545-2272-419C-BCC4-2B85C5A0F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04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2B0F-D7DE-4D76-89C2-F710EEC7D2F5}" type="datetimeFigureOut">
              <a:rPr lang="en-US" smtClean="0"/>
              <a:t>27/5/2024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7545-2272-419C-BCC4-2B85C5A0F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39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2B0F-D7DE-4D76-89C2-F710EEC7D2F5}" type="datetimeFigureOut">
              <a:rPr lang="en-US" smtClean="0"/>
              <a:t>27/5/2024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7545-2272-419C-BCC4-2B85C5A0F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18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788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2B0F-D7DE-4D76-89C2-F710EEC7D2F5}" type="datetimeFigureOut">
              <a:rPr lang="en-US" smtClean="0"/>
              <a:t>27/5/2024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7545-2272-419C-BCC4-2B85C5A0F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9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2B0F-D7DE-4D76-89C2-F710EEC7D2F5}" type="datetimeFigureOut">
              <a:rPr lang="en-US" smtClean="0"/>
              <a:t>27/5/2024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7545-2272-419C-BCC4-2B85C5A0F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16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2B0F-D7DE-4D76-89C2-F710EEC7D2F5}" type="datetimeFigureOut">
              <a:rPr lang="en-US" smtClean="0"/>
              <a:t>27/5/2024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7545-2272-419C-BCC4-2B85C5A0F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5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2B0F-D7DE-4D76-89C2-F710EEC7D2F5}" type="datetimeFigureOut">
              <a:rPr lang="en-US" smtClean="0"/>
              <a:t>27/5/2024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7545-2272-419C-BCC4-2B85C5A0F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8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2B0F-D7DE-4D76-89C2-F710EEC7D2F5}" type="datetimeFigureOut">
              <a:rPr lang="en-US" smtClean="0"/>
              <a:t>27/5/2024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7545-2272-419C-BCC4-2B85C5A0F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69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2B0F-D7DE-4D76-89C2-F710EEC7D2F5}" type="datetimeFigureOut">
              <a:rPr lang="en-US" smtClean="0"/>
              <a:t>27/5/2024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7545-2272-419C-BCC4-2B85C5A0F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2B0F-D7DE-4D76-89C2-F710EEC7D2F5}" type="datetimeFigureOut">
              <a:rPr lang="en-US" smtClean="0"/>
              <a:t>27/5/2024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7545-2272-419C-BCC4-2B85C5A0F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6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2B0F-D7DE-4D76-89C2-F710EEC7D2F5}" type="datetimeFigureOut">
              <a:rPr lang="en-US" smtClean="0"/>
              <a:t>27/5/2024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7545-2272-419C-BCC4-2B85C5A0F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55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B2B0F-D7DE-4D76-89C2-F710EEC7D2F5}" type="datetimeFigureOut">
              <a:rPr lang="en-US" smtClean="0"/>
              <a:t>27/5/2024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67545-2272-419C-BCC4-2B85C5A0F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1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1.png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6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4.png"/><Relationship Id="rId5" Type="http://schemas.microsoft.com/office/2007/relationships/media" Target="../media/media3.mp3"/><Relationship Id="rId15" Type="http://schemas.microsoft.com/office/2007/relationships/hdphoto" Target="../media/hdphoto1.wdp"/><Relationship Id="rId10" Type="http://schemas.openxmlformats.org/officeDocument/2006/relationships/notesSlide" Target="../notesSlides/notesSlide13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0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9.png"/><Relationship Id="rId5" Type="http://schemas.microsoft.com/office/2007/relationships/media" Target="../media/media3.mp3"/><Relationship Id="rId15" Type="http://schemas.microsoft.com/office/2007/relationships/hdphoto" Target="../media/hdphoto1.wdp"/><Relationship Id="rId10" Type="http://schemas.openxmlformats.org/officeDocument/2006/relationships/image" Target="../media/image18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microsoft.com/office/2007/relationships/hdphoto" Target="../media/hdphoto1.wdp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8.png"/><Relationship Id="rId5" Type="http://schemas.microsoft.com/office/2007/relationships/media" Target="../media/media3.mp3"/><Relationship Id="rId15" Type="http://schemas.openxmlformats.org/officeDocument/2006/relationships/image" Target="../media/image17.png"/><Relationship Id="rId10" Type="http://schemas.openxmlformats.org/officeDocument/2006/relationships/notesSlide" Target="../notesSlides/notesSlide14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0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4.png"/><Relationship Id="rId5" Type="http://schemas.microsoft.com/office/2007/relationships/media" Target="../media/media3.mp3"/><Relationship Id="rId15" Type="http://schemas.microsoft.com/office/2007/relationships/hdphoto" Target="../media/hdphoto1.wdp"/><Relationship Id="rId10" Type="http://schemas.openxmlformats.org/officeDocument/2006/relationships/image" Target="../media/image18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0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9.png"/><Relationship Id="rId5" Type="http://schemas.microsoft.com/office/2007/relationships/media" Target="../media/media3.mp3"/><Relationship Id="rId15" Type="http://schemas.microsoft.com/office/2007/relationships/hdphoto" Target="../media/hdphoto1.wdp"/><Relationship Id="rId10" Type="http://schemas.openxmlformats.org/officeDocument/2006/relationships/image" Target="../media/image18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microsoft.com/office/2007/relationships/hdphoto" Target="../media/hdphoto1.wdp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8.png"/><Relationship Id="rId5" Type="http://schemas.microsoft.com/office/2007/relationships/media" Target="../media/media3.mp3"/><Relationship Id="rId15" Type="http://schemas.openxmlformats.org/officeDocument/2006/relationships/image" Target="../media/image17.png"/><Relationship Id="rId10" Type="http://schemas.openxmlformats.org/officeDocument/2006/relationships/notesSlide" Target="../notesSlides/notesSlide15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1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8E36C2-7956-AA64-89B4-94914CDCE355}"/>
              </a:ext>
            </a:extLst>
          </p:cNvPr>
          <p:cNvSpPr txBox="1"/>
          <p:nvPr/>
        </p:nvSpPr>
        <p:spPr>
          <a:xfrm>
            <a:off x="0" y="448270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vi-VN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209800"/>
            <a:ext cx="838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just"/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1416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mountain, green, plant&#10;&#10;Description automatically generated">
            <a:extLst>
              <a:ext uri="{FF2B5EF4-FFF2-40B4-BE49-F238E27FC236}">
                <a16:creationId xmlns:a16="http://schemas.microsoft.com/office/drawing/2014/main" id="{CF19214E-60AF-6F05-B232-CEF0BCBD4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547488" y="6934888"/>
            <a:ext cx="4614533" cy="7566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94" name="Group 93">
            <a:extLst>
              <a:ext uri="{FF2B5EF4-FFF2-40B4-BE49-F238E27FC236}">
                <a16:creationId xmlns:a16="http://schemas.microsoft.com/office/drawing/2014/main" id="{E6786877-E68C-48FF-8FEA-22E5A38EC568}"/>
              </a:ext>
            </a:extLst>
          </p:cNvPr>
          <p:cNvGrpSpPr/>
          <p:nvPr/>
        </p:nvGrpSpPr>
        <p:grpSpPr>
          <a:xfrm flipH="1">
            <a:off x="10709" y="4648200"/>
            <a:ext cx="2066466" cy="1986730"/>
            <a:chOff x="7497737" y="2209433"/>
            <a:chExt cx="996842" cy="870849"/>
          </a:xfrm>
        </p:grpSpPr>
        <p:sp>
          <p:nvSpPr>
            <p:cNvPr id="11" name="ICON 3">
              <a:extLst>
                <a:ext uri="{FF2B5EF4-FFF2-40B4-BE49-F238E27FC236}">
                  <a16:creationId xmlns:a16="http://schemas.microsoft.com/office/drawing/2014/main" id="{82B2D32D-16C5-4F94-A7C3-B7F7A2F7DDF0}"/>
                </a:ext>
              </a:extLst>
            </p:cNvPr>
            <p:cNvSpPr/>
            <p:nvPr/>
          </p:nvSpPr>
          <p:spPr>
            <a:xfrm>
              <a:off x="8303759" y="2730208"/>
              <a:ext cx="190820" cy="201109"/>
            </a:xfrm>
            <a:prstGeom prst="ellipse">
              <a:avLst/>
            </a:prstGeom>
            <a:solidFill>
              <a:srgbClr val="1C6E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#9Slide03 SFU Futura_12" panose="00000400000000000000" pitchFamily="2" charset="0"/>
              </a:endParaRPr>
            </a:p>
          </p:txBody>
        </p:sp>
        <p:sp>
          <p:nvSpPr>
            <p:cNvPr id="13" name="ICON 2">
              <a:extLst>
                <a:ext uri="{FF2B5EF4-FFF2-40B4-BE49-F238E27FC236}">
                  <a16:creationId xmlns:a16="http://schemas.microsoft.com/office/drawing/2014/main" id="{1370FC6E-3B8C-43E2-A67B-B5282AB165FF}"/>
                </a:ext>
              </a:extLst>
            </p:cNvPr>
            <p:cNvSpPr/>
            <p:nvPr/>
          </p:nvSpPr>
          <p:spPr>
            <a:xfrm>
              <a:off x="7516559" y="2241301"/>
              <a:ext cx="116924" cy="120666"/>
            </a:xfrm>
            <a:prstGeom prst="ellipse">
              <a:avLst/>
            </a:prstGeom>
            <a:solidFill>
              <a:srgbClr val="1C6E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#9Slide03 SFU Futura_12" panose="00000400000000000000" pitchFamily="2" charset="0"/>
              </a:endParaRPr>
            </a:p>
          </p:txBody>
        </p:sp>
        <p:sp>
          <p:nvSpPr>
            <p:cNvPr id="21" name="ICON 1">
              <a:extLst>
                <a:ext uri="{FF2B5EF4-FFF2-40B4-BE49-F238E27FC236}">
                  <a16:creationId xmlns:a16="http://schemas.microsoft.com/office/drawing/2014/main" id="{7E8E08D0-1E0E-42E7-8981-320FA9875B2B}"/>
                </a:ext>
              </a:extLst>
            </p:cNvPr>
            <p:cNvSpPr/>
            <p:nvPr/>
          </p:nvSpPr>
          <p:spPr bwMode="auto">
            <a:xfrm>
              <a:off x="7497737" y="2209433"/>
              <a:ext cx="845767" cy="870849"/>
            </a:xfrm>
            <a:prstGeom prst="ellipse">
              <a:avLst/>
            </a:prstGeom>
            <a:solidFill>
              <a:srgbClr val="679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#9Slide03 SFU Futura_12" panose="00000400000000000000" pitchFamily="2" charset="0"/>
              </a:endParaRPr>
            </a:p>
          </p:txBody>
        </p:sp>
        <p:pic>
          <p:nvPicPr>
            <p:cNvPr id="93" name="Picture 92" descr="A picture containing indoor, toy, plastic, automaton&#10;&#10;Description automatically generated">
              <a:extLst>
                <a:ext uri="{FF2B5EF4-FFF2-40B4-BE49-F238E27FC236}">
                  <a16:creationId xmlns:a16="http://schemas.microsoft.com/office/drawing/2014/main" id="{EA08953E-FAA4-4085-B980-995816D7F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3483" y="2371569"/>
              <a:ext cx="660177" cy="577655"/>
            </a:xfrm>
            <a:prstGeom prst="rect">
              <a:avLst/>
            </a:prstGeom>
          </p:spPr>
        </p:pic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F1FBC81-2DA3-465E-983C-0D3DCE5A361A}"/>
              </a:ext>
            </a:extLst>
          </p:cNvPr>
          <p:cNvSpPr/>
          <p:nvPr/>
        </p:nvSpPr>
        <p:spPr>
          <a:xfrm>
            <a:off x="3349257" y="2154866"/>
            <a:ext cx="1839431" cy="751367"/>
          </a:xfrm>
          <a:custGeom>
            <a:avLst/>
            <a:gdLst>
              <a:gd name="connsiteX0" fmla="*/ 0 w 1935125"/>
              <a:gd name="connsiteY0" fmla="*/ 563525 h 563525"/>
              <a:gd name="connsiteX1" fmla="*/ 531628 w 1935125"/>
              <a:gd name="connsiteY1" fmla="*/ 0 h 563525"/>
              <a:gd name="connsiteX2" fmla="*/ 1935125 w 1935125"/>
              <a:gd name="connsiteY2" fmla="*/ 0 h 56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5125" h="563525">
                <a:moveTo>
                  <a:pt x="0" y="563525"/>
                </a:moveTo>
                <a:lnTo>
                  <a:pt x="531628" y="0"/>
                </a:lnTo>
                <a:lnTo>
                  <a:pt x="1935125" y="0"/>
                </a:ln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41EF6B0-A9E2-1432-D6AB-2005A153A7CE}"/>
              </a:ext>
            </a:extLst>
          </p:cNvPr>
          <p:cNvSpPr/>
          <p:nvPr/>
        </p:nvSpPr>
        <p:spPr>
          <a:xfrm>
            <a:off x="5176543" y="2074126"/>
            <a:ext cx="102715" cy="1369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Top Corners One Rounded and One Snipped 17">
            <a:extLst>
              <a:ext uri="{FF2B5EF4-FFF2-40B4-BE49-F238E27FC236}">
                <a16:creationId xmlns:a16="http://schemas.microsoft.com/office/drawing/2014/main" id="{EA666CA9-F961-DC03-AA2F-E8EC2C241A6E}"/>
              </a:ext>
            </a:extLst>
          </p:cNvPr>
          <p:cNvSpPr/>
          <p:nvPr/>
        </p:nvSpPr>
        <p:spPr>
          <a:xfrm>
            <a:off x="53166" y="72029"/>
            <a:ext cx="8938434" cy="731520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B3B3B3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nl-NL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CÁC KHU SINH HỌC CHỦ YẾU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54978144"/>
              </p:ext>
            </p:extLst>
          </p:nvPr>
        </p:nvGraphicFramePr>
        <p:xfrm>
          <a:off x="2133600" y="1295400"/>
          <a:ext cx="6934224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27689236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967706"/>
              </p:ext>
            </p:extLst>
          </p:nvPr>
        </p:nvGraphicFramePr>
        <p:xfrm>
          <a:off x="97464" y="1110400"/>
          <a:ext cx="8963846" cy="564877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481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1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TRẠM</a:t>
                      </a:r>
                      <a:r>
                        <a:rPr lang="en-US" sz="2400" b="1" kern="0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</a:t>
                      </a:r>
                      <a:endParaRPr lang="en-US" sz="2400" b="1" kern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C0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4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r>
                        <a:rPr lang="en-US" sz="24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45.2 </a:t>
                      </a:r>
                      <a:r>
                        <a:rPr lang="en-US" sz="24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hãy</a:t>
                      </a:r>
                      <a:r>
                        <a:rPr lang="en-US" sz="24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4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4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endParaRPr lang="en-US" sz="2400" kern="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-45720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AutoNum type="arabicPeriod"/>
                      </a:pPr>
                      <a:r>
                        <a:rPr lang="en-US" sz="24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24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khu</a:t>
                      </a:r>
                      <a:r>
                        <a:rPr lang="en-US" sz="24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4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4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4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cạn</a:t>
                      </a:r>
                      <a:r>
                        <a:rPr lang="en-US" sz="24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lang="en-US" sz="24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24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do </a:t>
                      </a:r>
                      <a:r>
                        <a:rPr lang="en-US" sz="24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4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yếu</a:t>
                      </a:r>
                      <a:r>
                        <a:rPr lang="en-US" sz="24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</a:t>
                      </a:r>
                      <a:r>
                        <a:rPr lang="en-US" sz="24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4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quyết</a:t>
                      </a:r>
                      <a:r>
                        <a:rPr lang="en-US" sz="24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lang="en-US" sz="24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2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………………………………………………………………………….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4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en-US" sz="24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Dựa</a:t>
                      </a:r>
                      <a:r>
                        <a:rPr lang="en-US" sz="24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sz="24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4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yếu</a:t>
                      </a:r>
                      <a:r>
                        <a:rPr lang="en-US" sz="24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</a:t>
                      </a:r>
                      <a:r>
                        <a:rPr lang="en-US" sz="24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đó</a:t>
                      </a:r>
                      <a:r>
                        <a:rPr lang="en-US" sz="24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khu</a:t>
                      </a:r>
                      <a:r>
                        <a:rPr lang="en-US" sz="24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4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4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4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cạn</a:t>
                      </a:r>
                      <a:r>
                        <a:rPr lang="en-US" sz="24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chia </a:t>
                      </a:r>
                      <a:r>
                        <a:rPr lang="en-US" sz="24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4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4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4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4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…………………………………………………………………………</a:t>
                      </a:r>
                      <a:endParaRPr lang="en-US" sz="2400" kern="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4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38100" cap="flat" cmpd="sng" algn="ctr">
                      <a:solidFill>
                        <a:srgbClr val="C0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28" y="1600200"/>
            <a:ext cx="4393765" cy="503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outdoor, mountain, green, plant&#10;&#10;Description automatically generated">
            <a:extLst>
              <a:ext uri="{FF2B5EF4-FFF2-40B4-BE49-F238E27FC236}">
                <a16:creationId xmlns:a16="http://schemas.microsoft.com/office/drawing/2014/main" id="{CF19214E-60AF-6F05-B232-CEF0BCBD44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617199" y="6934888"/>
            <a:ext cx="4614533" cy="7566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94" name="Group 93">
            <a:extLst>
              <a:ext uri="{FF2B5EF4-FFF2-40B4-BE49-F238E27FC236}">
                <a16:creationId xmlns:a16="http://schemas.microsoft.com/office/drawing/2014/main" id="{E6786877-E68C-48FF-8FEA-22E5A38EC568}"/>
              </a:ext>
            </a:extLst>
          </p:cNvPr>
          <p:cNvGrpSpPr/>
          <p:nvPr/>
        </p:nvGrpSpPr>
        <p:grpSpPr>
          <a:xfrm flipH="1">
            <a:off x="97465" y="1231089"/>
            <a:ext cx="1238975" cy="1588311"/>
            <a:chOff x="7497737" y="2209433"/>
            <a:chExt cx="996842" cy="870849"/>
          </a:xfrm>
        </p:grpSpPr>
        <p:sp>
          <p:nvSpPr>
            <p:cNvPr id="11" name="ICON 3">
              <a:extLst>
                <a:ext uri="{FF2B5EF4-FFF2-40B4-BE49-F238E27FC236}">
                  <a16:creationId xmlns:a16="http://schemas.microsoft.com/office/drawing/2014/main" id="{82B2D32D-16C5-4F94-A7C3-B7F7A2F7DDF0}"/>
                </a:ext>
              </a:extLst>
            </p:cNvPr>
            <p:cNvSpPr/>
            <p:nvPr/>
          </p:nvSpPr>
          <p:spPr>
            <a:xfrm>
              <a:off x="8303759" y="2730208"/>
              <a:ext cx="190820" cy="201109"/>
            </a:xfrm>
            <a:prstGeom prst="ellipse">
              <a:avLst/>
            </a:prstGeom>
            <a:solidFill>
              <a:srgbClr val="1C6E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#9Slide03 SFU Futura_12" panose="00000400000000000000" pitchFamily="2" charset="0"/>
              </a:endParaRPr>
            </a:p>
          </p:txBody>
        </p:sp>
        <p:sp>
          <p:nvSpPr>
            <p:cNvPr id="13" name="ICON 2">
              <a:extLst>
                <a:ext uri="{FF2B5EF4-FFF2-40B4-BE49-F238E27FC236}">
                  <a16:creationId xmlns:a16="http://schemas.microsoft.com/office/drawing/2014/main" id="{1370FC6E-3B8C-43E2-A67B-B5282AB165FF}"/>
                </a:ext>
              </a:extLst>
            </p:cNvPr>
            <p:cNvSpPr/>
            <p:nvPr/>
          </p:nvSpPr>
          <p:spPr>
            <a:xfrm>
              <a:off x="7516559" y="2241301"/>
              <a:ext cx="116924" cy="120666"/>
            </a:xfrm>
            <a:prstGeom prst="ellipse">
              <a:avLst/>
            </a:prstGeom>
            <a:solidFill>
              <a:srgbClr val="1C6E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#9Slide03 SFU Futura_12" panose="00000400000000000000" pitchFamily="2" charset="0"/>
              </a:endParaRPr>
            </a:p>
          </p:txBody>
        </p:sp>
        <p:sp>
          <p:nvSpPr>
            <p:cNvPr id="21" name="ICON 1">
              <a:extLst>
                <a:ext uri="{FF2B5EF4-FFF2-40B4-BE49-F238E27FC236}">
                  <a16:creationId xmlns:a16="http://schemas.microsoft.com/office/drawing/2014/main" id="{7E8E08D0-1E0E-42E7-8981-320FA9875B2B}"/>
                </a:ext>
              </a:extLst>
            </p:cNvPr>
            <p:cNvSpPr/>
            <p:nvPr/>
          </p:nvSpPr>
          <p:spPr bwMode="auto">
            <a:xfrm>
              <a:off x="7497737" y="2209433"/>
              <a:ext cx="845767" cy="870849"/>
            </a:xfrm>
            <a:prstGeom prst="ellipse">
              <a:avLst/>
            </a:prstGeom>
            <a:solidFill>
              <a:srgbClr val="679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#9Slide03 SFU Futura_12" panose="00000400000000000000" pitchFamily="2" charset="0"/>
              </a:endParaRPr>
            </a:p>
          </p:txBody>
        </p:sp>
        <p:pic>
          <p:nvPicPr>
            <p:cNvPr id="93" name="Picture 92" descr="A picture containing indoor, toy, plastic, automaton&#10;&#10;Description automatically generated">
              <a:extLst>
                <a:ext uri="{FF2B5EF4-FFF2-40B4-BE49-F238E27FC236}">
                  <a16:creationId xmlns:a16="http://schemas.microsoft.com/office/drawing/2014/main" id="{EA08953E-FAA4-4085-B980-995816D7F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3483" y="2371569"/>
              <a:ext cx="660177" cy="577655"/>
            </a:xfrm>
            <a:prstGeom prst="rect">
              <a:avLst/>
            </a:prstGeom>
          </p:spPr>
        </p:pic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F1FBC81-2DA3-465E-983C-0D3DCE5A361A}"/>
              </a:ext>
            </a:extLst>
          </p:cNvPr>
          <p:cNvSpPr/>
          <p:nvPr/>
        </p:nvSpPr>
        <p:spPr>
          <a:xfrm>
            <a:off x="3418968" y="2154866"/>
            <a:ext cx="1839431" cy="751367"/>
          </a:xfrm>
          <a:custGeom>
            <a:avLst/>
            <a:gdLst>
              <a:gd name="connsiteX0" fmla="*/ 0 w 1935125"/>
              <a:gd name="connsiteY0" fmla="*/ 563525 h 563525"/>
              <a:gd name="connsiteX1" fmla="*/ 531628 w 1935125"/>
              <a:gd name="connsiteY1" fmla="*/ 0 h 563525"/>
              <a:gd name="connsiteX2" fmla="*/ 1935125 w 1935125"/>
              <a:gd name="connsiteY2" fmla="*/ 0 h 56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5125" h="563525">
                <a:moveTo>
                  <a:pt x="0" y="563525"/>
                </a:moveTo>
                <a:lnTo>
                  <a:pt x="531628" y="0"/>
                </a:lnTo>
                <a:lnTo>
                  <a:pt x="1935125" y="0"/>
                </a:ln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41EF6B0-A9E2-1432-D6AB-2005A153A7CE}"/>
              </a:ext>
            </a:extLst>
          </p:cNvPr>
          <p:cNvSpPr/>
          <p:nvPr/>
        </p:nvSpPr>
        <p:spPr>
          <a:xfrm>
            <a:off x="5246254" y="2074126"/>
            <a:ext cx="102715" cy="1369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Top Corners One Rounded and One Snipped 17">
            <a:extLst>
              <a:ext uri="{FF2B5EF4-FFF2-40B4-BE49-F238E27FC236}">
                <a16:creationId xmlns:a16="http://schemas.microsoft.com/office/drawing/2014/main" id="{EA666CA9-F961-DC03-AA2F-E8EC2C241A6E}"/>
              </a:ext>
            </a:extLst>
          </p:cNvPr>
          <p:cNvSpPr/>
          <p:nvPr/>
        </p:nvSpPr>
        <p:spPr>
          <a:xfrm>
            <a:off x="122877" y="72029"/>
            <a:ext cx="8938434" cy="731520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B3B3B3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nl-NL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CÁC KHU SINH HỌC CHỦ YẾU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11706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629201"/>
              </p:ext>
            </p:extLst>
          </p:nvPr>
        </p:nvGraphicFramePr>
        <p:xfrm>
          <a:off x="97464" y="1110400"/>
          <a:ext cx="8963846" cy="524814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963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800" b="1" kern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TRẠM</a:t>
                      </a:r>
                      <a:r>
                        <a:rPr lang="en-US" sz="2800" b="1" kern="0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</a:t>
                      </a:r>
                      <a:endParaRPr lang="en-US" sz="2800" b="1" kern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Hãy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trình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bày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cách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phân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bố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sinh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vật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ở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khu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sinh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học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nước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ngọt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          </a:r>
                    </a:p>
                    <a:p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Lấy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ví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dụ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về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sinh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vật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ở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khu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sinh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học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nước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ngọt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………………………………………………………………………………………………………………………………………………………………………………</a:t>
                      </a:r>
                      <a:r>
                        <a:rPr lang="en-US" sz="2800" kern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………………</a:t>
                      </a:r>
                    </a:p>
                    <a:p>
                      <a:endParaRPr lang="en-US" sz="2800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 descr="A picture containing outdoor, mountain, green, plant&#10;&#10;Description automatically generated">
            <a:extLst>
              <a:ext uri="{FF2B5EF4-FFF2-40B4-BE49-F238E27FC236}">
                <a16:creationId xmlns:a16="http://schemas.microsoft.com/office/drawing/2014/main" id="{CF19214E-60AF-6F05-B232-CEF0BCBD4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617199" y="6934888"/>
            <a:ext cx="4614533" cy="7566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241EF6B0-A9E2-1432-D6AB-2005A153A7CE}"/>
              </a:ext>
            </a:extLst>
          </p:cNvPr>
          <p:cNvSpPr/>
          <p:nvPr/>
        </p:nvSpPr>
        <p:spPr>
          <a:xfrm>
            <a:off x="5246254" y="2074126"/>
            <a:ext cx="102715" cy="1369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Top Corners One Rounded and One Snipped 17">
            <a:extLst>
              <a:ext uri="{FF2B5EF4-FFF2-40B4-BE49-F238E27FC236}">
                <a16:creationId xmlns:a16="http://schemas.microsoft.com/office/drawing/2014/main" id="{EA666CA9-F961-DC03-AA2F-E8EC2C241A6E}"/>
              </a:ext>
            </a:extLst>
          </p:cNvPr>
          <p:cNvSpPr/>
          <p:nvPr/>
        </p:nvSpPr>
        <p:spPr>
          <a:xfrm>
            <a:off x="122877" y="72029"/>
            <a:ext cx="8938434" cy="731520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B3B3B3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nl-NL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CÁC KHU SINH HỌC CHỦ YẾU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780249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046115"/>
              </p:ext>
            </p:extLst>
          </p:nvPr>
        </p:nvGraphicFramePr>
        <p:xfrm>
          <a:off x="97464" y="1110400"/>
          <a:ext cx="8963846" cy="563549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481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1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800" b="1" kern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TRẠM</a:t>
                      </a:r>
                      <a:r>
                        <a:rPr lang="en-US" sz="2800" b="1" kern="0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</a:t>
                      </a:r>
                      <a:endParaRPr lang="en-US" sz="2800" b="1" kern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C0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Quan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sát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Hình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45.3,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nghiên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cứu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SGK,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thảo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luận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nhóm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hãy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cho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biết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</a:p>
                    <a:p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Hãy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trình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bày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cách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phân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bố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sinh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vật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ở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khu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sinh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học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biển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………………………………</a:t>
                      </a:r>
                    </a:p>
                    <a:p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………………………………</a:t>
                      </a:r>
                    </a:p>
                    <a:p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……………………………..</a:t>
                      </a:r>
                    </a:p>
                    <a:p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Lấy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ví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dụ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về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sinh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vật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ở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khu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sinh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học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biển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……………………………</a:t>
                      </a:r>
                    </a:p>
                    <a:p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………………………………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800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38100" cap="flat" cmpd="sng" algn="ctr">
                      <a:solidFill>
                        <a:srgbClr val="C0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F1FBC81-2DA3-465E-983C-0D3DCE5A361A}"/>
              </a:ext>
            </a:extLst>
          </p:cNvPr>
          <p:cNvSpPr/>
          <p:nvPr/>
        </p:nvSpPr>
        <p:spPr>
          <a:xfrm>
            <a:off x="3418968" y="2154866"/>
            <a:ext cx="1839431" cy="751367"/>
          </a:xfrm>
          <a:custGeom>
            <a:avLst/>
            <a:gdLst>
              <a:gd name="connsiteX0" fmla="*/ 0 w 1935125"/>
              <a:gd name="connsiteY0" fmla="*/ 563525 h 563525"/>
              <a:gd name="connsiteX1" fmla="*/ 531628 w 1935125"/>
              <a:gd name="connsiteY1" fmla="*/ 0 h 563525"/>
              <a:gd name="connsiteX2" fmla="*/ 1935125 w 1935125"/>
              <a:gd name="connsiteY2" fmla="*/ 0 h 56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5125" h="563525">
                <a:moveTo>
                  <a:pt x="0" y="563525"/>
                </a:moveTo>
                <a:lnTo>
                  <a:pt x="531628" y="0"/>
                </a:lnTo>
                <a:lnTo>
                  <a:pt x="1935125" y="0"/>
                </a:ln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Top Corners One Rounded and One Snipped 17">
            <a:extLst>
              <a:ext uri="{FF2B5EF4-FFF2-40B4-BE49-F238E27FC236}">
                <a16:creationId xmlns:a16="http://schemas.microsoft.com/office/drawing/2014/main" id="{EA666CA9-F961-DC03-AA2F-E8EC2C241A6E}"/>
              </a:ext>
            </a:extLst>
          </p:cNvPr>
          <p:cNvSpPr/>
          <p:nvPr/>
        </p:nvSpPr>
        <p:spPr>
          <a:xfrm>
            <a:off x="122877" y="72029"/>
            <a:ext cx="8938434" cy="731520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B3B3B3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nl-NL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CÁC KHU SINH HỌC CHỦ YẾU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94" y="1526803"/>
            <a:ext cx="4350599" cy="510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6549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mountain, green, plant&#10;&#10;Description automatically generated">
            <a:extLst>
              <a:ext uri="{FF2B5EF4-FFF2-40B4-BE49-F238E27FC236}">
                <a16:creationId xmlns:a16="http://schemas.microsoft.com/office/drawing/2014/main" id="{CF19214E-60AF-6F05-B232-CEF0BCBD4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547488" y="6934888"/>
            <a:ext cx="4614533" cy="7566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F1FBC81-2DA3-465E-983C-0D3DCE5A361A}"/>
              </a:ext>
            </a:extLst>
          </p:cNvPr>
          <p:cNvSpPr/>
          <p:nvPr/>
        </p:nvSpPr>
        <p:spPr>
          <a:xfrm>
            <a:off x="3349257" y="2154866"/>
            <a:ext cx="1839431" cy="751367"/>
          </a:xfrm>
          <a:custGeom>
            <a:avLst/>
            <a:gdLst>
              <a:gd name="connsiteX0" fmla="*/ 0 w 1935125"/>
              <a:gd name="connsiteY0" fmla="*/ 563525 h 563525"/>
              <a:gd name="connsiteX1" fmla="*/ 531628 w 1935125"/>
              <a:gd name="connsiteY1" fmla="*/ 0 h 563525"/>
              <a:gd name="connsiteX2" fmla="*/ 1935125 w 1935125"/>
              <a:gd name="connsiteY2" fmla="*/ 0 h 56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5125" h="563525">
                <a:moveTo>
                  <a:pt x="0" y="563525"/>
                </a:moveTo>
                <a:lnTo>
                  <a:pt x="531628" y="0"/>
                </a:lnTo>
                <a:lnTo>
                  <a:pt x="1935125" y="0"/>
                </a:ln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41EF6B0-A9E2-1432-D6AB-2005A153A7CE}"/>
              </a:ext>
            </a:extLst>
          </p:cNvPr>
          <p:cNvSpPr/>
          <p:nvPr/>
        </p:nvSpPr>
        <p:spPr>
          <a:xfrm>
            <a:off x="5176543" y="2074126"/>
            <a:ext cx="102715" cy="1369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Top Corners One Rounded and One Snipped 17">
            <a:extLst>
              <a:ext uri="{FF2B5EF4-FFF2-40B4-BE49-F238E27FC236}">
                <a16:creationId xmlns:a16="http://schemas.microsoft.com/office/drawing/2014/main" id="{EA666CA9-F961-DC03-AA2F-E8EC2C241A6E}"/>
              </a:ext>
            </a:extLst>
          </p:cNvPr>
          <p:cNvSpPr/>
          <p:nvPr/>
        </p:nvSpPr>
        <p:spPr>
          <a:xfrm>
            <a:off x="53166" y="72029"/>
            <a:ext cx="8938434" cy="731520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B3B3B3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nl-NL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CÁC KHU SINH HỌC CHỦ YẾU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167" y="838200"/>
            <a:ext cx="91088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9" name="Rectangle 8"/>
          <p:cNvSpPr/>
          <p:nvPr/>
        </p:nvSpPr>
        <p:spPr>
          <a:xfrm>
            <a:off x="111346" y="2886740"/>
            <a:ext cx="91088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827901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mountain, green, plant&#10;&#10;Description automatically generated">
            <a:extLst>
              <a:ext uri="{FF2B5EF4-FFF2-40B4-BE49-F238E27FC236}">
                <a16:creationId xmlns:a16="http://schemas.microsoft.com/office/drawing/2014/main" id="{CF19214E-60AF-6F05-B232-CEF0BCBD4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547488" y="6934888"/>
            <a:ext cx="4614533" cy="7566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F1FBC81-2DA3-465E-983C-0D3DCE5A361A}"/>
              </a:ext>
            </a:extLst>
          </p:cNvPr>
          <p:cNvSpPr/>
          <p:nvPr/>
        </p:nvSpPr>
        <p:spPr>
          <a:xfrm>
            <a:off x="3349257" y="2154866"/>
            <a:ext cx="1839431" cy="751367"/>
          </a:xfrm>
          <a:custGeom>
            <a:avLst/>
            <a:gdLst>
              <a:gd name="connsiteX0" fmla="*/ 0 w 1935125"/>
              <a:gd name="connsiteY0" fmla="*/ 563525 h 563525"/>
              <a:gd name="connsiteX1" fmla="*/ 531628 w 1935125"/>
              <a:gd name="connsiteY1" fmla="*/ 0 h 563525"/>
              <a:gd name="connsiteX2" fmla="*/ 1935125 w 1935125"/>
              <a:gd name="connsiteY2" fmla="*/ 0 h 56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5125" h="563525">
                <a:moveTo>
                  <a:pt x="0" y="563525"/>
                </a:moveTo>
                <a:lnTo>
                  <a:pt x="531628" y="0"/>
                </a:lnTo>
                <a:lnTo>
                  <a:pt x="1935125" y="0"/>
                </a:ln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41EF6B0-A9E2-1432-D6AB-2005A153A7CE}"/>
              </a:ext>
            </a:extLst>
          </p:cNvPr>
          <p:cNvSpPr/>
          <p:nvPr/>
        </p:nvSpPr>
        <p:spPr>
          <a:xfrm>
            <a:off x="5176543" y="2074126"/>
            <a:ext cx="102715" cy="1369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Top Corners One Rounded and One Snipped 17">
            <a:extLst>
              <a:ext uri="{FF2B5EF4-FFF2-40B4-BE49-F238E27FC236}">
                <a16:creationId xmlns:a16="http://schemas.microsoft.com/office/drawing/2014/main" id="{EA666CA9-F961-DC03-AA2F-E8EC2C241A6E}"/>
              </a:ext>
            </a:extLst>
          </p:cNvPr>
          <p:cNvSpPr/>
          <p:nvPr/>
        </p:nvSpPr>
        <p:spPr>
          <a:xfrm>
            <a:off x="53166" y="72029"/>
            <a:ext cx="8938434" cy="731520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B3B3B3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nl-NL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CÁC KHU SINH HỌC CHỦ YẾU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066800"/>
            <a:ext cx="8763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+ Theo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+ Theo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92345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241EF6B0-A9E2-1432-D6AB-2005A153A7CE}"/>
              </a:ext>
            </a:extLst>
          </p:cNvPr>
          <p:cNvSpPr/>
          <p:nvPr/>
        </p:nvSpPr>
        <p:spPr>
          <a:xfrm>
            <a:off x="5176543" y="2074126"/>
            <a:ext cx="102715" cy="1369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24B8FF-F125-DAD8-47FE-DB4DF3C9A81D}"/>
              </a:ext>
            </a:extLst>
          </p:cNvPr>
          <p:cNvSpPr txBox="1"/>
          <p:nvPr/>
        </p:nvSpPr>
        <p:spPr>
          <a:xfrm>
            <a:off x="2286000" y="0"/>
            <a:ext cx="5276577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LUYỆN TẬP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任意多边形 13">
            <a:extLst>
              <a:ext uri="{FF2B5EF4-FFF2-40B4-BE49-F238E27FC236}">
                <a16:creationId xmlns:a16="http://schemas.microsoft.com/office/drawing/2014/main" id="{3256C96A-9606-5CCF-214E-BC4E34451187}"/>
              </a:ext>
            </a:extLst>
          </p:cNvPr>
          <p:cNvSpPr/>
          <p:nvPr/>
        </p:nvSpPr>
        <p:spPr>
          <a:xfrm rot="16200000">
            <a:off x="1297886" y="-907116"/>
            <a:ext cx="6548953" cy="9144723"/>
          </a:xfrm>
          <a:custGeom>
            <a:avLst/>
            <a:gdLst>
              <a:gd name="connsiteX0" fmla="*/ 1376218 w 1385455"/>
              <a:gd name="connsiteY0" fmla="*/ 794328 h 3205018"/>
              <a:gd name="connsiteX1" fmla="*/ 1376218 w 1385455"/>
              <a:gd name="connsiteY1" fmla="*/ 0 h 3205018"/>
              <a:gd name="connsiteX2" fmla="*/ 0 w 1385455"/>
              <a:gd name="connsiteY2" fmla="*/ 0 h 3205018"/>
              <a:gd name="connsiteX3" fmla="*/ 0 w 1385455"/>
              <a:gd name="connsiteY3" fmla="*/ 3205018 h 3205018"/>
              <a:gd name="connsiteX4" fmla="*/ 1385455 w 1385455"/>
              <a:gd name="connsiteY4" fmla="*/ 3205018 h 3205018"/>
              <a:gd name="connsiteX5" fmla="*/ 1385455 w 1385455"/>
              <a:gd name="connsiteY5" fmla="*/ 2660073 h 320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5455" h="3205018">
                <a:moveTo>
                  <a:pt x="1376218" y="794328"/>
                </a:moveTo>
                <a:lnTo>
                  <a:pt x="1376218" y="0"/>
                </a:lnTo>
                <a:lnTo>
                  <a:pt x="0" y="0"/>
                </a:lnTo>
                <a:lnTo>
                  <a:pt x="0" y="3205018"/>
                </a:lnTo>
                <a:lnTo>
                  <a:pt x="1385455" y="3205018"/>
                </a:lnTo>
                <a:lnTo>
                  <a:pt x="1385455" y="2660073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C3300"/>
              </a:solidFill>
            </a:endParaRPr>
          </a:p>
        </p:txBody>
      </p:sp>
      <p:pic>
        <p:nvPicPr>
          <p:cNvPr id="34" name="Question">
            <a:hlinkClick r:id="" action="ppaction://media"/>
            <a:extLst>
              <a:ext uri="{FF2B5EF4-FFF2-40B4-BE49-F238E27FC236}">
                <a16:creationId xmlns:a16="http://schemas.microsoft.com/office/drawing/2014/main" id="{F3853C77-8CB5-91D2-55C0-3E58E2B878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863860"/>
            <a:ext cx="365522" cy="487363"/>
          </a:xfrm>
          <a:prstGeom prst="rect">
            <a:avLst/>
          </a:prstGeom>
        </p:spPr>
      </p:pic>
      <p:pic>
        <p:nvPicPr>
          <p:cNvPr id="35" name="Final Answer">
            <a:hlinkClick r:id="" action="ppaction://media"/>
            <a:extLst>
              <a:ext uri="{FF2B5EF4-FFF2-40B4-BE49-F238E27FC236}">
                <a16:creationId xmlns:a16="http://schemas.microsoft.com/office/drawing/2014/main" id="{C48F59EE-C96D-D69A-30FC-5A1D14324B4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478693"/>
            <a:ext cx="365522" cy="487363"/>
          </a:xfrm>
          <a:prstGeom prst="rect">
            <a:avLst/>
          </a:prstGeom>
        </p:spPr>
      </p:pic>
      <p:pic>
        <p:nvPicPr>
          <p:cNvPr id="36" name="Win">
            <a:hlinkClick r:id="" action="ppaction://media"/>
            <a:extLst>
              <a:ext uri="{FF2B5EF4-FFF2-40B4-BE49-F238E27FC236}">
                <a16:creationId xmlns:a16="http://schemas.microsoft.com/office/drawing/2014/main" id="{73173D97-EE75-13BB-B425-F12139D9181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2074156"/>
            <a:ext cx="365522" cy="487363"/>
          </a:xfrm>
          <a:prstGeom prst="rect">
            <a:avLst/>
          </a:prstGeom>
        </p:spPr>
      </p:pic>
      <p:pic>
        <p:nvPicPr>
          <p:cNvPr id="37" name="Lose">
            <a:hlinkClick r:id="" action="ppaction://media"/>
            <a:extLst>
              <a:ext uri="{FF2B5EF4-FFF2-40B4-BE49-F238E27FC236}">
                <a16:creationId xmlns:a16="http://schemas.microsoft.com/office/drawing/2014/main" id="{DC887548-793F-52FF-D3DC-B540A3DD29A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2630412"/>
            <a:ext cx="365522" cy="487363"/>
          </a:xfrm>
          <a:prstGeom prst="rect">
            <a:avLst/>
          </a:prstGeom>
        </p:spPr>
      </p:pic>
      <p:sp>
        <p:nvSpPr>
          <p:cNvPr id="38" name="Rounded Rectangle 1">
            <a:extLst>
              <a:ext uri="{FF2B5EF4-FFF2-40B4-BE49-F238E27FC236}">
                <a16:creationId xmlns:a16="http://schemas.microsoft.com/office/drawing/2014/main" id="{413F4B0A-75A3-D00D-C3B9-0C94ABEE34AB}"/>
              </a:ext>
            </a:extLst>
          </p:cNvPr>
          <p:cNvSpPr/>
          <p:nvPr/>
        </p:nvSpPr>
        <p:spPr>
          <a:xfrm>
            <a:off x="4664567" y="1140111"/>
            <a:ext cx="4174634" cy="562130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 descr="A picture containing chain, picture frame&#10;&#10;Description automatically generated">
            <a:extLst>
              <a:ext uri="{FF2B5EF4-FFF2-40B4-BE49-F238E27FC236}">
                <a16:creationId xmlns:a16="http://schemas.microsoft.com/office/drawing/2014/main" id="{B21DC5C9-7A29-C78E-9154-6ADAB4FA361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7" y="718098"/>
            <a:ext cx="4711834" cy="6301349"/>
          </a:xfrm>
          <a:prstGeom prst="rect">
            <a:avLst/>
          </a:prstGeom>
        </p:spPr>
      </p:pic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906E1060-F259-DF6B-458B-F32FB65DBB3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36" y="1544437"/>
            <a:ext cx="3551496" cy="47353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827137-6365-9615-7C05-B9AF679175A2}"/>
              </a:ext>
            </a:extLst>
          </p:cNvPr>
          <p:cNvSpPr txBox="1"/>
          <p:nvPr/>
        </p:nvSpPr>
        <p:spPr>
          <a:xfrm>
            <a:off x="882877" y="2317838"/>
            <a:ext cx="30245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 LÀ </a:t>
            </a:r>
          </a:p>
          <a:p>
            <a:pPr algn="ctr"/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TRÙM ĐIỂM</a:t>
            </a:r>
          </a:p>
        </p:txBody>
      </p:sp>
      <p:pic>
        <p:nvPicPr>
          <p:cNvPr id="39" name="Picture 38" descr="A picture containing leaf, vector graphics, clipart&#10;&#10;Description automatically generated">
            <a:extLst>
              <a:ext uri="{FF2B5EF4-FFF2-40B4-BE49-F238E27FC236}">
                <a16:creationId xmlns:a16="http://schemas.microsoft.com/office/drawing/2014/main" id="{E62C1AF9-918A-7C8C-831C-C4D035FB8A5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372" y="4191675"/>
            <a:ext cx="1275825" cy="1636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82792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022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734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22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906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22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906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022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906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FC9948-751E-F9F7-8900-F62FC5B20A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6" name="Picture 35" descr="A picture containing chain, picture frame&#10;&#10;Description automatically generated">
            <a:extLst>
              <a:ext uri="{FF2B5EF4-FFF2-40B4-BE49-F238E27FC236}">
                <a16:creationId xmlns:a16="http://schemas.microsoft.com/office/drawing/2014/main" id="{3C79525A-4FAA-5741-4A44-3D3195FE4A2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198" y="-304800"/>
            <a:ext cx="3077465" cy="4115635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9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30" y="3584278"/>
            <a:ext cx="8154143" cy="125193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023193" y="3640711"/>
            <a:ext cx="7037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1: 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..........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04749" y="5094963"/>
            <a:ext cx="393733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04749" y="5958224"/>
            <a:ext cx="393733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829507" y="5154547"/>
            <a:ext cx="39373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prstClr val="white"/>
              </a:buClr>
              <a:buFont typeface="Wingdings" panose="05000000000000000000" pitchFamily="2" charset="2"/>
              <a:buChar char=""/>
            </a:pPr>
            <a:r>
              <a:rPr lang="en-US" sz="21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lang="en-US" sz="21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Môi</a:t>
            </a:r>
            <a:r>
              <a:rPr lang="en-US" sz="21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trường</a:t>
            </a:r>
            <a:r>
              <a:rPr lang="en-US" sz="21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sống</a:t>
            </a:r>
            <a:endParaRPr lang="en-US" sz="21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829507" y="5995132"/>
            <a:ext cx="34878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prstClr val="white"/>
              </a:buClr>
              <a:buFont typeface="Wingdings" panose="05000000000000000000" pitchFamily="2" charset="2"/>
              <a:buChar char="w"/>
            </a:pPr>
            <a:r>
              <a:rPr lang="en-US" sz="21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lang="en-US" sz="21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Thành</a:t>
            </a:r>
            <a:r>
              <a:rPr lang="en-US" sz="21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phần</a:t>
            </a:r>
            <a:endParaRPr lang="en-US" sz="21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4601922" y="5094963"/>
            <a:ext cx="393733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4601922" y="5958224"/>
            <a:ext cx="393733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4826679" y="5147102"/>
            <a:ext cx="34878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prstClr val="white"/>
              </a:buClr>
              <a:buFont typeface="Wingdings" panose="05000000000000000000" pitchFamily="2" charset="2"/>
              <a:buChar char="w"/>
            </a:pPr>
            <a:r>
              <a:rPr lang="en-US" sz="21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lang="en-US" sz="21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Thức</a:t>
            </a:r>
            <a:r>
              <a:rPr lang="en-US" sz="21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ăn</a:t>
            </a:r>
            <a:endParaRPr lang="en-US" sz="21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4826679" y="5995132"/>
            <a:ext cx="34878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prstClr val="white"/>
              </a:buClr>
              <a:buFont typeface="Wingdings" panose="05000000000000000000" pitchFamily="2" charset="2"/>
              <a:buChar char="w"/>
            </a:pPr>
            <a:r>
              <a:rPr lang="en-US" sz="21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lang="en-US" sz="21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Điều</a:t>
            </a:r>
            <a:r>
              <a:rPr lang="en-US" sz="21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kiện</a:t>
            </a:r>
            <a:r>
              <a:rPr lang="en-US" sz="21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sống</a:t>
            </a:r>
            <a:endParaRPr lang="en-US" sz="21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44001" y="863860"/>
            <a:ext cx="365522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44001" y="1478693"/>
            <a:ext cx="365522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52179" y="2074156"/>
            <a:ext cx="365522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52179" y="2630412"/>
            <a:ext cx="365522" cy="487363"/>
          </a:xfrm>
          <a:prstGeom prst="rect">
            <a:avLst/>
          </a:prstGeom>
        </p:spPr>
      </p:pic>
      <p:pic>
        <p:nvPicPr>
          <p:cNvPr id="29" name="Picture 28" descr="Shape, circle&#10;&#10;Description automatically generated">
            <a:extLst>
              <a:ext uri="{FF2B5EF4-FFF2-40B4-BE49-F238E27FC236}">
                <a16:creationId xmlns:a16="http://schemas.microsoft.com/office/drawing/2014/main" id="{0190BC68-53EB-43BE-CD30-E890DB54D6E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482" y="304800"/>
            <a:ext cx="3308918" cy="318729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2E1EF6E-6D4F-1789-AA2A-8D6EB32E488C}"/>
              </a:ext>
            </a:extLst>
          </p:cNvPr>
          <p:cNvSpPr txBox="1"/>
          <p:nvPr/>
        </p:nvSpPr>
        <p:spPr>
          <a:xfrm>
            <a:off x="2903083" y="1016968"/>
            <a:ext cx="25833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 LÀ 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TRÙM ĐIỂM</a:t>
            </a:r>
          </a:p>
        </p:txBody>
      </p:sp>
      <p:pic>
        <p:nvPicPr>
          <p:cNvPr id="35" name="Picture 34" descr="A picture containing leaf, vector graphics, clipart&#10;&#10;Description automatically generated">
            <a:extLst>
              <a:ext uri="{FF2B5EF4-FFF2-40B4-BE49-F238E27FC236}">
                <a16:creationId xmlns:a16="http://schemas.microsoft.com/office/drawing/2014/main" id="{CDB0AF47-601F-12D3-30A9-D2EC8731A73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458" y="2018103"/>
            <a:ext cx="858742" cy="110138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631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FDA6640-4202-E09D-6695-404438E3BD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9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30" y="3584278"/>
            <a:ext cx="8154143" cy="125193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990600" y="3733800"/>
            <a:ext cx="7364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2: 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03457" y="5961292"/>
            <a:ext cx="393733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4601922" y="5094961"/>
            <a:ext cx="393733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762600" y="6015335"/>
            <a:ext cx="3771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lang="fr-FR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4826679" y="5177135"/>
            <a:ext cx="3487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lang="fr-FR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fr-F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04749" y="5094961"/>
            <a:ext cx="393733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4601922" y="5958224"/>
            <a:ext cx="393733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762600" y="5177135"/>
            <a:ext cx="3779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lang="fr-FR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fr-F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ẩm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4826679" y="6015335"/>
            <a:ext cx="3712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44001" y="863860"/>
            <a:ext cx="365522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44001" y="1478693"/>
            <a:ext cx="365522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52179" y="2074156"/>
            <a:ext cx="365522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52179" y="2630412"/>
            <a:ext cx="365522" cy="487363"/>
          </a:xfrm>
          <a:prstGeom prst="rect">
            <a:avLst/>
          </a:prstGeom>
        </p:spPr>
      </p:pic>
      <p:pic>
        <p:nvPicPr>
          <p:cNvPr id="28" name="Picture 27" descr="A picture containing chain, picture frame&#10;&#10;Description automatically generated">
            <a:extLst>
              <a:ext uri="{FF2B5EF4-FFF2-40B4-BE49-F238E27FC236}">
                <a16:creationId xmlns:a16="http://schemas.microsoft.com/office/drawing/2014/main" id="{28284F27-3F8B-B35C-0DB1-8FDE46276B2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198" y="-141790"/>
            <a:ext cx="3077465" cy="4115635"/>
          </a:xfrm>
          <a:prstGeom prst="rect">
            <a:avLst/>
          </a:prstGeom>
        </p:spPr>
      </p:pic>
      <p:pic>
        <p:nvPicPr>
          <p:cNvPr id="29" name="Picture 28" descr="Shape, circle&#10;&#10;Description automatically generated">
            <a:extLst>
              <a:ext uri="{FF2B5EF4-FFF2-40B4-BE49-F238E27FC236}">
                <a16:creationId xmlns:a16="http://schemas.microsoft.com/office/drawing/2014/main" id="{C7348AE2-AFFA-C29F-E1A1-79D5F8B8B4D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482" y="430832"/>
            <a:ext cx="2775518" cy="318729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3912EE2-E006-4DD1-CDD8-1E8B60E0D0A3}"/>
              </a:ext>
            </a:extLst>
          </p:cNvPr>
          <p:cNvSpPr txBox="1"/>
          <p:nvPr/>
        </p:nvSpPr>
        <p:spPr>
          <a:xfrm>
            <a:off x="2667000" y="1027093"/>
            <a:ext cx="2512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 LÀ 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TRÙM ĐIỂM</a:t>
            </a:r>
          </a:p>
        </p:txBody>
      </p:sp>
      <p:pic>
        <p:nvPicPr>
          <p:cNvPr id="35" name="Picture 34" descr="A picture containing leaf, vector graphics, clipart&#10;&#10;Description automatically generated">
            <a:extLst>
              <a:ext uri="{FF2B5EF4-FFF2-40B4-BE49-F238E27FC236}">
                <a16:creationId xmlns:a16="http://schemas.microsoft.com/office/drawing/2014/main" id="{907B9740-401F-EAB4-26FB-9B195326BD8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082680"/>
            <a:ext cx="858742" cy="110138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644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73F4D89-B852-D884-34BF-2E3967A14E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9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30" y="3584278"/>
            <a:ext cx="8154143" cy="125193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8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038690" y="3738320"/>
            <a:ext cx="7364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4601922" y="5100583"/>
            <a:ext cx="393733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04749" y="5958224"/>
            <a:ext cx="393733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8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4826679" y="5169833"/>
            <a:ext cx="3712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lang="fr-FR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fr-F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fr-F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829506" y="5950585"/>
            <a:ext cx="3712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lang="fr-FR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Xavan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04749" y="5094961"/>
            <a:ext cx="393733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8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4601922" y="5958224"/>
            <a:ext cx="393733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8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829507" y="5177135"/>
            <a:ext cx="3487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lang="fr-FR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fr-F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fr-F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fr-F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ẩm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4826680" y="5928617"/>
            <a:ext cx="3576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lang="fr-FR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fr-F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fr-F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fr-F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863860"/>
            <a:ext cx="365522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478693"/>
            <a:ext cx="365522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2074156"/>
            <a:ext cx="365522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2630412"/>
            <a:ext cx="365522" cy="487363"/>
          </a:xfrm>
          <a:prstGeom prst="rect">
            <a:avLst/>
          </a:prstGeom>
        </p:spPr>
      </p:pic>
      <p:pic>
        <p:nvPicPr>
          <p:cNvPr id="28" name="Picture 27" descr="A picture containing chain, picture frame&#10;&#10;Description automatically generated">
            <a:extLst>
              <a:ext uri="{FF2B5EF4-FFF2-40B4-BE49-F238E27FC236}">
                <a16:creationId xmlns:a16="http://schemas.microsoft.com/office/drawing/2014/main" id="{D135F9D7-41DD-8A4A-E992-F9B536D72DB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198" y="-141790"/>
            <a:ext cx="3077465" cy="4115635"/>
          </a:xfrm>
          <a:prstGeom prst="rect">
            <a:avLst/>
          </a:prstGeom>
        </p:spPr>
      </p:pic>
      <p:pic>
        <p:nvPicPr>
          <p:cNvPr id="29" name="Picture 28" descr="Shape, circle&#10;&#10;Description automatically generated">
            <a:extLst>
              <a:ext uri="{FF2B5EF4-FFF2-40B4-BE49-F238E27FC236}">
                <a16:creationId xmlns:a16="http://schemas.microsoft.com/office/drawing/2014/main" id="{CD272193-B7F0-4548-93BD-C0E6A0F994C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482" y="430832"/>
            <a:ext cx="2927918" cy="318729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7B28E7D-1808-62E3-A277-E23AD5099683}"/>
              </a:ext>
            </a:extLst>
          </p:cNvPr>
          <p:cNvSpPr txBox="1"/>
          <p:nvPr/>
        </p:nvSpPr>
        <p:spPr>
          <a:xfrm>
            <a:off x="2750683" y="928626"/>
            <a:ext cx="25129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 LÀ 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TRÙM ĐIỂM</a:t>
            </a:r>
          </a:p>
        </p:txBody>
      </p:sp>
      <p:pic>
        <p:nvPicPr>
          <p:cNvPr id="35" name="Picture 34" descr="A picture containing leaf, vector graphics, clipart&#10;&#10;Description automatically generated">
            <a:extLst>
              <a:ext uri="{FF2B5EF4-FFF2-40B4-BE49-F238E27FC236}">
                <a16:creationId xmlns:a16="http://schemas.microsoft.com/office/drawing/2014/main" id="{3467D852-46CC-E04D-368E-22A0E19C804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558" y="2147871"/>
            <a:ext cx="858742" cy="110138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046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1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" y="1348222"/>
            <a:ext cx="9144000" cy="26964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45: </a:t>
            </a:r>
          </a:p>
          <a:p>
            <a:pPr algn="ctr">
              <a:lnSpc>
                <a:spcPct val="150000"/>
              </a:lnSpc>
            </a:pP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SINH QUYỂN</a:t>
            </a:r>
          </a:p>
        </p:txBody>
      </p:sp>
    </p:spTree>
    <p:extLst>
      <p:ext uri="{BB962C8B-B14F-4D97-AF65-F5344CB8AC3E}">
        <p14:creationId xmlns:p14="http://schemas.microsoft.com/office/powerpoint/2010/main" val="105475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FC9948-751E-F9F7-8900-F62FC5B20A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6" name="Picture 35" descr="A picture containing chain, picture frame&#10;&#10;Description automatically generated">
            <a:extLst>
              <a:ext uri="{FF2B5EF4-FFF2-40B4-BE49-F238E27FC236}">
                <a16:creationId xmlns:a16="http://schemas.microsoft.com/office/drawing/2014/main" id="{3C79525A-4FAA-5741-4A44-3D3195FE4A2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198" y="-304800"/>
            <a:ext cx="3077465" cy="4115635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9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30" y="3584278"/>
            <a:ext cx="8154143" cy="125193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023193" y="3640711"/>
            <a:ext cx="7037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4: 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04749" y="5094963"/>
            <a:ext cx="393733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04749" y="5958224"/>
            <a:ext cx="393733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829507" y="5154547"/>
            <a:ext cx="3937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prstClr val="white"/>
              </a:buClr>
              <a:buFont typeface="Wingdings" panose="05000000000000000000" pitchFamily="2" charset="2"/>
              <a:buChar char=""/>
            </a:pP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829507" y="5995132"/>
            <a:ext cx="3487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prstClr val="white"/>
              </a:buClr>
              <a:buFont typeface="Wingdings" panose="05000000000000000000" pitchFamily="2" charset="2"/>
              <a:buChar char="w"/>
            </a:pPr>
            <a:r>
              <a:rPr lang="en-US" sz="21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Đài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nguyên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4601922" y="5094963"/>
            <a:ext cx="393733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4601922" y="5958224"/>
            <a:ext cx="393733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4826679" y="5094962"/>
            <a:ext cx="3487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prstClr val="white"/>
              </a:buClr>
              <a:buFont typeface="Wingdings" panose="05000000000000000000" pitchFamily="2" charset="2"/>
              <a:buChar char="w"/>
            </a:pPr>
            <a:r>
              <a:rPr lang="en-US" sz="21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Xavan</a:t>
            </a:r>
            <a:endParaRPr lang="en-US" sz="21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4826679" y="5995132"/>
            <a:ext cx="3487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prstClr val="white"/>
              </a:buClr>
              <a:buFont typeface="Wingdings" panose="05000000000000000000" pitchFamily="2" charset="2"/>
              <a:buChar char="w"/>
            </a:pP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Hoang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mạc</a:t>
            </a:r>
            <a:endParaRPr lang="en-US" sz="24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44001" y="863860"/>
            <a:ext cx="365522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44001" y="1478693"/>
            <a:ext cx="365522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52179" y="2074156"/>
            <a:ext cx="365522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52179" y="2630412"/>
            <a:ext cx="365522" cy="487363"/>
          </a:xfrm>
          <a:prstGeom prst="rect">
            <a:avLst/>
          </a:prstGeom>
        </p:spPr>
      </p:pic>
      <p:pic>
        <p:nvPicPr>
          <p:cNvPr id="29" name="Picture 28" descr="Shape, circle&#10;&#10;Description automatically generated">
            <a:extLst>
              <a:ext uri="{FF2B5EF4-FFF2-40B4-BE49-F238E27FC236}">
                <a16:creationId xmlns:a16="http://schemas.microsoft.com/office/drawing/2014/main" id="{0190BC68-53EB-43BE-CD30-E890DB54D6E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482" y="304800"/>
            <a:ext cx="3308918" cy="318729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2E1EF6E-6D4F-1789-AA2A-8D6EB32E488C}"/>
              </a:ext>
            </a:extLst>
          </p:cNvPr>
          <p:cNvSpPr txBox="1"/>
          <p:nvPr/>
        </p:nvSpPr>
        <p:spPr>
          <a:xfrm>
            <a:off x="2903083" y="1016968"/>
            <a:ext cx="25833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 LÀ 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TRÙM ĐIỂM</a:t>
            </a:r>
          </a:p>
        </p:txBody>
      </p:sp>
      <p:pic>
        <p:nvPicPr>
          <p:cNvPr id="35" name="Picture 34" descr="A picture containing leaf, vector graphics, clipart&#10;&#10;Description automatically generated">
            <a:extLst>
              <a:ext uri="{FF2B5EF4-FFF2-40B4-BE49-F238E27FC236}">
                <a16:creationId xmlns:a16="http://schemas.microsoft.com/office/drawing/2014/main" id="{CDB0AF47-601F-12D3-30A9-D2EC8731A73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458" y="2018103"/>
            <a:ext cx="858742" cy="110138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854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FDA6640-4202-E09D-6695-404438E3BD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9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30" y="3584278"/>
            <a:ext cx="8154143" cy="125193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990600" y="3733800"/>
            <a:ext cx="7364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5: 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03457" y="5961292"/>
            <a:ext cx="393733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4601922" y="5094961"/>
            <a:ext cx="393733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762600" y="6015335"/>
            <a:ext cx="3771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lang="fr-F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4826679" y="5177135"/>
            <a:ext cx="3487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lang="fr-F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04749" y="5094961"/>
            <a:ext cx="393733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4601922" y="5958224"/>
            <a:ext cx="393733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762600" y="5177135"/>
            <a:ext cx="3779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lang="fr-F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4826679" y="6015335"/>
            <a:ext cx="3712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44001" y="863860"/>
            <a:ext cx="365522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44001" y="1478693"/>
            <a:ext cx="365522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52179" y="2074156"/>
            <a:ext cx="365522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52179" y="2630412"/>
            <a:ext cx="365522" cy="487363"/>
          </a:xfrm>
          <a:prstGeom prst="rect">
            <a:avLst/>
          </a:prstGeom>
        </p:spPr>
      </p:pic>
      <p:pic>
        <p:nvPicPr>
          <p:cNvPr id="28" name="Picture 27" descr="A picture containing chain, picture frame&#10;&#10;Description automatically generated">
            <a:extLst>
              <a:ext uri="{FF2B5EF4-FFF2-40B4-BE49-F238E27FC236}">
                <a16:creationId xmlns:a16="http://schemas.microsoft.com/office/drawing/2014/main" id="{28284F27-3F8B-B35C-0DB1-8FDE46276B2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198" y="-141790"/>
            <a:ext cx="3077465" cy="4115635"/>
          </a:xfrm>
          <a:prstGeom prst="rect">
            <a:avLst/>
          </a:prstGeom>
        </p:spPr>
      </p:pic>
      <p:pic>
        <p:nvPicPr>
          <p:cNvPr id="29" name="Picture 28" descr="Shape, circle&#10;&#10;Description automatically generated">
            <a:extLst>
              <a:ext uri="{FF2B5EF4-FFF2-40B4-BE49-F238E27FC236}">
                <a16:creationId xmlns:a16="http://schemas.microsoft.com/office/drawing/2014/main" id="{C7348AE2-AFFA-C29F-E1A1-79D5F8B8B4D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482" y="430832"/>
            <a:ext cx="2775518" cy="318729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3912EE2-E006-4DD1-CDD8-1E8B60E0D0A3}"/>
              </a:ext>
            </a:extLst>
          </p:cNvPr>
          <p:cNvSpPr txBox="1"/>
          <p:nvPr/>
        </p:nvSpPr>
        <p:spPr>
          <a:xfrm>
            <a:off x="2667000" y="1027093"/>
            <a:ext cx="2512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 LÀ 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TRÙM ĐIỂM</a:t>
            </a:r>
          </a:p>
        </p:txBody>
      </p:sp>
      <p:pic>
        <p:nvPicPr>
          <p:cNvPr id="35" name="Picture 34" descr="A picture containing leaf, vector graphics, clipart&#10;&#10;Description automatically generated">
            <a:extLst>
              <a:ext uri="{FF2B5EF4-FFF2-40B4-BE49-F238E27FC236}">
                <a16:creationId xmlns:a16="http://schemas.microsoft.com/office/drawing/2014/main" id="{907B9740-401F-EAB4-26FB-9B195326BD8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082680"/>
            <a:ext cx="858742" cy="110138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849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4876800" cy="3539430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 Theo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776" y="304800"/>
            <a:ext cx="3872024" cy="35394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" y="4267200"/>
            <a:ext cx="8915400" cy="224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poster,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clip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534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220200" cy="6932585"/>
            <a:chOff x="0" y="0"/>
            <a:chExt cx="9220200" cy="693258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70"/>
            <a:stretch/>
          </p:blipFill>
          <p:spPr>
            <a:xfrm>
              <a:off x="0" y="0"/>
              <a:ext cx="9220200" cy="6932585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2057400" y="990600"/>
              <a:ext cx="5257800" cy="449353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HƯỚNG DẪN VỀ NHÀ</a:t>
              </a:r>
            </a:p>
            <a:p>
              <a:pPr algn="just"/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cũ</a:t>
              </a:r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hoàn</a:t>
              </a:r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phẩm</a:t>
              </a:r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“</a:t>
              </a:r>
              <a:r>
                <a:rPr lang="en-US" sz="2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Bảo</a:t>
              </a:r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quyển</a:t>
              </a:r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”.</a:t>
              </a:r>
            </a:p>
            <a:p>
              <a:pPr algn="just"/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Hoàn</a:t>
              </a:r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thiện</a:t>
              </a:r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just"/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Nghiên</a:t>
              </a:r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cứu</a:t>
              </a:r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46: </a:t>
              </a:r>
              <a:r>
                <a:rPr lang="en-US" sz="2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nhiên</a:t>
              </a:r>
              <a:endPara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+ </a:t>
              </a:r>
              <a:r>
                <a:rPr lang="en-US" sz="2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Nêu</a:t>
              </a:r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khái</a:t>
              </a:r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niệm</a:t>
              </a:r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nhiên</a:t>
              </a:r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just"/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+ </a:t>
              </a:r>
              <a:r>
                <a:rPr lang="en-US" sz="2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bày</a:t>
              </a:r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nguyên</a:t>
              </a:r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gây</a:t>
              </a:r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mất</a:t>
              </a:r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nhiên</a:t>
              </a:r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đưa</a:t>
              </a:r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biện</a:t>
              </a:r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pháp</a:t>
              </a:r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bảo</a:t>
              </a:r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nhiên</a:t>
              </a:r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737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late&#10;&#10;Description automatically generated">
            <a:extLst>
              <a:ext uri="{FF2B5EF4-FFF2-40B4-BE49-F238E27FC236}">
                <a16:creationId xmlns:a16="http://schemas.microsoft.com/office/drawing/2014/main" id="{E64AD20B-6648-25B5-7177-000A951409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22" y="2033187"/>
            <a:ext cx="3961792" cy="3301492"/>
          </a:xfrm>
          <a:prstGeom prst="rect">
            <a:avLst/>
          </a:prstGeom>
        </p:spPr>
      </p:pic>
      <p:pic>
        <p:nvPicPr>
          <p:cNvPr id="10" name="Picture 9" descr="A picture containing building, dome&#10;&#10;Description automatically generated">
            <a:extLst>
              <a:ext uri="{FF2B5EF4-FFF2-40B4-BE49-F238E27FC236}">
                <a16:creationId xmlns:a16="http://schemas.microsoft.com/office/drawing/2014/main" id="{FAB82C8F-AAF8-D3B9-E234-8F94722D0C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85" y="2097006"/>
            <a:ext cx="2339881" cy="311984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28E36C2-7956-AA64-89B4-94914CDCE355}"/>
              </a:ext>
            </a:extLst>
          </p:cNvPr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MỤC TIÊU</a:t>
            </a:r>
            <a:endParaRPr lang="vi-VN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D86E99-E728-5938-E704-18625ED598A6}"/>
              </a:ext>
            </a:extLst>
          </p:cNvPr>
          <p:cNvSpPr txBox="1"/>
          <p:nvPr/>
        </p:nvSpPr>
        <p:spPr>
          <a:xfrm>
            <a:off x="4152900" y="1600200"/>
            <a:ext cx="46101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D6E67A-84D5-EA67-3C69-320E439D2A52}"/>
              </a:ext>
            </a:extLst>
          </p:cNvPr>
          <p:cNvSpPr txBox="1"/>
          <p:nvPr/>
        </p:nvSpPr>
        <p:spPr>
          <a:xfrm>
            <a:off x="4495800" y="3429000"/>
            <a:ext cx="46101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1610D47-7C47-679C-2F73-80B248EB1B3A}"/>
              </a:ext>
            </a:extLst>
          </p:cNvPr>
          <p:cNvSpPr/>
          <p:nvPr/>
        </p:nvSpPr>
        <p:spPr>
          <a:xfrm flipV="1">
            <a:off x="3349257" y="4403047"/>
            <a:ext cx="1839431" cy="751367"/>
          </a:xfrm>
          <a:custGeom>
            <a:avLst/>
            <a:gdLst>
              <a:gd name="connsiteX0" fmla="*/ 0 w 1935125"/>
              <a:gd name="connsiteY0" fmla="*/ 563525 h 563525"/>
              <a:gd name="connsiteX1" fmla="*/ 531628 w 1935125"/>
              <a:gd name="connsiteY1" fmla="*/ 0 h 563525"/>
              <a:gd name="connsiteX2" fmla="*/ 1935125 w 1935125"/>
              <a:gd name="connsiteY2" fmla="*/ 0 h 56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5125" h="563525">
                <a:moveTo>
                  <a:pt x="0" y="563525"/>
                </a:moveTo>
                <a:lnTo>
                  <a:pt x="531628" y="0"/>
                </a:lnTo>
                <a:lnTo>
                  <a:pt x="1935125" y="0"/>
                </a:ln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50B6682-DDB2-D294-B255-79A4C2031CD1}"/>
              </a:ext>
            </a:extLst>
          </p:cNvPr>
          <p:cNvSpPr/>
          <p:nvPr/>
        </p:nvSpPr>
        <p:spPr>
          <a:xfrm>
            <a:off x="5188688" y="5081940"/>
            <a:ext cx="102715" cy="1369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A picture containing text, traffic light, vector graphics&#10;&#10;Description automatically generated">
            <a:extLst>
              <a:ext uri="{FF2B5EF4-FFF2-40B4-BE49-F238E27FC236}">
                <a16:creationId xmlns:a16="http://schemas.microsoft.com/office/drawing/2014/main" id="{F0BA71B7-A68E-1208-DD07-9DC0B00136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37" y="1101456"/>
            <a:ext cx="4487630" cy="598350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B2DEEC0-63A7-793F-C2EA-F3B515B0C8A7}"/>
              </a:ext>
            </a:extLst>
          </p:cNvPr>
          <p:cNvCxnSpPr>
            <a:cxnSpLocks/>
          </p:cNvCxnSpPr>
          <p:nvPr/>
        </p:nvCxnSpPr>
        <p:spPr>
          <a:xfrm>
            <a:off x="866555" y="1193497"/>
            <a:ext cx="7410893" cy="0"/>
          </a:xfrm>
          <a:prstGeom prst="line">
            <a:avLst/>
          </a:prstGeom>
          <a:ln w="38100">
            <a:solidFill>
              <a:srgbClr val="1A1A1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04EA2EE-D834-DC21-514F-65B48D4E5E9F}"/>
              </a:ext>
            </a:extLst>
          </p:cNvPr>
          <p:cNvSpPr txBox="1"/>
          <p:nvPr/>
        </p:nvSpPr>
        <p:spPr>
          <a:xfrm>
            <a:off x="4533900" y="4851463"/>
            <a:ext cx="46101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Y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êu thiên nhiên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, 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tác động phù hợp trong quá trình sử dụng 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tự nhiên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C192A2F-47E5-45D9-D61E-06502E9967FD}"/>
              </a:ext>
            </a:extLst>
          </p:cNvPr>
          <p:cNvGrpSpPr/>
          <p:nvPr/>
        </p:nvGrpSpPr>
        <p:grpSpPr>
          <a:xfrm>
            <a:off x="4020480" y="1563996"/>
            <a:ext cx="361021" cy="459489"/>
            <a:chOff x="4172879" y="1238145"/>
            <a:chExt cx="361021" cy="34461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1217738-F6D8-AF21-8248-D27CCA997FB3}"/>
                </a:ext>
              </a:extLst>
            </p:cNvPr>
            <p:cNvSpPr/>
            <p:nvPr/>
          </p:nvSpPr>
          <p:spPr>
            <a:xfrm>
              <a:off x="4172879" y="1238145"/>
              <a:ext cx="247769" cy="247769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5C3199B-D250-D959-7B72-9ACE557E0FDC}"/>
                </a:ext>
              </a:extLst>
            </p:cNvPr>
            <p:cNvSpPr/>
            <p:nvPr/>
          </p:nvSpPr>
          <p:spPr>
            <a:xfrm>
              <a:off x="4307396" y="1356258"/>
              <a:ext cx="226504" cy="226504"/>
            </a:xfrm>
            <a:prstGeom prst="rect">
              <a:avLst/>
            </a:prstGeom>
            <a:solidFill>
              <a:srgbClr val="679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97CE048-8CA5-A3CF-9234-9775DC323404}"/>
              </a:ext>
            </a:extLst>
          </p:cNvPr>
          <p:cNvGrpSpPr/>
          <p:nvPr/>
        </p:nvGrpSpPr>
        <p:grpSpPr>
          <a:xfrm>
            <a:off x="4169057" y="3380693"/>
            <a:ext cx="361021" cy="459489"/>
            <a:chOff x="4169056" y="2535519"/>
            <a:chExt cx="361021" cy="34461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F7856E7-AF7F-E983-D874-0D540062EE3D}"/>
                </a:ext>
              </a:extLst>
            </p:cNvPr>
            <p:cNvSpPr/>
            <p:nvPr/>
          </p:nvSpPr>
          <p:spPr>
            <a:xfrm>
              <a:off x="4169056" y="2535519"/>
              <a:ext cx="247769" cy="247769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BD0EE82-B825-F3E1-67E8-B246D77BF9BB}"/>
                </a:ext>
              </a:extLst>
            </p:cNvPr>
            <p:cNvSpPr/>
            <p:nvPr/>
          </p:nvSpPr>
          <p:spPr>
            <a:xfrm>
              <a:off x="4303573" y="2653632"/>
              <a:ext cx="226504" cy="226504"/>
            </a:xfrm>
            <a:prstGeom prst="rect">
              <a:avLst/>
            </a:prstGeom>
            <a:solidFill>
              <a:srgbClr val="679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B45C58-00C9-9F2F-CAB0-CAEA0A4347BF}"/>
              </a:ext>
            </a:extLst>
          </p:cNvPr>
          <p:cNvGrpSpPr/>
          <p:nvPr/>
        </p:nvGrpSpPr>
        <p:grpSpPr>
          <a:xfrm>
            <a:off x="4151458" y="4755738"/>
            <a:ext cx="361021" cy="459489"/>
            <a:chOff x="4151457" y="3566803"/>
            <a:chExt cx="361021" cy="344617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DE4F605-F61D-A0E9-CF1A-B49C5F4FDBD7}"/>
                </a:ext>
              </a:extLst>
            </p:cNvPr>
            <p:cNvSpPr/>
            <p:nvPr/>
          </p:nvSpPr>
          <p:spPr>
            <a:xfrm>
              <a:off x="4151457" y="3566803"/>
              <a:ext cx="247769" cy="247769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9521410-04EF-B562-7A6A-2278DF6BD5B7}"/>
                </a:ext>
              </a:extLst>
            </p:cNvPr>
            <p:cNvSpPr/>
            <p:nvPr/>
          </p:nvSpPr>
          <p:spPr>
            <a:xfrm>
              <a:off x="4285974" y="3684916"/>
              <a:ext cx="226504" cy="226504"/>
            </a:xfrm>
            <a:prstGeom prst="rect">
              <a:avLst/>
            </a:prstGeom>
            <a:solidFill>
              <a:srgbClr val="679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01836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E8BC2CB2-33CB-D64E-2B23-37E0A5104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2248"/>
            <a:ext cx="9144000" cy="4483752"/>
          </a:xfrm>
          <a:prstGeom prst="rect">
            <a:avLst/>
          </a:prstGeom>
        </p:spPr>
      </p:pic>
      <p:pic>
        <p:nvPicPr>
          <p:cNvPr id="8" name="Picture 7" descr="A picture containing plate&#10;&#10;Description automatically generated">
            <a:extLst>
              <a:ext uri="{FF2B5EF4-FFF2-40B4-BE49-F238E27FC236}">
                <a16:creationId xmlns:a16="http://schemas.microsoft.com/office/drawing/2014/main" id="{E64AD20B-6648-25B5-7177-000A951409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96" y="2017913"/>
            <a:ext cx="3961792" cy="3301492"/>
          </a:xfrm>
          <a:prstGeom prst="rect">
            <a:avLst/>
          </a:prstGeom>
        </p:spPr>
      </p:pic>
      <p:pic>
        <p:nvPicPr>
          <p:cNvPr id="10" name="Picture 9" descr="A picture containing building, dome&#10;&#10;Description automatically generated">
            <a:extLst>
              <a:ext uri="{FF2B5EF4-FFF2-40B4-BE49-F238E27FC236}">
                <a16:creationId xmlns:a16="http://schemas.microsoft.com/office/drawing/2014/main" id="{FAB82C8F-AAF8-D3B9-E234-8F94722D0C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03" y="2081732"/>
            <a:ext cx="2339881" cy="311984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28E36C2-7956-AA64-89B4-94914CDCE355}"/>
              </a:ext>
            </a:extLst>
          </p:cNvPr>
          <p:cNvSpPr txBox="1"/>
          <p:nvPr/>
        </p:nvSpPr>
        <p:spPr>
          <a:xfrm>
            <a:off x="0" y="156529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NỘI DUNG BÀI HỌC</a:t>
            </a:r>
            <a:endParaRPr lang="vi-VN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D86E99-E728-5938-E704-18625ED598A6}"/>
              </a:ext>
            </a:extLst>
          </p:cNvPr>
          <p:cNvSpPr txBox="1"/>
          <p:nvPr/>
        </p:nvSpPr>
        <p:spPr>
          <a:xfrm>
            <a:off x="5275993" y="1666594"/>
            <a:ext cx="387449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Khái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niệm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sinh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quyển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D6E67A-84D5-EA67-3C69-320E439D2A52}"/>
              </a:ext>
            </a:extLst>
          </p:cNvPr>
          <p:cNvSpPr txBox="1"/>
          <p:nvPr/>
        </p:nvSpPr>
        <p:spPr>
          <a:xfrm>
            <a:off x="5275993" y="4772561"/>
            <a:ext cx="387449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Các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khu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sinh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học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chủ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yếu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F1FBC81-2DA3-465E-983C-0D3DCE5A361A}"/>
              </a:ext>
            </a:extLst>
          </p:cNvPr>
          <p:cNvSpPr/>
          <p:nvPr/>
        </p:nvSpPr>
        <p:spPr>
          <a:xfrm>
            <a:off x="3349257" y="2154866"/>
            <a:ext cx="1839431" cy="751367"/>
          </a:xfrm>
          <a:custGeom>
            <a:avLst/>
            <a:gdLst>
              <a:gd name="connsiteX0" fmla="*/ 0 w 1935125"/>
              <a:gd name="connsiteY0" fmla="*/ 563525 h 563525"/>
              <a:gd name="connsiteX1" fmla="*/ 531628 w 1935125"/>
              <a:gd name="connsiteY1" fmla="*/ 0 h 563525"/>
              <a:gd name="connsiteX2" fmla="*/ 1935125 w 1935125"/>
              <a:gd name="connsiteY2" fmla="*/ 0 h 56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5125" h="563525">
                <a:moveTo>
                  <a:pt x="0" y="563525"/>
                </a:moveTo>
                <a:lnTo>
                  <a:pt x="531628" y="0"/>
                </a:lnTo>
                <a:lnTo>
                  <a:pt x="1935125" y="0"/>
                </a:ln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41EF6B0-A9E2-1432-D6AB-2005A153A7CE}"/>
              </a:ext>
            </a:extLst>
          </p:cNvPr>
          <p:cNvSpPr/>
          <p:nvPr/>
        </p:nvSpPr>
        <p:spPr>
          <a:xfrm>
            <a:off x="5176543" y="2074126"/>
            <a:ext cx="102715" cy="1369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1610D47-7C47-679C-2F73-80B248EB1B3A}"/>
              </a:ext>
            </a:extLst>
          </p:cNvPr>
          <p:cNvSpPr/>
          <p:nvPr/>
        </p:nvSpPr>
        <p:spPr>
          <a:xfrm flipV="1">
            <a:off x="3349257" y="4403047"/>
            <a:ext cx="1839431" cy="751367"/>
          </a:xfrm>
          <a:custGeom>
            <a:avLst/>
            <a:gdLst>
              <a:gd name="connsiteX0" fmla="*/ 0 w 1935125"/>
              <a:gd name="connsiteY0" fmla="*/ 563525 h 563525"/>
              <a:gd name="connsiteX1" fmla="*/ 531628 w 1935125"/>
              <a:gd name="connsiteY1" fmla="*/ 0 h 563525"/>
              <a:gd name="connsiteX2" fmla="*/ 1935125 w 1935125"/>
              <a:gd name="connsiteY2" fmla="*/ 0 h 56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5125" h="563525">
                <a:moveTo>
                  <a:pt x="0" y="563525"/>
                </a:moveTo>
                <a:lnTo>
                  <a:pt x="531628" y="0"/>
                </a:lnTo>
                <a:lnTo>
                  <a:pt x="1935125" y="0"/>
                </a:ln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50B6682-DDB2-D294-B255-79A4C2031CD1}"/>
              </a:ext>
            </a:extLst>
          </p:cNvPr>
          <p:cNvSpPr/>
          <p:nvPr/>
        </p:nvSpPr>
        <p:spPr>
          <a:xfrm>
            <a:off x="5188688" y="5081940"/>
            <a:ext cx="102715" cy="1369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5783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4" grpId="0" animBg="1"/>
      <p:bldP spid="16" grpId="0" animBg="1"/>
      <p:bldP spid="29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mountain, green, plant&#10;&#10;Description automatically generated">
            <a:extLst>
              <a:ext uri="{FF2B5EF4-FFF2-40B4-BE49-F238E27FC236}">
                <a16:creationId xmlns:a16="http://schemas.microsoft.com/office/drawing/2014/main" id="{CF19214E-60AF-6F05-B232-CEF0BCBD4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547488" y="6934888"/>
            <a:ext cx="4614533" cy="7566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F1FBC81-2DA3-465E-983C-0D3DCE5A361A}"/>
              </a:ext>
            </a:extLst>
          </p:cNvPr>
          <p:cNvSpPr/>
          <p:nvPr/>
        </p:nvSpPr>
        <p:spPr>
          <a:xfrm>
            <a:off x="3349257" y="2154866"/>
            <a:ext cx="1839431" cy="751367"/>
          </a:xfrm>
          <a:custGeom>
            <a:avLst/>
            <a:gdLst>
              <a:gd name="connsiteX0" fmla="*/ 0 w 1935125"/>
              <a:gd name="connsiteY0" fmla="*/ 563525 h 563525"/>
              <a:gd name="connsiteX1" fmla="*/ 531628 w 1935125"/>
              <a:gd name="connsiteY1" fmla="*/ 0 h 563525"/>
              <a:gd name="connsiteX2" fmla="*/ 1935125 w 1935125"/>
              <a:gd name="connsiteY2" fmla="*/ 0 h 56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5125" h="563525">
                <a:moveTo>
                  <a:pt x="0" y="563525"/>
                </a:moveTo>
                <a:lnTo>
                  <a:pt x="531628" y="0"/>
                </a:lnTo>
                <a:lnTo>
                  <a:pt x="1935125" y="0"/>
                </a:ln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41EF6B0-A9E2-1432-D6AB-2005A153A7CE}"/>
              </a:ext>
            </a:extLst>
          </p:cNvPr>
          <p:cNvSpPr/>
          <p:nvPr/>
        </p:nvSpPr>
        <p:spPr>
          <a:xfrm>
            <a:off x="5176543" y="2074126"/>
            <a:ext cx="102715" cy="1369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Top Corners One Rounded and One Snipped 17">
            <a:extLst>
              <a:ext uri="{FF2B5EF4-FFF2-40B4-BE49-F238E27FC236}">
                <a16:creationId xmlns:a16="http://schemas.microsoft.com/office/drawing/2014/main" id="{EA666CA9-F961-DC03-AA2F-E8EC2C241A6E}"/>
              </a:ext>
            </a:extLst>
          </p:cNvPr>
          <p:cNvSpPr/>
          <p:nvPr/>
        </p:nvSpPr>
        <p:spPr>
          <a:xfrm>
            <a:off x="53166" y="72029"/>
            <a:ext cx="8938434" cy="731520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B3B3B3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nl-NL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KHÁI NIỆM SINH QUYỂN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292" y="878765"/>
            <a:ext cx="89543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45.1,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.”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7" t="15356" r="17328"/>
          <a:stretch/>
        </p:blipFill>
        <p:spPr>
          <a:xfrm>
            <a:off x="0" y="2211079"/>
            <a:ext cx="9162021" cy="464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796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mountain, green, plant&#10;&#10;Description automatically generated">
            <a:extLst>
              <a:ext uri="{FF2B5EF4-FFF2-40B4-BE49-F238E27FC236}">
                <a16:creationId xmlns:a16="http://schemas.microsoft.com/office/drawing/2014/main" id="{CF19214E-60AF-6F05-B232-CEF0BCBD4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547488" y="6934888"/>
            <a:ext cx="4614533" cy="7566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F1FBC81-2DA3-465E-983C-0D3DCE5A361A}"/>
              </a:ext>
            </a:extLst>
          </p:cNvPr>
          <p:cNvSpPr/>
          <p:nvPr/>
        </p:nvSpPr>
        <p:spPr>
          <a:xfrm>
            <a:off x="3349257" y="2154866"/>
            <a:ext cx="1839431" cy="751367"/>
          </a:xfrm>
          <a:custGeom>
            <a:avLst/>
            <a:gdLst>
              <a:gd name="connsiteX0" fmla="*/ 0 w 1935125"/>
              <a:gd name="connsiteY0" fmla="*/ 563525 h 563525"/>
              <a:gd name="connsiteX1" fmla="*/ 531628 w 1935125"/>
              <a:gd name="connsiteY1" fmla="*/ 0 h 563525"/>
              <a:gd name="connsiteX2" fmla="*/ 1935125 w 1935125"/>
              <a:gd name="connsiteY2" fmla="*/ 0 h 56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5125" h="563525">
                <a:moveTo>
                  <a:pt x="0" y="563525"/>
                </a:moveTo>
                <a:lnTo>
                  <a:pt x="531628" y="0"/>
                </a:lnTo>
                <a:lnTo>
                  <a:pt x="1935125" y="0"/>
                </a:ln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41EF6B0-A9E2-1432-D6AB-2005A153A7CE}"/>
              </a:ext>
            </a:extLst>
          </p:cNvPr>
          <p:cNvSpPr/>
          <p:nvPr/>
        </p:nvSpPr>
        <p:spPr>
          <a:xfrm>
            <a:off x="5176543" y="2074126"/>
            <a:ext cx="102715" cy="1369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Top Corners One Rounded and One Snipped 17">
            <a:extLst>
              <a:ext uri="{FF2B5EF4-FFF2-40B4-BE49-F238E27FC236}">
                <a16:creationId xmlns:a16="http://schemas.microsoft.com/office/drawing/2014/main" id="{EA666CA9-F961-DC03-AA2F-E8EC2C241A6E}"/>
              </a:ext>
            </a:extLst>
          </p:cNvPr>
          <p:cNvSpPr/>
          <p:nvPr/>
        </p:nvSpPr>
        <p:spPr>
          <a:xfrm>
            <a:off x="53166" y="72029"/>
            <a:ext cx="8938434" cy="731520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B3B3B3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nl-NL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KHÁI NIỆM SINH QUYỂN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7" t="15356" r="17328"/>
          <a:stretch/>
        </p:blipFill>
        <p:spPr>
          <a:xfrm>
            <a:off x="4953000" y="914400"/>
            <a:ext cx="4197489" cy="5791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913871"/>
            <a:ext cx="4572000" cy="5632311"/>
          </a:xfrm>
          <a:prstGeom prst="rect">
            <a:avLst/>
          </a:prstGeom>
          <a:ln w="28575">
            <a:solidFill>
              <a:schemeClr val="accent2"/>
            </a:solidFill>
            <a:prstDash val="lgDashDot"/>
          </a:ln>
        </p:spPr>
        <p:txBody>
          <a:bodyPr>
            <a:spAutoFit/>
          </a:bodyPr>
          <a:lstStyle/>
          <a:p>
            <a:pPr algn="just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64556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3298031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40AF027-EBBA-3C0B-1BC9-C79C926D74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318" y="1137001"/>
            <a:ext cx="2554306" cy="3061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0E0CCC-BAC9-1F38-6295-E23FF4C6677B}"/>
              </a:ext>
            </a:extLst>
          </p:cNvPr>
          <p:cNvSpPr txBox="1"/>
          <p:nvPr/>
        </p:nvSpPr>
        <p:spPr>
          <a:xfrm>
            <a:off x="33671" y="0"/>
            <a:ext cx="149032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dirty="0">
                <a:solidFill>
                  <a:srgbClr val="C00000"/>
                </a:solidFill>
                <a:effectLst/>
                <a:latin typeface="#9Slide03 Bebas Neue Bold" panose="020B0606020202050201" pitchFamily="34" charset="0"/>
                <a:ea typeface="Arial" panose="020B0604020202020204" pitchFamily="34" charset="0"/>
              </a:rPr>
              <a:t> </a:t>
            </a:r>
            <a:r>
              <a:rPr lang="it-IT" sz="2800" b="1" i="1" dirty="0">
                <a:solidFill>
                  <a:srgbClr val="C00000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EM CÓ BIẾT?</a:t>
            </a:r>
            <a:endParaRPr lang="en-US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94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C17E1E-2131-47E8-AE21-614E3B1AFA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32C17E1E-2131-47E8-AE21-614E3B1AFA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4D9E0B-6598-4D19-901F-C7AFF91D11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364D9E0B-6598-4D19-901F-C7AFF91D11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EC8C87-F6AC-485D-AC20-8457E0D16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graphicEl>
                                              <a:dgm id="{71EC8C87-F6AC-485D-AC20-8457E0D16F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72A559-1BB0-4515-BBBD-A7DDAB713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graphicEl>
                                              <a:dgm id="{2872A559-1BB0-4515-BBBD-A7DDAB7133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6B60DA-4095-407E-886E-EBE95BFB9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B96B60DA-4095-407E-886E-EBE95BFB90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2324A-1CBF-4635-AADB-EC1841490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3">
                                            <p:graphicEl>
                                              <a:dgm id="{D7D2324A-1CBF-4635-AADB-EC18414906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mountain, green, plant&#10;&#10;Description automatically generated">
            <a:extLst>
              <a:ext uri="{FF2B5EF4-FFF2-40B4-BE49-F238E27FC236}">
                <a16:creationId xmlns:a16="http://schemas.microsoft.com/office/drawing/2014/main" id="{CF19214E-60AF-6F05-B232-CEF0BCBD4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547488" y="6934888"/>
            <a:ext cx="4614533" cy="7566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F1FBC81-2DA3-465E-983C-0D3DCE5A361A}"/>
              </a:ext>
            </a:extLst>
          </p:cNvPr>
          <p:cNvSpPr/>
          <p:nvPr/>
        </p:nvSpPr>
        <p:spPr>
          <a:xfrm>
            <a:off x="3349257" y="2154866"/>
            <a:ext cx="1839431" cy="751367"/>
          </a:xfrm>
          <a:custGeom>
            <a:avLst/>
            <a:gdLst>
              <a:gd name="connsiteX0" fmla="*/ 0 w 1935125"/>
              <a:gd name="connsiteY0" fmla="*/ 563525 h 563525"/>
              <a:gd name="connsiteX1" fmla="*/ 531628 w 1935125"/>
              <a:gd name="connsiteY1" fmla="*/ 0 h 563525"/>
              <a:gd name="connsiteX2" fmla="*/ 1935125 w 1935125"/>
              <a:gd name="connsiteY2" fmla="*/ 0 h 56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5125" h="563525">
                <a:moveTo>
                  <a:pt x="0" y="563525"/>
                </a:moveTo>
                <a:lnTo>
                  <a:pt x="531628" y="0"/>
                </a:lnTo>
                <a:lnTo>
                  <a:pt x="1935125" y="0"/>
                </a:ln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41EF6B0-A9E2-1432-D6AB-2005A153A7CE}"/>
              </a:ext>
            </a:extLst>
          </p:cNvPr>
          <p:cNvSpPr/>
          <p:nvPr/>
        </p:nvSpPr>
        <p:spPr>
          <a:xfrm>
            <a:off x="5176543" y="2074126"/>
            <a:ext cx="102715" cy="1369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Top Corners One Rounded and One Snipped 17">
            <a:extLst>
              <a:ext uri="{FF2B5EF4-FFF2-40B4-BE49-F238E27FC236}">
                <a16:creationId xmlns:a16="http://schemas.microsoft.com/office/drawing/2014/main" id="{EA666CA9-F961-DC03-AA2F-E8EC2C241A6E}"/>
              </a:ext>
            </a:extLst>
          </p:cNvPr>
          <p:cNvSpPr/>
          <p:nvPr/>
        </p:nvSpPr>
        <p:spPr>
          <a:xfrm>
            <a:off x="53166" y="72029"/>
            <a:ext cx="8938434" cy="731520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B3B3B3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nl-NL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CÁC KHU SINH HỌC CHỦ YẾU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24267" y="1133861"/>
            <a:ext cx="64224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44672" y="2535776"/>
            <a:ext cx="85707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9" name="Picture 1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40AF027-EBBA-3C0B-1BC9-C79C926D74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79457"/>
            <a:ext cx="1905000" cy="1642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64472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plate&#10;&#10;Description automatically generated">
            <a:extLst>
              <a:ext uri="{FF2B5EF4-FFF2-40B4-BE49-F238E27FC236}">
                <a16:creationId xmlns:a16="http://schemas.microsoft.com/office/drawing/2014/main" id="{D12BC450-5DBE-9FF9-9C11-AFD02DC295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5808" y="1518478"/>
            <a:ext cx="5367356" cy="4472793"/>
          </a:xfrm>
          <a:prstGeom prst="rect">
            <a:avLst/>
          </a:prstGeom>
        </p:spPr>
      </p:pic>
      <p:pic>
        <p:nvPicPr>
          <p:cNvPr id="22" name="Picture 21" descr="A picture containing building, dome&#10;&#10;Description automatically generated">
            <a:extLst>
              <a:ext uri="{FF2B5EF4-FFF2-40B4-BE49-F238E27FC236}">
                <a16:creationId xmlns:a16="http://schemas.microsoft.com/office/drawing/2014/main" id="{D7BAC390-EC33-68FF-753B-8A3FF24C22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9" y="1604035"/>
            <a:ext cx="3170024" cy="4226696"/>
          </a:xfrm>
          <a:prstGeom prst="rect">
            <a:avLst/>
          </a:prstGeom>
        </p:spPr>
      </p:pic>
      <p:pic>
        <p:nvPicPr>
          <p:cNvPr id="3" name="Picture 2" descr="A picture containing outdoor, mountain, green, plant&#10;&#10;Description automatically generated">
            <a:extLst>
              <a:ext uri="{FF2B5EF4-FFF2-40B4-BE49-F238E27FC236}">
                <a16:creationId xmlns:a16="http://schemas.microsoft.com/office/drawing/2014/main" id="{CF19214E-60AF-6F05-B232-CEF0BCBD44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547488" y="6934888"/>
            <a:ext cx="4614533" cy="7566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94" name="Group 93">
            <a:extLst>
              <a:ext uri="{FF2B5EF4-FFF2-40B4-BE49-F238E27FC236}">
                <a16:creationId xmlns:a16="http://schemas.microsoft.com/office/drawing/2014/main" id="{E6786877-E68C-48FF-8FEA-22E5A38EC568}"/>
              </a:ext>
            </a:extLst>
          </p:cNvPr>
          <p:cNvGrpSpPr/>
          <p:nvPr/>
        </p:nvGrpSpPr>
        <p:grpSpPr>
          <a:xfrm flipH="1">
            <a:off x="-24" y="5880442"/>
            <a:ext cx="795198" cy="932121"/>
            <a:chOff x="7497737" y="2209433"/>
            <a:chExt cx="996842" cy="870849"/>
          </a:xfrm>
        </p:grpSpPr>
        <p:sp>
          <p:nvSpPr>
            <p:cNvPr id="11" name="ICON 3">
              <a:extLst>
                <a:ext uri="{FF2B5EF4-FFF2-40B4-BE49-F238E27FC236}">
                  <a16:creationId xmlns:a16="http://schemas.microsoft.com/office/drawing/2014/main" id="{82B2D32D-16C5-4F94-A7C3-B7F7A2F7DDF0}"/>
                </a:ext>
              </a:extLst>
            </p:cNvPr>
            <p:cNvSpPr/>
            <p:nvPr/>
          </p:nvSpPr>
          <p:spPr>
            <a:xfrm>
              <a:off x="8303759" y="2730208"/>
              <a:ext cx="190820" cy="201109"/>
            </a:xfrm>
            <a:prstGeom prst="ellipse">
              <a:avLst/>
            </a:prstGeom>
            <a:solidFill>
              <a:srgbClr val="1C6E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#9Slide03 SFU Futura_12" panose="00000400000000000000" pitchFamily="2" charset="0"/>
              </a:endParaRPr>
            </a:p>
          </p:txBody>
        </p:sp>
        <p:sp>
          <p:nvSpPr>
            <p:cNvPr id="13" name="ICON 2">
              <a:extLst>
                <a:ext uri="{FF2B5EF4-FFF2-40B4-BE49-F238E27FC236}">
                  <a16:creationId xmlns:a16="http://schemas.microsoft.com/office/drawing/2014/main" id="{1370FC6E-3B8C-43E2-A67B-B5282AB165FF}"/>
                </a:ext>
              </a:extLst>
            </p:cNvPr>
            <p:cNvSpPr/>
            <p:nvPr/>
          </p:nvSpPr>
          <p:spPr>
            <a:xfrm>
              <a:off x="7516559" y="2241301"/>
              <a:ext cx="116924" cy="120666"/>
            </a:xfrm>
            <a:prstGeom prst="ellipse">
              <a:avLst/>
            </a:prstGeom>
            <a:solidFill>
              <a:srgbClr val="1C6E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#9Slide03 SFU Futura_12" panose="00000400000000000000" pitchFamily="2" charset="0"/>
              </a:endParaRPr>
            </a:p>
          </p:txBody>
        </p:sp>
        <p:sp>
          <p:nvSpPr>
            <p:cNvPr id="21" name="ICON 1">
              <a:extLst>
                <a:ext uri="{FF2B5EF4-FFF2-40B4-BE49-F238E27FC236}">
                  <a16:creationId xmlns:a16="http://schemas.microsoft.com/office/drawing/2014/main" id="{7E8E08D0-1E0E-42E7-8981-320FA9875B2B}"/>
                </a:ext>
              </a:extLst>
            </p:cNvPr>
            <p:cNvSpPr/>
            <p:nvPr/>
          </p:nvSpPr>
          <p:spPr bwMode="auto">
            <a:xfrm>
              <a:off x="7497737" y="2209433"/>
              <a:ext cx="845767" cy="870849"/>
            </a:xfrm>
            <a:prstGeom prst="ellipse">
              <a:avLst/>
            </a:prstGeom>
            <a:solidFill>
              <a:srgbClr val="679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#9Slide03 SFU Futura_12" panose="00000400000000000000" pitchFamily="2" charset="0"/>
              </a:endParaRPr>
            </a:p>
          </p:txBody>
        </p:sp>
        <p:pic>
          <p:nvPicPr>
            <p:cNvPr id="93" name="Picture 92" descr="A picture containing indoor, toy, plastic, automaton&#10;&#10;Description automatically generated">
              <a:extLst>
                <a:ext uri="{FF2B5EF4-FFF2-40B4-BE49-F238E27FC236}">
                  <a16:creationId xmlns:a16="http://schemas.microsoft.com/office/drawing/2014/main" id="{EA08953E-FAA4-4085-B980-995816D7F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3483" y="2371569"/>
              <a:ext cx="660177" cy="577655"/>
            </a:xfrm>
            <a:prstGeom prst="rect">
              <a:avLst/>
            </a:prstGeom>
          </p:spPr>
        </p:pic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F1FBC81-2DA3-465E-983C-0D3DCE5A361A}"/>
              </a:ext>
            </a:extLst>
          </p:cNvPr>
          <p:cNvSpPr/>
          <p:nvPr/>
        </p:nvSpPr>
        <p:spPr>
          <a:xfrm>
            <a:off x="3349257" y="2154866"/>
            <a:ext cx="1839431" cy="751367"/>
          </a:xfrm>
          <a:custGeom>
            <a:avLst/>
            <a:gdLst>
              <a:gd name="connsiteX0" fmla="*/ 0 w 1935125"/>
              <a:gd name="connsiteY0" fmla="*/ 563525 h 563525"/>
              <a:gd name="connsiteX1" fmla="*/ 531628 w 1935125"/>
              <a:gd name="connsiteY1" fmla="*/ 0 h 563525"/>
              <a:gd name="connsiteX2" fmla="*/ 1935125 w 1935125"/>
              <a:gd name="connsiteY2" fmla="*/ 0 h 56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5125" h="563525">
                <a:moveTo>
                  <a:pt x="0" y="563525"/>
                </a:moveTo>
                <a:lnTo>
                  <a:pt x="531628" y="0"/>
                </a:lnTo>
                <a:lnTo>
                  <a:pt x="1935125" y="0"/>
                </a:ln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41EF6B0-A9E2-1432-D6AB-2005A153A7CE}"/>
              </a:ext>
            </a:extLst>
          </p:cNvPr>
          <p:cNvSpPr/>
          <p:nvPr/>
        </p:nvSpPr>
        <p:spPr>
          <a:xfrm>
            <a:off x="5176543" y="2074126"/>
            <a:ext cx="102715" cy="1369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Top Corners One Rounded and One Snipped 17">
            <a:extLst>
              <a:ext uri="{FF2B5EF4-FFF2-40B4-BE49-F238E27FC236}">
                <a16:creationId xmlns:a16="http://schemas.microsoft.com/office/drawing/2014/main" id="{EA666CA9-F961-DC03-AA2F-E8EC2C241A6E}"/>
              </a:ext>
            </a:extLst>
          </p:cNvPr>
          <p:cNvSpPr/>
          <p:nvPr/>
        </p:nvSpPr>
        <p:spPr>
          <a:xfrm>
            <a:off x="53166" y="72029"/>
            <a:ext cx="8938434" cy="731520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B3B3B3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nl-NL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CÁC KHU SINH HỌC CHỦ YẾU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0869E8-441B-3467-8BBB-F9C1569C0AB3}"/>
              </a:ext>
            </a:extLst>
          </p:cNvPr>
          <p:cNvSpPr txBox="1"/>
          <p:nvPr/>
        </p:nvSpPr>
        <p:spPr>
          <a:xfrm>
            <a:off x="3754736" y="1442662"/>
            <a:ext cx="5367355" cy="2632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12D78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</a:t>
            </a:r>
            <a:r>
              <a:rPr lang="vi-VN" sz="2800" dirty="0">
                <a:solidFill>
                  <a:srgbClr val="012D78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hia lớp </a:t>
            </a:r>
            <a:r>
              <a:rPr lang="en-US" sz="2800" dirty="0" err="1">
                <a:solidFill>
                  <a:srgbClr val="012D78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12D78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solidFill>
                  <a:srgbClr val="012D78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012D78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12D78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thảo</a:t>
            </a:r>
            <a:r>
              <a:rPr lang="en-US" sz="2800" dirty="0">
                <a:solidFill>
                  <a:srgbClr val="012D78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12D78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luận</a:t>
            </a:r>
            <a:r>
              <a:rPr lang="en-US" sz="2800" dirty="0">
                <a:solidFill>
                  <a:srgbClr val="012D78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12D78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nghiên</a:t>
            </a:r>
            <a:r>
              <a:rPr lang="en-US" sz="2800" dirty="0">
                <a:solidFill>
                  <a:srgbClr val="012D78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12D78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cứu</a:t>
            </a:r>
            <a:r>
              <a:rPr lang="en-US" sz="2800" dirty="0">
                <a:solidFill>
                  <a:srgbClr val="012D78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12D78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rgbClr val="012D78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solidFill>
                  <a:srgbClr val="012D78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012D78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12D78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thiện</a:t>
            </a:r>
            <a:r>
              <a:rPr lang="en-US" sz="2800" dirty="0">
                <a:solidFill>
                  <a:srgbClr val="012D78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12D78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phiếu</a:t>
            </a:r>
            <a:r>
              <a:rPr lang="en-US" sz="2800" dirty="0">
                <a:solidFill>
                  <a:srgbClr val="012D78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12D78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12D78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12D78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012D78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12D78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từng</a:t>
            </a:r>
            <a:r>
              <a:rPr lang="en-US" sz="2800" dirty="0">
                <a:solidFill>
                  <a:srgbClr val="012D78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solidFill>
                  <a:srgbClr val="012D78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Trạm</a:t>
            </a:r>
            <a:r>
              <a:rPr lang="en-US" sz="2800" dirty="0">
                <a:solidFill>
                  <a:srgbClr val="012D78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”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rgbClr val="012D78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12D78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12D78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12D78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: 4 </a:t>
            </a:r>
            <a:r>
              <a:rPr lang="en-US" sz="2800" dirty="0" err="1">
                <a:solidFill>
                  <a:srgbClr val="012D78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012D78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/</a:t>
            </a:r>
            <a:r>
              <a:rPr lang="en-US" sz="2800" dirty="0" err="1">
                <a:solidFill>
                  <a:srgbClr val="012D78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trạm</a:t>
            </a:r>
            <a:r>
              <a:rPr lang="en-US" sz="2800" dirty="0">
                <a:solidFill>
                  <a:srgbClr val="012D78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12D78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12D78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di </a:t>
            </a:r>
            <a:r>
              <a:rPr lang="en-US" sz="2800" dirty="0" err="1">
                <a:solidFill>
                  <a:srgbClr val="012D78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012D78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12D78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12D78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12D78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sơ</a:t>
            </a:r>
            <a:r>
              <a:rPr lang="en-US" sz="2800" dirty="0">
                <a:solidFill>
                  <a:srgbClr val="012D78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12D78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12D78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12D7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6E0059-7829-9168-79EC-3D2B79003A35}"/>
              </a:ext>
            </a:extLst>
          </p:cNvPr>
          <p:cNvSpPr txBox="1"/>
          <p:nvPr/>
        </p:nvSpPr>
        <p:spPr>
          <a:xfrm>
            <a:off x="3984492" y="4490265"/>
            <a:ext cx="5073973" cy="1571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5425" lvl="0" indent="-225425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❖"/>
            </a:pP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Cambria" panose="02040503050406030204" pitchFamily="18" charset="0"/>
                <a:cs typeface="Noto Sans Symbols"/>
              </a:rPr>
              <a:t>Trạm 1: </a:t>
            </a:r>
            <a:r>
              <a:rPr lang="vi-VN" sz="2400" dirty="0">
                <a:solidFill>
                  <a:srgbClr val="000000"/>
                </a:solidFill>
                <a:effectLst/>
                <a:latin typeface="+mj-lt"/>
                <a:ea typeface="Cambria" panose="02040503050406030204" pitchFamily="18" charset="0"/>
                <a:cs typeface="Noto Sans Symbols"/>
              </a:rPr>
              <a:t>“Kh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mbria" panose="02040503050406030204" pitchFamily="18" charset="0"/>
                <a:cs typeface="Noto Sans Symbols"/>
              </a:rPr>
              <a:t>u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cạn</a:t>
            </a:r>
            <a:r>
              <a:rPr lang="vi-VN" sz="2400" dirty="0">
                <a:solidFill>
                  <a:srgbClr val="000000"/>
                </a:solidFill>
                <a:effectLst/>
                <a:latin typeface="+mj-lt"/>
                <a:ea typeface="Cambria" panose="02040503050406030204" pitchFamily="18" charset="0"/>
                <a:cs typeface="Noto Sans Symbols"/>
              </a:rPr>
              <a:t>” </a:t>
            </a:r>
            <a:endParaRPr lang="en-US" sz="2400" dirty="0">
              <a:effectLst/>
              <a:latin typeface="+mj-lt"/>
              <a:ea typeface="Noto Sans Symbols"/>
              <a:cs typeface="Noto Sans Symbols"/>
            </a:endParaRPr>
          </a:p>
          <a:p>
            <a:pPr marL="225425" lvl="0" indent="-225425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❖"/>
            </a:pP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Cambria" panose="02040503050406030204" pitchFamily="18" charset="0"/>
                <a:cs typeface="Noto Sans Symbols"/>
              </a:rPr>
              <a:t>Trạm</a:t>
            </a:r>
            <a:r>
              <a:rPr lang="vi-VN" sz="2400" b="1" dirty="0">
                <a:solidFill>
                  <a:srgbClr val="000000"/>
                </a:solidFill>
                <a:effectLst/>
                <a:latin typeface="+mj-lt"/>
                <a:ea typeface="Cambria" panose="02040503050406030204" pitchFamily="18" charset="0"/>
                <a:cs typeface="Noto Sans Symbols"/>
              </a:rPr>
              <a:t> 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Cambria" panose="02040503050406030204" pitchFamily="18" charset="0"/>
                <a:cs typeface="Noto Sans Symbols"/>
              </a:rPr>
              <a:t>2: </a:t>
            </a:r>
            <a:r>
              <a:rPr lang="vi-VN" sz="2400" dirty="0">
                <a:solidFill>
                  <a:srgbClr val="000000"/>
                </a:solidFill>
                <a:effectLst/>
                <a:latin typeface="+mj-lt"/>
                <a:ea typeface="Cambria" panose="02040503050406030204" pitchFamily="18" charset="0"/>
                <a:cs typeface="Noto Sans Symbols"/>
              </a:rPr>
              <a:t>“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Khu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ngọt</a:t>
            </a:r>
            <a:r>
              <a:rPr lang="vi-VN" sz="2400" dirty="0">
                <a:solidFill>
                  <a:srgbClr val="000000"/>
                </a:solidFill>
                <a:effectLst/>
                <a:latin typeface="+mj-lt"/>
                <a:ea typeface="Cambria" panose="02040503050406030204" pitchFamily="18" charset="0"/>
                <a:cs typeface="Noto Sans Symbols"/>
              </a:rPr>
              <a:t>” </a:t>
            </a:r>
            <a:endParaRPr lang="en-US" sz="2400" dirty="0">
              <a:solidFill>
                <a:srgbClr val="000000"/>
              </a:solidFill>
              <a:effectLst/>
              <a:latin typeface="+mj-lt"/>
              <a:ea typeface="Cambria" panose="02040503050406030204" pitchFamily="18" charset="0"/>
              <a:cs typeface="Noto Sans Symbols"/>
            </a:endParaRPr>
          </a:p>
          <a:p>
            <a:pPr marL="225425" lvl="0" indent="-225425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❖"/>
            </a:pP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Cambria" panose="02040503050406030204" pitchFamily="18" charset="0"/>
                <a:cs typeface="Noto Sans Symbols"/>
              </a:rPr>
              <a:t>Trạm 3:</a:t>
            </a:r>
            <a:r>
              <a:rPr lang="vi-VN" sz="2400" dirty="0">
                <a:solidFill>
                  <a:srgbClr val="FF0000"/>
                </a:solidFill>
                <a:effectLst/>
                <a:latin typeface="+mj-lt"/>
                <a:ea typeface="Cambria" panose="02040503050406030204" pitchFamily="18" charset="0"/>
                <a:cs typeface="Noto Sans Symbols"/>
              </a:rPr>
              <a:t> </a:t>
            </a:r>
            <a:r>
              <a:rPr lang="vi-VN" sz="2400" dirty="0">
                <a:solidFill>
                  <a:srgbClr val="000000"/>
                </a:solidFill>
                <a:effectLst/>
                <a:latin typeface="+mj-lt"/>
                <a:ea typeface="Cambria" panose="02040503050406030204" pitchFamily="18" charset="0"/>
                <a:cs typeface="Noto Sans Symbols"/>
              </a:rPr>
              <a:t>“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Khu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biển</a:t>
            </a:r>
            <a:r>
              <a:rPr lang="vi-VN" sz="2400" dirty="0">
                <a:solidFill>
                  <a:srgbClr val="000000"/>
                </a:solidFill>
                <a:effectLst/>
                <a:latin typeface="+mj-lt"/>
                <a:ea typeface="Cambria" panose="02040503050406030204" pitchFamily="18" charset="0"/>
                <a:cs typeface="Noto Sans Symbols"/>
              </a:rPr>
              <a:t>”</a:t>
            </a:r>
            <a:endParaRPr lang="en-US" sz="2400" dirty="0">
              <a:effectLst/>
              <a:latin typeface="+mj-lt"/>
              <a:ea typeface="Noto Sans Symbols"/>
              <a:cs typeface="Noto Sans Symbols"/>
            </a:endParaRPr>
          </a:p>
        </p:txBody>
      </p:sp>
      <p:sp>
        <p:nvSpPr>
          <p:cNvPr id="26" name="任意多边形 13">
            <a:extLst>
              <a:ext uri="{FF2B5EF4-FFF2-40B4-BE49-F238E27FC236}">
                <a16:creationId xmlns:a16="http://schemas.microsoft.com/office/drawing/2014/main" id="{C4EF49C0-31A5-E984-E199-98BC1929E84B}"/>
              </a:ext>
            </a:extLst>
          </p:cNvPr>
          <p:cNvSpPr/>
          <p:nvPr/>
        </p:nvSpPr>
        <p:spPr>
          <a:xfrm rot="16200000">
            <a:off x="3597591" y="1227323"/>
            <a:ext cx="5698241" cy="5367354"/>
          </a:xfrm>
          <a:custGeom>
            <a:avLst/>
            <a:gdLst>
              <a:gd name="connsiteX0" fmla="*/ 1376218 w 1385455"/>
              <a:gd name="connsiteY0" fmla="*/ 794328 h 3205018"/>
              <a:gd name="connsiteX1" fmla="*/ 1376218 w 1385455"/>
              <a:gd name="connsiteY1" fmla="*/ 0 h 3205018"/>
              <a:gd name="connsiteX2" fmla="*/ 0 w 1385455"/>
              <a:gd name="connsiteY2" fmla="*/ 0 h 3205018"/>
              <a:gd name="connsiteX3" fmla="*/ 0 w 1385455"/>
              <a:gd name="connsiteY3" fmla="*/ 3205018 h 3205018"/>
              <a:gd name="connsiteX4" fmla="*/ 1385455 w 1385455"/>
              <a:gd name="connsiteY4" fmla="*/ 3205018 h 3205018"/>
              <a:gd name="connsiteX5" fmla="*/ 1385455 w 1385455"/>
              <a:gd name="connsiteY5" fmla="*/ 2660073 h 320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5455" h="3205018">
                <a:moveTo>
                  <a:pt x="1376218" y="794328"/>
                </a:moveTo>
                <a:lnTo>
                  <a:pt x="1376218" y="0"/>
                </a:lnTo>
                <a:lnTo>
                  <a:pt x="0" y="0"/>
                </a:lnTo>
                <a:lnTo>
                  <a:pt x="0" y="3205018"/>
                </a:lnTo>
                <a:lnTo>
                  <a:pt x="1385455" y="3205018"/>
                </a:lnTo>
                <a:lnTo>
                  <a:pt x="1385455" y="2660073"/>
                </a:ln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C3300"/>
              </a:solidFill>
            </a:endParaRPr>
          </a:p>
        </p:txBody>
      </p:sp>
      <p:sp>
        <p:nvSpPr>
          <p:cNvPr id="27" name="矩形 7">
            <a:extLst>
              <a:ext uri="{FF2B5EF4-FFF2-40B4-BE49-F238E27FC236}">
                <a16:creationId xmlns:a16="http://schemas.microsoft.com/office/drawing/2014/main" id="{696082C2-6694-8D55-A418-ED4A477E3243}"/>
              </a:ext>
            </a:extLst>
          </p:cNvPr>
          <p:cNvSpPr/>
          <p:nvPr/>
        </p:nvSpPr>
        <p:spPr>
          <a:xfrm>
            <a:off x="4691172" y="893413"/>
            <a:ext cx="3660615" cy="307777"/>
          </a:xfrm>
          <a:prstGeom prst="rect">
            <a:avLst/>
          </a:prstGeom>
          <a:solidFill>
            <a:srgbClr val="F8D8CA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FA2E2E"/>
                </a:solidFill>
                <a:latin typeface="#9Slide03 Nokia" panose="02040603050506020204" pitchFamily="18" charset="0"/>
                <a:ea typeface="方正书宋简体" panose="03000509000000000000" pitchFamily="65" charset="-122"/>
              </a:rPr>
              <a:t>CHUYỂN GIAO NHIỆM VỤ</a:t>
            </a:r>
          </a:p>
        </p:txBody>
      </p:sp>
    </p:spTree>
    <p:extLst>
      <p:ext uri="{BB962C8B-B14F-4D97-AF65-F5344CB8AC3E}">
        <p14:creationId xmlns:p14="http://schemas.microsoft.com/office/powerpoint/2010/main" val="148226507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</TotalTime>
  <Words>1331</Words>
  <Application>Microsoft Office PowerPoint</Application>
  <PresentationFormat>On-screen Show (4:3)</PresentationFormat>
  <Paragraphs>157</Paragraphs>
  <Slides>23</Slides>
  <Notes>15</Notes>
  <HiddenSlides>0</HiddenSlides>
  <MMClips>24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#9Slide03 Bebas Neue Bold</vt:lpstr>
      <vt:lpstr>#9Slide03 Nokia</vt:lpstr>
      <vt:lpstr>#9Slide03 SFU Futura_12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2</cp:revision>
  <dcterms:created xsi:type="dcterms:W3CDTF">2023-06-04T00:44:22Z</dcterms:created>
  <dcterms:modified xsi:type="dcterms:W3CDTF">2024-05-27T04:27:01Z</dcterms:modified>
</cp:coreProperties>
</file>