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Lst>
  <p:notesMasterIdLst>
    <p:notesMasterId r:id="rId36"/>
  </p:notesMasterIdLst>
  <p:sldIdLst>
    <p:sldId id="315" r:id="rId2"/>
    <p:sldId id="316" r:id="rId3"/>
    <p:sldId id="318" r:id="rId4"/>
    <p:sldId id="256" r:id="rId5"/>
    <p:sldId id="312" r:id="rId6"/>
    <p:sldId id="260" r:id="rId7"/>
    <p:sldId id="337" r:id="rId8"/>
    <p:sldId id="319" r:id="rId9"/>
    <p:sldId id="321" r:id="rId10"/>
    <p:sldId id="320" r:id="rId11"/>
    <p:sldId id="323" r:id="rId12"/>
    <p:sldId id="322" r:id="rId13"/>
    <p:sldId id="325" r:id="rId14"/>
    <p:sldId id="326" r:id="rId15"/>
    <p:sldId id="327" r:id="rId16"/>
    <p:sldId id="328" r:id="rId17"/>
    <p:sldId id="331" r:id="rId18"/>
    <p:sldId id="338" r:id="rId19"/>
    <p:sldId id="332" r:id="rId20"/>
    <p:sldId id="333" r:id="rId21"/>
    <p:sldId id="263" r:id="rId22"/>
    <p:sldId id="257" r:id="rId23"/>
    <p:sldId id="334" r:id="rId24"/>
    <p:sldId id="336" r:id="rId25"/>
    <p:sldId id="339" r:id="rId26"/>
    <p:sldId id="265" r:id="rId27"/>
    <p:sldId id="340" r:id="rId28"/>
    <p:sldId id="342" r:id="rId29"/>
    <p:sldId id="341" r:id="rId30"/>
    <p:sldId id="262" r:id="rId31"/>
    <p:sldId id="261" r:id="rId32"/>
    <p:sldId id="264" r:id="rId33"/>
    <p:sldId id="287" r:id="rId34"/>
    <p:sldId id="343"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C0B"/>
    <a:srgbClr val="4FD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82AAA5-01B5-4860-86BE-B2CAA797AF4B}">
  <a:tblStyle styleId="{4D82AAA5-01B5-4860-86BE-B2CAA797AF4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75" y="6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76A20-7736-436C-823D-7AD7B1C55BF8}"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0287C508-BD12-400C-BD97-E8C4A8091B6C}">
      <dgm:prSet phldrT="[Text]"/>
      <dgm:spPr/>
      <dgm:t>
        <a:bodyPr/>
        <a:lstStyle/>
        <a:p>
          <a:r>
            <a:rPr lang="en-US"/>
            <a:t>I. Khái niệm HST</a:t>
          </a:r>
        </a:p>
      </dgm:t>
    </dgm:pt>
    <dgm:pt modelId="{5DB1D1E3-394E-49FA-ABC7-799F7BD653A2}" type="parTrans" cxnId="{CF870185-A089-459A-968C-D94A644C788F}">
      <dgm:prSet/>
      <dgm:spPr/>
      <dgm:t>
        <a:bodyPr/>
        <a:lstStyle/>
        <a:p>
          <a:endParaRPr lang="en-US"/>
        </a:p>
      </dgm:t>
    </dgm:pt>
    <dgm:pt modelId="{144B7C53-8278-453C-AED4-70A74C32576E}" type="sibTrans" cxnId="{CF870185-A089-459A-968C-D94A644C788F}">
      <dgm:prSet/>
      <dgm:spPr/>
      <dgm:t>
        <a:bodyPr/>
        <a:lstStyle/>
        <a:p>
          <a:endParaRPr lang="en-US"/>
        </a:p>
      </dgm:t>
    </dgm:pt>
    <dgm:pt modelId="{562B74DA-6BF8-4E3F-959D-203D879B5667}">
      <dgm:prSet phldrT="[Text]"/>
      <dgm:spPr/>
      <dgm:t>
        <a:bodyPr/>
        <a:lstStyle/>
        <a:p>
          <a:r>
            <a:rPr lang="en-US"/>
            <a:t>II. TĐC và CHNL trong HST</a:t>
          </a:r>
        </a:p>
      </dgm:t>
    </dgm:pt>
    <dgm:pt modelId="{76293188-F16D-4080-8A52-F114566D202D}" type="parTrans" cxnId="{84660C02-CB65-4E05-84DF-DA086B573138}">
      <dgm:prSet/>
      <dgm:spPr/>
      <dgm:t>
        <a:bodyPr/>
        <a:lstStyle/>
        <a:p>
          <a:endParaRPr lang="en-US"/>
        </a:p>
      </dgm:t>
    </dgm:pt>
    <dgm:pt modelId="{F0AD0967-55B9-4A85-8DB9-94A27FE3A297}" type="sibTrans" cxnId="{84660C02-CB65-4E05-84DF-DA086B573138}">
      <dgm:prSet/>
      <dgm:spPr/>
      <dgm:t>
        <a:bodyPr/>
        <a:lstStyle/>
        <a:p>
          <a:endParaRPr lang="en-US"/>
        </a:p>
      </dgm:t>
    </dgm:pt>
    <dgm:pt modelId="{E36744D7-B469-435A-8EB7-BE37A25BBD6F}">
      <dgm:prSet phldrT="[Text]"/>
      <dgm:spPr/>
      <dgm:t>
        <a:bodyPr/>
        <a:lstStyle/>
        <a:p>
          <a:r>
            <a:rPr lang="en-US"/>
            <a:t>III. Bảo vệ các HST</a:t>
          </a:r>
        </a:p>
      </dgm:t>
    </dgm:pt>
    <dgm:pt modelId="{79E660DD-3CC8-42E0-887C-160247F4C38F}" type="parTrans" cxnId="{313D2CC5-DC4D-43DF-8472-A3A10D33FC54}">
      <dgm:prSet/>
      <dgm:spPr/>
      <dgm:t>
        <a:bodyPr/>
        <a:lstStyle/>
        <a:p>
          <a:endParaRPr lang="en-US"/>
        </a:p>
      </dgm:t>
    </dgm:pt>
    <dgm:pt modelId="{02935B20-ED4C-43B4-96E8-1E02EBCAF37B}" type="sibTrans" cxnId="{313D2CC5-DC4D-43DF-8472-A3A10D33FC54}">
      <dgm:prSet/>
      <dgm:spPr/>
      <dgm:t>
        <a:bodyPr/>
        <a:lstStyle/>
        <a:p>
          <a:endParaRPr lang="en-US"/>
        </a:p>
      </dgm:t>
    </dgm:pt>
    <dgm:pt modelId="{1DAC6A6E-4061-4650-B3C4-1643AE1E4368}">
      <dgm:prSet phldrT="[Text]"/>
      <dgm:spPr/>
      <dgm:t>
        <a:bodyPr/>
        <a:lstStyle/>
        <a:p>
          <a:r>
            <a:rPr lang="en-US"/>
            <a:t>IV. TH: Điều tra thành phần quần xã sinh vật trong HST</a:t>
          </a:r>
        </a:p>
      </dgm:t>
    </dgm:pt>
    <dgm:pt modelId="{94D6D665-3721-4EE4-8485-A9C41FA2BABD}" type="parTrans" cxnId="{8337002E-E748-4EDB-86D8-74659F1FC9F6}">
      <dgm:prSet/>
      <dgm:spPr/>
      <dgm:t>
        <a:bodyPr/>
        <a:lstStyle/>
        <a:p>
          <a:endParaRPr lang="en-US"/>
        </a:p>
      </dgm:t>
    </dgm:pt>
    <dgm:pt modelId="{62CD977C-A94D-4CA0-9768-11D5224B085F}" type="sibTrans" cxnId="{8337002E-E748-4EDB-86D8-74659F1FC9F6}">
      <dgm:prSet/>
      <dgm:spPr/>
      <dgm:t>
        <a:bodyPr/>
        <a:lstStyle/>
        <a:p>
          <a:endParaRPr lang="en-US"/>
        </a:p>
      </dgm:t>
    </dgm:pt>
    <dgm:pt modelId="{C15C2B6C-C44B-41A1-8DE0-9CF8E37B291B}" type="pres">
      <dgm:prSet presAssocID="{B0D76A20-7736-436C-823D-7AD7B1C55BF8}" presName="linear" presStyleCnt="0">
        <dgm:presLayoutVars>
          <dgm:dir/>
          <dgm:animLvl val="lvl"/>
          <dgm:resizeHandles val="exact"/>
        </dgm:presLayoutVars>
      </dgm:prSet>
      <dgm:spPr/>
    </dgm:pt>
    <dgm:pt modelId="{4F520F20-F86F-4814-B95D-71A90FF346C8}" type="pres">
      <dgm:prSet presAssocID="{0287C508-BD12-400C-BD97-E8C4A8091B6C}" presName="parentLin" presStyleCnt="0"/>
      <dgm:spPr/>
    </dgm:pt>
    <dgm:pt modelId="{71F15714-49A9-49C3-AFAF-E089F1AE5050}" type="pres">
      <dgm:prSet presAssocID="{0287C508-BD12-400C-BD97-E8C4A8091B6C}" presName="parentLeftMargin" presStyleLbl="node1" presStyleIdx="0" presStyleCnt="4"/>
      <dgm:spPr/>
    </dgm:pt>
    <dgm:pt modelId="{126742BE-A7FE-4D9B-999C-1440A5ECD7D8}" type="pres">
      <dgm:prSet presAssocID="{0287C508-BD12-400C-BD97-E8C4A8091B6C}" presName="parentText" presStyleLbl="node1" presStyleIdx="0" presStyleCnt="4" custScaleX="142857">
        <dgm:presLayoutVars>
          <dgm:chMax val="0"/>
          <dgm:bulletEnabled val="1"/>
        </dgm:presLayoutVars>
      </dgm:prSet>
      <dgm:spPr/>
    </dgm:pt>
    <dgm:pt modelId="{797A720B-8BBE-422B-BE9C-2509DD7B12D2}" type="pres">
      <dgm:prSet presAssocID="{0287C508-BD12-400C-BD97-E8C4A8091B6C}" presName="negativeSpace" presStyleCnt="0"/>
      <dgm:spPr/>
    </dgm:pt>
    <dgm:pt modelId="{40246E2F-445E-45A9-B3A1-2681D797C887}" type="pres">
      <dgm:prSet presAssocID="{0287C508-BD12-400C-BD97-E8C4A8091B6C}" presName="childText" presStyleLbl="conFgAcc1" presStyleIdx="0" presStyleCnt="4">
        <dgm:presLayoutVars>
          <dgm:bulletEnabled val="1"/>
        </dgm:presLayoutVars>
      </dgm:prSet>
      <dgm:spPr/>
    </dgm:pt>
    <dgm:pt modelId="{AECDD80F-E36C-4396-B89F-DD99EE780646}" type="pres">
      <dgm:prSet presAssocID="{144B7C53-8278-453C-AED4-70A74C32576E}" presName="spaceBetweenRectangles" presStyleCnt="0"/>
      <dgm:spPr/>
    </dgm:pt>
    <dgm:pt modelId="{5F0AEAD8-6E87-4969-9B4E-2DA1746E1FC3}" type="pres">
      <dgm:prSet presAssocID="{562B74DA-6BF8-4E3F-959D-203D879B5667}" presName="parentLin" presStyleCnt="0"/>
      <dgm:spPr/>
    </dgm:pt>
    <dgm:pt modelId="{199AD25A-3653-4B20-8D77-206CBA4191BF}" type="pres">
      <dgm:prSet presAssocID="{562B74DA-6BF8-4E3F-959D-203D879B5667}" presName="parentLeftMargin" presStyleLbl="node1" presStyleIdx="0" presStyleCnt="4"/>
      <dgm:spPr/>
    </dgm:pt>
    <dgm:pt modelId="{E4CB1E17-D69B-4362-B3AD-05FB6C3F4ED1}" type="pres">
      <dgm:prSet presAssocID="{562B74DA-6BF8-4E3F-959D-203D879B5667}" presName="parentText" presStyleLbl="node1" presStyleIdx="1" presStyleCnt="4" custScaleX="142857">
        <dgm:presLayoutVars>
          <dgm:chMax val="0"/>
          <dgm:bulletEnabled val="1"/>
        </dgm:presLayoutVars>
      </dgm:prSet>
      <dgm:spPr/>
    </dgm:pt>
    <dgm:pt modelId="{589EDA7F-4ECD-4CF4-9295-FE0748E45F1D}" type="pres">
      <dgm:prSet presAssocID="{562B74DA-6BF8-4E3F-959D-203D879B5667}" presName="negativeSpace" presStyleCnt="0"/>
      <dgm:spPr/>
    </dgm:pt>
    <dgm:pt modelId="{F5A68F46-E3B5-4A52-8036-CC75EE2C4E7F}" type="pres">
      <dgm:prSet presAssocID="{562B74DA-6BF8-4E3F-959D-203D879B5667}" presName="childText" presStyleLbl="conFgAcc1" presStyleIdx="1" presStyleCnt="4">
        <dgm:presLayoutVars>
          <dgm:bulletEnabled val="1"/>
        </dgm:presLayoutVars>
      </dgm:prSet>
      <dgm:spPr/>
    </dgm:pt>
    <dgm:pt modelId="{D5CA7551-105E-4CE1-85C7-706EC9D8E9C7}" type="pres">
      <dgm:prSet presAssocID="{F0AD0967-55B9-4A85-8DB9-94A27FE3A297}" presName="spaceBetweenRectangles" presStyleCnt="0"/>
      <dgm:spPr/>
    </dgm:pt>
    <dgm:pt modelId="{D241F583-CE25-47FC-BD59-7D27642FB9FD}" type="pres">
      <dgm:prSet presAssocID="{E36744D7-B469-435A-8EB7-BE37A25BBD6F}" presName="parentLin" presStyleCnt="0"/>
      <dgm:spPr/>
    </dgm:pt>
    <dgm:pt modelId="{1B22A290-20C8-4FFA-9BF7-E506D4FFF036}" type="pres">
      <dgm:prSet presAssocID="{E36744D7-B469-435A-8EB7-BE37A25BBD6F}" presName="parentLeftMargin" presStyleLbl="node1" presStyleIdx="1" presStyleCnt="4"/>
      <dgm:spPr/>
    </dgm:pt>
    <dgm:pt modelId="{5C9CA484-B1DB-46EB-8D4D-E78E20EC0A4A}" type="pres">
      <dgm:prSet presAssocID="{E36744D7-B469-435A-8EB7-BE37A25BBD6F}" presName="parentText" presStyleLbl="node1" presStyleIdx="2" presStyleCnt="4" custScaleX="142857">
        <dgm:presLayoutVars>
          <dgm:chMax val="0"/>
          <dgm:bulletEnabled val="1"/>
        </dgm:presLayoutVars>
      </dgm:prSet>
      <dgm:spPr/>
    </dgm:pt>
    <dgm:pt modelId="{459B1FB2-09A7-4CC1-A3E1-DB8476864785}" type="pres">
      <dgm:prSet presAssocID="{E36744D7-B469-435A-8EB7-BE37A25BBD6F}" presName="negativeSpace" presStyleCnt="0"/>
      <dgm:spPr/>
    </dgm:pt>
    <dgm:pt modelId="{0C605DD9-706F-469F-A980-E034197E6DE1}" type="pres">
      <dgm:prSet presAssocID="{E36744D7-B469-435A-8EB7-BE37A25BBD6F}" presName="childText" presStyleLbl="conFgAcc1" presStyleIdx="2" presStyleCnt="4">
        <dgm:presLayoutVars>
          <dgm:bulletEnabled val="1"/>
        </dgm:presLayoutVars>
      </dgm:prSet>
      <dgm:spPr/>
    </dgm:pt>
    <dgm:pt modelId="{3654B591-AAE8-45A5-81F3-5D8853A21D7A}" type="pres">
      <dgm:prSet presAssocID="{02935B20-ED4C-43B4-96E8-1E02EBCAF37B}" presName="spaceBetweenRectangles" presStyleCnt="0"/>
      <dgm:spPr/>
    </dgm:pt>
    <dgm:pt modelId="{C72939AB-9357-483E-9E0D-E390455293F7}" type="pres">
      <dgm:prSet presAssocID="{1DAC6A6E-4061-4650-B3C4-1643AE1E4368}" presName="parentLin" presStyleCnt="0"/>
      <dgm:spPr/>
    </dgm:pt>
    <dgm:pt modelId="{59CA801F-37E9-44A0-93A3-7723DA7F3545}" type="pres">
      <dgm:prSet presAssocID="{1DAC6A6E-4061-4650-B3C4-1643AE1E4368}" presName="parentLeftMargin" presStyleLbl="node1" presStyleIdx="2" presStyleCnt="4"/>
      <dgm:spPr/>
    </dgm:pt>
    <dgm:pt modelId="{C758DF83-4BE2-4A75-9E6C-F97AC855E0CF}" type="pres">
      <dgm:prSet presAssocID="{1DAC6A6E-4061-4650-B3C4-1643AE1E4368}" presName="parentText" presStyleLbl="node1" presStyleIdx="3" presStyleCnt="4" custScaleX="142857" custLinFactNeighborX="6977" custLinFactNeighborY="2088">
        <dgm:presLayoutVars>
          <dgm:chMax val="0"/>
          <dgm:bulletEnabled val="1"/>
        </dgm:presLayoutVars>
      </dgm:prSet>
      <dgm:spPr/>
    </dgm:pt>
    <dgm:pt modelId="{9014E83B-583D-4B6E-ACC1-6853C2EC8D1C}" type="pres">
      <dgm:prSet presAssocID="{1DAC6A6E-4061-4650-B3C4-1643AE1E4368}" presName="negativeSpace" presStyleCnt="0"/>
      <dgm:spPr/>
    </dgm:pt>
    <dgm:pt modelId="{5E210F79-D962-4885-A7E2-7F6EDD78958A}" type="pres">
      <dgm:prSet presAssocID="{1DAC6A6E-4061-4650-B3C4-1643AE1E4368}" presName="childText" presStyleLbl="conFgAcc1" presStyleIdx="3" presStyleCnt="4">
        <dgm:presLayoutVars>
          <dgm:bulletEnabled val="1"/>
        </dgm:presLayoutVars>
      </dgm:prSet>
      <dgm:spPr/>
    </dgm:pt>
  </dgm:ptLst>
  <dgm:cxnLst>
    <dgm:cxn modelId="{84660C02-CB65-4E05-84DF-DA086B573138}" srcId="{B0D76A20-7736-436C-823D-7AD7B1C55BF8}" destId="{562B74DA-6BF8-4E3F-959D-203D879B5667}" srcOrd="1" destOrd="0" parTransId="{76293188-F16D-4080-8A52-F114566D202D}" sibTransId="{F0AD0967-55B9-4A85-8DB9-94A27FE3A297}"/>
    <dgm:cxn modelId="{8337002E-E748-4EDB-86D8-74659F1FC9F6}" srcId="{B0D76A20-7736-436C-823D-7AD7B1C55BF8}" destId="{1DAC6A6E-4061-4650-B3C4-1643AE1E4368}" srcOrd="3" destOrd="0" parTransId="{94D6D665-3721-4EE4-8485-A9C41FA2BABD}" sibTransId="{62CD977C-A94D-4CA0-9768-11D5224B085F}"/>
    <dgm:cxn modelId="{0C285431-2BCD-4FFC-9377-2197DFE2CAD6}" type="presOf" srcId="{B0D76A20-7736-436C-823D-7AD7B1C55BF8}" destId="{C15C2B6C-C44B-41A1-8DE0-9CF8E37B291B}" srcOrd="0" destOrd="0" presId="urn:microsoft.com/office/officeart/2005/8/layout/list1"/>
    <dgm:cxn modelId="{E3BE6F6A-A638-48DA-907A-FFBF6B494D10}" type="presOf" srcId="{1DAC6A6E-4061-4650-B3C4-1643AE1E4368}" destId="{C758DF83-4BE2-4A75-9E6C-F97AC855E0CF}" srcOrd="1" destOrd="0" presId="urn:microsoft.com/office/officeart/2005/8/layout/list1"/>
    <dgm:cxn modelId="{A6E02757-0E5F-4D7B-9667-213FFE03FBBF}" type="presOf" srcId="{0287C508-BD12-400C-BD97-E8C4A8091B6C}" destId="{126742BE-A7FE-4D9B-999C-1440A5ECD7D8}" srcOrd="1" destOrd="0" presId="urn:microsoft.com/office/officeart/2005/8/layout/list1"/>
    <dgm:cxn modelId="{CF870185-A089-459A-968C-D94A644C788F}" srcId="{B0D76A20-7736-436C-823D-7AD7B1C55BF8}" destId="{0287C508-BD12-400C-BD97-E8C4A8091B6C}" srcOrd="0" destOrd="0" parTransId="{5DB1D1E3-394E-49FA-ABC7-799F7BD653A2}" sibTransId="{144B7C53-8278-453C-AED4-70A74C32576E}"/>
    <dgm:cxn modelId="{669F879B-D60D-4E42-B34C-0FA11C9639F7}" type="presOf" srcId="{562B74DA-6BF8-4E3F-959D-203D879B5667}" destId="{E4CB1E17-D69B-4362-B3AD-05FB6C3F4ED1}" srcOrd="1" destOrd="0" presId="urn:microsoft.com/office/officeart/2005/8/layout/list1"/>
    <dgm:cxn modelId="{FA35199F-08AD-42E0-A7F2-061945146432}" type="presOf" srcId="{E36744D7-B469-435A-8EB7-BE37A25BBD6F}" destId="{1B22A290-20C8-4FFA-9BF7-E506D4FFF036}" srcOrd="0" destOrd="0" presId="urn:microsoft.com/office/officeart/2005/8/layout/list1"/>
    <dgm:cxn modelId="{94AC5DBB-E818-40E5-9E3D-7B623CDC612C}" type="presOf" srcId="{0287C508-BD12-400C-BD97-E8C4A8091B6C}" destId="{71F15714-49A9-49C3-AFAF-E089F1AE5050}" srcOrd="0" destOrd="0" presId="urn:microsoft.com/office/officeart/2005/8/layout/list1"/>
    <dgm:cxn modelId="{313D2CC5-DC4D-43DF-8472-A3A10D33FC54}" srcId="{B0D76A20-7736-436C-823D-7AD7B1C55BF8}" destId="{E36744D7-B469-435A-8EB7-BE37A25BBD6F}" srcOrd="2" destOrd="0" parTransId="{79E660DD-3CC8-42E0-887C-160247F4C38F}" sibTransId="{02935B20-ED4C-43B4-96E8-1E02EBCAF37B}"/>
    <dgm:cxn modelId="{27DC3FD6-AB49-4F30-86B6-3D2B96152579}" type="presOf" srcId="{E36744D7-B469-435A-8EB7-BE37A25BBD6F}" destId="{5C9CA484-B1DB-46EB-8D4D-E78E20EC0A4A}" srcOrd="1" destOrd="0" presId="urn:microsoft.com/office/officeart/2005/8/layout/list1"/>
    <dgm:cxn modelId="{ED1D62EB-E3A5-4BA5-8FB3-C156EC4ABBF9}" type="presOf" srcId="{1DAC6A6E-4061-4650-B3C4-1643AE1E4368}" destId="{59CA801F-37E9-44A0-93A3-7723DA7F3545}" srcOrd="0" destOrd="0" presId="urn:microsoft.com/office/officeart/2005/8/layout/list1"/>
    <dgm:cxn modelId="{838D39F9-7520-4DFE-84BD-F129FC11F898}" type="presOf" srcId="{562B74DA-6BF8-4E3F-959D-203D879B5667}" destId="{199AD25A-3653-4B20-8D77-206CBA4191BF}" srcOrd="0" destOrd="0" presId="urn:microsoft.com/office/officeart/2005/8/layout/list1"/>
    <dgm:cxn modelId="{E2AE7BC9-104B-4261-B1D8-100C341DE470}" type="presParOf" srcId="{C15C2B6C-C44B-41A1-8DE0-9CF8E37B291B}" destId="{4F520F20-F86F-4814-B95D-71A90FF346C8}" srcOrd="0" destOrd="0" presId="urn:microsoft.com/office/officeart/2005/8/layout/list1"/>
    <dgm:cxn modelId="{B744C6D3-25AF-461E-B284-C8A4371E492A}" type="presParOf" srcId="{4F520F20-F86F-4814-B95D-71A90FF346C8}" destId="{71F15714-49A9-49C3-AFAF-E089F1AE5050}" srcOrd="0" destOrd="0" presId="urn:microsoft.com/office/officeart/2005/8/layout/list1"/>
    <dgm:cxn modelId="{2CD6704C-E630-4D44-BDE5-E72F8430FFFB}" type="presParOf" srcId="{4F520F20-F86F-4814-B95D-71A90FF346C8}" destId="{126742BE-A7FE-4D9B-999C-1440A5ECD7D8}" srcOrd="1" destOrd="0" presId="urn:microsoft.com/office/officeart/2005/8/layout/list1"/>
    <dgm:cxn modelId="{61C9DE9D-17DE-4A42-B3AB-D1431C83DE6A}" type="presParOf" srcId="{C15C2B6C-C44B-41A1-8DE0-9CF8E37B291B}" destId="{797A720B-8BBE-422B-BE9C-2509DD7B12D2}" srcOrd="1" destOrd="0" presId="urn:microsoft.com/office/officeart/2005/8/layout/list1"/>
    <dgm:cxn modelId="{76287A51-9D92-4415-B87D-5AE8F3C49FD9}" type="presParOf" srcId="{C15C2B6C-C44B-41A1-8DE0-9CF8E37B291B}" destId="{40246E2F-445E-45A9-B3A1-2681D797C887}" srcOrd="2" destOrd="0" presId="urn:microsoft.com/office/officeart/2005/8/layout/list1"/>
    <dgm:cxn modelId="{3EF25185-4849-4DF2-AD2C-CCD8B222B852}" type="presParOf" srcId="{C15C2B6C-C44B-41A1-8DE0-9CF8E37B291B}" destId="{AECDD80F-E36C-4396-B89F-DD99EE780646}" srcOrd="3" destOrd="0" presId="urn:microsoft.com/office/officeart/2005/8/layout/list1"/>
    <dgm:cxn modelId="{09EEFA26-7257-4E63-B3B8-2F3C2588DDCE}" type="presParOf" srcId="{C15C2B6C-C44B-41A1-8DE0-9CF8E37B291B}" destId="{5F0AEAD8-6E87-4969-9B4E-2DA1746E1FC3}" srcOrd="4" destOrd="0" presId="urn:microsoft.com/office/officeart/2005/8/layout/list1"/>
    <dgm:cxn modelId="{0514D37D-9E94-42DC-897D-3097686CF29E}" type="presParOf" srcId="{5F0AEAD8-6E87-4969-9B4E-2DA1746E1FC3}" destId="{199AD25A-3653-4B20-8D77-206CBA4191BF}" srcOrd="0" destOrd="0" presId="urn:microsoft.com/office/officeart/2005/8/layout/list1"/>
    <dgm:cxn modelId="{16B71BA2-0FEE-4309-92F1-AD1032986627}" type="presParOf" srcId="{5F0AEAD8-6E87-4969-9B4E-2DA1746E1FC3}" destId="{E4CB1E17-D69B-4362-B3AD-05FB6C3F4ED1}" srcOrd="1" destOrd="0" presId="urn:microsoft.com/office/officeart/2005/8/layout/list1"/>
    <dgm:cxn modelId="{B3B70A9A-B5D3-4863-B68E-AB2BF76A4185}" type="presParOf" srcId="{C15C2B6C-C44B-41A1-8DE0-9CF8E37B291B}" destId="{589EDA7F-4ECD-4CF4-9295-FE0748E45F1D}" srcOrd="5" destOrd="0" presId="urn:microsoft.com/office/officeart/2005/8/layout/list1"/>
    <dgm:cxn modelId="{E242DE4F-3B3A-4C1D-AAA0-964AD096816D}" type="presParOf" srcId="{C15C2B6C-C44B-41A1-8DE0-9CF8E37B291B}" destId="{F5A68F46-E3B5-4A52-8036-CC75EE2C4E7F}" srcOrd="6" destOrd="0" presId="urn:microsoft.com/office/officeart/2005/8/layout/list1"/>
    <dgm:cxn modelId="{21BFE843-F641-4B30-862B-1C930A1AB906}" type="presParOf" srcId="{C15C2B6C-C44B-41A1-8DE0-9CF8E37B291B}" destId="{D5CA7551-105E-4CE1-85C7-706EC9D8E9C7}" srcOrd="7" destOrd="0" presId="urn:microsoft.com/office/officeart/2005/8/layout/list1"/>
    <dgm:cxn modelId="{FDD248C4-CDC9-4479-B83D-CCB7015643AC}" type="presParOf" srcId="{C15C2B6C-C44B-41A1-8DE0-9CF8E37B291B}" destId="{D241F583-CE25-47FC-BD59-7D27642FB9FD}" srcOrd="8" destOrd="0" presId="urn:microsoft.com/office/officeart/2005/8/layout/list1"/>
    <dgm:cxn modelId="{C05C09F9-3A33-4C67-A1B9-AF3647C57749}" type="presParOf" srcId="{D241F583-CE25-47FC-BD59-7D27642FB9FD}" destId="{1B22A290-20C8-4FFA-9BF7-E506D4FFF036}" srcOrd="0" destOrd="0" presId="urn:microsoft.com/office/officeart/2005/8/layout/list1"/>
    <dgm:cxn modelId="{1A99A29D-F3B9-4507-8118-77D72E459ED5}" type="presParOf" srcId="{D241F583-CE25-47FC-BD59-7D27642FB9FD}" destId="{5C9CA484-B1DB-46EB-8D4D-E78E20EC0A4A}" srcOrd="1" destOrd="0" presId="urn:microsoft.com/office/officeart/2005/8/layout/list1"/>
    <dgm:cxn modelId="{1859244E-9462-42C6-B7D5-5E1CB7808AF2}" type="presParOf" srcId="{C15C2B6C-C44B-41A1-8DE0-9CF8E37B291B}" destId="{459B1FB2-09A7-4CC1-A3E1-DB8476864785}" srcOrd="9" destOrd="0" presId="urn:microsoft.com/office/officeart/2005/8/layout/list1"/>
    <dgm:cxn modelId="{67070919-A5B9-452D-983A-3C3695470F26}" type="presParOf" srcId="{C15C2B6C-C44B-41A1-8DE0-9CF8E37B291B}" destId="{0C605DD9-706F-469F-A980-E034197E6DE1}" srcOrd="10" destOrd="0" presId="urn:microsoft.com/office/officeart/2005/8/layout/list1"/>
    <dgm:cxn modelId="{7B3B5881-F095-44E5-9FFC-53F5A8DAED69}" type="presParOf" srcId="{C15C2B6C-C44B-41A1-8DE0-9CF8E37B291B}" destId="{3654B591-AAE8-45A5-81F3-5D8853A21D7A}" srcOrd="11" destOrd="0" presId="urn:microsoft.com/office/officeart/2005/8/layout/list1"/>
    <dgm:cxn modelId="{8DF5E30A-5A69-4505-A365-905E500CADF2}" type="presParOf" srcId="{C15C2B6C-C44B-41A1-8DE0-9CF8E37B291B}" destId="{C72939AB-9357-483E-9E0D-E390455293F7}" srcOrd="12" destOrd="0" presId="urn:microsoft.com/office/officeart/2005/8/layout/list1"/>
    <dgm:cxn modelId="{856E20EB-0217-41A1-8E0A-66D0A9B6F06E}" type="presParOf" srcId="{C72939AB-9357-483E-9E0D-E390455293F7}" destId="{59CA801F-37E9-44A0-93A3-7723DA7F3545}" srcOrd="0" destOrd="0" presId="urn:microsoft.com/office/officeart/2005/8/layout/list1"/>
    <dgm:cxn modelId="{97D14802-BC8C-4A3F-95D9-7682841C8560}" type="presParOf" srcId="{C72939AB-9357-483E-9E0D-E390455293F7}" destId="{C758DF83-4BE2-4A75-9E6C-F97AC855E0CF}" srcOrd="1" destOrd="0" presId="urn:microsoft.com/office/officeart/2005/8/layout/list1"/>
    <dgm:cxn modelId="{4E0CEE40-FBAB-4444-813D-1A839975BA22}" type="presParOf" srcId="{C15C2B6C-C44B-41A1-8DE0-9CF8E37B291B}" destId="{9014E83B-583D-4B6E-ACC1-6853C2EC8D1C}" srcOrd="13" destOrd="0" presId="urn:microsoft.com/office/officeart/2005/8/layout/list1"/>
    <dgm:cxn modelId="{9DB91736-5AED-4518-8C0C-8920C6C2CF5A}" type="presParOf" srcId="{C15C2B6C-C44B-41A1-8DE0-9CF8E37B291B}" destId="{5E210F79-D962-4885-A7E2-7F6EDD78958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E6CAF1-5D4A-43FF-B34E-5CA5CDF5C7EF}"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US"/>
        </a:p>
      </dgm:t>
    </dgm:pt>
    <dgm:pt modelId="{0571026B-AEFB-43F2-B98F-1BBF3304F83C}">
      <dgm:prSet phldrT="[Text]" custT="1"/>
      <dgm:spPr>
        <a:solidFill>
          <a:schemeClr val="bg2">
            <a:lumMod val="50000"/>
            <a:alpha val="90000"/>
          </a:schemeClr>
        </a:solidFill>
      </dgm:spPr>
      <dgm:t>
        <a:bodyPr/>
        <a:lstStyle/>
        <a:p>
          <a:r>
            <a:rPr lang="en-US" sz="2800">
              <a:solidFill>
                <a:schemeClr val="bg1"/>
              </a:solidFill>
            </a:rPr>
            <a:t>HST BAO GỒM:</a:t>
          </a:r>
        </a:p>
      </dgm:t>
    </dgm:pt>
    <dgm:pt modelId="{D8827570-8BD4-4294-AC7A-A1476B0EEFFD}" type="parTrans" cxnId="{53B294CC-7660-4626-9A05-07CE709F76A4}">
      <dgm:prSet/>
      <dgm:spPr/>
      <dgm:t>
        <a:bodyPr/>
        <a:lstStyle/>
        <a:p>
          <a:endParaRPr lang="en-US"/>
        </a:p>
      </dgm:t>
    </dgm:pt>
    <dgm:pt modelId="{F1DAAF0C-5598-44A0-9CED-4448423C808D}" type="sibTrans" cxnId="{53B294CC-7660-4626-9A05-07CE709F76A4}">
      <dgm:prSet/>
      <dgm:spPr/>
      <dgm:t>
        <a:bodyPr/>
        <a:lstStyle/>
        <a:p>
          <a:endParaRPr lang="en-US"/>
        </a:p>
      </dgm:t>
    </dgm:pt>
    <dgm:pt modelId="{953ED84A-7BB1-4B11-B81B-FDFB23B59FB2}">
      <dgm:prSet phldrT="[Text]" custT="1"/>
      <dgm:spPr/>
      <dgm:t>
        <a:bodyPr/>
        <a:lstStyle/>
        <a:p>
          <a:r>
            <a:rPr lang="en-US" sz="2800"/>
            <a:t>Vô Sinh</a:t>
          </a:r>
        </a:p>
      </dgm:t>
    </dgm:pt>
    <dgm:pt modelId="{40BB4E36-CEFB-4646-9339-9085B96293BE}" type="parTrans" cxnId="{2AAB8F55-0026-45F7-A0AB-F28E3C54F5B8}">
      <dgm:prSet/>
      <dgm:spPr/>
      <dgm:t>
        <a:bodyPr/>
        <a:lstStyle/>
        <a:p>
          <a:endParaRPr lang="en-US" sz="2800"/>
        </a:p>
      </dgm:t>
    </dgm:pt>
    <dgm:pt modelId="{EE0CB251-23BC-44AB-9C2D-D4E4BD20D1DE}" type="sibTrans" cxnId="{2AAB8F55-0026-45F7-A0AB-F28E3C54F5B8}">
      <dgm:prSet/>
      <dgm:spPr/>
      <dgm:t>
        <a:bodyPr/>
        <a:lstStyle/>
        <a:p>
          <a:endParaRPr lang="en-US"/>
        </a:p>
      </dgm:t>
    </dgm:pt>
    <dgm:pt modelId="{B52898E3-47FF-4E8B-A37C-2DACE4D0F610}">
      <dgm:prSet phldrT="[Text]" custT="1"/>
      <dgm:spPr/>
      <dgm:t>
        <a:bodyPr/>
        <a:lstStyle/>
        <a:p>
          <a:r>
            <a:rPr lang="en-US" sz="2800"/>
            <a:t>Hữu sinh</a:t>
          </a:r>
        </a:p>
      </dgm:t>
    </dgm:pt>
    <dgm:pt modelId="{00FC2843-9C88-45AA-8427-A123351617CD}" type="parTrans" cxnId="{AEC251ED-BF2C-488A-ABD5-7A09301EE994}">
      <dgm:prSet/>
      <dgm:spPr/>
      <dgm:t>
        <a:bodyPr/>
        <a:lstStyle/>
        <a:p>
          <a:endParaRPr lang="en-US" sz="2800"/>
        </a:p>
      </dgm:t>
    </dgm:pt>
    <dgm:pt modelId="{363B43D7-35B0-4BF6-9CFE-FC625C471100}" type="sibTrans" cxnId="{AEC251ED-BF2C-488A-ABD5-7A09301EE994}">
      <dgm:prSet/>
      <dgm:spPr/>
      <dgm:t>
        <a:bodyPr/>
        <a:lstStyle/>
        <a:p>
          <a:endParaRPr lang="en-US"/>
        </a:p>
      </dgm:t>
    </dgm:pt>
    <dgm:pt modelId="{22DABA48-13FC-4BE3-BC19-6F40338C8D46}">
      <dgm:prSet phldrT="[Text]" custT="1"/>
      <dgm:spPr/>
      <dgm:t>
        <a:bodyPr/>
        <a:lstStyle/>
        <a:p>
          <a:r>
            <a:rPr lang="en-US" sz="2800"/>
            <a:t>SVSX (Thực vật)</a:t>
          </a:r>
        </a:p>
      </dgm:t>
    </dgm:pt>
    <dgm:pt modelId="{1830B498-F172-461C-A4C2-B49A98803244}" type="parTrans" cxnId="{A175DD55-4A3C-48E5-8722-23C450312333}">
      <dgm:prSet/>
      <dgm:spPr/>
      <dgm:t>
        <a:bodyPr/>
        <a:lstStyle/>
        <a:p>
          <a:endParaRPr lang="en-US" sz="2800"/>
        </a:p>
      </dgm:t>
    </dgm:pt>
    <dgm:pt modelId="{B334A1EF-4CCD-44D3-BC24-5D21B2620954}" type="sibTrans" cxnId="{A175DD55-4A3C-48E5-8722-23C450312333}">
      <dgm:prSet/>
      <dgm:spPr/>
      <dgm:t>
        <a:bodyPr/>
        <a:lstStyle/>
        <a:p>
          <a:endParaRPr lang="en-US"/>
        </a:p>
      </dgm:t>
    </dgm:pt>
    <dgm:pt modelId="{7C916545-ED85-4F5F-A459-1023E1F6056C}">
      <dgm:prSet phldrT="[Text]" custT="1"/>
      <dgm:spPr/>
      <dgm:t>
        <a:bodyPr/>
        <a:lstStyle/>
        <a:p>
          <a:r>
            <a:rPr lang="en-US" sz="2800"/>
            <a:t>SVTT (ĐV ăn TV, ĐV ăn ĐV)</a:t>
          </a:r>
        </a:p>
      </dgm:t>
    </dgm:pt>
    <dgm:pt modelId="{AE4F7257-D1A6-40B4-8130-5F78127A824D}" type="parTrans" cxnId="{3EFC4A0C-016F-47F5-A051-0D0A16C169A3}">
      <dgm:prSet/>
      <dgm:spPr/>
      <dgm:t>
        <a:bodyPr/>
        <a:lstStyle/>
        <a:p>
          <a:endParaRPr lang="en-US" sz="2800"/>
        </a:p>
      </dgm:t>
    </dgm:pt>
    <dgm:pt modelId="{80B5DADC-29C4-4455-8005-2682CA0416EF}" type="sibTrans" cxnId="{3EFC4A0C-016F-47F5-A051-0D0A16C169A3}">
      <dgm:prSet/>
      <dgm:spPr/>
      <dgm:t>
        <a:bodyPr/>
        <a:lstStyle/>
        <a:p>
          <a:endParaRPr lang="en-US"/>
        </a:p>
      </dgm:t>
    </dgm:pt>
    <dgm:pt modelId="{DD90EECE-8D9E-4AAB-940E-1E58EA2DF697}">
      <dgm:prSet phldrT="[Text]" custT="1"/>
      <dgm:spPr/>
      <dgm:t>
        <a:bodyPr/>
        <a:lstStyle/>
        <a:p>
          <a:r>
            <a:rPr lang="en-US" sz="2800"/>
            <a:t>SVPG (Nấm, VK, VSV…)</a:t>
          </a:r>
        </a:p>
      </dgm:t>
    </dgm:pt>
    <dgm:pt modelId="{150C25E0-6511-42CC-8B8F-C0EBD94A23FE}" type="parTrans" cxnId="{080BA66C-28E1-4BD7-B8D5-335781714B3F}">
      <dgm:prSet/>
      <dgm:spPr/>
      <dgm:t>
        <a:bodyPr/>
        <a:lstStyle/>
        <a:p>
          <a:endParaRPr lang="en-US" sz="2800"/>
        </a:p>
      </dgm:t>
    </dgm:pt>
    <dgm:pt modelId="{B9390386-DB52-43EC-8048-82C564A5DCE7}" type="sibTrans" cxnId="{080BA66C-28E1-4BD7-B8D5-335781714B3F}">
      <dgm:prSet/>
      <dgm:spPr/>
      <dgm:t>
        <a:bodyPr/>
        <a:lstStyle/>
        <a:p>
          <a:endParaRPr lang="en-US"/>
        </a:p>
      </dgm:t>
    </dgm:pt>
    <dgm:pt modelId="{69237732-A4B3-4A80-9C8A-3B6131E53F25}" type="pres">
      <dgm:prSet presAssocID="{F3E6CAF1-5D4A-43FF-B34E-5CA5CDF5C7EF}" presName="hierChild1" presStyleCnt="0">
        <dgm:presLayoutVars>
          <dgm:chPref val="1"/>
          <dgm:dir/>
          <dgm:animOne val="branch"/>
          <dgm:animLvl val="lvl"/>
          <dgm:resizeHandles/>
        </dgm:presLayoutVars>
      </dgm:prSet>
      <dgm:spPr/>
    </dgm:pt>
    <dgm:pt modelId="{53F66F8E-8C26-40B5-AF0F-435822358B8A}" type="pres">
      <dgm:prSet presAssocID="{0571026B-AEFB-43F2-B98F-1BBF3304F83C}" presName="hierRoot1" presStyleCnt="0"/>
      <dgm:spPr/>
    </dgm:pt>
    <dgm:pt modelId="{5C71E4FA-D09B-48D0-B940-617F7A85F833}" type="pres">
      <dgm:prSet presAssocID="{0571026B-AEFB-43F2-B98F-1BBF3304F83C}" presName="composite" presStyleCnt="0"/>
      <dgm:spPr/>
    </dgm:pt>
    <dgm:pt modelId="{9290AB25-5895-45B5-B925-7B73D9760F85}" type="pres">
      <dgm:prSet presAssocID="{0571026B-AEFB-43F2-B98F-1BBF3304F83C}" presName="background" presStyleLbl="node0" presStyleIdx="0" presStyleCnt="1"/>
      <dgm:spPr>
        <a:solidFill>
          <a:srgbClr val="FFC000"/>
        </a:solidFill>
      </dgm:spPr>
    </dgm:pt>
    <dgm:pt modelId="{FF56A8E6-89BF-4954-B50F-5B2A9CD6CEE1}" type="pres">
      <dgm:prSet presAssocID="{0571026B-AEFB-43F2-B98F-1BBF3304F83C}" presName="text" presStyleLbl="fgAcc0" presStyleIdx="0" presStyleCnt="1" custScaleX="225463">
        <dgm:presLayoutVars>
          <dgm:chPref val="3"/>
        </dgm:presLayoutVars>
      </dgm:prSet>
      <dgm:spPr/>
    </dgm:pt>
    <dgm:pt modelId="{66CCB174-5474-4514-B242-CCEB1F7D826C}" type="pres">
      <dgm:prSet presAssocID="{0571026B-AEFB-43F2-B98F-1BBF3304F83C}" presName="hierChild2" presStyleCnt="0"/>
      <dgm:spPr/>
    </dgm:pt>
    <dgm:pt modelId="{C623789C-B31E-4EBE-A537-8D9C24B9BF97}" type="pres">
      <dgm:prSet presAssocID="{40BB4E36-CEFB-4646-9339-9085B96293BE}" presName="Name10" presStyleLbl="parChTrans1D2" presStyleIdx="0" presStyleCnt="2"/>
      <dgm:spPr/>
    </dgm:pt>
    <dgm:pt modelId="{5D5906DB-E344-420D-84CB-4F8118724148}" type="pres">
      <dgm:prSet presAssocID="{953ED84A-7BB1-4B11-B81B-FDFB23B59FB2}" presName="hierRoot2" presStyleCnt="0"/>
      <dgm:spPr/>
    </dgm:pt>
    <dgm:pt modelId="{491BD546-DC6A-4199-9D7C-A176151CCA95}" type="pres">
      <dgm:prSet presAssocID="{953ED84A-7BB1-4B11-B81B-FDFB23B59FB2}" presName="composite2" presStyleCnt="0"/>
      <dgm:spPr/>
    </dgm:pt>
    <dgm:pt modelId="{98A9CD14-4997-4C78-95DD-BF07EA7A8289}" type="pres">
      <dgm:prSet presAssocID="{953ED84A-7BB1-4B11-B81B-FDFB23B59FB2}" presName="background2" presStyleLbl="node2" presStyleIdx="0" presStyleCnt="2"/>
      <dgm:spPr/>
    </dgm:pt>
    <dgm:pt modelId="{8CA790AE-DC43-47F9-A5F0-65BEF204ABDA}" type="pres">
      <dgm:prSet presAssocID="{953ED84A-7BB1-4B11-B81B-FDFB23B59FB2}" presName="text2" presStyleLbl="fgAcc2" presStyleIdx="0" presStyleCnt="2" custScaleX="174875" custScaleY="158018" custLinFactNeighborX="4075" custLinFactNeighborY="-1425">
        <dgm:presLayoutVars>
          <dgm:chPref val="3"/>
        </dgm:presLayoutVars>
      </dgm:prSet>
      <dgm:spPr/>
    </dgm:pt>
    <dgm:pt modelId="{3B979A4A-E52C-4170-853F-35D67E96081D}" type="pres">
      <dgm:prSet presAssocID="{953ED84A-7BB1-4B11-B81B-FDFB23B59FB2}" presName="hierChild3" presStyleCnt="0"/>
      <dgm:spPr/>
    </dgm:pt>
    <dgm:pt modelId="{7A0A25E7-C6B7-4B01-8EFD-B4B587842EC2}" type="pres">
      <dgm:prSet presAssocID="{00FC2843-9C88-45AA-8427-A123351617CD}" presName="Name10" presStyleLbl="parChTrans1D2" presStyleIdx="1" presStyleCnt="2"/>
      <dgm:spPr/>
    </dgm:pt>
    <dgm:pt modelId="{D47BCB09-874D-40B3-9192-75403047A0B1}" type="pres">
      <dgm:prSet presAssocID="{B52898E3-47FF-4E8B-A37C-2DACE4D0F610}" presName="hierRoot2" presStyleCnt="0"/>
      <dgm:spPr/>
    </dgm:pt>
    <dgm:pt modelId="{A8E52EF7-21F3-4686-8B94-E522B11D9ADA}" type="pres">
      <dgm:prSet presAssocID="{B52898E3-47FF-4E8B-A37C-2DACE4D0F610}" presName="composite2" presStyleCnt="0"/>
      <dgm:spPr/>
    </dgm:pt>
    <dgm:pt modelId="{1A8F9A77-37A7-4384-B0E8-AD1CA26019BC}" type="pres">
      <dgm:prSet presAssocID="{B52898E3-47FF-4E8B-A37C-2DACE4D0F610}" presName="background2" presStyleLbl="node2" presStyleIdx="1" presStyleCnt="2"/>
      <dgm:spPr/>
    </dgm:pt>
    <dgm:pt modelId="{D2E8145B-1C5C-41A3-8B74-A63C109ACA19}" type="pres">
      <dgm:prSet presAssocID="{B52898E3-47FF-4E8B-A37C-2DACE4D0F610}" presName="text2" presStyleLbl="fgAcc2" presStyleIdx="1" presStyleCnt="2" custScaleX="174875" custScaleY="158018" custLinFactNeighborX="4075" custLinFactNeighborY="-1425">
        <dgm:presLayoutVars>
          <dgm:chPref val="3"/>
        </dgm:presLayoutVars>
      </dgm:prSet>
      <dgm:spPr/>
    </dgm:pt>
    <dgm:pt modelId="{76D0E4E6-1DB0-41B9-A354-869F4CC576C7}" type="pres">
      <dgm:prSet presAssocID="{B52898E3-47FF-4E8B-A37C-2DACE4D0F610}" presName="hierChild3" presStyleCnt="0"/>
      <dgm:spPr/>
    </dgm:pt>
    <dgm:pt modelId="{7E2013C0-7AFD-499D-A7FF-8525C3C50691}" type="pres">
      <dgm:prSet presAssocID="{1830B498-F172-461C-A4C2-B49A98803244}" presName="Name17" presStyleLbl="parChTrans1D3" presStyleIdx="0" presStyleCnt="3"/>
      <dgm:spPr/>
    </dgm:pt>
    <dgm:pt modelId="{2702DBDA-CBFC-4D0D-BC88-9E33462446F5}" type="pres">
      <dgm:prSet presAssocID="{22DABA48-13FC-4BE3-BC19-6F40338C8D46}" presName="hierRoot3" presStyleCnt="0"/>
      <dgm:spPr/>
    </dgm:pt>
    <dgm:pt modelId="{B8DCD06F-C5A3-4632-B755-D9C1CAF20BDF}" type="pres">
      <dgm:prSet presAssocID="{22DABA48-13FC-4BE3-BC19-6F40338C8D46}" presName="composite3" presStyleCnt="0"/>
      <dgm:spPr/>
    </dgm:pt>
    <dgm:pt modelId="{ADCDC9AE-95A8-45DE-A9FB-F886C6853E3E}" type="pres">
      <dgm:prSet presAssocID="{22DABA48-13FC-4BE3-BC19-6F40338C8D46}" presName="background3" presStyleLbl="node3" presStyleIdx="0" presStyleCnt="3"/>
      <dgm:spPr/>
    </dgm:pt>
    <dgm:pt modelId="{9F8B500B-F9B2-4885-B247-23EECF68BCD8}" type="pres">
      <dgm:prSet presAssocID="{22DABA48-13FC-4BE3-BC19-6F40338C8D46}" presName="text3" presStyleLbl="fgAcc3" presStyleIdx="0" presStyleCnt="3" custScaleX="174875" custScaleY="158018" custLinFactNeighborX="4075" custLinFactNeighborY="-1425">
        <dgm:presLayoutVars>
          <dgm:chPref val="3"/>
        </dgm:presLayoutVars>
      </dgm:prSet>
      <dgm:spPr/>
    </dgm:pt>
    <dgm:pt modelId="{652A3CF2-2ED3-46D0-80EC-1131C1A512F1}" type="pres">
      <dgm:prSet presAssocID="{22DABA48-13FC-4BE3-BC19-6F40338C8D46}" presName="hierChild4" presStyleCnt="0"/>
      <dgm:spPr/>
    </dgm:pt>
    <dgm:pt modelId="{F073EA74-094A-4ED5-AE76-6A6DBBDFFD24}" type="pres">
      <dgm:prSet presAssocID="{AE4F7257-D1A6-40B4-8130-5F78127A824D}" presName="Name17" presStyleLbl="parChTrans1D3" presStyleIdx="1" presStyleCnt="3"/>
      <dgm:spPr/>
    </dgm:pt>
    <dgm:pt modelId="{D10DFE8C-3310-4E97-8428-B7CAB4F56868}" type="pres">
      <dgm:prSet presAssocID="{7C916545-ED85-4F5F-A459-1023E1F6056C}" presName="hierRoot3" presStyleCnt="0"/>
      <dgm:spPr/>
    </dgm:pt>
    <dgm:pt modelId="{9B8210AA-9F9F-4F44-9A8E-44D1CF7233D3}" type="pres">
      <dgm:prSet presAssocID="{7C916545-ED85-4F5F-A459-1023E1F6056C}" presName="composite3" presStyleCnt="0"/>
      <dgm:spPr/>
    </dgm:pt>
    <dgm:pt modelId="{63DCF0F8-D3F9-4B9D-9A4D-0020ACBC2867}" type="pres">
      <dgm:prSet presAssocID="{7C916545-ED85-4F5F-A459-1023E1F6056C}" presName="background3" presStyleLbl="node3" presStyleIdx="1" presStyleCnt="3"/>
      <dgm:spPr/>
    </dgm:pt>
    <dgm:pt modelId="{3A418270-D808-43A0-8C9C-90CCC3F574D9}" type="pres">
      <dgm:prSet presAssocID="{7C916545-ED85-4F5F-A459-1023E1F6056C}" presName="text3" presStyleLbl="fgAcc3" presStyleIdx="1" presStyleCnt="3" custScaleX="174875" custScaleY="158018" custLinFactNeighborX="4075" custLinFactNeighborY="-1425">
        <dgm:presLayoutVars>
          <dgm:chPref val="3"/>
        </dgm:presLayoutVars>
      </dgm:prSet>
      <dgm:spPr/>
    </dgm:pt>
    <dgm:pt modelId="{8D8D1419-3183-42DF-B803-8B38DE03EFEB}" type="pres">
      <dgm:prSet presAssocID="{7C916545-ED85-4F5F-A459-1023E1F6056C}" presName="hierChild4" presStyleCnt="0"/>
      <dgm:spPr/>
    </dgm:pt>
    <dgm:pt modelId="{29DDCF18-DE1D-4030-ABF2-7C9298EEAD63}" type="pres">
      <dgm:prSet presAssocID="{150C25E0-6511-42CC-8B8F-C0EBD94A23FE}" presName="Name17" presStyleLbl="parChTrans1D3" presStyleIdx="2" presStyleCnt="3"/>
      <dgm:spPr/>
    </dgm:pt>
    <dgm:pt modelId="{0C224A02-DBF0-4A81-8C11-D98CB03695B5}" type="pres">
      <dgm:prSet presAssocID="{DD90EECE-8D9E-4AAB-940E-1E58EA2DF697}" presName="hierRoot3" presStyleCnt="0"/>
      <dgm:spPr/>
    </dgm:pt>
    <dgm:pt modelId="{F9161946-F47E-467E-9186-2A8E874EC81C}" type="pres">
      <dgm:prSet presAssocID="{DD90EECE-8D9E-4AAB-940E-1E58EA2DF697}" presName="composite3" presStyleCnt="0"/>
      <dgm:spPr/>
    </dgm:pt>
    <dgm:pt modelId="{1E5D9DAF-5BD7-463A-BE3E-4E32DE502312}" type="pres">
      <dgm:prSet presAssocID="{DD90EECE-8D9E-4AAB-940E-1E58EA2DF697}" presName="background3" presStyleLbl="node3" presStyleIdx="2" presStyleCnt="3"/>
      <dgm:spPr/>
    </dgm:pt>
    <dgm:pt modelId="{2CE11594-D30C-4AEF-9EDB-E9D4F3B07994}" type="pres">
      <dgm:prSet presAssocID="{DD90EECE-8D9E-4AAB-940E-1E58EA2DF697}" presName="text3" presStyleLbl="fgAcc3" presStyleIdx="2" presStyleCnt="3" custScaleX="174875" custScaleY="158018" custLinFactNeighborX="4075" custLinFactNeighborY="-1425">
        <dgm:presLayoutVars>
          <dgm:chPref val="3"/>
        </dgm:presLayoutVars>
      </dgm:prSet>
      <dgm:spPr/>
    </dgm:pt>
    <dgm:pt modelId="{96DB7D8E-179A-4A2B-BC7A-758ED800A399}" type="pres">
      <dgm:prSet presAssocID="{DD90EECE-8D9E-4AAB-940E-1E58EA2DF697}" presName="hierChild4" presStyleCnt="0"/>
      <dgm:spPr/>
    </dgm:pt>
  </dgm:ptLst>
  <dgm:cxnLst>
    <dgm:cxn modelId="{AFA12902-1D1F-42DA-A3AD-F9D3BDE9A407}" type="presOf" srcId="{AE4F7257-D1A6-40B4-8130-5F78127A824D}" destId="{F073EA74-094A-4ED5-AE76-6A6DBBDFFD24}" srcOrd="0" destOrd="0" presId="urn:microsoft.com/office/officeart/2005/8/layout/hierarchy1"/>
    <dgm:cxn modelId="{3EFC4A0C-016F-47F5-A051-0D0A16C169A3}" srcId="{B52898E3-47FF-4E8B-A37C-2DACE4D0F610}" destId="{7C916545-ED85-4F5F-A459-1023E1F6056C}" srcOrd="1" destOrd="0" parTransId="{AE4F7257-D1A6-40B4-8130-5F78127A824D}" sibTransId="{80B5DADC-29C4-4455-8005-2682CA0416EF}"/>
    <dgm:cxn modelId="{1D17FD22-B28C-43AC-91BE-EF2643585712}" type="presOf" srcId="{150C25E0-6511-42CC-8B8F-C0EBD94A23FE}" destId="{29DDCF18-DE1D-4030-ABF2-7C9298EEAD63}" srcOrd="0" destOrd="0" presId="urn:microsoft.com/office/officeart/2005/8/layout/hierarchy1"/>
    <dgm:cxn modelId="{FF845325-CAB0-41A1-9400-F18D31A6DCDE}" type="presOf" srcId="{00FC2843-9C88-45AA-8427-A123351617CD}" destId="{7A0A25E7-C6B7-4B01-8EFD-B4B587842EC2}" srcOrd="0" destOrd="0" presId="urn:microsoft.com/office/officeart/2005/8/layout/hierarchy1"/>
    <dgm:cxn modelId="{17DD6540-184A-40A9-9C6A-1255A30B89E8}" type="presOf" srcId="{953ED84A-7BB1-4B11-B81B-FDFB23B59FB2}" destId="{8CA790AE-DC43-47F9-A5F0-65BEF204ABDA}" srcOrd="0" destOrd="0" presId="urn:microsoft.com/office/officeart/2005/8/layout/hierarchy1"/>
    <dgm:cxn modelId="{F9655B64-921E-4706-9FF8-FFFCEA01FC47}" type="presOf" srcId="{40BB4E36-CEFB-4646-9339-9085B96293BE}" destId="{C623789C-B31E-4EBE-A537-8D9C24B9BF97}" srcOrd="0" destOrd="0" presId="urn:microsoft.com/office/officeart/2005/8/layout/hierarchy1"/>
    <dgm:cxn modelId="{1BBE5945-300F-4712-BDE7-32B359019D1E}" type="presOf" srcId="{F3E6CAF1-5D4A-43FF-B34E-5CA5CDF5C7EF}" destId="{69237732-A4B3-4A80-9C8A-3B6131E53F25}" srcOrd="0" destOrd="0" presId="urn:microsoft.com/office/officeart/2005/8/layout/hierarchy1"/>
    <dgm:cxn modelId="{080BA66C-28E1-4BD7-B8D5-335781714B3F}" srcId="{B52898E3-47FF-4E8B-A37C-2DACE4D0F610}" destId="{DD90EECE-8D9E-4AAB-940E-1E58EA2DF697}" srcOrd="2" destOrd="0" parTransId="{150C25E0-6511-42CC-8B8F-C0EBD94A23FE}" sibTransId="{B9390386-DB52-43EC-8048-82C564A5DCE7}"/>
    <dgm:cxn modelId="{2AAB8F55-0026-45F7-A0AB-F28E3C54F5B8}" srcId="{0571026B-AEFB-43F2-B98F-1BBF3304F83C}" destId="{953ED84A-7BB1-4B11-B81B-FDFB23B59FB2}" srcOrd="0" destOrd="0" parTransId="{40BB4E36-CEFB-4646-9339-9085B96293BE}" sibTransId="{EE0CB251-23BC-44AB-9C2D-D4E4BD20D1DE}"/>
    <dgm:cxn modelId="{A175DD55-4A3C-48E5-8722-23C450312333}" srcId="{B52898E3-47FF-4E8B-A37C-2DACE4D0F610}" destId="{22DABA48-13FC-4BE3-BC19-6F40338C8D46}" srcOrd="0" destOrd="0" parTransId="{1830B498-F172-461C-A4C2-B49A98803244}" sibTransId="{B334A1EF-4CCD-44D3-BC24-5D21B2620954}"/>
    <dgm:cxn modelId="{5146F27D-4203-4A4B-A6D4-34D7D6DF026B}" type="presOf" srcId="{1830B498-F172-461C-A4C2-B49A98803244}" destId="{7E2013C0-7AFD-499D-A7FF-8525C3C50691}" srcOrd="0" destOrd="0" presId="urn:microsoft.com/office/officeart/2005/8/layout/hierarchy1"/>
    <dgm:cxn modelId="{A669FF7D-CAF4-47B1-90AA-C3D00F08FF6D}" type="presOf" srcId="{B52898E3-47FF-4E8B-A37C-2DACE4D0F610}" destId="{D2E8145B-1C5C-41A3-8B74-A63C109ACA19}" srcOrd="0" destOrd="0" presId="urn:microsoft.com/office/officeart/2005/8/layout/hierarchy1"/>
    <dgm:cxn modelId="{0FB9CEBE-D9CC-488D-AF69-9104CCCDBC73}" type="presOf" srcId="{DD90EECE-8D9E-4AAB-940E-1E58EA2DF697}" destId="{2CE11594-D30C-4AEF-9EDB-E9D4F3B07994}" srcOrd="0" destOrd="0" presId="urn:microsoft.com/office/officeart/2005/8/layout/hierarchy1"/>
    <dgm:cxn modelId="{AA3430C5-EC8E-4B0A-938C-90513AF43C66}" type="presOf" srcId="{7C916545-ED85-4F5F-A459-1023E1F6056C}" destId="{3A418270-D808-43A0-8C9C-90CCC3F574D9}" srcOrd="0" destOrd="0" presId="urn:microsoft.com/office/officeart/2005/8/layout/hierarchy1"/>
    <dgm:cxn modelId="{F43721C7-A636-42AE-B1EE-970D4030E538}" type="presOf" srcId="{22DABA48-13FC-4BE3-BC19-6F40338C8D46}" destId="{9F8B500B-F9B2-4885-B247-23EECF68BCD8}" srcOrd="0" destOrd="0" presId="urn:microsoft.com/office/officeart/2005/8/layout/hierarchy1"/>
    <dgm:cxn modelId="{53B294CC-7660-4626-9A05-07CE709F76A4}" srcId="{F3E6CAF1-5D4A-43FF-B34E-5CA5CDF5C7EF}" destId="{0571026B-AEFB-43F2-B98F-1BBF3304F83C}" srcOrd="0" destOrd="0" parTransId="{D8827570-8BD4-4294-AC7A-A1476B0EEFFD}" sibTransId="{F1DAAF0C-5598-44A0-9CED-4448423C808D}"/>
    <dgm:cxn modelId="{AEC251ED-BF2C-488A-ABD5-7A09301EE994}" srcId="{0571026B-AEFB-43F2-B98F-1BBF3304F83C}" destId="{B52898E3-47FF-4E8B-A37C-2DACE4D0F610}" srcOrd="1" destOrd="0" parTransId="{00FC2843-9C88-45AA-8427-A123351617CD}" sibTransId="{363B43D7-35B0-4BF6-9CFE-FC625C471100}"/>
    <dgm:cxn modelId="{6D7381F6-6E12-4D77-A908-9DB4801757AB}" type="presOf" srcId="{0571026B-AEFB-43F2-B98F-1BBF3304F83C}" destId="{FF56A8E6-89BF-4954-B50F-5B2A9CD6CEE1}" srcOrd="0" destOrd="0" presId="urn:microsoft.com/office/officeart/2005/8/layout/hierarchy1"/>
    <dgm:cxn modelId="{9ECA167E-94BA-4DB3-9B3D-0F803EEB2F99}" type="presParOf" srcId="{69237732-A4B3-4A80-9C8A-3B6131E53F25}" destId="{53F66F8E-8C26-40B5-AF0F-435822358B8A}" srcOrd="0" destOrd="0" presId="urn:microsoft.com/office/officeart/2005/8/layout/hierarchy1"/>
    <dgm:cxn modelId="{5C4709F1-81A7-4492-8B95-CEF1FA52FBEF}" type="presParOf" srcId="{53F66F8E-8C26-40B5-AF0F-435822358B8A}" destId="{5C71E4FA-D09B-48D0-B940-617F7A85F833}" srcOrd="0" destOrd="0" presId="urn:microsoft.com/office/officeart/2005/8/layout/hierarchy1"/>
    <dgm:cxn modelId="{07EBAA3A-CD3A-47A1-8748-249AF7C85317}" type="presParOf" srcId="{5C71E4FA-D09B-48D0-B940-617F7A85F833}" destId="{9290AB25-5895-45B5-B925-7B73D9760F85}" srcOrd="0" destOrd="0" presId="urn:microsoft.com/office/officeart/2005/8/layout/hierarchy1"/>
    <dgm:cxn modelId="{F93274D1-1B63-41AC-A92C-61E813439085}" type="presParOf" srcId="{5C71E4FA-D09B-48D0-B940-617F7A85F833}" destId="{FF56A8E6-89BF-4954-B50F-5B2A9CD6CEE1}" srcOrd="1" destOrd="0" presId="urn:microsoft.com/office/officeart/2005/8/layout/hierarchy1"/>
    <dgm:cxn modelId="{DB52C89A-B6AC-4487-B439-7F4804ECF249}" type="presParOf" srcId="{53F66F8E-8C26-40B5-AF0F-435822358B8A}" destId="{66CCB174-5474-4514-B242-CCEB1F7D826C}" srcOrd="1" destOrd="0" presId="urn:microsoft.com/office/officeart/2005/8/layout/hierarchy1"/>
    <dgm:cxn modelId="{1E57FC30-67A5-45EB-9D10-4EC581D2F063}" type="presParOf" srcId="{66CCB174-5474-4514-B242-CCEB1F7D826C}" destId="{C623789C-B31E-4EBE-A537-8D9C24B9BF97}" srcOrd="0" destOrd="0" presId="urn:microsoft.com/office/officeart/2005/8/layout/hierarchy1"/>
    <dgm:cxn modelId="{7157D779-D4B5-41C3-BB03-A95D57CD82B6}" type="presParOf" srcId="{66CCB174-5474-4514-B242-CCEB1F7D826C}" destId="{5D5906DB-E344-420D-84CB-4F8118724148}" srcOrd="1" destOrd="0" presId="urn:microsoft.com/office/officeart/2005/8/layout/hierarchy1"/>
    <dgm:cxn modelId="{3F92DE25-9BAF-41C9-8EA4-7DE1A08B098C}" type="presParOf" srcId="{5D5906DB-E344-420D-84CB-4F8118724148}" destId="{491BD546-DC6A-4199-9D7C-A176151CCA95}" srcOrd="0" destOrd="0" presId="urn:microsoft.com/office/officeart/2005/8/layout/hierarchy1"/>
    <dgm:cxn modelId="{A27BB5F1-920A-4AB8-9B5B-96803E9232F3}" type="presParOf" srcId="{491BD546-DC6A-4199-9D7C-A176151CCA95}" destId="{98A9CD14-4997-4C78-95DD-BF07EA7A8289}" srcOrd="0" destOrd="0" presId="urn:microsoft.com/office/officeart/2005/8/layout/hierarchy1"/>
    <dgm:cxn modelId="{778F9D11-4033-4CE3-A24C-AE5129CAF44B}" type="presParOf" srcId="{491BD546-DC6A-4199-9D7C-A176151CCA95}" destId="{8CA790AE-DC43-47F9-A5F0-65BEF204ABDA}" srcOrd="1" destOrd="0" presId="urn:microsoft.com/office/officeart/2005/8/layout/hierarchy1"/>
    <dgm:cxn modelId="{C9494CBC-0442-45A8-86FD-D8C38043F0B5}" type="presParOf" srcId="{5D5906DB-E344-420D-84CB-4F8118724148}" destId="{3B979A4A-E52C-4170-853F-35D67E96081D}" srcOrd="1" destOrd="0" presId="urn:microsoft.com/office/officeart/2005/8/layout/hierarchy1"/>
    <dgm:cxn modelId="{98DFA44E-23A9-4930-A9C0-1F52A3EDE477}" type="presParOf" srcId="{66CCB174-5474-4514-B242-CCEB1F7D826C}" destId="{7A0A25E7-C6B7-4B01-8EFD-B4B587842EC2}" srcOrd="2" destOrd="0" presId="urn:microsoft.com/office/officeart/2005/8/layout/hierarchy1"/>
    <dgm:cxn modelId="{6A162065-EF15-4607-A7F6-B56DF9527E16}" type="presParOf" srcId="{66CCB174-5474-4514-B242-CCEB1F7D826C}" destId="{D47BCB09-874D-40B3-9192-75403047A0B1}" srcOrd="3" destOrd="0" presId="urn:microsoft.com/office/officeart/2005/8/layout/hierarchy1"/>
    <dgm:cxn modelId="{7A17EFD0-54E8-49F9-937B-B81583C359FA}" type="presParOf" srcId="{D47BCB09-874D-40B3-9192-75403047A0B1}" destId="{A8E52EF7-21F3-4686-8B94-E522B11D9ADA}" srcOrd="0" destOrd="0" presId="urn:microsoft.com/office/officeart/2005/8/layout/hierarchy1"/>
    <dgm:cxn modelId="{8CABE775-EF87-42D2-8B8A-408B8E4FDE04}" type="presParOf" srcId="{A8E52EF7-21F3-4686-8B94-E522B11D9ADA}" destId="{1A8F9A77-37A7-4384-B0E8-AD1CA26019BC}" srcOrd="0" destOrd="0" presId="urn:microsoft.com/office/officeart/2005/8/layout/hierarchy1"/>
    <dgm:cxn modelId="{D4F55EA0-DD88-4C75-80BF-B664B992B3BB}" type="presParOf" srcId="{A8E52EF7-21F3-4686-8B94-E522B11D9ADA}" destId="{D2E8145B-1C5C-41A3-8B74-A63C109ACA19}" srcOrd="1" destOrd="0" presId="urn:microsoft.com/office/officeart/2005/8/layout/hierarchy1"/>
    <dgm:cxn modelId="{F7F8EB45-66BC-4BD1-834F-E1BDB13E82CE}" type="presParOf" srcId="{D47BCB09-874D-40B3-9192-75403047A0B1}" destId="{76D0E4E6-1DB0-41B9-A354-869F4CC576C7}" srcOrd="1" destOrd="0" presId="urn:microsoft.com/office/officeart/2005/8/layout/hierarchy1"/>
    <dgm:cxn modelId="{25C2DA8F-79F8-4D36-968A-1B98529B7F18}" type="presParOf" srcId="{76D0E4E6-1DB0-41B9-A354-869F4CC576C7}" destId="{7E2013C0-7AFD-499D-A7FF-8525C3C50691}" srcOrd="0" destOrd="0" presId="urn:microsoft.com/office/officeart/2005/8/layout/hierarchy1"/>
    <dgm:cxn modelId="{6EBA1853-AD5E-46E8-AEB3-642DC408FE7A}" type="presParOf" srcId="{76D0E4E6-1DB0-41B9-A354-869F4CC576C7}" destId="{2702DBDA-CBFC-4D0D-BC88-9E33462446F5}" srcOrd="1" destOrd="0" presId="urn:microsoft.com/office/officeart/2005/8/layout/hierarchy1"/>
    <dgm:cxn modelId="{635FE4D0-FE4E-4866-926A-58ABAE6A1908}" type="presParOf" srcId="{2702DBDA-CBFC-4D0D-BC88-9E33462446F5}" destId="{B8DCD06F-C5A3-4632-B755-D9C1CAF20BDF}" srcOrd="0" destOrd="0" presId="urn:microsoft.com/office/officeart/2005/8/layout/hierarchy1"/>
    <dgm:cxn modelId="{1A271AC0-6D75-41EE-950A-A4BC4A9339B4}" type="presParOf" srcId="{B8DCD06F-C5A3-4632-B755-D9C1CAF20BDF}" destId="{ADCDC9AE-95A8-45DE-A9FB-F886C6853E3E}" srcOrd="0" destOrd="0" presId="urn:microsoft.com/office/officeart/2005/8/layout/hierarchy1"/>
    <dgm:cxn modelId="{E86B81D7-D619-470C-A2A7-39ED8292EC8B}" type="presParOf" srcId="{B8DCD06F-C5A3-4632-B755-D9C1CAF20BDF}" destId="{9F8B500B-F9B2-4885-B247-23EECF68BCD8}" srcOrd="1" destOrd="0" presId="urn:microsoft.com/office/officeart/2005/8/layout/hierarchy1"/>
    <dgm:cxn modelId="{603D1C9D-25A5-4572-8D42-07BFEA48E889}" type="presParOf" srcId="{2702DBDA-CBFC-4D0D-BC88-9E33462446F5}" destId="{652A3CF2-2ED3-46D0-80EC-1131C1A512F1}" srcOrd="1" destOrd="0" presId="urn:microsoft.com/office/officeart/2005/8/layout/hierarchy1"/>
    <dgm:cxn modelId="{467E84D2-1A87-4FB2-A752-91366578E47E}" type="presParOf" srcId="{76D0E4E6-1DB0-41B9-A354-869F4CC576C7}" destId="{F073EA74-094A-4ED5-AE76-6A6DBBDFFD24}" srcOrd="2" destOrd="0" presId="urn:microsoft.com/office/officeart/2005/8/layout/hierarchy1"/>
    <dgm:cxn modelId="{CD7C380C-6B0D-410A-AD8D-3520395A62C5}" type="presParOf" srcId="{76D0E4E6-1DB0-41B9-A354-869F4CC576C7}" destId="{D10DFE8C-3310-4E97-8428-B7CAB4F56868}" srcOrd="3" destOrd="0" presId="urn:microsoft.com/office/officeart/2005/8/layout/hierarchy1"/>
    <dgm:cxn modelId="{A06CBFE1-33CC-44D0-8FAF-83125DCDD80A}" type="presParOf" srcId="{D10DFE8C-3310-4E97-8428-B7CAB4F56868}" destId="{9B8210AA-9F9F-4F44-9A8E-44D1CF7233D3}" srcOrd="0" destOrd="0" presId="urn:microsoft.com/office/officeart/2005/8/layout/hierarchy1"/>
    <dgm:cxn modelId="{45AD2776-D53D-4B20-B283-3966E9329C26}" type="presParOf" srcId="{9B8210AA-9F9F-4F44-9A8E-44D1CF7233D3}" destId="{63DCF0F8-D3F9-4B9D-9A4D-0020ACBC2867}" srcOrd="0" destOrd="0" presId="urn:microsoft.com/office/officeart/2005/8/layout/hierarchy1"/>
    <dgm:cxn modelId="{BDC1D125-4AE6-4D79-96C6-7EFE088A7626}" type="presParOf" srcId="{9B8210AA-9F9F-4F44-9A8E-44D1CF7233D3}" destId="{3A418270-D808-43A0-8C9C-90CCC3F574D9}" srcOrd="1" destOrd="0" presId="urn:microsoft.com/office/officeart/2005/8/layout/hierarchy1"/>
    <dgm:cxn modelId="{CDDC3104-22CA-46B6-9AE3-E9C51437D3EF}" type="presParOf" srcId="{D10DFE8C-3310-4E97-8428-B7CAB4F56868}" destId="{8D8D1419-3183-42DF-B803-8B38DE03EFEB}" srcOrd="1" destOrd="0" presId="urn:microsoft.com/office/officeart/2005/8/layout/hierarchy1"/>
    <dgm:cxn modelId="{2A2841E4-B49A-49C6-AA29-37A71E509403}" type="presParOf" srcId="{76D0E4E6-1DB0-41B9-A354-869F4CC576C7}" destId="{29DDCF18-DE1D-4030-ABF2-7C9298EEAD63}" srcOrd="4" destOrd="0" presId="urn:microsoft.com/office/officeart/2005/8/layout/hierarchy1"/>
    <dgm:cxn modelId="{3AC39628-DAC5-4AC4-A44F-6D83D55E24CF}" type="presParOf" srcId="{76D0E4E6-1DB0-41B9-A354-869F4CC576C7}" destId="{0C224A02-DBF0-4A81-8C11-D98CB03695B5}" srcOrd="5" destOrd="0" presId="urn:microsoft.com/office/officeart/2005/8/layout/hierarchy1"/>
    <dgm:cxn modelId="{65F2EE0B-7FBF-4227-8744-1CC63EEEC69D}" type="presParOf" srcId="{0C224A02-DBF0-4A81-8C11-D98CB03695B5}" destId="{F9161946-F47E-467E-9186-2A8E874EC81C}" srcOrd="0" destOrd="0" presId="urn:microsoft.com/office/officeart/2005/8/layout/hierarchy1"/>
    <dgm:cxn modelId="{F9FD303D-F748-4A56-A147-1EBEDF34AD0E}" type="presParOf" srcId="{F9161946-F47E-467E-9186-2A8E874EC81C}" destId="{1E5D9DAF-5BD7-463A-BE3E-4E32DE502312}" srcOrd="0" destOrd="0" presId="urn:microsoft.com/office/officeart/2005/8/layout/hierarchy1"/>
    <dgm:cxn modelId="{4629C228-3799-4661-9193-0A72964CB1F7}" type="presParOf" srcId="{F9161946-F47E-467E-9186-2A8E874EC81C}" destId="{2CE11594-D30C-4AEF-9EDB-E9D4F3B07994}" srcOrd="1" destOrd="0" presId="urn:microsoft.com/office/officeart/2005/8/layout/hierarchy1"/>
    <dgm:cxn modelId="{D95326CF-0AC0-4BE0-94A5-D3E3CAB884A5}" type="presParOf" srcId="{0C224A02-DBF0-4A81-8C11-D98CB03695B5}" destId="{96DB7D8E-179A-4A2B-BC7A-758ED800A399}"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2FA1D4-9A62-4AF5-B0CA-ED02170A80E0}"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8395F305-81C8-487B-82AF-671C8321E0AD}">
      <dgm:prSet phldrT="[Text]">
        <dgm:style>
          <a:lnRef idx="1">
            <a:schemeClr val="accent3"/>
          </a:lnRef>
          <a:fillRef idx="2">
            <a:schemeClr val="accent3"/>
          </a:fillRef>
          <a:effectRef idx="1">
            <a:schemeClr val="accent3"/>
          </a:effectRef>
          <a:fontRef idx="minor">
            <a:schemeClr val="dk1"/>
          </a:fontRef>
        </dgm:style>
      </dgm:prSet>
      <dgm:spPr/>
      <dgm:t>
        <a:bodyPr/>
        <a:lstStyle/>
        <a:p>
          <a:r>
            <a:rPr lang="en-US"/>
            <a:t>HST tự nhiên</a:t>
          </a:r>
        </a:p>
      </dgm:t>
    </dgm:pt>
    <dgm:pt modelId="{CD5411DD-3A73-4E75-82FB-10BC64304709}" type="parTrans" cxnId="{88C40436-CB09-499C-ACAA-C0EEDB80DAC0}">
      <dgm:prSet/>
      <dgm:spPr/>
      <dgm:t>
        <a:bodyPr/>
        <a:lstStyle/>
        <a:p>
          <a:endParaRPr lang="en-US"/>
        </a:p>
      </dgm:t>
    </dgm:pt>
    <dgm:pt modelId="{4BB19B55-3DEC-483E-BDD0-389E5406CFE8}" type="sibTrans" cxnId="{88C40436-CB09-499C-ACAA-C0EEDB80DAC0}">
      <dgm:prSet/>
      <dgm:spPr/>
      <dgm:t>
        <a:bodyPr/>
        <a:lstStyle/>
        <a:p>
          <a:endParaRPr lang="en-US"/>
        </a:p>
      </dgm:t>
    </dgm:pt>
    <dgm:pt modelId="{377B59F8-6D80-4454-B51A-9E9168E3467E}">
      <dgm:prSet phldrT="[Text]">
        <dgm:style>
          <a:lnRef idx="1">
            <a:schemeClr val="accent3"/>
          </a:lnRef>
          <a:fillRef idx="2">
            <a:schemeClr val="accent3"/>
          </a:fillRef>
          <a:effectRef idx="1">
            <a:schemeClr val="accent3"/>
          </a:effectRef>
          <a:fontRef idx="minor">
            <a:schemeClr val="dk1"/>
          </a:fontRef>
        </dgm:style>
      </dgm:prSet>
      <dgm:spPr/>
      <dgm:t>
        <a:bodyPr/>
        <a:lstStyle/>
        <a:p>
          <a:r>
            <a:rPr lang="nl-NL" b="1"/>
            <a:t>- </a:t>
          </a:r>
          <a:r>
            <a:rPr lang="nl-NL"/>
            <a:t>HST trên cạn (HST rừng, HST sa mạc,...) </a:t>
          </a:r>
          <a:endParaRPr lang="en-US"/>
        </a:p>
      </dgm:t>
    </dgm:pt>
    <dgm:pt modelId="{CCA94AED-765B-4865-BE73-789A14E80A18}" type="parTrans" cxnId="{A97105CA-5C2F-4EFB-9BEA-CB97ECCCE8E4}">
      <dgm:prSet/>
      <dgm:spPr/>
      <dgm:t>
        <a:bodyPr/>
        <a:lstStyle/>
        <a:p>
          <a:endParaRPr lang="en-US"/>
        </a:p>
      </dgm:t>
    </dgm:pt>
    <dgm:pt modelId="{87B637BF-0359-4CAB-845D-3EF46A03535F}" type="sibTrans" cxnId="{A97105CA-5C2F-4EFB-9BEA-CB97ECCCE8E4}">
      <dgm:prSet/>
      <dgm:spPr/>
      <dgm:t>
        <a:bodyPr/>
        <a:lstStyle/>
        <a:p>
          <a:endParaRPr lang="en-US"/>
        </a:p>
      </dgm:t>
    </dgm:pt>
    <dgm:pt modelId="{6EBE9B04-C430-4B86-8E2A-7690675F4E45}">
      <dgm:prSet phldrT="[Text]">
        <dgm:style>
          <a:lnRef idx="1">
            <a:schemeClr val="accent5"/>
          </a:lnRef>
          <a:fillRef idx="2">
            <a:schemeClr val="accent5"/>
          </a:fillRef>
          <a:effectRef idx="1">
            <a:schemeClr val="accent5"/>
          </a:effectRef>
          <a:fontRef idx="minor">
            <a:schemeClr val="dk1"/>
          </a:fontRef>
        </dgm:style>
      </dgm:prSet>
      <dgm:spPr/>
      <dgm:t>
        <a:bodyPr/>
        <a:lstStyle/>
        <a:p>
          <a:r>
            <a:rPr lang="en-US"/>
            <a:t>HST nhân tạo</a:t>
          </a:r>
        </a:p>
      </dgm:t>
    </dgm:pt>
    <dgm:pt modelId="{BA556B30-5EE8-4704-9545-17A15B2D2725}" type="parTrans" cxnId="{540E1A04-50D4-4D51-A049-804B09B5083A}">
      <dgm:prSet/>
      <dgm:spPr/>
      <dgm:t>
        <a:bodyPr/>
        <a:lstStyle/>
        <a:p>
          <a:endParaRPr lang="en-US"/>
        </a:p>
      </dgm:t>
    </dgm:pt>
    <dgm:pt modelId="{0094FE1F-EAB8-4142-ABEE-65801A635987}" type="sibTrans" cxnId="{540E1A04-50D4-4D51-A049-804B09B5083A}">
      <dgm:prSet/>
      <dgm:spPr/>
      <dgm:t>
        <a:bodyPr/>
        <a:lstStyle/>
        <a:p>
          <a:endParaRPr lang="en-US"/>
        </a:p>
      </dgm:t>
    </dgm:pt>
    <dgm:pt modelId="{372A481A-1577-4FCC-9EA3-7711F721E8A9}">
      <dgm:prSet phldrT="[Text]">
        <dgm:style>
          <a:lnRef idx="1">
            <a:schemeClr val="accent5"/>
          </a:lnRef>
          <a:fillRef idx="2">
            <a:schemeClr val="accent5"/>
          </a:fillRef>
          <a:effectRef idx="1">
            <a:schemeClr val="accent5"/>
          </a:effectRef>
          <a:fontRef idx="minor">
            <a:schemeClr val="dk1"/>
          </a:fontRef>
        </dgm:style>
      </dgm:prSet>
      <dgm:spPr/>
      <dgm:t>
        <a:bodyPr/>
        <a:lstStyle/>
        <a:p>
          <a:r>
            <a:rPr lang="en-US"/>
            <a:t>Được hình thành nhờ hoạt động của con người.</a:t>
          </a:r>
        </a:p>
      </dgm:t>
    </dgm:pt>
    <dgm:pt modelId="{C73DEC03-8DDA-4FD6-8716-DD7F7C7ED107}" type="parTrans" cxnId="{4E89F703-9459-4169-85D0-CEFD49D4449B}">
      <dgm:prSet/>
      <dgm:spPr/>
      <dgm:t>
        <a:bodyPr/>
        <a:lstStyle/>
        <a:p>
          <a:endParaRPr lang="en-US"/>
        </a:p>
      </dgm:t>
    </dgm:pt>
    <dgm:pt modelId="{9336EAAC-2035-42AB-9EA1-3516080236EE}" type="sibTrans" cxnId="{4E89F703-9459-4169-85D0-CEFD49D4449B}">
      <dgm:prSet/>
      <dgm:spPr/>
      <dgm:t>
        <a:bodyPr/>
        <a:lstStyle/>
        <a:p>
          <a:endParaRPr lang="en-US"/>
        </a:p>
      </dgm:t>
    </dgm:pt>
    <dgm:pt modelId="{3B46E2D5-04C4-43E2-9672-216D2B8073A3}">
      <dgm:prSet>
        <dgm:style>
          <a:lnRef idx="1">
            <a:schemeClr val="accent3"/>
          </a:lnRef>
          <a:fillRef idx="2">
            <a:schemeClr val="accent3"/>
          </a:fillRef>
          <a:effectRef idx="1">
            <a:schemeClr val="accent3"/>
          </a:effectRef>
          <a:fontRef idx="minor">
            <a:schemeClr val="dk1"/>
          </a:fontRef>
        </dgm:style>
      </dgm:prSet>
      <dgm:spPr/>
      <dgm:t>
        <a:bodyPr/>
        <a:lstStyle/>
        <a:p>
          <a:r>
            <a:rPr lang="nl-NL"/>
            <a:t>- HST dưới nước, bao gồm:</a:t>
          </a:r>
          <a:endParaRPr lang="en-US"/>
        </a:p>
      </dgm:t>
    </dgm:pt>
    <dgm:pt modelId="{97935F60-59C6-48D3-B352-ACBD2769CE07}" type="parTrans" cxnId="{E052FC30-EC5E-4F80-AF81-3549638D91C0}">
      <dgm:prSet/>
      <dgm:spPr/>
      <dgm:t>
        <a:bodyPr/>
        <a:lstStyle/>
        <a:p>
          <a:endParaRPr lang="en-US"/>
        </a:p>
      </dgm:t>
    </dgm:pt>
    <dgm:pt modelId="{342EFD50-95EA-4898-9C99-8F12634E39DF}" type="sibTrans" cxnId="{E052FC30-EC5E-4F80-AF81-3549638D91C0}">
      <dgm:prSet/>
      <dgm:spPr/>
      <dgm:t>
        <a:bodyPr/>
        <a:lstStyle/>
        <a:p>
          <a:endParaRPr lang="en-US"/>
        </a:p>
      </dgm:t>
    </dgm:pt>
    <dgm:pt modelId="{33E1C53F-EA3D-4FC7-B176-B798C2287063}">
      <dgm:prSet>
        <dgm:style>
          <a:lnRef idx="1">
            <a:schemeClr val="accent3"/>
          </a:lnRef>
          <a:fillRef idx="2">
            <a:schemeClr val="accent3"/>
          </a:fillRef>
          <a:effectRef idx="1">
            <a:schemeClr val="accent3"/>
          </a:effectRef>
          <a:fontRef idx="minor">
            <a:schemeClr val="dk1"/>
          </a:fontRef>
        </dgm:style>
      </dgm:prSet>
      <dgm:spPr/>
      <dgm:t>
        <a:bodyPr/>
        <a:lstStyle/>
        <a:p>
          <a:r>
            <a:rPr lang="nl-NL"/>
            <a:t>+ HST nước ngọt (HST hồ, HST sông,...)</a:t>
          </a:r>
          <a:endParaRPr lang="en-US"/>
        </a:p>
      </dgm:t>
    </dgm:pt>
    <dgm:pt modelId="{7BACAE3E-5EE6-42C0-AF14-21F3D03A73EB}" type="parTrans" cxnId="{937CCF87-8C1F-4E7B-B38D-AE973E6825D4}">
      <dgm:prSet/>
      <dgm:spPr/>
      <dgm:t>
        <a:bodyPr/>
        <a:lstStyle/>
        <a:p>
          <a:endParaRPr lang="en-US"/>
        </a:p>
      </dgm:t>
    </dgm:pt>
    <dgm:pt modelId="{73555DD5-76F2-43DF-AAF7-DCBAF6D4E4DC}" type="sibTrans" cxnId="{937CCF87-8C1F-4E7B-B38D-AE973E6825D4}">
      <dgm:prSet/>
      <dgm:spPr/>
      <dgm:t>
        <a:bodyPr/>
        <a:lstStyle/>
        <a:p>
          <a:endParaRPr lang="en-US"/>
        </a:p>
      </dgm:t>
    </dgm:pt>
    <dgm:pt modelId="{A3367E1E-C76B-49D5-82C6-114A1ED3CFFC}">
      <dgm:prSet>
        <dgm:style>
          <a:lnRef idx="1">
            <a:schemeClr val="accent3"/>
          </a:lnRef>
          <a:fillRef idx="2">
            <a:schemeClr val="accent3"/>
          </a:fillRef>
          <a:effectRef idx="1">
            <a:schemeClr val="accent3"/>
          </a:effectRef>
          <a:fontRef idx="minor">
            <a:schemeClr val="dk1"/>
          </a:fontRef>
        </dgm:style>
      </dgm:prSet>
      <dgm:spPr/>
      <dgm:t>
        <a:bodyPr/>
        <a:lstStyle/>
        <a:p>
          <a:r>
            <a:rPr lang="nl-NL"/>
            <a:t>+ HST nước mặn (HST biển).</a:t>
          </a:r>
          <a:endParaRPr lang="en-US"/>
        </a:p>
      </dgm:t>
    </dgm:pt>
    <dgm:pt modelId="{DCCA4C06-34D2-42C2-B3D5-E7B370BA705F}" type="parTrans" cxnId="{6480B8B4-00A1-4775-9AB2-493B011B63FD}">
      <dgm:prSet/>
      <dgm:spPr/>
      <dgm:t>
        <a:bodyPr/>
        <a:lstStyle/>
        <a:p>
          <a:endParaRPr lang="en-US"/>
        </a:p>
      </dgm:t>
    </dgm:pt>
    <dgm:pt modelId="{0129D9E0-7A16-446D-8664-55241287A173}" type="sibTrans" cxnId="{6480B8B4-00A1-4775-9AB2-493B011B63FD}">
      <dgm:prSet/>
      <dgm:spPr/>
      <dgm:t>
        <a:bodyPr/>
        <a:lstStyle/>
        <a:p>
          <a:endParaRPr lang="en-US"/>
        </a:p>
      </dgm:t>
    </dgm:pt>
    <dgm:pt modelId="{310B1DA0-338F-458B-B537-BF08E1B6A477}" type="pres">
      <dgm:prSet presAssocID="{F22FA1D4-9A62-4AF5-B0CA-ED02170A80E0}" presName="Name0" presStyleCnt="0">
        <dgm:presLayoutVars>
          <dgm:dir/>
          <dgm:animLvl val="lvl"/>
          <dgm:resizeHandles val="exact"/>
        </dgm:presLayoutVars>
      </dgm:prSet>
      <dgm:spPr/>
    </dgm:pt>
    <dgm:pt modelId="{3FF5190B-3C31-49B5-B148-046FAC841FE8}" type="pres">
      <dgm:prSet presAssocID="{8395F305-81C8-487B-82AF-671C8321E0AD}" presName="linNode" presStyleCnt="0"/>
      <dgm:spPr/>
    </dgm:pt>
    <dgm:pt modelId="{0D12EED4-57FC-42B3-9F68-E6E03515C9D2}" type="pres">
      <dgm:prSet presAssocID="{8395F305-81C8-487B-82AF-671C8321E0AD}" presName="parTx" presStyleLbl="revTx" presStyleIdx="0" presStyleCnt="2">
        <dgm:presLayoutVars>
          <dgm:chMax val="1"/>
          <dgm:bulletEnabled val="1"/>
        </dgm:presLayoutVars>
      </dgm:prSet>
      <dgm:spPr/>
    </dgm:pt>
    <dgm:pt modelId="{AB07CDE8-855A-4DF1-A99B-0B20F4B26251}" type="pres">
      <dgm:prSet presAssocID="{8395F305-81C8-487B-82AF-671C8321E0AD}" presName="bracket" presStyleLbl="parChTrans1D1" presStyleIdx="0" presStyleCnt="2"/>
      <dgm:spPr/>
    </dgm:pt>
    <dgm:pt modelId="{57B2A2A9-CD56-4C7B-9950-D90AB8C14731}" type="pres">
      <dgm:prSet presAssocID="{8395F305-81C8-487B-82AF-671C8321E0AD}" presName="spH" presStyleCnt="0"/>
      <dgm:spPr/>
    </dgm:pt>
    <dgm:pt modelId="{429BE4F9-ACD6-4A04-B154-53C49E2290BD}" type="pres">
      <dgm:prSet presAssocID="{8395F305-81C8-487B-82AF-671C8321E0AD}" presName="desTx" presStyleLbl="node1" presStyleIdx="0" presStyleCnt="2">
        <dgm:presLayoutVars>
          <dgm:bulletEnabled val="1"/>
        </dgm:presLayoutVars>
      </dgm:prSet>
      <dgm:spPr/>
    </dgm:pt>
    <dgm:pt modelId="{3556A987-6FF3-4A83-B19B-05F304295A76}" type="pres">
      <dgm:prSet presAssocID="{4BB19B55-3DEC-483E-BDD0-389E5406CFE8}" presName="spV" presStyleCnt="0"/>
      <dgm:spPr/>
    </dgm:pt>
    <dgm:pt modelId="{579C6699-A787-4EB5-B741-508463B55F2B}" type="pres">
      <dgm:prSet presAssocID="{6EBE9B04-C430-4B86-8E2A-7690675F4E45}" presName="linNode" presStyleCnt="0"/>
      <dgm:spPr/>
    </dgm:pt>
    <dgm:pt modelId="{80EA31F8-25BB-4295-967B-6FB338B1D398}" type="pres">
      <dgm:prSet presAssocID="{6EBE9B04-C430-4B86-8E2A-7690675F4E45}" presName="parTx" presStyleLbl="revTx" presStyleIdx="1" presStyleCnt="2">
        <dgm:presLayoutVars>
          <dgm:chMax val="1"/>
          <dgm:bulletEnabled val="1"/>
        </dgm:presLayoutVars>
      </dgm:prSet>
      <dgm:spPr/>
    </dgm:pt>
    <dgm:pt modelId="{7D97A996-4FB6-4B98-9FBB-701E8AAA7095}" type="pres">
      <dgm:prSet presAssocID="{6EBE9B04-C430-4B86-8E2A-7690675F4E45}" presName="bracket" presStyleLbl="parChTrans1D1" presStyleIdx="1" presStyleCnt="2"/>
      <dgm:spPr/>
    </dgm:pt>
    <dgm:pt modelId="{55F10D13-2B9C-49EC-A290-77234BA51CD1}" type="pres">
      <dgm:prSet presAssocID="{6EBE9B04-C430-4B86-8E2A-7690675F4E45}" presName="spH" presStyleCnt="0"/>
      <dgm:spPr/>
    </dgm:pt>
    <dgm:pt modelId="{E8014B2D-8E05-4874-9CE0-B77B8E3C3CD7}" type="pres">
      <dgm:prSet presAssocID="{6EBE9B04-C430-4B86-8E2A-7690675F4E45}" presName="desTx" presStyleLbl="node1" presStyleIdx="1" presStyleCnt="2">
        <dgm:presLayoutVars>
          <dgm:bulletEnabled val="1"/>
        </dgm:presLayoutVars>
      </dgm:prSet>
      <dgm:spPr/>
    </dgm:pt>
  </dgm:ptLst>
  <dgm:cxnLst>
    <dgm:cxn modelId="{4E89F703-9459-4169-85D0-CEFD49D4449B}" srcId="{6EBE9B04-C430-4B86-8E2A-7690675F4E45}" destId="{372A481A-1577-4FCC-9EA3-7711F721E8A9}" srcOrd="0" destOrd="0" parTransId="{C73DEC03-8DDA-4FD6-8716-DD7F7C7ED107}" sibTransId="{9336EAAC-2035-42AB-9EA1-3516080236EE}"/>
    <dgm:cxn modelId="{540E1A04-50D4-4D51-A049-804B09B5083A}" srcId="{F22FA1D4-9A62-4AF5-B0CA-ED02170A80E0}" destId="{6EBE9B04-C430-4B86-8E2A-7690675F4E45}" srcOrd="1" destOrd="0" parTransId="{BA556B30-5EE8-4704-9545-17A15B2D2725}" sibTransId="{0094FE1F-EAB8-4142-ABEE-65801A635987}"/>
    <dgm:cxn modelId="{E052FC30-EC5E-4F80-AF81-3549638D91C0}" srcId="{8395F305-81C8-487B-82AF-671C8321E0AD}" destId="{3B46E2D5-04C4-43E2-9672-216D2B8073A3}" srcOrd="1" destOrd="0" parTransId="{97935F60-59C6-48D3-B352-ACBD2769CE07}" sibTransId="{342EFD50-95EA-4898-9C99-8F12634E39DF}"/>
    <dgm:cxn modelId="{88C40436-CB09-499C-ACAA-C0EEDB80DAC0}" srcId="{F22FA1D4-9A62-4AF5-B0CA-ED02170A80E0}" destId="{8395F305-81C8-487B-82AF-671C8321E0AD}" srcOrd="0" destOrd="0" parTransId="{CD5411DD-3A73-4E75-82FB-10BC64304709}" sibTransId="{4BB19B55-3DEC-483E-BDD0-389E5406CFE8}"/>
    <dgm:cxn modelId="{69C3E65C-6389-41EE-82AF-504C9FE1965F}" type="presOf" srcId="{6EBE9B04-C430-4B86-8E2A-7690675F4E45}" destId="{80EA31F8-25BB-4295-967B-6FB338B1D398}" srcOrd="0" destOrd="0" presId="urn:diagrams.loki3.com/BracketList"/>
    <dgm:cxn modelId="{9AB17A4D-713F-46FC-AF3E-3A93B4C7C023}" type="presOf" srcId="{377B59F8-6D80-4454-B51A-9E9168E3467E}" destId="{429BE4F9-ACD6-4A04-B154-53C49E2290BD}" srcOrd="0" destOrd="0" presId="urn:diagrams.loki3.com/BracketList"/>
    <dgm:cxn modelId="{1DE6214E-CF96-4503-A1BD-C5C1FE582D92}" type="presOf" srcId="{8395F305-81C8-487B-82AF-671C8321E0AD}" destId="{0D12EED4-57FC-42B3-9F68-E6E03515C9D2}" srcOrd="0" destOrd="0" presId="urn:diagrams.loki3.com/BracketList"/>
    <dgm:cxn modelId="{D6E02174-DD29-41B6-8647-E039B21915D4}" type="presOf" srcId="{A3367E1E-C76B-49D5-82C6-114A1ED3CFFC}" destId="{429BE4F9-ACD6-4A04-B154-53C49E2290BD}" srcOrd="0" destOrd="3" presId="urn:diagrams.loki3.com/BracketList"/>
    <dgm:cxn modelId="{362B9256-82BF-443B-9F72-D16A6BFF782F}" type="presOf" srcId="{F22FA1D4-9A62-4AF5-B0CA-ED02170A80E0}" destId="{310B1DA0-338F-458B-B537-BF08E1B6A477}" srcOrd="0" destOrd="0" presId="urn:diagrams.loki3.com/BracketList"/>
    <dgm:cxn modelId="{937CCF87-8C1F-4E7B-B38D-AE973E6825D4}" srcId="{8395F305-81C8-487B-82AF-671C8321E0AD}" destId="{33E1C53F-EA3D-4FC7-B176-B798C2287063}" srcOrd="2" destOrd="0" parTransId="{7BACAE3E-5EE6-42C0-AF14-21F3D03A73EB}" sibTransId="{73555DD5-76F2-43DF-AAF7-DCBAF6D4E4DC}"/>
    <dgm:cxn modelId="{6480B8B4-00A1-4775-9AB2-493B011B63FD}" srcId="{8395F305-81C8-487B-82AF-671C8321E0AD}" destId="{A3367E1E-C76B-49D5-82C6-114A1ED3CFFC}" srcOrd="3" destOrd="0" parTransId="{DCCA4C06-34D2-42C2-B3D5-E7B370BA705F}" sibTransId="{0129D9E0-7A16-446D-8664-55241287A173}"/>
    <dgm:cxn modelId="{9A0276B9-15A7-4217-9F2A-5E5AAC40860A}" type="presOf" srcId="{3B46E2D5-04C4-43E2-9672-216D2B8073A3}" destId="{429BE4F9-ACD6-4A04-B154-53C49E2290BD}" srcOrd="0" destOrd="1" presId="urn:diagrams.loki3.com/BracketList"/>
    <dgm:cxn modelId="{A97105CA-5C2F-4EFB-9BEA-CB97ECCCE8E4}" srcId="{8395F305-81C8-487B-82AF-671C8321E0AD}" destId="{377B59F8-6D80-4454-B51A-9E9168E3467E}" srcOrd="0" destOrd="0" parTransId="{CCA94AED-765B-4865-BE73-789A14E80A18}" sibTransId="{87B637BF-0359-4CAB-845D-3EF46A03535F}"/>
    <dgm:cxn modelId="{62D2FEF5-223E-423D-953C-35CC6F0E262F}" type="presOf" srcId="{33E1C53F-EA3D-4FC7-B176-B798C2287063}" destId="{429BE4F9-ACD6-4A04-B154-53C49E2290BD}" srcOrd="0" destOrd="2" presId="urn:diagrams.loki3.com/BracketList"/>
    <dgm:cxn modelId="{4682E3F9-51C6-4F7E-B62B-4D3E47B6EF99}" type="presOf" srcId="{372A481A-1577-4FCC-9EA3-7711F721E8A9}" destId="{E8014B2D-8E05-4874-9CE0-B77B8E3C3CD7}" srcOrd="0" destOrd="0" presId="urn:diagrams.loki3.com/BracketList"/>
    <dgm:cxn modelId="{A10D04F0-C1AE-48EA-AADE-53FA36844047}" type="presParOf" srcId="{310B1DA0-338F-458B-B537-BF08E1B6A477}" destId="{3FF5190B-3C31-49B5-B148-046FAC841FE8}" srcOrd="0" destOrd="0" presId="urn:diagrams.loki3.com/BracketList"/>
    <dgm:cxn modelId="{33765C05-9875-4D9A-8900-B1532A62110E}" type="presParOf" srcId="{3FF5190B-3C31-49B5-B148-046FAC841FE8}" destId="{0D12EED4-57FC-42B3-9F68-E6E03515C9D2}" srcOrd="0" destOrd="0" presId="urn:diagrams.loki3.com/BracketList"/>
    <dgm:cxn modelId="{7FD896CC-9A17-4876-A560-A84B432547AC}" type="presParOf" srcId="{3FF5190B-3C31-49B5-B148-046FAC841FE8}" destId="{AB07CDE8-855A-4DF1-A99B-0B20F4B26251}" srcOrd="1" destOrd="0" presId="urn:diagrams.loki3.com/BracketList"/>
    <dgm:cxn modelId="{ED0326C4-DE6D-478A-AEF7-7D869E1F38F9}" type="presParOf" srcId="{3FF5190B-3C31-49B5-B148-046FAC841FE8}" destId="{57B2A2A9-CD56-4C7B-9950-D90AB8C14731}" srcOrd="2" destOrd="0" presId="urn:diagrams.loki3.com/BracketList"/>
    <dgm:cxn modelId="{94F5F785-7C5B-4EB6-AF19-A4802B928907}" type="presParOf" srcId="{3FF5190B-3C31-49B5-B148-046FAC841FE8}" destId="{429BE4F9-ACD6-4A04-B154-53C49E2290BD}" srcOrd="3" destOrd="0" presId="urn:diagrams.loki3.com/BracketList"/>
    <dgm:cxn modelId="{A43506AE-595F-4B08-97A4-C7500D091289}" type="presParOf" srcId="{310B1DA0-338F-458B-B537-BF08E1B6A477}" destId="{3556A987-6FF3-4A83-B19B-05F304295A76}" srcOrd="1" destOrd="0" presId="urn:diagrams.loki3.com/BracketList"/>
    <dgm:cxn modelId="{C7C5F972-3C11-48F7-B3C6-79C1922DA8C9}" type="presParOf" srcId="{310B1DA0-338F-458B-B537-BF08E1B6A477}" destId="{579C6699-A787-4EB5-B741-508463B55F2B}" srcOrd="2" destOrd="0" presId="urn:diagrams.loki3.com/BracketList"/>
    <dgm:cxn modelId="{B6D7D0BF-2D66-4489-B71C-1B116FA06AFD}" type="presParOf" srcId="{579C6699-A787-4EB5-B741-508463B55F2B}" destId="{80EA31F8-25BB-4295-967B-6FB338B1D398}" srcOrd="0" destOrd="0" presId="urn:diagrams.loki3.com/BracketList"/>
    <dgm:cxn modelId="{3AF66D36-0A3A-4325-912B-A3F7F39BB029}" type="presParOf" srcId="{579C6699-A787-4EB5-B741-508463B55F2B}" destId="{7D97A996-4FB6-4B98-9FBB-701E8AAA7095}" srcOrd="1" destOrd="0" presId="urn:diagrams.loki3.com/BracketList"/>
    <dgm:cxn modelId="{36871260-793E-4C0F-B94D-CF545878726A}" type="presParOf" srcId="{579C6699-A787-4EB5-B741-508463B55F2B}" destId="{55F10D13-2B9C-49EC-A290-77234BA51CD1}" srcOrd="2" destOrd="0" presId="urn:diagrams.loki3.com/BracketList"/>
    <dgm:cxn modelId="{D8F640A7-8BC4-4262-8EC3-4F5C8E575611}" type="presParOf" srcId="{579C6699-A787-4EB5-B741-508463B55F2B}" destId="{E8014B2D-8E05-4874-9CE0-B77B8E3C3CD7}" srcOrd="3" destOrd="0" presId="urn:diagrams.loki3.com/BracketList"/>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5B93B60-3016-4721-80BC-274195F256F4}"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7D253005-DF69-44F4-9433-4B1B61CCEE9D}">
      <dgm:prSet phldrT="[Text]" custT="1"/>
      <dgm:spPr/>
      <dgm:t>
        <a:bodyPr/>
        <a:lstStyle/>
        <a:p>
          <a:r>
            <a:rPr lang="en-US" sz="2400" b="1">
              <a:effectLst>
                <a:outerShdw blurRad="38100" dist="38100" dir="2700000" algn="tl">
                  <a:srgbClr val="000000">
                    <a:alpha val="43137"/>
                  </a:srgbClr>
                </a:outerShdw>
              </a:effectLst>
            </a:rPr>
            <a:t>1. CHUỖI THỨC ĂN</a:t>
          </a:r>
        </a:p>
      </dgm:t>
    </dgm:pt>
    <dgm:pt modelId="{DB3499BA-006B-47EC-9C83-15D2F8B10F0F}" type="parTrans" cxnId="{1DDC80F5-390C-415D-9588-075ADFAFF07B}">
      <dgm:prSet/>
      <dgm:spPr/>
      <dgm:t>
        <a:bodyPr/>
        <a:lstStyle/>
        <a:p>
          <a:endParaRPr lang="en-US"/>
        </a:p>
      </dgm:t>
    </dgm:pt>
    <dgm:pt modelId="{84D7D1CF-162C-4F93-A728-780BB61F7A40}" type="sibTrans" cxnId="{1DDC80F5-390C-415D-9588-075ADFAFF07B}">
      <dgm:prSet/>
      <dgm:spPr/>
      <dgm:t>
        <a:bodyPr/>
        <a:lstStyle/>
        <a:p>
          <a:endParaRPr lang="en-US"/>
        </a:p>
      </dgm:t>
    </dgm:pt>
    <dgm:pt modelId="{B376A1E9-DBE7-42B9-B59F-429E0520EC89}">
      <dgm:prSet phldrT="[Text]"/>
      <dgm:spPr/>
      <dgm:t>
        <a:bodyPr/>
        <a:lstStyle/>
        <a:p>
          <a:r>
            <a:rPr lang="vi-VN" b="0" i="0">
              <a:solidFill>
                <a:schemeClr val="bg2">
                  <a:lumMod val="50000"/>
                </a:schemeClr>
              </a:solidFill>
            </a:rPr>
            <a:t>– Chuỗi thức ăn là một dãy nhiều loài sinh vật có quan hệ đinh dưỡng với nhau. Mỗi loài trong chuỗi thức ăn vừa là sinh vật tiêu thụ mắt xích phía sau, vừa là sinh vật bị mắt xích phía trước tiêu thụ.</a:t>
          </a:r>
          <a:endParaRPr lang="en-US">
            <a:solidFill>
              <a:schemeClr val="bg2">
                <a:lumMod val="50000"/>
              </a:schemeClr>
            </a:solidFill>
          </a:endParaRPr>
        </a:p>
      </dgm:t>
    </dgm:pt>
    <dgm:pt modelId="{3C6B88DE-013E-4041-BF0F-B951C1BD66DF}" type="parTrans" cxnId="{DD5F4138-4B7E-4638-B4D6-9C693F5736A0}">
      <dgm:prSet/>
      <dgm:spPr/>
      <dgm:t>
        <a:bodyPr/>
        <a:lstStyle/>
        <a:p>
          <a:endParaRPr lang="en-US"/>
        </a:p>
      </dgm:t>
    </dgm:pt>
    <dgm:pt modelId="{68E4A1AF-19FB-4071-91B9-A55882C58E35}" type="sibTrans" cxnId="{DD5F4138-4B7E-4638-B4D6-9C693F5736A0}">
      <dgm:prSet/>
      <dgm:spPr/>
      <dgm:t>
        <a:bodyPr/>
        <a:lstStyle/>
        <a:p>
          <a:endParaRPr lang="en-US"/>
        </a:p>
      </dgm:t>
    </dgm:pt>
    <dgm:pt modelId="{02A4D7A9-C79A-4FAD-8316-04CBAC6500A4}">
      <dgm:prSet phldrT="[Text]" custT="1"/>
      <dgm:spPr/>
      <dgm:t>
        <a:bodyPr/>
        <a:lstStyle/>
        <a:p>
          <a:r>
            <a:rPr lang="en-US" sz="2400" b="1">
              <a:effectLst>
                <a:outerShdw blurRad="38100" dist="38100" dir="2700000" algn="tl">
                  <a:srgbClr val="000000">
                    <a:alpha val="43137"/>
                  </a:srgbClr>
                </a:outerShdw>
              </a:effectLst>
            </a:rPr>
            <a:t>2. LƯỚI THỨC ĂN</a:t>
          </a:r>
        </a:p>
      </dgm:t>
    </dgm:pt>
    <dgm:pt modelId="{C75BA849-D8B6-4AAA-BFAF-20F58EB2890D}" type="parTrans" cxnId="{FFA037A2-C8D7-4F98-877F-BFEB55ECD928}">
      <dgm:prSet/>
      <dgm:spPr/>
      <dgm:t>
        <a:bodyPr/>
        <a:lstStyle/>
        <a:p>
          <a:endParaRPr lang="en-US"/>
        </a:p>
      </dgm:t>
    </dgm:pt>
    <dgm:pt modelId="{F59A22EB-6BE6-475C-8C62-698A1ABF58B3}" type="sibTrans" cxnId="{FFA037A2-C8D7-4F98-877F-BFEB55ECD928}">
      <dgm:prSet/>
      <dgm:spPr/>
      <dgm:t>
        <a:bodyPr/>
        <a:lstStyle/>
        <a:p>
          <a:endParaRPr lang="en-US"/>
        </a:p>
      </dgm:t>
    </dgm:pt>
    <dgm:pt modelId="{667044BB-057A-4231-8D57-C4344A71B955}">
      <dgm:prSet phldrT="[Text]"/>
      <dgm:spPr/>
      <dgm:t>
        <a:bodyPr/>
        <a:lstStyle/>
        <a:p>
          <a:r>
            <a:rPr lang="vi-VN" sz="1700" b="0" i="0">
              <a:solidFill>
                <a:schemeClr val="bg2">
                  <a:lumMod val="50000"/>
                </a:schemeClr>
              </a:solidFill>
            </a:rPr>
            <a:t>– Khái niệm: chuỗi thức ăn có nhiều mắt xích tạo thành lưới thức ăn</a:t>
          </a:r>
          <a:endParaRPr lang="en-US" sz="1700">
            <a:solidFill>
              <a:schemeClr val="bg2">
                <a:lumMod val="50000"/>
              </a:schemeClr>
            </a:solidFill>
          </a:endParaRPr>
        </a:p>
      </dgm:t>
    </dgm:pt>
    <dgm:pt modelId="{00236381-4297-4907-8DD2-FA03B254B07E}" type="parTrans" cxnId="{6703EAAF-9495-4A78-B349-4B15C0A727FC}">
      <dgm:prSet/>
      <dgm:spPr/>
      <dgm:t>
        <a:bodyPr/>
        <a:lstStyle/>
        <a:p>
          <a:endParaRPr lang="en-US"/>
        </a:p>
      </dgm:t>
    </dgm:pt>
    <dgm:pt modelId="{FD0B9E40-346F-43A5-A371-F181B1DE9410}" type="sibTrans" cxnId="{6703EAAF-9495-4A78-B349-4B15C0A727FC}">
      <dgm:prSet/>
      <dgm:spPr/>
      <dgm:t>
        <a:bodyPr/>
        <a:lstStyle/>
        <a:p>
          <a:endParaRPr lang="en-US"/>
        </a:p>
      </dgm:t>
    </dgm:pt>
    <dgm:pt modelId="{0370474C-AB6A-44F1-9D1A-6CA3BF31042B}">
      <dgm:prSet/>
      <dgm:spPr/>
      <dgm:t>
        <a:bodyPr/>
        <a:lstStyle/>
        <a:p>
          <a:r>
            <a:rPr lang="en-US" b="0" i="0">
              <a:solidFill>
                <a:schemeClr val="bg2">
                  <a:lumMod val="50000"/>
                </a:schemeClr>
              </a:solidFill>
            </a:rPr>
            <a:t>– Cấu trúc: gồm 1 sinh vật sản xuất và 1 sinh vật phân giải, sinh vật tiêu thụ mỗi bậc chỉ có 1 loài duy nhất</a:t>
          </a:r>
        </a:p>
      </dgm:t>
    </dgm:pt>
    <dgm:pt modelId="{AC52785B-4273-4A62-9E12-242B6D396801}" type="parTrans" cxnId="{D55172D6-9FA3-4F25-993A-C1B9AFE94EA1}">
      <dgm:prSet/>
      <dgm:spPr/>
      <dgm:t>
        <a:bodyPr/>
        <a:lstStyle/>
        <a:p>
          <a:endParaRPr lang="en-US"/>
        </a:p>
      </dgm:t>
    </dgm:pt>
    <dgm:pt modelId="{DCDC7D06-8F62-4644-A747-A8170AD5524D}" type="sibTrans" cxnId="{D55172D6-9FA3-4F25-993A-C1B9AFE94EA1}">
      <dgm:prSet/>
      <dgm:spPr/>
      <dgm:t>
        <a:bodyPr/>
        <a:lstStyle/>
        <a:p>
          <a:endParaRPr lang="en-US"/>
        </a:p>
      </dgm:t>
    </dgm:pt>
    <dgm:pt modelId="{A4E239CC-6AE8-48D6-9739-5BB578E3CA8F}">
      <dgm:prSet/>
      <dgm:spPr/>
      <dgm:t>
        <a:bodyPr/>
        <a:lstStyle/>
        <a:p>
          <a:r>
            <a:rPr lang="en-US" b="0" i="0">
              <a:solidFill>
                <a:schemeClr val="bg2">
                  <a:lumMod val="50000"/>
                </a:schemeClr>
              </a:solidFill>
            </a:rPr>
            <a:t>– Phạm vi loài: ít</a:t>
          </a:r>
        </a:p>
      </dgm:t>
    </dgm:pt>
    <dgm:pt modelId="{982BAA75-570A-49D1-BB0A-8001B4375A2F}" type="parTrans" cxnId="{94D0569F-309E-4579-8B7C-8E48135F2046}">
      <dgm:prSet/>
      <dgm:spPr/>
      <dgm:t>
        <a:bodyPr/>
        <a:lstStyle/>
        <a:p>
          <a:endParaRPr lang="en-US"/>
        </a:p>
      </dgm:t>
    </dgm:pt>
    <dgm:pt modelId="{31D73EDD-2FC2-4B8F-B9EE-071CB1DDD5D1}" type="sibTrans" cxnId="{94D0569F-309E-4579-8B7C-8E48135F2046}">
      <dgm:prSet/>
      <dgm:spPr/>
      <dgm:t>
        <a:bodyPr/>
        <a:lstStyle/>
        <a:p>
          <a:endParaRPr lang="en-US"/>
        </a:p>
      </dgm:t>
    </dgm:pt>
    <dgm:pt modelId="{4DBE02B4-50C9-4D2F-B577-C141C219B713}">
      <dgm:prSet/>
      <dgm:spPr/>
      <dgm:t>
        <a:bodyPr/>
        <a:lstStyle/>
        <a:p>
          <a:r>
            <a:rPr lang="en-US" b="0" i="0">
              <a:solidFill>
                <a:schemeClr val="bg2">
                  <a:lumMod val="50000"/>
                </a:schemeClr>
              </a:solidFill>
            </a:rPr>
            <a:t>– Điều kiện sinh thái:hạn chế</a:t>
          </a:r>
        </a:p>
      </dgm:t>
    </dgm:pt>
    <dgm:pt modelId="{38CDCF56-6E67-4593-9DF6-D42928186742}" type="parTrans" cxnId="{057A687D-E388-47E7-B6E3-569068608504}">
      <dgm:prSet/>
      <dgm:spPr/>
      <dgm:t>
        <a:bodyPr/>
        <a:lstStyle/>
        <a:p>
          <a:endParaRPr lang="en-US"/>
        </a:p>
      </dgm:t>
    </dgm:pt>
    <dgm:pt modelId="{7C5D4216-FF9D-4A8A-9759-3D2930F5ACDA}" type="sibTrans" cxnId="{057A687D-E388-47E7-B6E3-569068608504}">
      <dgm:prSet/>
      <dgm:spPr/>
      <dgm:t>
        <a:bodyPr/>
        <a:lstStyle/>
        <a:p>
          <a:endParaRPr lang="en-US"/>
        </a:p>
      </dgm:t>
    </dgm:pt>
    <dgm:pt modelId="{7489F48B-43C3-4909-8092-00D60D23039D}">
      <dgm:prSet/>
      <dgm:spPr/>
      <dgm:t>
        <a:bodyPr/>
        <a:lstStyle/>
        <a:p>
          <a:r>
            <a:rPr lang="vi-VN" b="0" i="0">
              <a:solidFill>
                <a:schemeClr val="bg2">
                  <a:lumMod val="50000"/>
                </a:schemeClr>
              </a:solidFill>
            </a:rPr>
            <a:t>– Khả năng tồn tại: kém (khi 1 mắt xích bị mất sẽ ảnh hưởng toàn bộ chuỗi)</a:t>
          </a:r>
        </a:p>
      </dgm:t>
    </dgm:pt>
    <dgm:pt modelId="{9DD71243-0952-48EF-A3A8-DD6EBEE5EB5D}" type="parTrans" cxnId="{31767D36-3110-43B1-ACFD-B3CB3D16F7B2}">
      <dgm:prSet/>
      <dgm:spPr/>
      <dgm:t>
        <a:bodyPr/>
        <a:lstStyle/>
        <a:p>
          <a:endParaRPr lang="en-US"/>
        </a:p>
      </dgm:t>
    </dgm:pt>
    <dgm:pt modelId="{213886B0-C08D-400C-8FF1-E16AF156FCAB}" type="sibTrans" cxnId="{31767D36-3110-43B1-ACFD-B3CB3D16F7B2}">
      <dgm:prSet/>
      <dgm:spPr/>
      <dgm:t>
        <a:bodyPr/>
        <a:lstStyle/>
        <a:p>
          <a:endParaRPr lang="en-US"/>
        </a:p>
      </dgm:t>
    </dgm:pt>
    <dgm:pt modelId="{A47CFC3E-F53A-4E6C-8938-8F953D37C308}">
      <dgm:prSet/>
      <dgm:spPr/>
      <dgm:t>
        <a:bodyPr/>
        <a:lstStyle/>
        <a:p>
          <a:r>
            <a:rPr lang="en-US" sz="1700" b="0" i="0">
              <a:solidFill>
                <a:schemeClr val="bg2">
                  <a:lumMod val="50000"/>
                </a:schemeClr>
              </a:solidFill>
            </a:rPr>
            <a:t>– Cấu trúc: có nhiều sinh vật phân giải,nhiều sinh vật sản xuất, các sinh vật tiêu thụ các bậc gồm nhiều loài</a:t>
          </a:r>
        </a:p>
      </dgm:t>
    </dgm:pt>
    <dgm:pt modelId="{0EE294AA-C920-404E-ACF0-B2E2BCDEA8BB}" type="parTrans" cxnId="{7081B9E9-4EFC-45B5-A916-E848637D69DC}">
      <dgm:prSet/>
      <dgm:spPr/>
      <dgm:t>
        <a:bodyPr/>
        <a:lstStyle/>
        <a:p>
          <a:endParaRPr lang="en-US"/>
        </a:p>
      </dgm:t>
    </dgm:pt>
    <dgm:pt modelId="{5A63AC36-AC40-4F35-B4D8-7B62025055E8}" type="sibTrans" cxnId="{7081B9E9-4EFC-45B5-A916-E848637D69DC}">
      <dgm:prSet/>
      <dgm:spPr/>
      <dgm:t>
        <a:bodyPr/>
        <a:lstStyle/>
        <a:p>
          <a:endParaRPr lang="en-US"/>
        </a:p>
      </dgm:t>
    </dgm:pt>
    <dgm:pt modelId="{EF4D7E53-6C08-4E7C-8C44-088550F9EC58}">
      <dgm:prSet/>
      <dgm:spPr/>
      <dgm:t>
        <a:bodyPr/>
        <a:lstStyle/>
        <a:p>
          <a:r>
            <a:rPr lang="en-US" sz="1700" b="0" i="0">
              <a:solidFill>
                <a:schemeClr val="bg2">
                  <a:lumMod val="50000"/>
                </a:schemeClr>
              </a:solidFill>
            </a:rPr>
            <a:t>– Phạm vi: rộng</a:t>
          </a:r>
        </a:p>
      </dgm:t>
    </dgm:pt>
    <dgm:pt modelId="{478B4CCB-7125-41B1-A9A0-8A8817DFC4CD}" type="parTrans" cxnId="{5861EC95-89E4-418C-A30B-DCA0F4595D44}">
      <dgm:prSet/>
      <dgm:spPr/>
      <dgm:t>
        <a:bodyPr/>
        <a:lstStyle/>
        <a:p>
          <a:endParaRPr lang="en-US"/>
        </a:p>
      </dgm:t>
    </dgm:pt>
    <dgm:pt modelId="{E8839396-FC45-47B8-AF02-6C3E80B0AA6E}" type="sibTrans" cxnId="{5861EC95-89E4-418C-A30B-DCA0F4595D44}">
      <dgm:prSet/>
      <dgm:spPr/>
      <dgm:t>
        <a:bodyPr/>
        <a:lstStyle/>
        <a:p>
          <a:endParaRPr lang="en-US"/>
        </a:p>
      </dgm:t>
    </dgm:pt>
    <dgm:pt modelId="{47313599-6B6F-4A08-B8AC-DCE31B35265A}">
      <dgm:prSet custT="1"/>
      <dgm:spPr/>
      <dgm:t>
        <a:bodyPr/>
        <a:lstStyle/>
        <a:p>
          <a:r>
            <a:rPr lang="en-US" sz="1700" b="0" i="0">
              <a:solidFill>
                <a:schemeClr val="bg2">
                  <a:lumMod val="50000"/>
                </a:schemeClr>
              </a:solidFill>
            </a:rPr>
            <a:t>– Điều </a:t>
          </a:r>
          <a:r>
            <a:rPr lang="en-US" sz="1800" b="0" i="0">
              <a:solidFill>
                <a:schemeClr val="bg2">
                  <a:lumMod val="50000"/>
                </a:schemeClr>
              </a:solidFill>
            </a:rPr>
            <a:t>kiện</a:t>
          </a:r>
          <a:r>
            <a:rPr lang="en-US" sz="1700" b="0" i="0">
              <a:solidFill>
                <a:schemeClr val="bg2">
                  <a:lumMod val="50000"/>
                </a:schemeClr>
              </a:solidFill>
            </a:rPr>
            <a:t> sinh thái: phong phú và đa dạng</a:t>
          </a:r>
        </a:p>
      </dgm:t>
    </dgm:pt>
    <dgm:pt modelId="{C2260442-F455-446E-B8B6-33EFBE956D5C}" type="parTrans" cxnId="{2B42CF38-EC7B-452F-8741-49C800E80C39}">
      <dgm:prSet/>
      <dgm:spPr/>
      <dgm:t>
        <a:bodyPr/>
        <a:lstStyle/>
        <a:p>
          <a:endParaRPr lang="en-US"/>
        </a:p>
      </dgm:t>
    </dgm:pt>
    <dgm:pt modelId="{80531FEC-6BB9-443A-95B7-51C59D07B222}" type="sibTrans" cxnId="{2B42CF38-EC7B-452F-8741-49C800E80C39}">
      <dgm:prSet/>
      <dgm:spPr/>
      <dgm:t>
        <a:bodyPr/>
        <a:lstStyle/>
        <a:p>
          <a:endParaRPr lang="en-US"/>
        </a:p>
      </dgm:t>
    </dgm:pt>
    <dgm:pt modelId="{F7E4FE79-1898-4FE8-968C-16E132F906E3}">
      <dgm:prSet/>
      <dgm:spPr/>
      <dgm:t>
        <a:bodyPr/>
        <a:lstStyle/>
        <a:p>
          <a:r>
            <a:rPr lang="en-US" sz="1700" b="0" i="0">
              <a:solidFill>
                <a:schemeClr val="bg2">
                  <a:lumMod val="50000"/>
                </a:schemeClr>
              </a:solidFill>
            </a:rPr>
            <a:t>– Khả năng tồn tại: cao (do mất mắt xích này sẽ có mắt xích khác thay thế)</a:t>
          </a:r>
        </a:p>
      </dgm:t>
    </dgm:pt>
    <dgm:pt modelId="{7B521222-102A-4199-B7B7-3A62B6648E6D}" type="parTrans" cxnId="{BCE12FF8-8180-47F0-A73E-C28765738E5E}">
      <dgm:prSet/>
      <dgm:spPr/>
      <dgm:t>
        <a:bodyPr/>
        <a:lstStyle/>
        <a:p>
          <a:endParaRPr lang="en-US"/>
        </a:p>
      </dgm:t>
    </dgm:pt>
    <dgm:pt modelId="{B4D4AE79-70E5-4250-B999-BCC660563576}" type="sibTrans" cxnId="{BCE12FF8-8180-47F0-A73E-C28765738E5E}">
      <dgm:prSet/>
      <dgm:spPr/>
      <dgm:t>
        <a:bodyPr/>
        <a:lstStyle/>
        <a:p>
          <a:endParaRPr lang="en-US"/>
        </a:p>
      </dgm:t>
    </dgm:pt>
    <dgm:pt modelId="{F6A4DE9C-E70F-4EC5-A88E-42549231E5C4}" type="pres">
      <dgm:prSet presAssocID="{55B93B60-3016-4721-80BC-274195F256F4}" presName="Name0" presStyleCnt="0">
        <dgm:presLayoutVars>
          <dgm:dir/>
          <dgm:animLvl val="lvl"/>
          <dgm:resizeHandles val="exact"/>
        </dgm:presLayoutVars>
      </dgm:prSet>
      <dgm:spPr/>
    </dgm:pt>
    <dgm:pt modelId="{25E7A1A2-0468-4715-96A0-FABCD17F3838}" type="pres">
      <dgm:prSet presAssocID="{7D253005-DF69-44F4-9433-4B1B61CCEE9D}" presName="composite" presStyleCnt="0"/>
      <dgm:spPr/>
    </dgm:pt>
    <dgm:pt modelId="{274CEE52-8157-4760-9404-43CE3A0F2718}" type="pres">
      <dgm:prSet presAssocID="{7D253005-DF69-44F4-9433-4B1B61CCEE9D}" presName="parTx" presStyleLbl="alignNode1" presStyleIdx="0" presStyleCnt="2">
        <dgm:presLayoutVars>
          <dgm:chMax val="0"/>
          <dgm:chPref val="0"/>
          <dgm:bulletEnabled val="1"/>
        </dgm:presLayoutVars>
      </dgm:prSet>
      <dgm:spPr/>
    </dgm:pt>
    <dgm:pt modelId="{4E3509C9-2FD9-4640-9241-814BEB27D44C}" type="pres">
      <dgm:prSet presAssocID="{7D253005-DF69-44F4-9433-4B1B61CCEE9D}" presName="desTx" presStyleLbl="alignAccFollowNode1" presStyleIdx="0" presStyleCnt="2">
        <dgm:presLayoutVars>
          <dgm:bulletEnabled val="1"/>
        </dgm:presLayoutVars>
      </dgm:prSet>
      <dgm:spPr/>
    </dgm:pt>
    <dgm:pt modelId="{B8E645F3-9AE9-4FEE-85CD-E391766F58E2}" type="pres">
      <dgm:prSet presAssocID="{84D7D1CF-162C-4F93-A728-780BB61F7A40}" presName="space" presStyleCnt="0"/>
      <dgm:spPr/>
    </dgm:pt>
    <dgm:pt modelId="{891FC1F7-8718-481A-B569-ED942D9A7EB9}" type="pres">
      <dgm:prSet presAssocID="{02A4D7A9-C79A-4FAD-8316-04CBAC6500A4}" presName="composite" presStyleCnt="0"/>
      <dgm:spPr/>
    </dgm:pt>
    <dgm:pt modelId="{5AA05001-2EBA-4315-BB46-F4ECC965F2BC}" type="pres">
      <dgm:prSet presAssocID="{02A4D7A9-C79A-4FAD-8316-04CBAC6500A4}" presName="parTx" presStyleLbl="alignNode1" presStyleIdx="1" presStyleCnt="2">
        <dgm:presLayoutVars>
          <dgm:chMax val="0"/>
          <dgm:chPref val="0"/>
          <dgm:bulletEnabled val="1"/>
        </dgm:presLayoutVars>
      </dgm:prSet>
      <dgm:spPr/>
    </dgm:pt>
    <dgm:pt modelId="{87267A70-F105-4927-A447-958DDA1781B0}" type="pres">
      <dgm:prSet presAssocID="{02A4D7A9-C79A-4FAD-8316-04CBAC6500A4}" presName="desTx" presStyleLbl="alignAccFollowNode1" presStyleIdx="1" presStyleCnt="2">
        <dgm:presLayoutVars>
          <dgm:bulletEnabled val="1"/>
        </dgm:presLayoutVars>
      </dgm:prSet>
      <dgm:spPr/>
    </dgm:pt>
  </dgm:ptLst>
  <dgm:cxnLst>
    <dgm:cxn modelId="{8DA2E80C-2E62-417B-BDEC-7A0C6A28A358}" type="presOf" srcId="{A4E239CC-6AE8-48D6-9739-5BB578E3CA8F}" destId="{4E3509C9-2FD9-4640-9241-814BEB27D44C}" srcOrd="0" destOrd="2" presId="urn:microsoft.com/office/officeart/2005/8/layout/hList1"/>
    <dgm:cxn modelId="{05ED580F-2E7A-4004-9A21-D5922C60E1D3}" type="presOf" srcId="{4DBE02B4-50C9-4D2F-B577-C141C219B713}" destId="{4E3509C9-2FD9-4640-9241-814BEB27D44C}" srcOrd="0" destOrd="3" presId="urn:microsoft.com/office/officeart/2005/8/layout/hList1"/>
    <dgm:cxn modelId="{C73D4619-A77B-4A96-B35C-68C465360C5B}" type="presOf" srcId="{7489F48B-43C3-4909-8092-00D60D23039D}" destId="{4E3509C9-2FD9-4640-9241-814BEB27D44C}" srcOrd="0" destOrd="4" presId="urn:microsoft.com/office/officeart/2005/8/layout/hList1"/>
    <dgm:cxn modelId="{7A3A0E2E-7756-47BD-AE51-198E62202502}" type="presOf" srcId="{47313599-6B6F-4A08-B8AC-DCE31B35265A}" destId="{87267A70-F105-4927-A447-958DDA1781B0}" srcOrd="0" destOrd="3" presId="urn:microsoft.com/office/officeart/2005/8/layout/hList1"/>
    <dgm:cxn modelId="{31767D36-3110-43B1-ACFD-B3CB3D16F7B2}" srcId="{7D253005-DF69-44F4-9433-4B1B61CCEE9D}" destId="{7489F48B-43C3-4909-8092-00D60D23039D}" srcOrd="4" destOrd="0" parTransId="{9DD71243-0952-48EF-A3A8-DD6EBEE5EB5D}" sibTransId="{213886B0-C08D-400C-8FF1-E16AF156FCAB}"/>
    <dgm:cxn modelId="{DD5F4138-4B7E-4638-B4D6-9C693F5736A0}" srcId="{7D253005-DF69-44F4-9433-4B1B61CCEE9D}" destId="{B376A1E9-DBE7-42B9-B59F-429E0520EC89}" srcOrd="0" destOrd="0" parTransId="{3C6B88DE-013E-4041-BF0F-B951C1BD66DF}" sibTransId="{68E4A1AF-19FB-4071-91B9-A55882C58E35}"/>
    <dgm:cxn modelId="{2B42CF38-EC7B-452F-8741-49C800E80C39}" srcId="{02A4D7A9-C79A-4FAD-8316-04CBAC6500A4}" destId="{47313599-6B6F-4A08-B8AC-DCE31B35265A}" srcOrd="3" destOrd="0" parTransId="{C2260442-F455-446E-B8B6-33EFBE956D5C}" sibTransId="{80531FEC-6BB9-443A-95B7-51C59D07B222}"/>
    <dgm:cxn modelId="{BC2BAC7C-7BC9-4067-B6E1-46496741A10C}" type="presOf" srcId="{EF4D7E53-6C08-4E7C-8C44-088550F9EC58}" destId="{87267A70-F105-4927-A447-958DDA1781B0}" srcOrd="0" destOrd="2" presId="urn:microsoft.com/office/officeart/2005/8/layout/hList1"/>
    <dgm:cxn modelId="{057A687D-E388-47E7-B6E3-569068608504}" srcId="{7D253005-DF69-44F4-9433-4B1B61CCEE9D}" destId="{4DBE02B4-50C9-4D2F-B577-C141C219B713}" srcOrd="3" destOrd="0" parTransId="{38CDCF56-6E67-4593-9DF6-D42928186742}" sibTransId="{7C5D4216-FF9D-4A8A-9759-3D2930F5ACDA}"/>
    <dgm:cxn modelId="{2199077E-F059-4D23-8818-25740EB4E5BC}" type="presOf" srcId="{A47CFC3E-F53A-4E6C-8938-8F953D37C308}" destId="{87267A70-F105-4927-A447-958DDA1781B0}" srcOrd="0" destOrd="1" presId="urn:microsoft.com/office/officeart/2005/8/layout/hList1"/>
    <dgm:cxn modelId="{5861EC95-89E4-418C-A30B-DCA0F4595D44}" srcId="{02A4D7A9-C79A-4FAD-8316-04CBAC6500A4}" destId="{EF4D7E53-6C08-4E7C-8C44-088550F9EC58}" srcOrd="2" destOrd="0" parTransId="{478B4CCB-7125-41B1-A9A0-8A8817DFC4CD}" sibTransId="{E8839396-FC45-47B8-AF02-6C3E80B0AA6E}"/>
    <dgm:cxn modelId="{94D0569F-309E-4579-8B7C-8E48135F2046}" srcId="{7D253005-DF69-44F4-9433-4B1B61CCEE9D}" destId="{A4E239CC-6AE8-48D6-9739-5BB578E3CA8F}" srcOrd="2" destOrd="0" parTransId="{982BAA75-570A-49D1-BB0A-8001B4375A2F}" sibTransId="{31D73EDD-2FC2-4B8F-B9EE-071CB1DDD5D1}"/>
    <dgm:cxn modelId="{FFA037A2-C8D7-4F98-877F-BFEB55ECD928}" srcId="{55B93B60-3016-4721-80BC-274195F256F4}" destId="{02A4D7A9-C79A-4FAD-8316-04CBAC6500A4}" srcOrd="1" destOrd="0" parTransId="{C75BA849-D8B6-4AAA-BFAF-20F58EB2890D}" sibTransId="{F59A22EB-6BE6-475C-8C62-698A1ABF58B3}"/>
    <dgm:cxn modelId="{C21B9CA4-D669-402E-85C5-C095F417D069}" type="presOf" srcId="{F7E4FE79-1898-4FE8-968C-16E132F906E3}" destId="{87267A70-F105-4927-A447-958DDA1781B0}" srcOrd="0" destOrd="4" presId="urn:microsoft.com/office/officeart/2005/8/layout/hList1"/>
    <dgm:cxn modelId="{C88240AA-03CB-4321-A9A4-8FDD0090AB7C}" type="presOf" srcId="{0370474C-AB6A-44F1-9D1A-6CA3BF31042B}" destId="{4E3509C9-2FD9-4640-9241-814BEB27D44C}" srcOrd="0" destOrd="1" presId="urn:microsoft.com/office/officeart/2005/8/layout/hList1"/>
    <dgm:cxn modelId="{A96E75AE-DF3B-4EA7-A169-81D5E7464BD2}" type="presOf" srcId="{7D253005-DF69-44F4-9433-4B1B61CCEE9D}" destId="{274CEE52-8157-4760-9404-43CE3A0F2718}" srcOrd="0" destOrd="0" presId="urn:microsoft.com/office/officeart/2005/8/layout/hList1"/>
    <dgm:cxn modelId="{6703EAAF-9495-4A78-B349-4B15C0A727FC}" srcId="{02A4D7A9-C79A-4FAD-8316-04CBAC6500A4}" destId="{667044BB-057A-4231-8D57-C4344A71B955}" srcOrd="0" destOrd="0" parTransId="{00236381-4297-4907-8DD2-FA03B254B07E}" sibTransId="{FD0B9E40-346F-43A5-A371-F181B1DE9410}"/>
    <dgm:cxn modelId="{4520F4CB-895D-42F9-B4F0-25B040F3A85C}" type="presOf" srcId="{667044BB-057A-4231-8D57-C4344A71B955}" destId="{87267A70-F105-4927-A447-958DDA1781B0}" srcOrd="0" destOrd="0" presId="urn:microsoft.com/office/officeart/2005/8/layout/hList1"/>
    <dgm:cxn modelId="{D55172D6-9FA3-4F25-993A-C1B9AFE94EA1}" srcId="{7D253005-DF69-44F4-9433-4B1B61CCEE9D}" destId="{0370474C-AB6A-44F1-9D1A-6CA3BF31042B}" srcOrd="1" destOrd="0" parTransId="{AC52785B-4273-4A62-9E12-242B6D396801}" sibTransId="{DCDC7D06-8F62-4644-A747-A8170AD5524D}"/>
    <dgm:cxn modelId="{27F5D8DA-CA86-4E72-B67D-5D022B9FCC45}" type="presOf" srcId="{B376A1E9-DBE7-42B9-B59F-429E0520EC89}" destId="{4E3509C9-2FD9-4640-9241-814BEB27D44C}" srcOrd="0" destOrd="0" presId="urn:microsoft.com/office/officeart/2005/8/layout/hList1"/>
    <dgm:cxn modelId="{CC350CE2-9FB7-41DF-9009-6EDE70A951EC}" type="presOf" srcId="{02A4D7A9-C79A-4FAD-8316-04CBAC6500A4}" destId="{5AA05001-2EBA-4315-BB46-F4ECC965F2BC}" srcOrd="0" destOrd="0" presId="urn:microsoft.com/office/officeart/2005/8/layout/hList1"/>
    <dgm:cxn modelId="{7081B9E9-4EFC-45B5-A916-E848637D69DC}" srcId="{02A4D7A9-C79A-4FAD-8316-04CBAC6500A4}" destId="{A47CFC3E-F53A-4E6C-8938-8F953D37C308}" srcOrd="1" destOrd="0" parTransId="{0EE294AA-C920-404E-ACF0-B2E2BCDEA8BB}" sibTransId="{5A63AC36-AC40-4F35-B4D8-7B62025055E8}"/>
    <dgm:cxn modelId="{E3CCBFED-3CA7-4D6C-B702-7BD1A9BDEB89}" type="presOf" srcId="{55B93B60-3016-4721-80BC-274195F256F4}" destId="{F6A4DE9C-E70F-4EC5-A88E-42549231E5C4}" srcOrd="0" destOrd="0" presId="urn:microsoft.com/office/officeart/2005/8/layout/hList1"/>
    <dgm:cxn modelId="{1DDC80F5-390C-415D-9588-075ADFAFF07B}" srcId="{55B93B60-3016-4721-80BC-274195F256F4}" destId="{7D253005-DF69-44F4-9433-4B1B61CCEE9D}" srcOrd="0" destOrd="0" parTransId="{DB3499BA-006B-47EC-9C83-15D2F8B10F0F}" sibTransId="{84D7D1CF-162C-4F93-A728-780BB61F7A40}"/>
    <dgm:cxn modelId="{BCE12FF8-8180-47F0-A73E-C28765738E5E}" srcId="{02A4D7A9-C79A-4FAD-8316-04CBAC6500A4}" destId="{F7E4FE79-1898-4FE8-968C-16E132F906E3}" srcOrd="4" destOrd="0" parTransId="{7B521222-102A-4199-B7B7-3A62B6648E6D}" sibTransId="{B4D4AE79-70E5-4250-B999-BCC660563576}"/>
    <dgm:cxn modelId="{EAE6E150-6C6B-4F8F-9526-09812DE008DE}" type="presParOf" srcId="{F6A4DE9C-E70F-4EC5-A88E-42549231E5C4}" destId="{25E7A1A2-0468-4715-96A0-FABCD17F3838}" srcOrd="0" destOrd="0" presId="urn:microsoft.com/office/officeart/2005/8/layout/hList1"/>
    <dgm:cxn modelId="{E9FC7122-52B0-42D3-987B-B5CA1BAEF511}" type="presParOf" srcId="{25E7A1A2-0468-4715-96A0-FABCD17F3838}" destId="{274CEE52-8157-4760-9404-43CE3A0F2718}" srcOrd="0" destOrd="0" presId="urn:microsoft.com/office/officeart/2005/8/layout/hList1"/>
    <dgm:cxn modelId="{549AEE8A-5D6C-409E-A23B-31A1540B89A8}" type="presParOf" srcId="{25E7A1A2-0468-4715-96A0-FABCD17F3838}" destId="{4E3509C9-2FD9-4640-9241-814BEB27D44C}" srcOrd="1" destOrd="0" presId="urn:microsoft.com/office/officeart/2005/8/layout/hList1"/>
    <dgm:cxn modelId="{90F83A4D-584A-445F-B5FB-13DF1C76EF1D}" type="presParOf" srcId="{F6A4DE9C-E70F-4EC5-A88E-42549231E5C4}" destId="{B8E645F3-9AE9-4FEE-85CD-E391766F58E2}" srcOrd="1" destOrd="0" presId="urn:microsoft.com/office/officeart/2005/8/layout/hList1"/>
    <dgm:cxn modelId="{372F1119-4473-458E-98D4-B7F0E3D8A0DF}" type="presParOf" srcId="{F6A4DE9C-E70F-4EC5-A88E-42549231E5C4}" destId="{891FC1F7-8718-481A-B569-ED942D9A7EB9}" srcOrd="2" destOrd="0" presId="urn:microsoft.com/office/officeart/2005/8/layout/hList1"/>
    <dgm:cxn modelId="{13DB20D0-6866-4721-BAFD-995F8158537B}" type="presParOf" srcId="{891FC1F7-8718-481A-B569-ED942D9A7EB9}" destId="{5AA05001-2EBA-4315-BB46-F4ECC965F2BC}" srcOrd="0" destOrd="0" presId="urn:microsoft.com/office/officeart/2005/8/layout/hList1"/>
    <dgm:cxn modelId="{6AB66D5F-317C-44AD-9C99-137024E9720F}" type="presParOf" srcId="{891FC1F7-8718-481A-B569-ED942D9A7EB9}" destId="{87267A70-F105-4927-A447-958DDA1781B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A542F6-1D23-42BD-BB61-1C49DA217CBF}"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n-US"/>
        </a:p>
      </dgm:t>
    </dgm:pt>
    <dgm:pt modelId="{11B9B92F-B72F-45C0-A1B8-CE616E6C1E3E}">
      <dgm:prSet phldrT="[Text]"/>
      <dgm:spPr>
        <a:solidFill>
          <a:schemeClr val="bg2">
            <a:lumMod val="50000"/>
          </a:schemeClr>
        </a:solidFill>
      </dgm:spPr>
      <dgm:t>
        <a:bodyPr/>
        <a:lstStyle/>
        <a:p>
          <a:r>
            <a:rPr lang="en-US"/>
            <a:t>3. Ba dạng tháp sinh thái</a:t>
          </a:r>
        </a:p>
      </dgm:t>
    </dgm:pt>
    <dgm:pt modelId="{11A07DE2-4262-4017-8459-ECC1AB29C293}" type="parTrans" cxnId="{DB98C4F2-BBFE-41F1-B212-578D9D15B454}">
      <dgm:prSet/>
      <dgm:spPr/>
      <dgm:t>
        <a:bodyPr/>
        <a:lstStyle/>
        <a:p>
          <a:endParaRPr lang="en-US"/>
        </a:p>
      </dgm:t>
    </dgm:pt>
    <dgm:pt modelId="{9C896729-0E4A-457D-8689-E94D81E60D51}" type="sibTrans" cxnId="{DB98C4F2-BBFE-41F1-B212-578D9D15B454}">
      <dgm:prSet/>
      <dgm:spPr/>
      <dgm:t>
        <a:bodyPr/>
        <a:lstStyle/>
        <a:p>
          <a:endParaRPr lang="en-US"/>
        </a:p>
      </dgm:t>
    </dgm:pt>
    <dgm:pt modelId="{BA6B2F7D-E902-43A7-B671-89EF0362AC6F}">
      <dgm:prSet phldrT="[Text]"/>
      <dgm:spPr/>
      <dgm:t>
        <a:bodyPr/>
        <a:lstStyle/>
        <a:p>
          <a:r>
            <a:rPr lang="en-US"/>
            <a:t>1. Tháp năng lượng</a:t>
          </a:r>
        </a:p>
      </dgm:t>
    </dgm:pt>
    <dgm:pt modelId="{EBBDFDDF-F744-4B23-8924-19B2278D30AD}" type="parTrans" cxnId="{4D809A92-80DD-46BC-8CB4-F78BA35061A2}">
      <dgm:prSet/>
      <dgm:spPr/>
      <dgm:t>
        <a:bodyPr/>
        <a:lstStyle/>
        <a:p>
          <a:endParaRPr lang="en-US"/>
        </a:p>
      </dgm:t>
    </dgm:pt>
    <dgm:pt modelId="{BFE2A49B-34F4-401F-96E3-F227302A9751}" type="sibTrans" cxnId="{4D809A92-80DD-46BC-8CB4-F78BA35061A2}">
      <dgm:prSet/>
      <dgm:spPr/>
      <dgm:t>
        <a:bodyPr/>
        <a:lstStyle/>
        <a:p>
          <a:endParaRPr lang="en-US"/>
        </a:p>
      </dgm:t>
    </dgm:pt>
    <dgm:pt modelId="{1C54590B-9502-40DC-B547-A7162EB67EE2}">
      <dgm:prSet phldrT="[Text]"/>
      <dgm:spPr/>
      <dgm:t>
        <a:bodyPr/>
        <a:lstStyle/>
        <a:p>
          <a:r>
            <a:rPr lang="en-US"/>
            <a:t>2. Tháp khối lượng</a:t>
          </a:r>
        </a:p>
      </dgm:t>
    </dgm:pt>
    <dgm:pt modelId="{C9FEA2A7-2157-4308-B006-CD9E96C4F328}" type="parTrans" cxnId="{6298DD58-C73E-42E3-864D-A3E3CB6C2E71}">
      <dgm:prSet/>
      <dgm:spPr/>
      <dgm:t>
        <a:bodyPr/>
        <a:lstStyle/>
        <a:p>
          <a:endParaRPr lang="en-US"/>
        </a:p>
      </dgm:t>
    </dgm:pt>
    <dgm:pt modelId="{AB07E6B9-BB8A-4B1B-BCC5-EA0951C73B7F}" type="sibTrans" cxnId="{6298DD58-C73E-42E3-864D-A3E3CB6C2E71}">
      <dgm:prSet/>
      <dgm:spPr/>
      <dgm:t>
        <a:bodyPr/>
        <a:lstStyle/>
        <a:p>
          <a:endParaRPr lang="en-US"/>
        </a:p>
      </dgm:t>
    </dgm:pt>
    <dgm:pt modelId="{F4C8847A-78AF-48C1-8707-34EF184F9822}">
      <dgm:prSet phldrT="[Text]"/>
      <dgm:spPr/>
      <dgm:t>
        <a:bodyPr/>
        <a:lstStyle/>
        <a:p>
          <a:r>
            <a:rPr lang="en-US"/>
            <a:t>3. Tháp số lượng</a:t>
          </a:r>
        </a:p>
      </dgm:t>
    </dgm:pt>
    <dgm:pt modelId="{E95EC9BE-C6F7-428F-86DC-E014BEFEDD97}" type="parTrans" cxnId="{20A5CD5E-AA51-46ED-8BF5-BED35CFE46E6}">
      <dgm:prSet/>
      <dgm:spPr/>
      <dgm:t>
        <a:bodyPr/>
        <a:lstStyle/>
        <a:p>
          <a:endParaRPr lang="en-US"/>
        </a:p>
      </dgm:t>
    </dgm:pt>
    <dgm:pt modelId="{5ADAD1C0-C942-478D-9A98-00F0CA1510A7}" type="sibTrans" cxnId="{20A5CD5E-AA51-46ED-8BF5-BED35CFE46E6}">
      <dgm:prSet/>
      <dgm:spPr/>
      <dgm:t>
        <a:bodyPr/>
        <a:lstStyle/>
        <a:p>
          <a:endParaRPr lang="en-US"/>
        </a:p>
      </dgm:t>
    </dgm:pt>
    <dgm:pt modelId="{4F7B11B0-C38D-4514-B178-98E53888E702}" type="pres">
      <dgm:prSet presAssocID="{01A542F6-1D23-42BD-BB61-1C49DA217CBF}" presName="Name0" presStyleCnt="0">
        <dgm:presLayoutVars>
          <dgm:chPref val="1"/>
          <dgm:dir/>
          <dgm:animOne val="branch"/>
          <dgm:animLvl val="lvl"/>
          <dgm:resizeHandles val="exact"/>
        </dgm:presLayoutVars>
      </dgm:prSet>
      <dgm:spPr/>
    </dgm:pt>
    <dgm:pt modelId="{2EFCD3CE-EC53-483B-AF28-1B2B49B2F304}" type="pres">
      <dgm:prSet presAssocID="{11B9B92F-B72F-45C0-A1B8-CE616E6C1E3E}" presName="root1" presStyleCnt="0"/>
      <dgm:spPr/>
    </dgm:pt>
    <dgm:pt modelId="{551ABD58-1E35-4D65-8818-AA9AB2FAEBE5}" type="pres">
      <dgm:prSet presAssocID="{11B9B92F-B72F-45C0-A1B8-CE616E6C1E3E}" presName="LevelOneTextNode" presStyleLbl="node0" presStyleIdx="0" presStyleCnt="1" custScaleY="105592">
        <dgm:presLayoutVars>
          <dgm:chPref val="3"/>
        </dgm:presLayoutVars>
      </dgm:prSet>
      <dgm:spPr/>
    </dgm:pt>
    <dgm:pt modelId="{1EC41B62-F288-4D1E-BFB2-B15C4511B626}" type="pres">
      <dgm:prSet presAssocID="{11B9B92F-B72F-45C0-A1B8-CE616E6C1E3E}" presName="level2hierChild" presStyleCnt="0"/>
      <dgm:spPr/>
    </dgm:pt>
    <dgm:pt modelId="{C9999F7B-80FF-420A-89F8-63AE02E0E589}" type="pres">
      <dgm:prSet presAssocID="{EBBDFDDF-F744-4B23-8924-19B2278D30AD}" presName="conn2-1" presStyleLbl="parChTrans1D2" presStyleIdx="0" presStyleCnt="3"/>
      <dgm:spPr/>
    </dgm:pt>
    <dgm:pt modelId="{B6173F71-E475-4715-BDA8-1A58083B8EEE}" type="pres">
      <dgm:prSet presAssocID="{EBBDFDDF-F744-4B23-8924-19B2278D30AD}" presName="connTx" presStyleLbl="parChTrans1D2" presStyleIdx="0" presStyleCnt="3"/>
      <dgm:spPr/>
    </dgm:pt>
    <dgm:pt modelId="{0688A4C5-B5CC-481C-ADEC-BAB6968C8739}" type="pres">
      <dgm:prSet presAssocID="{BA6B2F7D-E902-43A7-B671-89EF0362AC6F}" presName="root2" presStyleCnt="0"/>
      <dgm:spPr/>
    </dgm:pt>
    <dgm:pt modelId="{EEFFEAD4-B9F0-4C8E-B906-E1623E5F7062}" type="pres">
      <dgm:prSet presAssocID="{BA6B2F7D-E902-43A7-B671-89EF0362AC6F}" presName="LevelTwoTextNode" presStyleLbl="node2" presStyleIdx="0" presStyleCnt="3" custLinFactNeighborX="-10733" custLinFactNeighborY="-94075">
        <dgm:presLayoutVars>
          <dgm:chPref val="3"/>
        </dgm:presLayoutVars>
      </dgm:prSet>
      <dgm:spPr/>
    </dgm:pt>
    <dgm:pt modelId="{1BD86FB7-CC78-4244-BBCD-B32155373569}" type="pres">
      <dgm:prSet presAssocID="{BA6B2F7D-E902-43A7-B671-89EF0362AC6F}" presName="level3hierChild" presStyleCnt="0"/>
      <dgm:spPr/>
    </dgm:pt>
    <dgm:pt modelId="{121418A2-3528-4D74-BDF1-3E144343A6A4}" type="pres">
      <dgm:prSet presAssocID="{C9FEA2A7-2157-4308-B006-CD9E96C4F328}" presName="conn2-1" presStyleLbl="parChTrans1D2" presStyleIdx="1" presStyleCnt="3"/>
      <dgm:spPr/>
    </dgm:pt>
    <dgm:pt modelId="{4D297C93-8D47-4B70-8B92-E2FD59AA2B51}" type="pres">
      <dgm:prSet presAssocID="{C9FEA2A7-2157-4308-B006-CD9E96C4F328}" presName="connTx" presStyleLbl="parChTrans1D2" presStyleIdx="1" presStyleCnt="3"/>
      <dgm:spPr/>
    </dgm:pt>
    <dgm:pt modelId="{8CA6743A-C16E-4E9C-A2E4-63079C8CA0A7}" type="pres">
      <dgm:prSet presAssocID="{1C54590B-9502-40DC-B547-A7162EB67EE2}" presName="root2" presStyleCnt="0"/>
      <dgm:spPr/>
    </dgm:pt>
    <dgm:pt modelId="{D01387B2-42D1-405E-A317-FE92C5102EEF}" type="pres">
      <dgm:prSet presAssocID="{1C54590B-9502-40DC-B547-A7162EB67EE2}" presName="LevelTwoTextNode" presStyleLbl="node2" presStyleIdx="1" presStyleCnt="3" custLinFactNeighborX="-10733" custLinFactNeighborY="-94075">
        <dgm:presLayoutVars>
          <dgm:chPref val="3"/>
        </dgm:presLayoutVars>
      </dgm:prSet>
      <dgm:spPr/>
    </dgm:pt>
    <dgm:pt modelId="{AE496F22-14CD-4021-B7B3-914791B102D6}" type="pres">
      <dgm:prSet presAssocID="{1C54590B-9502-40DC-B547-A7162EB67EE2}" presName="level3hierChild" presStyleCnt="0"/>
      <dgm:spPr/>
    </dgm:pt>
    <dgm:pt modelId="{947A06EA-12AE-4A25-B776-DFA06B033526}" type="pres">
      <dgm:prSet presAssocID="{E95EC9BE-C6F7-428F-86DC-E014BEFEDD97}" presName="conn2-1" presStyleLbl="parChTrans1D2" presStyleIdx="2" presStyleCnt="3"/>
      <dgm:spPr/>
    </dgm:pt>
    <dgm:pt modelId="{0B18A42B-F046-47BD-A824-166D28C4053C}" type="pres">
      <dgm:prSet presAssocID="{E95EC9BE-C6F7-428F-86DC-E014BEFEDD97}" presName="connTx" presStyleLbl="parChTrans1D2" presStyleIdx="2" presStyleCnt="3"/>
      <dgm:spPr/>
    </dgm:pt>
    <dgm:pt modelId="{797BFF3A-714A-4C9E-89EE-C724646CFB94}" type="pres">
      <dgm:prSet presAssocID="{F4C8847A-78AF-48C1-8707-34EF184F9822}" presName="root2" presStyleCnt="0"/>
      <dgm:spPr/>
    </dgm:pt>
    <dgm:pt modelId="{E1A3C6BE-D73D-4A51-A692-3D7046B215B0}" type="pres">
      <dgm:prSet presAssocID="{F4C8847A-78AF-48C1-8707-34EF184F9822}" presName="LevelTwoTextNode" presStyleLbl="node2" presStyleIdx="2" presStyleCnt="3" custLinFactNeighborX="-10733" custLinFactNeighborY="-94075">
        <dgm:presLayoutVars>
          <dgm:chPref val="3"/>
        </dgm:presLayoutVars>
      </dgm:prSet>
      <dgm:spPr/>
    </dgm:pt>
    <dgm:pt modelId="{4DEFACDC-494A-47FA-9CFC-467D0462B481}" type="pres">
      <dgm:prSet presAssocID="{F4C8847A-78AF-48C1-8707-34EF184F9822}" presName="level3hierChild" presStyleCnt="0"/>
      <dgm:spPr/>
    </dgm:pt>
  </dgm:ptLst>
  <dgm:cxnLst>
    <dgm:cxn modelId="{0B754519-308A-4D6F-8E00-0219108067EF}" type="presOf" srcId="{EBBDFDDF-F744-4B23-8924-19B2278D30AD}" destId="{B6173F71-E475-4715-BDA8-1A58083B8EEE}" srcOrd="1" destOrd="0" presId="urn:microsoft.com/office/officeart/2008/layout/HorizontalMultiLevelHierarchy"/>
    <dgm:cxn modelId="{910BB23A-C083-4DE7-9AAD-115FA5558B93}" type="presOf" srcId="{EBBDFDDF-F744-4B23-8924-19B2278D30AD}" destId="{C9999F7B-80FF-420A-89F8-63AE02E0E589}" srcOrd="0" destOrd="0" presId="urn:microsoft.com/office/officeart/2008/layout/HorizontalMultiLevelHierarchy"/>
    <dgm:cxn modelId="{11E3FC3E-47AF-4D97-B4BC-BABC57A9A5A9}" type="presOf" srcId="{C9FEA2A7-2157-4308-B006-CD9E96C4F328}" destId="{4D297C93-8D47-4B70-8B92-E2FD59AA2B51}" srcOrd="1" destOrd="0" presId="urn:microsoft.com/office/officeart/2008/layout/HorizontalMultiLevelHierarchy"/>
    <dgm:cxn modelId="{8EC5C240-B796-445E-9DFD-50377E2DA708}" type="presOf" srcId="{11B9B92F-B72F-45C0-A1B8-CE616E6C1E3E}" destId="{551ABD58-1E35-4D65-8818-AA9AB2FAEBE5}" srcOrd="0" destOrd="0" presId="urn:microsoft.com/office/officeart/2008/layout/HorizontalMultiLevelHierarchy"/>
    <dgm:cxn modelId="{20A5CD5E-AA51-46ED-8BF5-BED35CFE46E6}" srcId="{11B9B92F-B72F-45C0-A1B8-CE616E6C1E3E}" destId="{F4C8847A-78AF-48C1-8707-34EF184F9822}" srcOrd="2" destOrd="0" parTransId="{E95EC9BE-C6F7-428F-86DC-E014BEFEDD97}" sibTransId="{5ADAD1C0-C942-478D-9A98-00F0CA1510A7}"/>
    <dgm:cxn modelId="{9C118C6D-AD6A-48F2-BF9D-76907248B8B1}" type="presOf" srcId="{1C54590B-9502-40DC-B547-A7162EB67EE2}" destId="{D01387B2-42D1-405E-A317-FE92C5102EEF}" srcOrd="0" destOrd="0" presId="urn:microsoft.com/office/officeart/2008/layout/HorizontalMultiLevelHierarchy"/>
    <dgm:cxn modelId="{6298DD58-C73E-42E3-864D-A3E3CB6C2E71}" srcId="{11B9B92F-B72F-45C0-A1B8-CE616E6C1E3E}" destId="{1C54590B-9502-40DC-B547-A7162EB67EE2}" srcOrd="1" destOrd="0" parTransId="{C9FEA2A7-2157-4308-B006-CD9E96C4F328}" sibTransId="{AB07E6B9-BB8A-4B1B-BCC5-EA0951C73B7F}"/>
    <dgm:cxn modelId="{16C83081-086E-4AAA-AC08-2CE63C021F9F}" type="presOf" srcId="{E95EC9BE-C6F7-428F-86DC-E014BEFEDD97}" destId="{947A06EA-12AE-4A25-B776-DFA06B033526}" srcOrd="0" destOrd="0" presId="urn:microsoft.com/office/officeart/2008/layout/HorizontalMultiLevelHierarchy"/>
    <dgm:cxn modelId="{2995C984-5D55-490C-A54C-2A2564A4F289}" type="presOf" srcId="{01A542F6-1D23-42BD-BB61-1C49DA217CBF}" destId="{4F7B11B0-C38D-4514-B178-98E53888E702}" srcOrd="0" destOrd="0" presId="urn:microsoft.com/office/officeart/2008/layout/HorizontalMultiLevelHierarchy"/>
    <dgm:cxn modelId="{4D809A92-80DD-46BC-8CB4-F78BA35061A2}" srcId="{11B9B92F-B72F-45C0-A1B8-CE616E6C1E3E}" destId="{BA6B2F7D-E902-43A7-B671-89EF0362AC6F}" srcOrd="0" destOrd="0" parTransId="{EBBDFDDF-F744-4B23-8924-19B2278D30AD}" sibTransId="{BFE2A49B-34F4-401F-96E3-F227302A9751}"/>
    <dgm:cxn modelId="{7AC0F5B1-8DAF-4682-AF7A-B63F5BB26337}" type="presOf" srcId="{BA6B2F7D-E902-43A7-B671-89EF0362AC6F}" destId="{EEFFEAD4-B9F0-4C8E-B906-E1623E5F7062}" srcOrd="0" destOrd="0" presId="urn:microsoft.com/office/officeart/2008/layout/HorizontalMultiLevelHierarchy"/>
    <dgm:cxn modelId="{2FC681C7-7985-4226-B8DF-BFE9947AF847}" type="presOf" srcId="{F4C8847A-78AF-48C1-8707-34EF184F9822}" destId="{E1A3C6BE-D73D-4A51-A692-3D7046B215B0}" srcOrd="0" destOrd="0" presId="urn:microsoft.com/office/officeart/2008/layout/HorizontalMultiLevelHierarchy"/>
    <dgm:cxn modelId="{00045ECA-691A-4DD0-9E1C-D5E2D549E2F7}" type="presOf" srcId="{C9FEA2A7-2157-4308-B006-CD9E96C4F328}" destId="{121418A2-3528-4D74-BDF1-3E144343A6A4}" srcOrd="0" destOrd="0" presId="urn:microsoft.com/office/officeart/2008/layout/HorizontalMultiLevelHierarchy"/>
    <dgm:cxn modelId="{72DE27E2-54ED-4ACB-9252-A263A0D8D515}" type="presOf" srcId="{E95EC9BE-C6F7-428F-86DC-E014BEFEDD97}" destId="{0B18A42B-F046-47BD-A824-166D28C4053C}" srcOrd="1" destOrd="0" presId="urn:microsoft.com/office/officeart/2008/layout/HorizontalMultiLevelHierarchy"/>
    <dgm:cxn modelId="{DB98C4F2-BBFE-41F1-B212-578D9D15B454}" srcId="{01A542F6-1D23-42BD-BB61-1C49DA217CBF}" destId="{11B9B92F-B72F-45C0-A1B8-CE616E6C1E3E}" srcOrd="0" destOrd="0" parTransId="{11A07DE2-4262-4017-8459-ECC1AB29C293}" sibTransId="{9C896729-0E4A-457D-8689-E94D81E60D51}"/>
    <dgm:cxn modelId="{BE2EEADC-80D3-4897-BC09-BF2B34C31698}" type="presParOf" srcId="{4F7B11B0-C38D-4514-B178-98E53888E702}" destId="{2EFCD3CE-EC53-483B-AF28-1B2B49B2F304}" srcOrd="0" destOrd="0" presId="urn:microsoft.com/office/officeart/2008/layout/HorizontalMultiLevelHierarchy"/>
    <dgm:cxn modelId="{583A16B4-A477-434E-8821-231C2E401433}" type="presParOf" srcId="{2EFCD3CE-EC53-483B-AF28-1B2B49B2F304}" destId="{551ABD58-1E35-4D65-8818-AA9AB2FAEBE5}" srcOrd="0" destOrd="0" presId="urn:microsoft.com/office/officeart/2008/layout/HorizontalMultiLevelHierarchy"/>
    <dgm:cxn modelId="{6BA8BCA1-A3D1-40D8-847E-4AAB06D89CBA}" type="presParOf" srcId="{2EFCD3CE-EC53-483B-AF28-1B2B49B2F304}" destId="{1EC41B62-F288-4D1E-BFB2-B15C4511B626}" srcOrd="1" destOrd="0" presId="urn:microsoft.com/office/officeart/2008/layout/HorizontalMultiLevelHierarchy"/>
    <dgm:cxn modelId="{6F82C226-8397-41A7-A1BB-EA89CF188428}" type="presParOf" srcId="{1EC41B62-F288-4D1E-BFB2-B15C4511B626}" destId="{C9999F7B-80FF-420A-89F8-63AE02E0E589}" srcOrd="0" destOrd="0" presId="urn:microsoft.com/office/officeart/2008/layout/HorizontalMultiLevelHierarchy"/>
    <dgm:cxn modelId="{CB1A3CD7-66A0-4A1D-8679-E139C7125400}" type="presParOf" srcId="{C9999F7B-80FF-420A-89F8-63AE02E0E589}" destId="{B6173F71-E475-4715-BDA8-1A58083B8EEE}" srcOrd="0" destOrd="0" presId="urn:microsoft.com/office/officeart/2008/layout/HorizontalMultiLevelHierarchy"/>
    <dgm:cxn modelId="{B5AFD6FB-DF14-4D31-8F0E-7222DBE42331}" type="presParOf" srcId="{1EC41B62-F288-4D1E-BFB2-B15C4511B626}" destId="{0688A4C5-B5CC-481C-ADEC-BAB6968C8739}" srcOrd="1" destOrd="0" presId="urn:microsoft.com/office/officeart/2008/layout/HorizontalMultiLevelHierarchy"/>
    <dgm:cxn modelId="{AA304A5D-252A-430D-87B3-FB25DA0AEBDC}" type="presParOf" srcId="{0688A4C5-B5CC-481C-ADEC-BAB6968C8739}" destId="{EEFFEAD4-B9F0-4C8E-B906-E1623E5F7062}" srcOrd="0" destOrd="0" presId="urn:microsoft.com/office/officeart/2008/layout/HorizontalMultiLevelHierarchy"/>
    <dgm:cxn modelId="{A38F4449-0CD8-4F62-A360-AA25F8E8FA0F}" type="presParOf" srcId="{0688A4C5-B5CC-481C-ADEC-BAB6968C8739}" destId="{1BD86FB7-CC78-4244-BBCD-B32155373569}" srcOrd="1" destOrd="0" presId="urn:microsoft.com/office/officeart/2008/layout/HorizontalMultiLevelHierarchy"/>
    <dgm:cxn modelId="{BC36F481-9EEB-4344-AA87-02EB90986BD7}" type="presParOf" srcId="{1EC41B62-F288-4D1E-BFB2-B15C4511B626}" destId="{121418A2-3528-4D74-BDF1-3E144343A6A4}" srcOrd="2" destOrd="0" presId="urn:microsoft.com/office/officeart/2008/layout/HorizontalMultiLevelHierarchy"/>
    <dgm:cxn modelId="{ABA83587-082E-4712-AD26-3E86E5A24065}" type="presParOf" srcId="{121418A2-3528-4D74-BDF1-3E144343A6A4}" destId="{4D297C93-8D47-4B70-8B92-E2FD59AA2B51}" srcOrd="0" destOrd="0" presId="urn:microsoft.com/office/officeart/2008/layout/HorizontalMultiLevelHierarchy"/>
    <dgm:cxn modelId="{00445EB3-0276-4589-AA9D-730D50C7A715}" type="presParOf" srcId="{1EC41B62-F288-4D1E-BFB2-B15C4511B626}" destId="{8CA6743A-C16E-4E9C-A2E4-63079C8CA0A7}" srcOrd="3" destOrd="0" presId="urn:microsoft.com/office/officeart/2008/layout/HorizontalMultiLevelHierarchy"/>
    <dgm:cxn modelId="{FE714CF5-6F37-400E-A070-CA8918923B08}" type="presParOf" srcId="{8CA6743A-C16E-4E9C-A2E4-63079C8CA0A7}" destId="{D01387B2-42D1-405E-A317-FE92C5102EEF}" srcOrd="0" destOrd="0" presId="urn:microsoft.com/office/officeart/2008/layout/HorizontalMultiLevelHierarchy"/>
    <dgm:cxn modelId="{1B1C095C-4067-4BFA-9F11-052A14F8B809}" type="presParOf" srcId="{8CA6743A-C16E-4E9C-A2E4-63079C8CA0A7}" destId="{AE496F22-14CD-4021-B7B3-914791B102D6}" srcOrd="1" destOrd="0" presId="urn:microsoft.com/office/officeart/2008/layout/HorizontalMultiLevelHierarchy"/>
    <dgm:cxn modelId="{88A9AA87-7859-49EE-A7B2-DA4373583595}" type="presParOf" srcId="{1EC41B62-F288-4D1E-BFB2-B15C4511B626}" destId="{947A06EA-12AE-4A25-B776-DFA06B033526}" srcOrd="4" destOrd="0" presId="urn:microsoft.com/office/officeart/2008/layout/HorizontalMultiLevelHierarchy"/>
    <dgm:cxn modelId="{3274A2BE-7276-45D0-817E-14A050523CC2}" type="presParOf" srcId="{947A06EA-12AE-4A25-B776-DFA06B033526}" destId="{0B18A42B-F046-47BD-A824-166D28C4053C}" srcOrd="0" destOrd="0" presId="urn:microsoft.com/office/officeart/2008/layout/HorizontalMultiLevelHierarchy"/>
    <dgm:cxn modelId="{9882A493-E6D9-494B-9A0A-8F230CA8B53D}" type="presParOf" srcId="{1EC41B62-F288-4D1E-BFB2-B15C4511B626}" destId="{797BFF3A-714A-4C9E-89EE-C724646CFB94}" srcOrd="5" destOrd="0" presId="urn:microsoft.com/office/officeart/2008/layout/HorizontalMultiLevelHierarchy"/>
    <dgm:cxn modelId="{2AF5C757-B3BA-475F-9B27-4B0A720A6070}" type="presParOf" srcId="{797BFF3A-714A-4C9E-89EE-C724646CFB94}" destId="{E1A3C6BE-D73D-4A51-A692-3D7046B215B0}" srcOrd="0" destOrd="0" presId="urn:microsoft.com/office/officeart/2008/layout/HorizontalMultiLevelHierarchy"/>
    <dgm:cxn modelId="{1823DB52-F9EA-4271-A05A-C44C050A389D}" type="presParOf" srcId="{797BFF3A-714A-4C9E-89EE-C724646CFB94}" destId="{4DEFACDC-494A-47FA-9CFC-467D0462B481}"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D52536-86A6-4EB6-83B7-D3FE375C287E}" type="doc">
      <dgm:prSet loTypeId="urn:microsoft.com/office/officeart/2005/8/layout/cycle1" loCatId="cycle" qsTypeId="urn:microsoft.com/office/officeart/2005/8/quickstyle/simple2" qsCatId="simple" csTypeId="urn:microsoft.com/office/officeart/2005/8/colors/accent0_3" csCatId="mainScheme" phldr="1"/>
      <dgm:spPr/>
      <dgm:t>
        <a:bodyPr/>
        <a:lstStyle/>
        <a:p>
          <a:endParaRPr lang="en-US"/>
        </a:p>
      </dgm:t>
    </dgm:pt>
    <dgm:pt modelId="{F7F99F10-816C-436C-B64A-AFEC0C7BAF2C}">
      <dgm:prSet phldrT="[Text]"/>
      <dgm:spPr/>
      <dgm:t>
        <a:bodyPr/>
        <a:lstStyle/>
        <a:p>
          <a:r>
            <a:rPr lang="en-US" b="1">
              <a:solidFill>
                <a:schemeClr val="bg2">
                  <a:lumMod val="50000"/>
                </a:schemeClr>
              </a:solidFill>
            </a:rPr>
            <a:t>Bước 2. Quan sát, ghi chéo các thành phần vô sinh của HST.</a:t>
          </a:r>
        </a:p>
      </dgm:t>
    </dgm:pt>
    <dgm:pt modelId="{8AF07C67-0714-4532-9B08-749EA130EBAA}" type="parTrans" cxnId="{28234307-8A73-49C9-9E3A-D9E5DF3624C6}">
      <dgm:prSet/>
      <dgm:spPr/>
      <dgm:t>
        <a:bodyPr/>
        <a:lstStyle/>
        <a:p>
          <a:endParaRPr lang="en-US"/>
        </a:p>
      </dgm:t>
    </dgm:pt>
    <dgm:pt modelId="{7EDD59D8-69B1-4AEC-B296-734581E69AFC}" type="sibTrans" cxnId="{28234307-8A73-49C9-9E3A-D9E5DF3624C6}">
      <dgm:prSet/>
      <dgm:spPr/>
      <dgm:t>
        <a:bodyPr/>
        <a:lstStyle/>
        <a:p>
          <a:endParaRPr lang="en-US"/>
        </a:p>
      </dgm:t>
    </dgm:pt>
    <dgm:pt modelId="{DA78338B-1A43-4D24-85BE-5329216C4776}">
      <dgm:prSet phldrT="[Text]"/>
      <dgm:spPr/>
      <dgm:t>
        <a:bodyPr/>
        <a:lstStyle/>
        <a:p>
          <a:r>
            <a:rPr lang="en-US" b="1">
              <a:solidFill>
                <a:schemeClr val="bg2">
                  <a:lumMod val="50000"/>
                </a:schemeClr>
              </a:solidFill>
            </a:rPr>
            <a:t>Bước 3. Quan sát, ghi chéo các thành phần hữu sinh của HST.</a:t>
          </a:r>
        </a:p>
      </dgm:t>
    </dgm:pt>
    <dgm:pt modelId="{AFE9FA61-A61F-491F-9F7C-CEE0753A9325}" type="parTrans" cxnId="{FF9DA503-A055-455B-9943-8D3E51546A43}">
      <dgm:prSet/>
      <dgm:spPr/>
      <dgm:t>
        <a:bodyPr/>
        <a:lstStyle/>
        <a:p>
          <a:endParaRPr lang="en-US"/>
        </a:p>
      </dgm:t>
    </dgm:pt>
    <dgm:pt modelId="{6A959500-E1D0-4FAD-B65F-5B990FD20251}" type="sibTrans" cxnId="{FF9DA503-A055-455B-9943-8D3E51546A43}">
      <dgm:prSet/>
      <dgm:spPr/>
      <dgm:t>
        <a:bodyPr/>
        <a:lstStyle/>
        <a:p>
          <a:endParaRPr lang="en-US"/>
        </a:p>
      </dgm:t>
    </dgm:pt>
    <dgm:pt modelId="{38F924C0-FA59-480F-BA7C-1AE6DBCC78A7}">
      <dgm:prSet phldrT="[Text]"/>
      <dgm:spPr/>
      <dgm:t>
        <a:bodyPr/>
        <a:lstStyle/>
        <a:p>
          <a:r>
            <a:rPr lang="vi-VN" b="1">
              <a:solidFill>
                <a:schemeClr val="bg2">
                  <a:lumMod val="50000"/>
                </a:schemeClr>
              </a:solidFill>
            </a:rPr>
            <a:t>Bướ</a:t>
          </a:r>
          <a:r>
            <a:rPr lang="en-US" b="1">
              <a:solidFill>
                <a:schemeClr val="bg2">
                  <a:lumMod val="50000"/>
                </a:schemeClr>
              </a:solidFill>
            </a:rPr>
            <a:t>c 1. Xác định HST tiến hành điều tra thuộc kiểu HST nào?</a:t>
          </a:r>
        </a:p>
      </dgm:t>
    </dgm:pt>
    <dgm:pt modelId="{9C208E82-5D75-4039-8F05-4E5F26A23915}" type="parTrans" cxnId="{87BD8AA1-3C43-4DA6-9AEE-F54AF884A471}">
      <dgm:prSet/>
      <dgm:spPr/>
      <dgm:t>
        <a:bodyPr/>
        <a:lstStyle/>
        <a:p>
          <a:endParaRPr lang="en-US"/>
        </a:p>
      </dgm:t>
    </dgm:pt>
    <dgm:pt modelId="{3F382F68-69DB-4949-BA76-A2FD7A867474}" type="sibTrans" cxnId="{87BD8AA1-3C43-4DA6-9AEE-F54AF884A471}">
      <dgm:prSet/>
      <dgm:spPr/>
      <dgm:t>
        <a:bodyPr/>
        <a:lstStyle/>
        <a:p>
          <a:endParaRPr lang="en-US"/>
        </a:p>
      </dgm:t>
    </dgm:pt>
    <dgm:pt modelId="{7E3B2422-CF06-4118-98CD-0E9BDF2CA4A2}" type="pres">
      <dgm:prSet presAssocID="{FBD52536-86A6-4EB6-83B7-D3FE375C287E}" presName="cycle" presStyleCnt="0">
        <dgm:presLayoutVars>
          <dgm:dir/>
          <dgm:resizeHandles val="exact"/>
        </dgm:presLayoutVars>
      </dgm:prSet>
      <dgm:spPr/>
    </dgm:pt>
    <dgm:pt modelId="{41C303B2-60DE-470A-9653-73BAA0F36F3C}" type="pres">
      <dgm:prSet presAssocID="{F7F99F10-816C-436C-B64A-AFEC0C7BAF2C}" presName="dummy" presStyleCnt="0"/>
      <dgm:spPr/>
    </dgm:pt>
    <dgm:pt modelId="{74CC18FC-390D-4121-BAD7-A65C0FD607B7}" type="pres">
      <dgm:prSet presAssocID="{F7F99F10-816C-436C-B64A-AFEC0C7BAF2C}" presName="node" presStyleLbl="revTx" presStyleIdx="0" presStyleCnt="3" custRadScaleRad="117094" custRadScaleInc="-5">
        <dgm:presLayoutVars>
          <dgm:bulletEnabled val="1"/>
        </dgm:presLayoutVars>
      </dgm:prSet>
      <dgm:spPr/>
    </dgm:pt>
    <dgm:pt modelId="{506316F7-E1AE-4966-B0EB-E3E2D6491E34}" type="pres">
      <dgm:prSet presAssocID="{7EDD59D8-69B1-4AEC-B296-734581E69AFC}" presName="sibTrans" presStyleLbl="node1" presStyleIdx="0" presStyleCnt="3" custLinFactNeighborX="3273" custLinFactNeighborY="14"/>
      <dgm:spPr/>
    </dgm:pt>
    <dgm:pt modelId="{CFA34E73-CF06-44A3-B256-FE12B78AFB51}" type="pres">
      <dgm:prSet presAssocID="{DA78338B-1A43-4D24-85BE-5329216C4776}" presName="dummy" presStyleCnt="0"/>
      <dgm:spPr/>
    </dgm:pt>
    <dgm:pt modelId="{F383035A-725F-46CD-B7DD-4F2BADB2E52B}" type="pres">
      <dgm:prSet presAssocID="{DA78338B-1A43-4D24-85BE-5329216C4776}" presName="node" presStyleLbl="revTx" presStyleIdx="1" presStyleCnt="3" custScaleX="124862">
        <dgm:presLayoutVars>
          <dgm:bulletEnabled val="1"/>
        </dgm:presLayoutVars>
      </dgm:prSet>
      <dgm:spPr/>
    </dgm:pt>
    <dgm:pt modelId="{BEA4FA92-469A-4F49-836B-AFEC08E2A9E4}" type="pres">
      <dgm:prSet presAssocID="{6A959500-E1D0-4FAD-B65F-5B990FD20251}" presName="sibTrans" presStyleLbl="node1" presStyleIdx="1" presStyleCnt="3" custLinFactNeighborX="-6079" custLinFactNeighborY="391"/>
      <dgm:spPr/>
    </dgm:pt>
    <dgm:pt modelId="{1692090A-D36D-408F-9FF5-972EC72E8E5D}" type="pres">
      <dgm:prSet presAssocID="{38F924C0-FA59-480F-BA7C-1AE6DBCC78A7}" presName="dummy" presStyleCnt="0"/>
      <dgm:spPr/>
    </dgm:pt>
    <dgm:pt modelId="{0D38DFAD-017D-4E11-9A7F-532774FBEDAA}" type="pres">
      <dgm:prSet presAssocID="{38F924C0-FA59-480F-BA7C-1AE6DBCC78A7}" presName="node" presStyleLbl="revTx" presStyleIdx="2" presStyleCnt="3" custRadScaleRad="118927" custRadScaleInc="-12167">
        <dgm:presLayoutVars>
          <dgm:bulletEnabled val="1"/>
        </dgm:presLayoutVars>
      </dgm:prSet>
      <dgm:spPr/>
    </dgm:pt>
    <dgm:pt modelId="{FF665908-F996-4410-9CCB-B956E8BD165C}" type="pres">
      <dgm:prSet presAssocID="{3F382F68-69DB-4949-BA76-A2FD7A867474}" presName="sibTrans" presStyleLbl="node1" presStyleIdx="2" presStyleCnt="3"/>
      <dgm:spPr/>
    </dgm:pt>
  </dgm:ptLst>
  <dgm:cxnLst>
    <dgm:cxn modelId="{FF9DA503-A055-455B-9943-8D3E51546A43}" srcId="{FBD52536-86A6-4EB6-83B7-D3FE375C287E}" destId="{DA78338B-1A43-4D24-85BE-5329216C4776}" srcOrd="1" destOrd="0" parTransId="{AFE9FA61-A61F-491F-9F7C-CEE0753A9325}" sibTransId="{6A959500-E1D0-4FAD-B65F-5B990FD20251}"/>
    <dgm:cxn modelId="{28234307-8A73-49C9-9E3A-D9E5DF3624C6}" srcId="{FBD52536-86A6-4EB6-83B7-D3FE375C287E}" destId="{F7F99F10-816C-436C-B64A-AFEC0C7BAF2C}" srcOrd="0" destOrd="0" parTransId="{8AF07C67-0714-4532-9B08-749EA130EBAA}" sibTransId="{7EDD59D8-69B1-4AEC-B296-734581E69AFC}"/>
    <dgm:cxn modelId="{CEDDD317-2740-41F7-A68F-CB501672DD79}" type="presOf" srcId="{7EDD59D8-69B1-4AEC-B296-734581E69AFC}" destId="{506316F7-E1AE-4966-B0EB-E3E2D6491E34}" srcOrd="0" destOrd="0" presId="urn:microsoft.com/office/officeart/2005/8/layout/cycle1"/>
    <dgm:cxn modelId="{0A827218-A7AB-4F58-9B19-A173286B0BC2}" type="presOf" srcId="{3F382F68-69DB-4949-BA76-A2FD7A867474}" destId="{FF665908-F996-4410-9CCB-B956E8BD165C}" srcOrd="0" destOrd="0" presId="urn:microsoft.com/office/officeart/2005/8/layout/cycle1"/>
    <dgm:cxn modelId="{F718E62B-6B65-49D5-B3EF-5399B11E660F}" type="presOf" srcId="{FBD52536-86A6-4EB6-83B7-D3FE375C287E}" destId="{7E3B2422-CF06-4118-98CD-0E9BDF2CA4A2}" srcOrd="0" destOrd="0" presId="urn:microsoft.com/office/officeart/2005/8/layout/cycle1"/>
    <dgm:cxn modelId="{2F303271-1E85-4D80-9A40-EA6955EB6471}" type="presOf" srcId="{6A959500-E1D0-4FAD-B65F-5B990FD20251}" destId="{BEA4FA92-469A-4F49-836B-AFEC08E2A9E4}" srcOrd="0" destOrd="0" presId="urn:microsoft.com/office/officeart/2005/8/layout/cycle1"/>
    <dgm:cxn modelId="{F1E86685-029F-4D6A-B796-E3DC0EBA8871}" type="presOf" srcId="{38F924C0-FA59-480F-BA7C-1AE6DBCC78A7}" destId="{0D38DFAD-017D-4E11-9A7F-532774FBEDAA}" srcOrd="0" destOrd="0" presId="urn:microsoft.com/office/officeart/2005/8/layout/cycle1"/>
    <dgm:cxn modelId="{CAA08F8B-7AC2-4970-A737-CD8D5ED4B6D8}" type="presOf" srcId="{F7F99F10-816C-436C-B64A-AFEC0C7BAF2C}" destId="{74CC18FC-390D-4121-BAD7-A65C0FD607B7}" srcOrd="0" destOrd="0" presId="urn:microsoft.com/office/officeart/2005/8/layout/cycle1"/>
    <dgm:cxn modelId="{87BD8AA1-3C43-4DA6-9AEE-F54AF884A471}" srcId="{FBD52536-86A6-4EB6-83B7-D3FE375C287E}" destId="{38F924C0-FA59-480F-BA7C-1AE6DBCC78A7}" srcOrd="2" destOrd="0" parTransId="{9C208E82-5D75-4039-8F05-4E5F26A23915}" sibTransId="{3F382F68-69DB-4949-BA76-A2FD7A867474}"/>
    <dgm:cxn modelId="{8A7EDEB8-746A-4BB6-A365-F9DEC3189FD0}" type="presOf" srcId="{DA78338B-1A43-4D24-85BE-5329216C4776}" destId="{F383035A-725F-46CD-B7DD-4F2BADB2E52B}" srcOrd="0" destOrd="0" presId="urn:microsoft.com/office/officeart/2005/8/layout/cycle1"/>
    <dgm:cxn modelId="{39779C71-B098-4EAF-B025-85949A9477C8}" type="presParOf" srcId="{7E3B2422-CF06-4118-98CD-0E9BDF2CA4A2}" destId="{41C303B2-60DE-470A-9653-73BAA0F36F3C}" srcOrd="0" destOrd="0" presId="urn:microsoft.com/office/officeart/2005/8/layout/cycle1"/>
    <dgm:cxn modelId="{C7C6B7A2-DF7F-4416-81EF-A6DB0BD00ED0}" type="presParOf" srcId="{7E3B2422-CF06-4118-98CD-0E9BDF2CA4A2}" destId="{74CC18FC-390D-4121-BAD7-A65C0FD607B7}" srcOrd="1" destOrd="0" presId="urn:microsoft.com/office/officeart/2005/8/layout/cycle1"/>
    <dgm:cxn modelId="{D9CC69A1-BAEE-4A0B-906C-0849C802A125}" type="presParOf" srcId="{7E3B2422-CF06-4118-98CD-0E9BDF2CA4A2}" destId="{506316F7-E1AE-4966-B0EB-E3E2D6491E34}" srcOrd="2" destOrd="0" presId="urn:microsoft.com/office/officeart/2005/8/layout/cycle1"/>
    <dgm:cxn modelId="{77F5E1CD-6C08-4FD5-8057-FDDDB2C53100}" type="presParOf" srcId="{7E3B2422-CF06-4118-98CD-0E9BDF2CA4A2}" destId="{CFA34E73-CF06-44A3-B256-FE12B78AFB51}" srcOrd="3" destOrd="0" presId="urn:microsoft.com/office/officeart/2005/8/layout/cycle1"/>
    <dgm:cxn modelId="{CE8E5DBA-8458-406D-A09F-5B66760C5BB4}" type="presParOf" srcId="{7E3B2422-CF06-4118-98CD-0E9BDF2CA4A2}" destId="{F383035A-725F-46CD-B7DD-4F2BADB2E52B}" srcOrd="4" destOrd="0" presId="urn:microsoft.com/office/officeart/2005/8/layout/cycle1"/>
    <dgm:cxn modelId="{63B46901-3790-4FB1-AA60-A9AE7BA5DEC8}" type="presParOf" srcId="{7E3B2422-CF06-4118-98CD-0E9BDF2CA4A2}" destId="{BEA4FA92-469A-4F49-836B-AFEC08E2A9E4}" srcOrd="5" destOrd="0" presId="urn:microsoft.com/office/officeart/2005/8/layout/cycle1"/>
    <dgm:cxn modelId="{9B50670B-64A3-4E00-8849-9338038A8A4C}" type="presParOf" srcId="{7E3B2422-CF06-4118-98CD-0E9BDF2CA4A2}" destId="{1692090A-D36D-408F-9FF5-972EC72E8E5D}" srcOrd="6" destOrd="0" presId="urn:microsoft.com/office/officeart/2005/8/layout/cycle1"/>
    <dgm:cxn modelId="{2E9C600F-8AAC-42CF-9E5F-9226EF68F57E}" type="presParOf" srcId="{7E3B2422-CF06-4118-98CD-0E9BDF2CA4A2}" destId="{0D38DFAD-017D-4E11-9A7F-532774FBEDAA}" srcOrd="7" destOrd="0" presId="urn:microsoft.com/office/officeart/2005/8/layout/cycle1"/>
    <dgm:cxn modelId="{00D82E8E-551F-45FB-9EBD-58F855985C7E}" type="presParOf" srcId="{7E3B2422-CF06-4118-98CD-0E9BDF2CA4A2}" destId="{FF665908-F996-4410-9CCB-B956E8BD165C}"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46E2F-445E-45A9-B3A1-2681D797C887}">
      <dsp:nvSpPr>
        <dsp:cNvPr id="0" name=""/>
        <dsp:cNvSpPr/>
      </dsp:nvSpPr>
      <dsp:spPr>
        <a:xfrm>
          <a:off x="0" y="409633"/>
          <a:ext cx="7421525" cy="579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6742BE-A7FE-4D9B-999C-1440A5ECD7D8}">
      <dsp:nvSpPr>
        <dsp:cNvPr id="0" name=""/>
        <dsp:cNvSpPr/>
      </dsp:nvSpPr>
      <dsp:spPr>
        <a:xfrm>
          <a:off x="353319" y="70153"/>
          <a:ext cx="7066386" cy="6789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361" tIns="0" rIns="196361" bIns="0" numCol="1" spcCol="1270" anchor="ctr" anchorCtr="0">
          <a:noAutofit/>
        </a:bodyPr>
        <a:lstStyle/>
        <a:p>
          <a:pPr marL="0" lvl="0" indent="0" algn="l" defTabSz="1022350">
            <a:lnSpc>
              <a:spcPct val="90000"/>
            </a:lnSpc>
            <a:spcBef>
              <a:spcPct val="0"/>
            </a:spcBef>
            <a:spcAft>
              <a:spcPct val="35000"/>
            </a:spcAft>
            <a:buNone/>
          </a:pPr>
          <a:r>
            <a:rPr lang="en-US" sz="2300" kern="1200"/>
            <a:t>I. Khái niệm HST</a:t>
          </a:r>
        </a:p>
      </dsp:txBody>
      <dsp:txXfrm>
        <a:off x="386463" y="103297"/>
        <a:ext cx="7000098" cy="612672"/>
      </dsp:txXfrm>
    </dsp:sp>
    <dsp:sp modelId="{F5A68F46-E3B5-4A52-8036-CC75EE2C4E7F}">
      <dsp:nvSpPr>
        <dsp:cNvPr id="0" name=""/>
        <dsp:cNvSpPr/>
      </dsp:nvSpPr>
      <dsp:spPr>
        <a:xfrm>
          <a:off x="0" y="1452913"/>
          <a:ext cx="7421525" cy="579600"/>
        </a:xfrm>
        <a:prstGeom prst="rect">
          <a:avLst/>
        </a:prstGeom>
        <a:solidFill>
          <a:schemeClr val="lt1">
            <a:alpha val="90000"/>
            <a:hueOff val="0"/>
            <a:satOff val="0"/>
            <a:lumOff val="0"/>
            <a:alphaOff val="0"/>
          </a:schemeClr>
        </a:solidFill>
        <a:ln w="25400" cap="flat" cmpd="sng" algn="ctr">
          <a:solidFill>
            <a:schemeClr val="accent4">
              <a:hueOff val="6083741"/>
              <a:satOff val="8870"/>
              <a:lumOff val="2745"/>
              <a:alphaOff val="0"/>
            </a:schemeClr>
          </a:solidFill>
          <a:prstDash val="solid"/>
        </a:ln>
        <a:effectLst/>
      </dsp:spPr>
      <dsp:style>
        <a:lnRef idx="2">
          <a:scrgbClr r="0" g="0" b="0"/>
        </a:lnRef>
        <a:fillRef idx="1">
          <a:scrgbClr r="0" g="0" b="0"/>
        </a:fillRef>
        <a:effectRef idx="0">
          <a:scrgbClr r="0" g="0" b="0"/>
        </a:effectRef>
        <a:fontRef idx="minor"/>
      </dsp:style>
    </dsp:sp>
    <dsp:sp modelId="{E4CB1E17-D69B-4362-B3AD-05FB6C3F4ED1}">
      <dsp:nvSpPr>
        <dsp:cNvPr id="0" name=""/>
        <dsp:cNvSpPr/>
      </dsp:nvSpPr>
      <dsp:spPr>
        <a:xfrm>
          <a:off x="353319" y="1113433"/>
          <a:ext cx="7066386" cy="678960"/>
        </a:xfrm>
        <a:prstGeom prst="roundRect">
          <a:avLst/>
        </a:prstGeom>
        <a:solidFill>
          <a:schemeClr val="accent4">
            <a:hueOff val="6083741"/>
            <a:satOff val="887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361" tIns="0" rIns="196361" bIns="0" numCol="1" spcCol="1270" anchor="ctr" anchorCtr="0">
          <a:noAutofit/>
        </a:bodyPr>
        <a:lstStyle/>
        <a:p>
          <a:pPr marL="0" lvl="0" indent="0" algn="l" defTabSz="1022350">
            <a:lnSpc>
              <a:spcPct val="90000"/>
            </a:lnSpc>
            <a:spcBef>
              <a:spcPct val="0"/>
            </a:spcBef>
            <a:spcAft>
              <a:spcPct val="35000"/>
            </a:spcAft>
            <a:buNone/>
          </a:pPr>
          <a:r>
            <a:rPr lang="en-US" sz="2300" kern="1200"/>
            <a:t>II. TĐC và CHNL trong HST</a:t>
          </a:r>
        </a:p>
      </dsp:txBody>
      <dsp:txXfrm>
        <a:off x="386463" y="1146577"/>
        <a:ext cx="7000098" cy="612672"/>
      </dsp:txXfrm>
    </dsp:sp>
    <dsp:sp modelId="{0C605DD9-706F-469F-A980-E034197E6DE1}">
      <dsp:nvSpPr>
        <dsp:cNvPr id="0" name=""/>
        <dsp:cNvSpPr/>
      </dsp:nvSpPr>
      <dsp:spPr>
        <a:xfrm>
          <a:off x="0" y="2496193"/>
          <a:ext cx="7421525" cy="579600"/>
        </a:xfrm>
        <a:prstGeom prst="rect">
          <a:avLst/>
        </a:prstGeom>
        <a:solidFill>
          <a:schemeClr val="lt1">
            <a:alpha val="90000"/>
            <a:hueOff val="0"/>
            <a:satOff val="0"/>
            <a:lumOff val="0"/>
            <a:alphaOff val="0"/>
          </a:schemeClr>
        </a:solidFill>
        <a:ln w="25400" cap="flat" cmpd="sng" algn="ctr">
          <a:solidFill>
            <a:schemeClr val="accent4">
              <a:hueOff val="12167483"/>
              <a:satOff val="17740"/>
              <a:lumOff val="5491"/>
              <a:alphaOff val="0"/>
            </a:schemeClr>
          </a:solidFill>
          <a:prstDash val="solid"/>
        </a:ln>
        <a:effectLst/>
      </dsp:spPr>
      <dsp:style>
        <a:lnRef idx="2">
          <a:scrgbClr r="0" g="0" b="0"/>
        </a:lnRef>
        <a:fillRef idx="1">
          <a:scrgbClr r="0" g="0" b="0"/>
        </a:fillRef>
        <a:effectRef idx="0">
          <a:scrgbClr r="0" g="0" b="0"/>
        </a:effectRef>
        <a:fontRef idx="minor"/>
      </dsp:style>
    </dsp:sp>
    <dsp:sp modelId="{5C9CA484-B1DB-46EB-8D4D-E78E20EC0A4A}">
      <dsp:nvSpPr>
        <dsp:cNvPr id="0" name=""/>
        <dsp:cNvSpPr/>
      </dsp:nvSpPr>
      <dsp:spPr>
        <a:xfrm>
          <a:off x="353319" y="2156713"/>
          <a:ext cx="7066386" cy="678960"/>
        </a:xfrm>
        <a:prstGeom prst="roundRect">
          <a:avLst/>
        </a:prstGeom>
        <a:solidFill>
          <a:schemeClr val="accent4">
            <a:hueOff val="12167483"/>
            <a:satOff val="17740"/>
            <a:lumOff val="54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361" tIns="0" rIns="196361" bIns="0" numCol="1" spcCol="1270" anchor="ctr" anchorCtr="0">
          <a:noAutofit/>
        </a:bodyPr>
        <a:lstStyle/>
        <a:p>
          <a:pPr marL="0" lvl="0" indent="0" algn="l" defTabSz="1022350">
            <a:lnSpc>
              <a:spcPct val="90000"/>
            </a:lnSpc>
            <a:spcBef>
              <a:spcPct val="0"/>
            </a:spcBef>
            <a:spcAft>
              <a:spcPct val="35000"/>
            </a:spcAft>
            <a:buNone/>
          </a:pPr>
          <a:r>
            <a:rPr lang="en-US" sz="2300" kern="1200"/>
            <a:t>III. Bảo vệ các HST</a:t>
          </a:r>
        </a:p>
      </dsp:txBody>
      <dsp:txXfrm>
        <a:off x="386463" y="2189857"/>
        <a:ext cx="7000098" cy="612672"/>
      </dsp:txXfrm>
    </dsp:sp>
    <dsp:sp modelId="{5E210F79-D962-4885-A7E2-7F6EDD78958A}">
      <dsp:nvSpPr>
        <dsp:cNvPr id="0" name=""/>
        <dsp:cNvSpPr/>
      </dsp:nvSpPr>
      <dsp:spPr>
        <a:xfrm>
          <a:off x="0" y="3539473"/>
          <a:ext cx="7421525" cy="579600"/>
        </a:xfrm>
        <a:prstGeom prst="rect">
          <a:avLst/>
        </a:prstGeom>
        <a:solidFill>
          <a:schemeClr val="lt1">
            <a:alpha val="90000"/>
            <a:hueOff val="0"/>
            <a:satOff val="0"/>
            <a:lumOff val="0"/>
            <a:alphaOff val="0"/>
          </a:schemeClr>
        </a:solidFill>
        <a:ln w="25400" cap="flat" cmpd="sng" algn="ctr">
          <a:solidFill>
            <a:schemeClr val="accent4">
              <a:hueOff val="18251224"/>
              <a:satOff val="26610"/>
              <a:lumOff val="8236"/>
              <a:alphaOff val="0"/>
            </a:schemeClr>
          </a:solidFill>
          <a:prstDash val="solid"/>
        </a:ln>
        <a:effectLst/>
      </dsp:spPr>
      <dsp:style>
        <a:lnRef idx="2">
          <a:scrgbClr r="0" g="0" b="0"/>
        </a:lnRef>
        <a:fillRef idx="1">
          <a:scrgbClr r="0" g="0" b="0"/>
        </a:fillRef>
        <a:effectRef idx="0">
          <a:scrgbClr r="0" g="0" b="0"/>
        </a:effectRef>
        <a:fontRef idx="minor"/>
      </dsp:style>
    </dsp:sp>
    <dsp:sp modelId="{C758DF83-4BE2-4A75-9E6C-F97AC855E0CF}">
      <dsp:nvSpPr>
        <dsp:cNvPr id="0" name=""/>
        <dsp:cNvSpPr/>
      </dsp:nvSpPr>
      <dsp:spPr>
        <a:xfrm>
          <a:off x="355138" y="3214170"/>
          <a:ext cx="7066386" cy="678960"/>
        </a:xfrm>
        <a:prstGeom prst="roundRect">
          <a:avLst/>
        </a:prstGeom>
        <a:solidFill>
          <a:schemeClr val="accent4">
            <a:hueOff val="18251224"/>
            <a:satOff val="26610"/>
            <a:lumOff val="8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361" tIns="0" rIns="196361" bIns="0" numCol="1" spcCol="1270" anchor="ctr" anchorCtr="0">
          <a:noAutofit/>
        </a:bodyPr>
        <a:lstStyle/>
        <a:p>
          <a:pPr marL="0" lvl="0" indent="0" algn="l" defTabSz="1022350">
            <a:lnSpc>
              <a:spcPct val="90000"/>
            </a:lnSpc>
            <a:spcBef>
              <a:spcPct val="0"/>
            </a:spcBef>
            <a:spcAft>
              <a:spcPct val="35000"/>
            </a:spcAft>
            <a:buNone/>
          </a:pPr>
          <a:r>
            <a:rPr lang="en-US" sz="2300" kern="1200"/>
            <a:t>IV. TH: Điều tra thành phần quần xã sinh vật trong HST</a:t>
          </a:r>
        </a:p>
      </dsp:txBody>
      <dsp:txXfrm>
        <a:off x="388282" y="3247314"/>
        <a:ext cx="7000098"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DCF18-DE1D-4030-ABF2-7C9298EEAD63}">
      <dsp:nvSpPr>
        <dsp:cNvPr id="0" name=""/>
        <dsp:cNvSpPr/>
      </dsp:nvSpPr>
      <dsp:spPr>
        <a:xfrm>
          <a:off x="4028262" y="2492283"/>
          <a:ext cx="2555660" cy="377108"/>
        </a:xfrm>
        <a:custGeom>
          <a:avLst/>
          <a:gdLst/>
          <a:ahLst/>
          <a:cxnLst/>
          <a:rect l="0" t="0" r="0" b="0"/>
          <a:pathLst>
            <a:path>
              <a:moveTo>
                <a:pt x="0" y="0"/>
              </a:moveTo>
              <a:lnTo>
                <a:pt x="0" y="256988"/>
              </a:lnTo>
              <a:lnTo>
                <a:pt x="2555660" y="256988"/>
              </a:lnTo>
              <a:lnTo>
                <a:pt x="2555660" y="37710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73EA74-094A-4ED5-AE76-6A6DBBDFFD24}">
      <dsp:nvSpPr>
        <dsp:cNvPr id="0" name=""/>
        <dsp:cNvSpPr/>
      </dsp:nvSpPr>
      <dsp:spPr>
        <a:xfrm>
          <a:off x="3982542" y="2492283"/>
          <a:ext cx="91440" cy="377108"/>
        </a:xfrm>
        <a:custGeom>
          <a:avLst/>
          <a:gdLst/>
          <a:ahLst/>
          <a:cxnLst/>
          <a:rect l="0" t="0" r="0" b="0"/>
          <a:pathLst>
            <a:path>
              <a:moveTo>
                <a:pt x="45720" y="0"/>
              </a:moveTo>
              <a:lnTo>
                <a:pt x="45720" y="37710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2013C0-7AFD-499D-A7FF-8525C3C50691}">
      <dsp:nvSpPr>
        <dsp:cNvPr id="0" name=""/>
        <dsp:cNvSpPr/>
      </dsp:nvSpPr>
      <dsp:spPr>
        <a:xfrm>
          <a:off x="1472601" y="2492283"/>
          <a:ext cx="2555660" cy="377108"/>
        </a:xfrm>
        <a:custGeom>
          <a:avLst/>
          <a:gdLst/>
          <a:ahLst/>
          <a:cxnLst/>
          <a:rect l="0" t="0" r="0" b="0"/>
          <a:pathLst>
            <a:path>
              <a:moveTo>
                <a:pt x="2555660" y="0"/>
              </a:moveTo>
              <a:lnTo>
                <a:pt x="2555660" y="256988"/>
              </a:lnTo>
              <a:lnTo>
                <a:pt x="0" y="256988"/>
              </a:lnTo>
              <a:lnTo>
                <a:pt x="0" y="37710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0A25E7-C6B7-4B01-8EFD-B4B587842EC2}">
      <dsp:nvSpPr>
        <dsp:cNvPr id="0" name=""/>
        <dsp:cNvSpPr/>
      </dsp:nvSpPr>
      <dsp:spPr>
        <a:xfrm>
          <a:off x="2697593" y="825831"/>
          <a:ext cx="1330668" cy="365375"/>
        </a:xfrm>
        <a:custGeom>
          <a:avLst/>
          <a:gdLst/>
          <a:ahLst/>
          <a:cxnLst/>
          <a:rect l="0" t="0" r="0" b="0"/>
          <a:pathLst>
            <a:path>
              <a:moveTo>
                <a:pt x="0" y="0"/>
              </a:moveTo>
              <a:lnTo>
                <a:pt x="0" y="245255"/>
              </a:lnTo>
              <a:lnTo>
                <a:pt x="1330668" y="245255"/>
              </a:lnTo>
              <a:lnTo>
                <a:pt x="1330668" y="36537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23789C-B31E-4EBE-A537-8D9C24B9BF97}">
      <dsp:nvSpPr>
        <dsp:cNvPr id="0" name=""/>
        <dsp:cNvSpPr/>
      </dsp:nvSpPr>
      <dsp:spPr>
        <a:xfrm>
          <a:off x="1472601" y="825831"/>
          <a:ext cx="1224991" cy="365375"/>
        </a:xfrm>
        <a:custGeom>
          <a:avLst/>
          <a:gdLst/>
          <a:ahLst/>
          <a:cxnLst/>
          <a:rect l="0" t="0" r="0" b="0"/>
          <a:pathLst>
            <a:path>
              <a:moveTo>
                <a:pt x="1224991" y="0"/>
              </a:moveTo>
              <a:lnTo>
                <a:pt x="1224991" y="245255"/>
              </a:lnTo>
              <a:lnTo>
                <a:pt x="0" y="245255"/>
              </a:lnTo>
              <a:lnTo>
                <a:pt x="0" y="36537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90AB25-5895-45B5-B925-7B73D9760F85}">
      <dsp:nvSpPr>
        <dsp:cNvPr id="0" name=""/>
        <dsp:cNvSpPr/>
      </dsp:nvSpPr>
      <dsp:spPr>
        <a:xfrm>
          <a:off x="1235861" y="2458"/>
          <a:ext cx="2923465" cy="823372"/>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56A8E6-89BF-4954-B50F-5B2A9CD6CEE1}">
      <dsp:nvSpPr>
        <dsp:cNvPr id="0" name=""/>
        <dsp:cNvSpPr/>
      </dsp:nvSpPr>
      <dsp:spPr>
        <a:xfrm>
          <a:off x="1379933" y="139327"/>
          <a:ext cx="2923465" cy="823372"/>
        </a:xfrm>
        <a:prstGeom prst="roundRect">
          <a:avLst>
            <a:gd name="adj" fmla="val 10000"/>
          </a:avLst>
        </a:prstGeom>
        <a:solidFill>
          <a:schemeClr val="bg2">
            <a:lumMod val="50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bg1"/>
              </a:solidFill>
            </a:rPr>
            <a:t>HST BAO GỒM:</a:t>
          </a:r>
        </a:p>
      </dsp:txBody>
      <dsp:txXfrm>
        <a:off x="1404049" y="163443"/>
        <a:ext cx="2875233" cy="775140"/>
      </dsp:txXfrm>
    </dsp:sp>
    <dsp:sp modelId="{98A9CD14-4997-4C78-95DD-BF07EA7A8289}">
      <dsp:nvSpPr>
        <dsp:cNvPr id="0" name=""/>
        <dsp:cNvSpPr/>
      </dsp:nvSpPr>
      <dsp:spPr>
        <a:xfrm>
          <a:off x="338843" y="1191207"/>
          <a:ext cx="2267516" cy="130107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A790AE-DC43-47F9-A5F0-65BEF204ABDA}">
      <dsp:nvSpPr>
        <dsp:cNvPr id="0" name=""/>
        <dsp:cNvSpPr/>
      </dsp:nvSpPr>
      <dsp:spPr>
        <a:xfrm>
          <a:off x="482916" y="1328075"/>
          <a:ext cx="2267516" cy="130107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Vô Sinh</a:t>
          </a:r>
        </a:p>
      </dsp:txBody>
      <dsp:txXfrm>
        <a:off x="521023" y="1366182"/>
        <a:ext cx="2191302" cy="1224862"/>
      </dsp:txXfrm>
    </dsp:sp>
    <dsp:sp modelId="{1A8F9A77-37A7-4384-B0E8-AD1CA26019BC}">
      <dsp:nvSpPr>
        <dsp:cNvPr id="0" name=""/>
        <dsp:cNvSpPr/>
      </dsp:nvSpPr>
      <dsp:spPr>
        <a:xfrm>
          <a:off x="2894504" y="1191207"/>
          <a:ext cx="2267516" cy="130107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E8145B-1C5C-41A3-8B74-A63C109ACA19}">
      <dsp:nvSpPr>
        <dsp:cNvPr id="0" name=""/>
        <dsp:cNvSpPr/>
      </dsp:nvSpPr>
      <dsp:spPr>
        <a:xfrm>
          <a:off x="3038576" y="1328075"/>
          <a:ext cx="2267516" cy="130107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Hữu sinh</a:t>
          </a:r>
        </a:p>
      </dsp:txBody>
      <dsp:txXfrm>
        <a:off x="3076683" y="1366182"/>
        <a:ext cx="2191302" cy="1224862"/>
      </dsp:txXfrm>
    </dsp:sp>
    <dsp:sp modelId="{ADCDC9AE-95A8-45DE-A9FB-F886C6853E3E}">
      <dsp:nvSpPr>
        <dsp:cNvPr id="0" name=""/>
        <dsp:cNvSpPr/>
      </dsp:nvSpPr>
      <dsp:spPr>
        <a:xfrm>
          <a:off x="338843" y="2869392"/>
          <a:ext cx="2267516" cy="13010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8B500B-F9B2-4885-B247-23EECF68BCD8}">
      <dsp:nvSpPr>
        <dsp:cNvPr id="0" name=""/>
        <dsp:cNvSpPr/>
      </dsp:nvSpPr>
      <dsp:spPr>
        <a:xfrm>
          <a:off x="482916" y="3006261"/>
          <a:ext cx="2267516" cy="130107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SVSX (Thực vật)</a:t>
          </a:r>
        </a:p>
      </dsp:txBody>
      <dsp:txXfrm>
        <a:off x="521023" y="3044368"/>
        <a:ext cx="2191302" cy="1224862"/>
      </dsp:txXfrm>
    </dsp:sp>
    <dsp:sp modelId="{63DCF0F8-D3F9-4B9D-9A4D-0020ACBC2867}">
      <dsp:nvSpPr>
        <dsp:cNvPr id="0" name=""/>
        <dsp:cNvSpPr/>
      </dsp:nvSpPr>
      <dsp:spPr>
        <a:xfrm>
          <a:off x="2894504" y="2869392"/>
          <a:ext cx="2267516" cy="13010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418270-D808-43A0-8C9C-90CCC3F574D9}">
      <dsp:nvSpPr>
        <dsp:cNvPr id="0" name=""/>
        <dsp:cNvSpPr/>
      </dsp:nvSpPr>
      <dsp:spPr>
        <a:xfrm>
          <a:off x="3038576" y="3006261"/>
          <a:ext cx="2267516" cy="130107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SVTT (ĐV ăn TV, ĐV ăn ĐV)</a:t>
          </a:r>
        </a:p>
      </dsp:txBody>
      <dsp:txXfrm>
        <a:off x="3076683" y="3044368"/>
        <a:ext cx="2191302" cy="1224862"/>
      </dsp:txXfrm>
    </dsp:sp>
    <dsp:sp modelId="{1E5D9DAF-5BD7-463A-BE3E-4E32DE502312}">
      <dsp:nvSpPr>
        <dsp:cNvPr id="0" name=""/>
        <dsp:cNvSpPr/>
      </dsp:nvSpPr>
      <dsp:spPr>
        <a:xfrm>
          <a:off x="5450164" y="2869392"/>
          <a:ext cx="2267516" cy="13010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E11594-D30C-4AEF-9EDB-E9D4F3B07994}">
      <dsp:nvSpPr>
        <dsp:cNvPr id="0" name=""/>
        <dsp:cNvSpPr/>
      </dsp:nvSpPr>
      <dsp:spPr>
        <a:xfrm>
          <a:off x="5594236" y="3006261"/>
          <a:ext cx="2267516" cy="130107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SVPG (Nấm, VK, VSV…)</a:t>
          </a:r>
        </a:p>
      </dsp:txBody>
      <dsp:txXfrm>
        <a:off x="5632343" y="3044368"/>
        <a:ext cx="2191302" cy="1224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2EED4-57FC-42B3-9F68-E6E03515C9D2}">
      <dsp:nvSpPr>
        <dsp:cNvPr id="0" name=""/>
        <dsp:cNvSpPr/>
      </dsp:nvSpPr>
      <dsp:spPr>
        <a:xfrm>
          <a:off x="3471" y="1091442"/>
          <a:ext cx="1775567" cy="852018"/>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92024" tIns="68580" rIns="192024" bIns="68580" numCol="1" spcCol="1270" anchor="ctr" anchorCtr="0">
          <a:noAutofit/>
        </a:bodyPr>
        <a:lstStyle/>
        <a:p>
          <a:pPr marL="0" lvl="0" indent="0" algn="r" defTabSz="1200150">
            <a:lnSpc>
              <a:spcPct val="90000"/>
            </a:lnSpc>
            <a:spcBef>
              <a:spcPct val="0"/>
            </a:spcBef>
            <a:spcAft>
              <a:spcPct val="35000"/>
            </a:spcAft>
            <a:buNone/>
          </a:pPr>
          <a:r>
            <a:rPr lang="en-US" sz="2700" kern="1200"/>
            <a:t>HST tự nhiên</a:t>
          </a:r>
        </a:p>
      </dsp:txBody>
      <dsp:txXfrm>
        <a:off x="3471" y="1091442"/>
        <a:ext cx="1775567" cy="852018"/>
      </dsp:txXfrm>
    </dsp:sp>
    <dsp:sp modelId="{AB07CDE8-855A-4DF1-A99B-0B20F4B26251}">
      <dsp:nvSpPr>
        <dsp:cNvPr id="0" name=""/>
        <dsp:cNvSpPr/>
      </dsp:nvSpPr>
      <dsp:spPr>
        <a:xfrm>
          <a:off x="1779039" y="79670"/>
          <a:ext cx="355113" cy="2875563"/>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9BE4F9-ACD6-4A04-B154-53C49E2290BD}">
      <dsp:nvSpPr>
        <dsp:cNvPr id="0" name=""/>
        <dsp:cNvSpPr/>
      </dsp:nvSpPr>
      <dsp:spPr>
        <a:xfrm>
          <a:off x="2276198" y="79670"/>
          <a:ext cx="4829544" cy="2875563"/>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nl-NL" sz="2700" b="1" kern="1200"/>
            <a:t>- </a:t>
          </a:r>
          <a:r>
            <a:rPr lang="nl-NL" sz="2700" kern="1200"/>
            <a:t>HST trên cạn (HST rừng, HST sa mạc,...) </a:t>
          </a:r>
          <a:endParaRPr lang="en-US" sz="2700" kern="1200"/>
        </a:p>
        <a:p>
          <a:pPr marL="228600" lvl="1" indent="-228600" algn="l" defTabSz="1200150">
            <a:lnSpc>
              <a:spcPct val="90000"/>
            </a:lnSpc>
            <a:spcBef>
              <a:spcPct val="0"/>
            </a:spcBef>
            <a:spcAft>
              <a:spcPct val="15000"/>
            </a:spcAft>
            <a:buChar char="•"/>
          </a:pPr>
          <a:r>
            <a:rPr lang="nl-NL" sz="2700" kern="1200"/>
            <a:t>- HST dưới nước, bao gồm:</a:t>
          </a:r>
          <a:endParaRPr lang="en-US" sz="2700" kern="1200"/>
        </a:p>
        <a:p>
          <a:pPr marL="228600" lvl="1" indent="-228600" algn="l" defTabSz="1200150">
            <a:lnSpc>
              <a:spcPct val="90000"/>
            </a:lnSpc>
            <a:spcBef>
              <a:spcPct val="0"/>
            </a:spcBef>
            <a:spcAft>
              <a:spcPct val="15000"/>
            </a:spcAft>
            <a:buChar char="•"/>
          </a:pPr>
          <a:r>
            <a:rPr lang="nl-NL" sz="2700" kern="1200"/>
            <a:t>+ HST nước ngọt (HST hồ, HST sông,...)</a:t>
          </a:r>
          <a:endParaRPr lang="en-US" sz="2700" kern="1200"/>
        </a:p>
        <a:p>
          <a:pPr marL="228600" lvl="1" indent="-228600" algn="l" defTabSz="1200150">
            <a:lnSpc>
              <a:spcPct val="90000"/>
            </a:lnSpc>
            <a:spcBef>
              <a:spcPct val="0"/>
            </a:spcBef>
            <a:spcAft>
              <a:spcPct val="15000"/>
            </a:spcAft>
            <a:buChar char="•"/>
          </a:pPr>
          <a:r>
            <a:rPr lang="nl-NL" sz="2700" kern="1200"/>
            <a:t>+ HST nước mặn (HST biển).</a:t>
          </a:r>
          <a:endParaRPr lang="en-US" sz="2700" kern="1200"/>
        </a:p>
      </dsp:txBody>
      <dsp:txXfrm>
        <a:off x="2276198" y="79670"/>
        <a:ext cx="4829544" cy="2875563"/>
      </dsp:txXfrm>
    </dsp:sp>
    <dsp:sp modelId="{80EA31F8-25BB-4295-967B-6FB338B1D398}">
      <dsp:nvSpPr>
        <dsp:cNvPr id="0" name=""/>
        <dsp:cNvSpPr/>
      </dsp:nvSpPr>
      <dsp:spPr>
        <a:xfrm>
          <a:off x="3471" y="3092372"/>
          <a:ext cx="1775567" cy="852018"/>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92024" tIns="68580" rIns="192024" bIns="68580" numCol="1" spcCol="1270" anchor="ctr" anchorCtr="0">
          <a:noAutofit/>
        </a:bodyPr>
        <a:lstStyle/>
        <a:p>
          <a:pPr marL="0" lvl="0" indent="0" algn="r" defTabSz="1200150">
            <a:lnSpc>
              <a:spcPct val="90000"/>
            </a:lnSpc>
            <a:spcBef>
              <a:spcPct val="0"/>
            </a:spcBef>
            <a:spcAft>
              <a:spcPct val="35000"/>
            </a:spcAft>
            <a:buNone/>
          </a:pPr>
          <a:r>
            <a:rPr lang="en-US" sz="2700" kern="1200"/>
            <a:t>HST nhân tạo</a:t>
          </a:r>
        </a:p>
      </dsp:txBody>
      <dsp:txXfrm>
        <a:off x="3471" y="3092372"/>
        <a:ext cx="1775567" cy="852018"/>
      </dsp:txXfrm>
    </dsp:sp>
    <dsp:sp modelId="{7D97A996-4FB6-4B98-9FBB-701E8AAA7095}">
      <dsp:nvSpPr>
        <dsp:cNvPr id="0" name=""/>
        <dsp:cNvSpPr/>
      </dsp:nvSpPr>
      <dsp:spPr>
        <a:xfrm>
          <a:off x="1779039" y="3052433"/>
          <a:ext cx="355113" cy="93189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014B2D-8E05-4874-9CE0-B77B8E3C3CD7}">
      <dsp:nvSpPr>
        <dsp:cNvPr id="0" name=""/>
        <dsp:cNvSpPr/>
      </dsp:nvSpPr>
      <dsp:spPr>
        <a:xfrm>
          <a:off x="2276198" y="3052433"/>
          <a:ext cx="4829544" cy="93189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en-US" sz="2700" kern="1200"/>
            <a:t>Được hình thành nhờ hoạt động của con người.</a:t>
          </a:r>
        </a:p>
      </dsp:txBody>
      <dsp:txXfrm>
        <a:off x="2276198" y="3052433"/>
        <a:ext cx="4829544" cy="9318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CEE52-8157-4760-9404-43CE3A0F2718}">
      <dsp:nvSpPr>
        <dsp:cNvPr id="0" name=""/>
        <dsp:cNvSpPr/>
      </dsp:nvSpPr>
      <dsp:spPr>
        <a:xfrm>
          <a:off x="41" y="5047"/>
          <a:ext cx="3999867" cy="524298"/>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effectLst>
                <a:outerShdw blurRad="38100" dist="38100" dir="2700000" algn="tl">
                  <a:srgbClr val="000000">
                    <a:alpha val="43137"/>
                  </a:srgbClr>
                </a:outerShdw>
              </a:effectLst>
            </a:rPr>
            <a:t>1. CHUỖI THỨC ĂN</a:t>
          </a:r>
        </a:p>
      </dsp:txBody>
      <dsp:txXfrm>
        <a:off x="41" y="5047"/>
        <a:ext cx="3999867" cy="524298"/>
      </dsp:txXfrm>
    </dsp:sp>
    <dsp:sp modelId="{4E3509C9-2FD9-4640-9241-814BEB27D44C}">
      <dsp:nvSpPr>
        <dsp:cNvPr id="0" name=""/>
        <dsp:cNvSpPr/>
      </dsp:nvSpPr>
      <dsp:spPr>
        <a:xfrm>
          <a:off x="41" y="529346"/>
          <a:ext cx="3999867" cy="354654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vi-VN" sz="1700" b="0" i="0" kern="1200">
              <a:solidFill>
                <a:schemeClr val="bg2">
                  <a:lumMod val="50000"/>
                </a:schemeClr>
              </a:solidFill>
            </a:rPr>
            <a:t>– Chuỗi thức ăn là một dãy nhiều loài sinh vật có quan hệ đinh dưỡng với nhau. Mỗi loài trong chuỗi thức ăn vừa là sinh vật tiêu thụ mắt xích phía sau, vừa là sinh vật bị mắt xích phía trước tiêu thụ.</a:t>
          </a:r>
          <a:endParaRPr lang="en-US" sz="1700" kern="1200">
            <a:solidFill>
              <a:schemeClr val="bg2">
                <a:lumMod val="50000"/>
              </a:schemeClr>
            </a:solidFill>
          </a:endParaRPr>
        </a:p>
        <a:p>
          <a:pPr marL="171450" lvl="1" indent="-171450" algn="l" defTabSz="755650">
            <a:lnSpc>
              <a:spcPct val="90000"/>
            </a:lnSpc>
            <a:spcBef>
              <a:spcPct val="0"/>
            </a:spcBef>
            <a:spcAft>
              <a:spcPct val="15000"/>
            </a:spcAft>
            <a:buChar char="•"/>
          </a:pPr>
          <a:r>
            <a:rPr lang="en-US" sz="1700" b="0" i="0" kern="1200">
              <a:solidFill>
                <a:schemeClr val="bg2">
                  <a:lumMod val="50000"/>
                </a:schemeClr>
              </a:solidFill>
            </a:rPr>
            <a:t>– Cấu trúc: gồm 1 sinh vật sản xuất và 1 sinh vật phân giải, sinh vật tiêu thụ mỗi bậc chỉ có 1 loài duy nhất</a:t>
          </a:r>
        </a:p>
        <a:p>
          <a:pPr marL="171450" lvl="1" indent="-171450" algn="l" defTabSz="755650">
            <a:lnSpc>
              <a:spcPct val="90000"/>
            </a:lnSpc>
            <a:spcBef>
              <a:spcPct val="0"/>
            </a:spcBef>
            <a:spcAft>
              <a:spcPct val="15000"/>
            </a:spcAft>
            <a:buChar char="•"/>
          </a:pPr>
          <a:r>
            <a:rPr lang="en-US" sz="1700" b="0" i="0" kern="1200">
              <a:solidFill>
                <a:schemeClr val="bg2">
                  <a:lumMod val="50000"/>
                </a:schemeClr>
              </a:solidFill>
            </a:rPr>
            <a:t>– Phạm vi loài: ít</a:t>
          </a:r>
        </a:p>
        <a:p>
          <a:pPr marL="171450" lvl="1" indent="-171450" algn="l" defTabSz="755650">
            <a:lnSpc>
              <a:spcPct val="90000"/>
            </a:lnSpc>
            <a:spcBef>
              <a:spcPct val="0"/>
            </a:spcBef>
            <a:spcAft>
              <a:spcPct val="15000"/>
            </a:spcAft>
            <a:buChar char="•"/>
          </a:pPr>
          <a:r>
            <a:rPr lang="en-US" sz="1700" b="0" i="0" kern="1200">
              <a:solidFill>
                <a:schemeClr val="bg2">
                  <a:lumMod val="50000"/>
                </a:schemeClr>
              </a:solidFill>
            </a:rPr>
            <a:t>– Điều kiện sinh thái:hạn chế</a:t>
          </a:r>
        </a:p>
        <a:p>
          <a:pPr marL="171450" lvl="1" indent="-171450" algn="l" defTabSz="755650">
            <a:lnSpc>
              <a:spcPct val="90000"/>
            </a:lnSpc>
            <a:spcBef>
              <a:spcPct val="0"/>
            </a:spcBef>
            <a:spcAft>
              <a:spcPct val="15000"/>
            </a:spcAft>
            <a:buChar char="•"/>
          </a:pPr>
          <a:r>
            <a:rPr lang="vi-VN" sz="1700" b="0" i="0" kern="1200">
              <a:solidFill>
                <a:schemeClr val="bg2">
                  <a:lumMod val="50000"/>
                </a:schemeClr>
              </a:solidFill>
            </a:rPr>
            <a:t>– Khả năng tồn tại: kém (khi 1 mắt xích bị mất sẽ ảnh hưởng toàn bộ chuỗi)</a:t>
          </a:r>
        </a:p>
      </dsp:txBody>
      <dsp:txXfrm>
        <a:off x="41" y="529346"/>
        <a:ext cx="3999867" cy="3546540"/>
      </dsp:txXfrm>
    </dsp:sp>
    <dsp:sp modelId="{5AA05001-2EBA-4315-BB46-F4ECC965F2BC}">
      <dsp:nvSpPr>
        <dsp:cNvPr id="0" name=""/>
        <dsp:cNvSpPr/>
      </dsp:nvSpPr>
      <dsp:spPr>
        <a:xfrm>
          <a:off x="4559890" y="5047"/>
          <a:ext cx="3999867" cy="524298"/>
        </a:xfrm>
        <a:prstGeom prst="rect">
          <a:avLst/>
        </a:prstGeom>
        <a:solidFill>
          <a:schemeClr val="accent4">
            <a:hueOff val="18251224"/>
            <a:satOff val="26610"/>
            <a:lumOff val="8236"/>
            <a:alphaOff val="0"/>
          </a:schemeClr>
        </a:solidFill>
        <a:ln w="25400" cap="flat" cmpd="sng" algn="ctr">
          <a:solidFill>
            <a:schemeClr val="accent4">
              <a:hueOff val="18251224"/>
              <a:satOff val="26610"/>
              <a:lumOff val="823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effectLst>
                <a:outerShdw blurRad="38100" dist="38100" dir="2700000" algn="tl">
                  <a:srgbClr val="000000">
                    <a:alpha val="43137"/>
                  </a:srgbClr>
                </a:outerShdw>
              </a:effectLst>
            </a:rPr>
            <a:t>2. LƯỚI THỨC ĂN</a:t>
          </a:r>
        </a:p>
      </dsp:txBody>
      <dsp:txXfrm>
        <a:off x="4559890" y="5047"/>
        <a:ext cx="3999867" cy="524298"/>
      </dsp:txXfrm>
    </dsp:sp>
    <dsp:sp modelId="{87267A70-F105-4927-A447-958DDA1781B0}">
      <dsp:nvSpPr>
        <dsp:cNvPr id="0" name=""/>
        <dsp:cNvSpPr/>
      </dsp:nvSpPr>
      <dsp:spPr>
        <a:xfrm>
          <a:off x="4559890" y="529346"/>
          <a:ext cx="3999867" cy="3546540"/>
        </a:xfrm>
        <a:prstGeom prst="rect">
          <a:avLst/>
        </a:prstGeom>
        <a:solidFill>
          <a:schemeClr val="accent4">
            <a:tint val="40000"/>
            <a:alpha val="90000"/>
            <a:hueOff val="18930004"/>
            <a:satOff val="38468"/>
            <a:lumOff val="2491"/>
            <a:alphaOff val="0"/>
          </a:schemeClr>
        </a:solidFill>
        <a:ln w="25400" cap="flat" cmpd="sng" algn="ctr">
          <a:solidFill>
            <a:schemeClr val="accent4">
              <a:tint val="40000"/>
              <a:alpha val="90000"/>
              <a:hueOff val="18930004"/>
              <a:satOff val="38468"/>
              <a:lumOff val="24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vi-VN" sz="1700" b="0" i="0" kern="1200">
              <a:solidFill>
                <a:schemeClr val="bg2">
                  <a:lumMod val="50000"/>
                </a:schemeClr>
              </a:solidFill>
            </a:rPr>
            <a:t>– Khái niệm: chuỗi thức ăn có nhiều mắt xích tạo thành lưới thức ăn</a:t>
          </a:r>
          <a:endParaRPr lang="en-US" sz="1700" kern="1200">
            <a:solidFill>
              <a:schemeClr val="bg2">
                <a:lumMod val="50000"/>
              </a:schemeClr>
            </a:solidFill>
          </a:endParaRPr>
        </a:p>
        <a:p>
          <a:pPr marL="171450" lvl="1" indent="-171450" algn="l" defTabSz="755650">
            <a:lnSpc>
              <a:spcPct val="90000"/>
            </a:lnSpc>
            <a:spcBef>
              <a:spcPct val="0"/>
            </a:spcBef>
            <a:spcAft>
              <a:spcPct val="15000"/>
            </a:spcAft>
            <a:buChar char="•"/>
          </a:pPr>
          <a:r>
            <a:rPr lang="en-US" sz="1700" b="0" i="0" kern="1200">
              <a:solidFill>
                <a:schemeClr val="bg2">
                  <a:lumMod val="50000"/>
                </a:schemeClr>
              </a:solidFill>
            </a:rPr>
            <a:t>– Cấu trúc: có nhiều sinh vật phân giải,nhiều sinh vật sản xuất, các sinh vật tiêu thụ các bậc gồm nhiều loài</a:t>
          </a:r>
        </a:p>
        <a:p>
          <a:pPr marL="171450" lvl="1" indent="-171450" algn="l" defTabSz="755650">
            <a:lnSpc>
              <a:spcPct val="90000"/>
            </a:lnSpc>
            <a:spcBef>
              <a:spcPct val="0"/>
            </a:spcBef>
            <a:spcAft>
              <a:spcPct val="15000"/>
            </a:spcAft>
            <a:buChar char="•"/>
          </a:pPr>
          <a:r>
            <a:rPr lang="en-US" sz="1700" b="0" i="0" kern="1200">
              <a:solidFill>
                <a:schemeClr val="bg2">
                  <a:lumMod val="50000"/>
                </a:schemeClr>
              </a:solidFill>
            </a:rPr>
            <a:t>– Phạm vi: rộng</a:t>
          </a:r>
        </a:p>
        <a:p>
          <a:pPr marL="171450" lvl="1" indent="-171450" algn="l" defTabSz="755650">
            <a:lnSpc>
              <a:spcPct val="90000"/>
            </a:lnSpc>
            <a:spcBef>
              <a:spcPct val="0"/>
            </a:spcBef>
            <a:spcAft>
              <a:spcPct val="15000"/>
            </a:spcAft>
            <a:buChar char="•"/>
          </a:pPr>
          <a:r>
            <a:rPr lang="en-US" sz="1700" b="0" i="0" kern="1200">
              <a:solidFill>
                <a:schemeClr val="bg2">
                  <a:lumMod val="50000"/>
                </a:schemeClr>
              </a:solidFill>
            </a:rPr>
            <a:t>– Điều </a:t>
          </a:r>
          <a:r>
            <a:rPr lang="en-US" sz="1800" b="0" i="0" kern="1200">
              <a:solidFill>
                <a:schemeClr val="bg2">
                  <a:lumMod val="50000"/>
                </a:schemeClr>
              </a:solidFill>
            </a:rPr>
            <a:t>kiện</a:t>
          </a:r>
          <a:r>
            <a:rPr lang="en-US" sz="1700" b="0" i="0" kern="1200">
              <a:solidFill>
                <a:schemeClr val="bg2">
                  <a:lumMod val="50000"/>
                </a:schemeClr>
              </a:solidFill>
            </a:rPr>
            <a:t> sinh thái: phong phú và đa dạng</a:t>
          </a:r>
        </a:p>
        <a:p>
          <a:pPr marL="171450" lvl="1" indent="-171450" algn="l" defTabSz="755650">
            <a:lnSpc>
              <a:spcPct val="90000"/>
            </a:lnSpc>
            <a:spcBef>
              <a:spcPct val="0"/>
            </a:spcBef>
            <a:spcAft>
              <a:spcPct val="15000"/>
            </a:spcAft>
            <a:buChar char="•"/>
          </a:pPr>
          <a:r>
            <a:rPr lang="en-US" sz="1700" b="0" i="0" kern="1200">
              <a:solidFill>
                <a:schemeClr val="bg2">
                  <a:lumMod val="50000"/>
                </a:schemeClr>
              </a:solidFill>
            </a:rPr>
            <a:t>– Khả năng tồn tại: cao (do mất mắt xích này sẽ có mắt xích khác thay thế)</a:t>
          </a:r>
        </a:p>
      </dsp:txBody>
      <dsp:txXfrm>
        <a:off x="4559890" y="529346"/>
        <a:ext cx="3999867" cy="3546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A06EA-12AE-4A25-B776-DFA06B033526}">
      <dsp:nvSpPr>
        <dsp:cNvPr id="0" name=""/>
        <dsp:cNvSpPr/>
      </dsp:nvSpPr>
      <dsp:spPr>
        <a:xfrm>
          <a:off x="675181" y="2032000"/>
          <a:ext cx="204678" cy="208242"/>
        </a:xfrm>
        <a:custGeom>
          <a:avLst/>
          <a:gdLst/>
          <a:ahLst/>
          <a:cxnLst/>
          <a:rect l="0" t="0" r="0" b="0"/>
          <a:pathLst>
            <a:path>
              <a:moveTo>
                <a:pt x="0" y="0"/>
              </a:moveTo>
              <a:lnTo>
                <a:pt x="102339" y="0"/>
              </a:lnTo>
              <a:lnTo>
                <a:pt x="102339" y="208242"/>
              </a:lnTo>
              <a:lnTo>
                <a:pt x="204678" y="20824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0220" y="2128821"/>
        <a:ext cx="14599" cy="14599"/>
      </dsp:txXfrm>
    </dsp:sp>
    <dsp:sp modelId="{121418A2-3528-4D74-BDF1-3E144343A6A4}">
      <dsp:nvSpPr>
        <dsp:cNvPr id="0" name=""/>
        <dsp:cNvSpPr/>
      </dsp:nvSpPr>
      <dsp:spPr>
        <a:xfrm>
          <a:off x="675181" y="1398519"/>
          <a:ext cx="204678" cy="633480"/>
        </a:xfrm>
        <a:custGeom>
          <a:avLst/>
          <a:gdLst/>
          <a:ahLst/>
          <a:cxnLst/>
          <a:rect l="0" t="0" r="0" b="0"/>
          <a:pathLst>
            <a:path>
              <a:moveTo>
                <a:pt x="0" y="633480"/>
              </a:moveTo>
              <a:lnTo>
                <a:pt x="102339" y="633480"/>
              </a:lnTo>
              <a:lnTo>
                <a:pt x="102339" y="0"/>
              </a:lnTo>
              <a:lnTo>
                <a:pt x="204678"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0877" y="1698616"/>
        <a:ext cx="33286" cy="33286"/>
      </dsp:txXfrm>
    </dsp:sp>
    <dsp:sp modelId="{C9999F7B-80FF-420A-89F8-63AE02E0E589}">
      <dsp:nvSpPr>
        <dsp:cNvPr id="0" name=""/>
        <dsp:cNvSpPr/>
      </dsp:nvSpPr>
      <dsp:spPr>
        <a:xfrm>
          <a:off x="675181" y="556797"/>
          <a:ext cx="204678" cy="1475202"/>
        </a:xfrm>
        <a:custGeom>
          <a:avLst/>
          <a:gdLst/>
          <a:ahLst/>
          <a:cxnLst/>
          <a:rect l="0" t="0" r="0" b="0"/>
          <a:pathLst>
            <a:path>
              <a:moveTo>
                <a:pt x="0" y="1475202"/>
              </a:moveTo>
              <a:lnTo>
                <a:pt x="102339" y="1475202"/>
              </a:lnTo>
              <a:lnTo>
                <a:pt x="102339" y="0"/>
              </a:lnTo>
              <a:lnTo>
                <a:pt x="204678"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0287" y="1257165"/>
        <a:ext cx="74466" cy="74466"/>
      </dsp:txXfrm>
    </dsp:sp>
    <dsp:sp modelId="{551ABD58-1E35-4D65-8818-AA9AB2FAEBE5}">
      <dsp:nvSpPr>
        <dsp:cNvPr id="0" name=""/>
        <dsp:cNvSpPr/>
      </dsp:nvSpPr>
      <dsp:spPr>
        <a:xfrm rot="16200000">
          <a:off x="-1532647" y="1695311"/>
          <a:ext cx="3742279" cy="673377"/>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t>3. Ba dạng tháp sinh thái</a:t>
          </a:r>
        </a:p>
      </dsp:txBody>
      <dsp:txXfrm>
        <a:off x="-1532647" y="1695311"/>
        <a:ext cx="3742279" cy="673377"/>
      </dsp:txXfrm>
    </dsp:sp>
    <dsp:sp modelId="{EEFFEAD4-B9F0-4C8E-B906-E1623E5F7062}">
      <dsp:nvSpPr>
        <dsp:cNvPr id="0" name=""/>
        <dsp:cNvSpPr/>
      </dsp:nvSpPr>
      <dsp:spPr>
        <a:xfrm>
          <a:off x="879859" y="220108"/>
          <a:ext cx="2208679" cy="67337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1. Tháp năng lượng</a:t>
          </a:r>
        </a:p>
      </dsp:txBody>
      <dsp:txXfrm>
        <a:off x="879859" y="220108"/>
        <a:ext cx="2208679" cy="673377"/>
      </dsp:txXfrm>
    </dsp:sp>
    <dsp:sp modelId="{D01387B2-42D1-405E-A317-FE92C5102EEF}">
      <dsp:nvSpPr>
        <dsp:cNvPr id="0" name=""/>
        <dsp:cNvSpPr/>
      </dsp:nvSpPr>
      <dsp:spPr>
        <a:xfrm>
          <a:off x="879859" y="1061830"/>
          <a:ext cx="2208679" cy="67337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2. Tháp khối lượng</a:t>
          </a:r>
        </a:p>
      </dsp:txBody>
      <dsp:txXfrm>
        <a:off x="879859" y="1061830"/>
        <a:ext cx="2208679" cy="673377"/>
      </dsp:txXfrm>
    </dsp:sp>
    <dsp:sp modelId="{E1A3C6BE-D73D-4A51-A692-3D7046B215B0}">
      <dsp:nvSpPr>
        <dsp:cNvPr id="0" name=""/>
        <dsp:cNvSpPr/>
      </dsp:nvSpPr>
      <dsp:spPr>
        <a:xfrm>
          <a:off x="879859" y="1903553"/>
          <a:ext cx="2208679" cy="67337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3. Tháp số lượng</a:t>
          </a:r>
        </a:p>
      </dsp:txBody>
      <dsp:txXfrm>
        <a:off x="879859" y="1903553"/>
        <a:ext cx="2208679" cy="6733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C18FC-390D-4121-BAD7-A65C0FD607B7}">
      <dsp:nvSpPr>
        <dsp:cNvPr id="0" name=""/>
        <dsp:cNvSpPr/>
      </dsp:nvSpPr>
      <dsp:spPr>
        <a:xfrm>
          <a:off x="4015071" y="173928"/>
          <a:ext cx="1530726" cy="153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2">
                  <a:lumMod val="50000"/>
                </a:schemeClr>
              </a:solidFill>
            </a:rPr>
            <a:t>Bước 2. Quan sát, ghi chéo các thành phần vô sinh của HST.</a:t>
          </a:r>
        </a:p>
      </dsp:txBody>
      <dsp:txXfrm>
        <a:off x="4015071" y="173928"/>
        <a:ext cx="1530726" cy="1530726"/>
      </dsp:txXfrm>
    </dsp:sp>
    <dsp:sp modelId="{506316F7-E1AE-4966-B0EB-E3E2D6491E34}">
      <dsp:nvSpPr>
        <dsp:cNvPr id="0" name=""/>
        <dsp:cNvSpPr/>
      </dsp:nvSpPr>
      <dsp:spPr>
        <a:xfrm>
          <a:off x="1832808" y="-170943"/>
          <a:ext cx="3621097" cy="3621097"/>
        </a:xfrm>
        <a:prstGeom prst="circularArrow">
          <a:avLst>
            <a:gd name="adj1" fmla="val 8243"/>
            <a:gd name="adj2" fmla="val 575662"/>
            <a:gd name="adj3" fmla="val 3131273"/>
            <a:gd name="adj4" fmla="val 151586"/>
            <a:gd name="adj5" fmla="val 9617"/>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383035A-725F-46CD-B7DD-4F2BADB2E52B}">
      <dsp:nvSpPr>
        <dsp:cNvPr id="0" name=""/>
        <dsp:cNvSpPr/>
      </dsp:nvSpPr>
      <dsp:spPr>
        <a:xfrm>
          <a:off x="2316718" y="2531864"/>
          <a:ext cx="1911295" cy="153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2">
                  <a:lumMod val="50000"/>
                </a:schemeClr>
              </a:solidFill>
            </a:rPr>
            <a:t>Bước 3. Quan sát, ghi chéo các thành phần hữu sinh của HST.</a:t>
          </a:r>
        </a:p>
      </dsp:txBody>
      <dsp:txXfrm>
        <a:off x="2316718" y="2531864"/>
        <a:ext cx="1911295" cy="1530726"/>
      </dsp:txXfrm>
    </dsp:sp>
    <dsp:sp modelId="{BEA4FA92-469A-4F49-836B-AFEC08E2A9E4}">
      <dsp:nvSpPr>
        <dsp:cNvPr id="0" name=""/>
        <dsp:cNvSpPr/>
      </dsp:nvSpPr>
      <dsp:spPr>
        <a:xfrm>
          <a:off x="945715" y="-179721"/>
          <a:ext cx="3621097" cy="3621097"/>
        </a:xfrm>
        <a:prstGeom prst="circularArrow">
          <a:avLst>
            <a:gd name="adj1" fmla="val 8243"/>
            <a:gd name="adj2" fmla="val 575662"/>
            <a:gd name="adj3" fmla="val 9743008"/>
            <a:gd name="adj4" fmla="val 6979919"/>
            <a:gd name="adj5" fmla="val 9617"/>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D38DFAD-017D-4E11-9A7F-532774FBEDAA}">
      <dsp:nvSpPr>
        <dsp:cNvPr id="0" name=""/>
        <dsp:cNvSpPr/>
      </dsp:nvSpPr>
      <dsp:spPr>
        <a:xfrm>
          <a:off x="905793" y="293488"/>
          <a:ext cx="1530726" cy="153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vi-VN" sz="1800" b="1" kern="1200">
              <a:solidFill>
                <a:schemeClr val="bg2">
                  <a:lumMod val="50000"/>
                </a:schemeClr>
              </a:solidFill>
            </a:rPr>
            <a:t>Bướ</a:t>
          </a:r>
          <a:r>
            <a:rPr lang="en-US" sz="1800" b="1" kern="1200">
              <a:solidFill>
                <a:schemeClr val="bg2">
                  <a:lumMod val="50000"/>
                </a:schemeClr>
              </a:solidFill>
            </a:rPr>
            <a:t>c 1. Xác định HST tiến hành điều tra thuộc kiểu HST nào?</a:t>
          </a:r>
        </a:p>
      </dsp:txBody>
      <dsp:txXfrm>
        <a:off x="905793" y="293488"/>
        <a:ext cx="1530726" cy="1530726"/>
      </dsp:txXfrm>
    </dsp:sp>
    <dsp:sp modelId="{FF665908-F996-4410-9CCB-B956E8BD165C}">
      <dsp:nvSpPr>
        <dsp:cNvPr id="0" name=""/>
        <dsp:cNvSpPr/>
      </dsp:nvSpPr>
      <dsp:spPr>
        <a:xfrm>
          <a:off x="1421877" y="-310995"/>
          <a:ext cx="3621097" cy="3621097"/>
        </a:xfrm>
        <a:prstGeom prst="circularArrow">
          <a:avLst>
            <a:gd name="adj1" fmla="val 8243"/>
            <a:gd name="adj2" fmla="val 575662"/>
            <a:gd name="adj3" fmla="val 17529525"/>
            <a:gd name="adj4" fmla="val 14051466"/>
            <a:gd name="adj5" fmla="val 9617"/>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1621753f2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1621753f2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848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621753f28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1621753f28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11621753f28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5" name="Google Shape;1095;g11621753f28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1598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621753f28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1621753f28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3887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1621753f28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1621753f28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621753f28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1621753f28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007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1621753f28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11621753f28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1629f8e370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1629f8e370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1621753f2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1621753f2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1621753f2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1621753f2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1621753f2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1621753f2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6322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621753f28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1621753f28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179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621753f28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1621753f28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6927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1629f8e370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1629f8e370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3497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621753f28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1621753f28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4406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1621753f28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1621753f28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7230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1621753f2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1621753f2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381249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l="47" r="5318"/>
          <a:stretch/>
        </p:blipFill>
        <p:spPr>
          <a:xfrm>
            <a:off x="5386175" y="1372300"/>
            <a:ext cx="3757824" cy="4003850"/>
          </a:xfrm>
          <a:prstGeom prst="rect">
            <a:avLst/>
          </a:prstGeom>
          <a:noFill/>
          <a:ln>
            <a:noFill/>
          </a:ln>
        </p:spPr>
      </p:pic>
      <p:pic>
        <p:nvPicPr>
          <p:cNvPr id="10" name="Google Shape;10;p2"/>
          <p:cNvPicPr preferRelativeResize="0"/>
          <p:nvPr/>
        </p:nvPicPr>
        <p:blipFill rotWithShape="1">
          <a:blip r:embed="rId3">
            <a:alphaModFix/>
          </a:blip>
          <a:srcRect l="3222" b="44867"/>
          <a:stretch/>
        </p:blipFill>
        <p:spPr>
          <a:xfrm>
            <a:off x="0" y="3774175"/>
            <a:ext cx="8849101" cy="1722600"/>
          </a:xfrm>
          <a:prstGeom prst="rect">
            <a:avLst/>
          </a:prstGeom>
          <a:noFill/>
          <a:ln>
            <a:noFill/>
          </a:ln>
        </p:spPr>
      </p:pic>
      <p:pic>
        <p:nvPicPr>
          <p:cNvPr id="11" name="Google Shape;11;p2"/>
          <p:cNvPicPr preferRelativeResize="0"/>
          <p:nvPr/>
        </p:nvPicPr>
        <p:blipFill rotWithShape="1">
          <a:blip r:embed="rId4">
            <a:alphaModFix/>
          </a:blip>
          <a:srcRect l="5722"/>
          <a:stretch/>
        </p:blipFill>
        <p:spPr>
          <a:xfrm>
            <a:off x="0" y="2971175"/>
            <a:ext cx="8620502" cy="1397875"/>
          </a:xfrm>
          <a:prstGeom prst="rect">
            <a:avLst/>
          </a:prstGeom>
          <a:noFill/>
          <a:ln>
            <a:noFill/>
          </a:ln>
        </p:spPr>
      </p:pic>
      <p:pic>
        <p:nvPicPr>
          <p:cNvPr id="12" name="Google Shape;12;p2"/>
          <p:cNvPicPr preferRelativeResize="0"/>
          <p:nvPr/>
        </p:nvPicPr>
        <p:blipFill rotWithShape="1">
          <a:blip r:embed="rId5">
            <a:alphaModFix/>
          </a:blip>
          <a:srcRect l="23704"/>
          <a:stretch/>
        </p:blipFill>
        <p:spPr>
          <a:xfrm>
            <a:off x="0" y="1492925"/>
            <a:ext cx="4120050" cy="4003850"/>
          </a:xfrm>
          <a:prstGeom prst="rect">
            <a:avLst/>
          </a:prstGeom>
          <a:noFill/>
          <a:ln>
            <a:noFill/>
          </a:ln>
        </p:spPr>
      </p:pic>
      <p:sp>
        <p:nvSpPr>
          <p:cNvPr id="13" name="Google Shape;13;p2"/>
          <p:cNvSpPr txBox="1">
            <a:spLocks noGrp="1"/>
          </p:cNvSpPr>
          <p:nvPr>
            <p:ph type="ctrTitle"/>
          </p:nvPr>
        </p:nvSpPr>
        <p:spPr>
          <a:xfrm>
            <a:off x="1786625" y="678500"/>
            <a:ext cx="55710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48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4" name="Google Shape;14;p2"/>
          <p:cNvSpPr txBox="1">
            <a:spLocks noGrp="1"/>
          </p:cNvSpPr>
          <p:nvPr>
            <p:ph type="subTitle" idx="1"/>
          </p:nvPr>
        </p:nvSpPr>
        <p:spPr>
          <a:xfrm>
            <a:off x="2392500" y="3711475"/>
            <a:ext cx="43590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5" name="Google Shape;15;p2"/>
          <p:cNvPicPr preferRelativeResize="0"/>
          <p:nvPr/>
        </p:nvPicPr>
        <p:blipFill rotWithShape="1">
          <a:blip r:embed="rId6">
            <a:alphaModFix/>
          </a:blip>
          <a:srcRect r="18173" b="39682"/>
          <a:stretch/>
        </p:blipFill>
        <p:spPr>
          <a:xfrm>
            <a:off x="5181425" y="2394300"/>
            <a:ext cx="3998575" cy="3102475"/>
          </a:xfrm>
          <a:prstGeom prst="rect">
            <a:avLst/>
          </a:prstGeom>
          <a:noFill/>
          <a:ln>
            <a:noFill/>
          </a:ln>
        </p:spPr>
      </p:pic>
      <p:pic>
        <p:nvPicPr>
          <p:cNvPr id="16" name="Google Shape;16;p2"/>
          <p:cNvPicPr preferRelativeResize="0"/>
          <p:nvPr/>
        </p:nvPicPr>
        <p:blipFill>
          <a:blip r:embed="rId7">
            <a:alphaModFix/>
          </a:blip>
          <a:stretch>
            <a:fillRect/>
          </a:stretch>
        </p:blipFill>
        <p:spPr>
          <a:xfrm>
            <a:off x="-5" y="2107875"/>
            <a:ext cx="2168876" cy="3124450"/>
          </a:xfrm>
          <a:prstGeom prst="rect">
            <a:avLst/>
          </a:prstGeom>
          <a:noFill/>
          <a:ln>
            <a:noFill/>
          </a:ln>
        </p:spPr>
      </p:pic>
      <p:pic>
        <p:nvPicPr>
          <p:cNvPr id="17" name="Google Shape;17;p2"/>
          <p:cNvPicPr preferRelativeResize="0"/>
          <p:nvPr/>
        </p:nvPicPr>
        <p:blipFill>
          <a:blip r:embed="rId8">
            <a:alphaModFix/>
          </a:blip>
          <a:stretch>
            <a:fillRect/>
          </a:stretch>
        </p:blipFill>
        <p:spPr>
          <a:xfrm>
            <a:off x="1709750" y="4053775"/>
            <a:ext cx="589825" cy="1262625"/>
          </a:xfrm>
          <a:prstGeom prst="rect">
            <a:avLst/>
          </a:prstGeom>
          <a:noFill/>
          <a:ln>
            <a:noFill/>
          </a:ln>
        </p:spPr>
      </p:pic>
      <p:pic>
        <p:nvPicPr>
          <p:cNvPr id="18" name="Google Shape;18;p2"/>
          <p:cNvPicPr preferRelativeResize="0"/>
          <p:nvPr/>
        </p:nvPicPr>
        <p:blipFill>
          <a:blip r:embed="rId9">
            <a:alphaModFix/>
          </a:blip>
          <a:stretch>
            <a:fillRect/>
          </a:stretch>
        </p:blipFill>
        <p:spPr>
          <a:xfrm>
            <a:off x="213250" y="1985300"/>
            <a:ext cx="501850" cy="1052250"/>
          </a:xfrm>
          <a:prstGeom prst="rect">
            <a:avLst/>
          </a:prstGeom>
          <a:noFill/>
          <a:ln>
            <a:noFill/>
          </a:ln>
        </p:spPr>
      </p:pic>
      <p:pic>
        <p:nvPicPr>
          <p:cNvPr id="19" name="Google Shape;19;p2"/>
          <p:cNvPicPr preferRelativeResize="0"/>
          <p:nvPr/>
        </p:nvPicPr>
        <p:blipFill>
          <a:blip r:embed="rId10">
            <a:alphaModFix/>
          </a:blip>
          <a:stretch>
            <a:fillRect/>
          </a:stretch>
        </p:blipFill>
        <p:spPr>
          <a:xfrm>
            <a:off x="1709750" y="3362279"/>
            <a:ext cx="589825" cy="75868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135"/>
        <p:cNvGrpSpPr/>
        <p:nvPr/>
      </p:nvGrpSpPr>
      <p:grpSpPr>
        <a:xfrm>
          <a:off x="0" y="0"/>
          <a:ext cx="0" cy="0"/>
          <a:chOff x="0" y="0"/>
          <a:chExt cx="0" cy="0"/>
        </a:xfrm>
      </p:grpSpPr>
      <p:sp>
        <p:nvSpPr>
          <p:cNvPr id="136" name="Google Shape;136;p17"/>
          <p:cNvSpPr txBox="1">
            <a:spLocks noGrp="1"/>
          </p:cNvSpPr>
          <p:nvPr>
            <p:ph type="subTitle" idx="1"/>
          </p:nvPr>
        </p:nvSpPr>
        <p:spPr>
          <a:xfrm>
            <a:off x="5211100" y="3254300"/>
            <a:ext cx="2907600" cy="103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7"/>
          <p:cNvSpPr txBox="1">
            <a:spLocks noGrp="1"/>
          </p:cNvSpPr>
          <p:nvPr>
            <p:ph type="title"/>
          </p:nvPr>
        </p:nvSpPr>
        <p:spPr>
          <a:xfrm>
            <a:off x="5211100" y="2681600"/>
            <a:ext cx="32178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6">
  <p:cSld name="CUSTOM_1_1_1_1_1_1">
    <p:spTree>
      <p:nvGrpSpPr>
        <p:cNvPr id="1" name="Shape 184"/>
        <p:cNvGrpSpPr/>
        <p:nvPr/>
      </p:nvGrpSpPr>
      <p:grpSpPr>
        <a:xfrm>
          <a:off x="0" y="0"/>
          <a:ext cx="0" cy="0"/>
          <a:chOff x="0" y="0"/>
          <a:chExt cx="0" cy="0"/>
        </a:xfrm>
      </p:grpSpPr>
      <p:sp>
        <p:nvSpPr>
          <p:cNvPr id="185" name="Google Shape;185;p24"/>
          <p:cNvSpPr txBox="1">
            <a:spLocks noGrp="1"/>
          </p:cNvSpPr>
          <p:nvPr>
            <p:ph type="title"/>
          </p:nvPr>
        </p:nvSpPr>
        <p:spPr>
          <a:xfrm>
            <a:off x="715100" y="1111525"/>
            <a:ext cx="4994400" cy="840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7200"/>
              <a:buNone/>
              <a:defRPr sz="4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6" name="Google Shape;186;p24"/>
          <p:cNvSpPr txBox="1">
            <a:spLocks noGrp="1"/>
          </p:cNvSpPr>
          <p:nvPr>
            <p:ph type="subTitle" idx="1"/>
          </p:nvPr>
        </p:nvSpPr>
        <p:spPr>
          <a:xfrm>
            <a:off x="715100" y="2040425"/>
            <a:ext cx="4505100" cy="146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87" name="Google Shape;187;p24"/>
          <p:cNvPicPr preferRelativeResize="0"/>
          <p:nvPr/>
        </p:nvPicPr>
        <p:blipFill rotWithShape="1">
          <a:blip r:embed="rId2">
            <a:alphaModFix/>
          </a:blip>
          <a:srcRect l="3754" t="2125" r="5772" b="67120"/>
          <a:stretch/>
        </p:blipFill>
        <p:spPr>
          <a:xfrm flipH="1">
            <a:off x="0" y="3590925"/>
            <a:ext cx="9143999" cy="1552574"/>
          </a:xfrm>
          <a:prstGeom prst="rect">
            <a:avLst/>
          </a:prstGeom>
          <a:noFill/>
          <a:ln>
            <a:noFill/>
          </a:ln>
        </p:spPr>
      </p:pic>
      <p:pic>
        <p:nvPicPr>
          <p:cNvPr id="188" name="Google Shape;188;p24"/>
          <p:cNvPicPr preferRelativeResize="0"/>
          <p:nvPr/>
        </p:nvPicPr>
        <p:blipFill>
          <a:blip r:embed="rId3">
            <a:alphaModFix/>
          </a:blip>
          <a:stretch>
            <a:fillRect/>
          </a:stretch>
        </p:blipFill>
        <p:spPr>
          <a:xfrm>
            <a:off x="-990654" y="349425"/>
            <a:ext cx="3516499" cy="495975"/>
          </a:xfrm>
          <a:prstGeom prst="rect">
            <a:avLst/>
          </a:prstGeom>
          <a:noFill/>
          <a:ln>
            <a:noFill/>
          </a:ln>
        </p:spPr>
      </p:pic>
      <p:pic>
        <p:nvPicPr>
          <p:cNvPr id="189" name="Google Shape;189;p24"/>
          <p:cNvPicPr preferRelativeResize="0"/>
          <p:nvPr/>
        </p:nvPicPr>
        <p:blipFill>
          <a:blip r:embed="rId4">
            <a:alphaModFix/>
          </a:blip>
          <a:stretch>
            <a:fillRect/>
          </a:stretch>
        </p:blipFill>
        <p:spPr>
          <a:xfrm>
            <a:off x="8071976" y="1813720"/>
            <a:ext cx="2386524" cy="3029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207"/>
        <p:cNvGrpSpPr/>
        <p:nvPr/>
      </p:nvGrpSpPr>
      <p:grpSpPr>
        <a:xfrm>
          <a:off x="0" y="0"/>
          <a:ext cx="0" cy="0"/>
          <a:chOff x="0" y="0"/>
          <a:chExt cx="0" cy="0"/>
        </a:xfrm>
      </p:grpSpPr>
      <p:sp>
        <p:nvSpPr>
          <p:cNvPr id="208" name="Google Shape;208;p27"/>
          <p:cNvSpPr txBox="1">
            <a:spLocks noGrp="1"/>
          </p:cNvSpPr>
          <p:nvPr>
            <p:ph type="subTitle" idx="1"/>
          </p:nvPr>
        </p:nvSpPr>
        <p:spPr>
          <a:xfrm>
            <a:off x="793750" y="2000325"/>
            <a:ext cx="2223300" cy="572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a:solidFill>
                  <a:schemeClr val="dk1"/>
                </a:solidFill>
                <a:latin typeface="Reggae One"/>
                <a:ea typeface="Reggae One"/>
                <a:cs typeface="Reggae One"/>
                <a:sym typeface="Reggae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9" name="Google Shape;209;p27"/>
          <p:cNvSpPr txBox="1">
            <a:spLocks noGrp="1"/>
          </p:cNvSpPr>
          <p:nvPr>
            <p:ph type="subTitle" idx="2"/>
          </p:nvPr>
        </p:nvSpPr>
        <p:spPr>
          <a:xfrm>
            <a:off x="793750" y="2496830"/>
            <a:ext cx="2223300" cy="81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 name="Google Shape;210;p27"/>
          <p:cNvSpPr txBox="1">
            <a:spLocks noGrp="1"/>
          </p:cNvSpPr>
          <p:nvPr>
            <p:ph type="subTitle" idx="3"/>
          </p:nvPr>
        </p:nvSpPr>
        <p:spPr>
          <a:xfrm>
            <a:off x="3460350" y="2806330"/>
            <a:ext cx="2223300" cy="81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1" name="Google Shape;211;p27"/>
          <p:cNvSpPr txBox="1">
            <a:spLocks noGrp="1"/>
          </p:cNvSpPr>
          <p:nvPr>
            <p:ph type="subTitle" idx="4"/>
          </p:nvPr>
        </p:nvSpPr>
        <p:spPr>
          <a:xfrm>
            <a:off x="6126950" y="2496830"/>
            <a:ext cx="2223300" cy="81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2" name="Google Shape;212;p27"/>
          <p:cNvSpPr txBox="1">
            <a:spLocks noGrp="1"/>
          </p:cNvSpPr>
          <p:nvPr>
            <p:ph type="title"/>
          </p:nvPr>
        </p:nvSpPr>
        <p:spPr>
          <a:xfrm>
            <a:off x="872400" y="5974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3" name="Google Shape;213;p27"/>
          <p:cNvSpPr txBox="1">
            <a:spLocks noGrp="1"/>
          </p:cNvSpPr>
          <p:nvPr>
            <p:ph type="subTitle" idx="5"/>
          </p:nvPr>
        </p:nvSpPr>
        <p:spPr>
          <a:xfrm>
            <a:off x="3460350" y="2309825"/>
            <a:ext cx="2223300" cy="572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a:solidFill>
                  <a:schemeClr val="dk1"/>
                </a:solidFill>
                <a:latin typeface="Reggae One"/>
                <a:ea typeface="Reggae One"/>
                <a:cs typeface="Reggae One"/>
                <a:sym typeface="Reggae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14" name="Google Shape;214;p27"/>
          <p:cNvSpPr txBox="1">
            <a:spLocks noGrp="1"/>
          </p:cNvSpPr>
          <p:nvPr>
            <p:ph type="subTitle" idx="6"/>
          </p:nvPr>
        </p:nvSpPr>
        <p:spPr>
          <a:xfrm>
            <a:off x="6126950" y="2000325"/>
            <a:ext cx="2223300" cy="572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a:solidFill>
                  <a:schemeClr val="dk1"/>
                </a:solidFill>
                <a:latin typeface="Reggae One"/>
                <a:ea typeface="Reggae One"/>
                <a:cs typeface="Reggae One"/>
                <a:sym typeface="Reggae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pic>
        <p:nvPicPr>
          <p:cNvPr id="215" name="Google Shape;215;p27"/>
          <p:cNvPicPr preferRelativeResize="0"/>
          <p:nvPr/>
        </p:nvPicPr>
        <p:blipFill rotWithShape="1">
          <a:blip r:embed="rId2">
            <a:alphaModFix/>
          </a:blip>
          <a:srcRect l="3754" t="2125" r="5772" b="67120"/>
          <a:stretch/>
        </p:blipFill>
        <p:spPr>
          <a:xfrm>
            <a:off x="0" y="3590925"/>
            <a:ext cx="9143999" cy="1552574"/>
          </a:xfrm>
          <a:prstGeom prst="rect">
            <a:avLst/>
          </a:prstGeom>
          <a:noFill/>
          <a:ln>
            <a:noFill/>
          </a:ln>
        </p:spPr>
      </p:pic>
      <p:pic>
        <p:nvPicPr>
          <p:cNvPr id="216" name="Google Shape;216;p27"/>
          <p:cNvPicPr preferRelativeResize="0"/>
          <p:nvPr/>
        </p:nvPicPr>
        <p:blipFill>
          <a:blip r:embed="rId3">
            <a:alphaModFix/>
          </a:blip>
          <a:stretch>
            <a:fillRect/>
          </a:stretch>
        </p:blipFill>
        <p:spPr>
          <a:xfrm>
            <a:off x="872400" y="3911588"/>
            <a:ext cx="992975" cy="423675"/>
          </a:xfrm>
          <a:prstGeom prst="rect">
            <a:avLst/>
          </a:prstGeom>
          <a:noFill/>
          <a:ln>
            <a:noFill/>
          </a:ln>
        </p:spPr>
      </p:pic>
      <p:pic>
        <p:nvPicPr>
          <p:cNvPr id="217" name="Google Shape;217;p27"/>
          <p:cNvPicPr preferRelativeResize="0"/>
          <p:nvPr/>
        </p:nvPicPr>
        <p:blipFill>
          <a:blip r:embed="rId4">
            <a:alphaModFix/>
          </a:blip>
          <a:stretch>
            <a:fillRect/>
          </a:stretch>
        </p:blipFill>
        <p:spPr>
          <a:xfrm flipH="1">
            <a:off x="62575" y="3304375"/>
            <a:ext cx="867700" cy="1857475"/>
          </a:xfrm>
          <a:prstGeom prst="rect">
            <a:avLst/>
          </a:prstGeom>
          <a:noFill/>
          <a:ln>
            <a:noFill/>
          </a:ln>
        </p:spPr>
      </p:pic>
      <p:pic>
        <p:nvPicPr>
          <p:cNvPr id="218" name="Google Shape;218;p27"/>
          <p:cNvPicPr preferRelativeResize="0"/>
          <p:nvPr/>
        </p:nvPicPr>
        <p:blipFill>
          <a:blip r:embed="rId4">
            <a:alphaModFix/>
          </a:blip>
          <a:stretch>
            <a:fillRect/>
          </a:stretch>
        </p:blipFill>
        <p:spPr>
          <a:xfrm>
            <a:off x="8349100" y="3572563"/>
            <a:ext cx="742425" cy="1589300"/>
          </a:xfrm>
          <a:prstGeom prst="rect">
            <a:avLst/>
          </a:prstGeom>
          <a:noFill/>
          <a:ln>
            <a:noFill/>
          </a:ln>
        </p:spPr>
      </p:pic>
      <p:pic>
        <p:nvPicPr>
          <p:cNvPr id="219" name="Google Shape;219;p27"/>
          <p:cNvPicPr preferRelativeResize="0"/>
          <p:nvPr/>
        </p:nvPicPr>
        <p:blipFill>
          <a:blip r:embed="rId5">
            <a:alphaModFix/>
          </a:blip>
          <a:stretch>
            <a:fillRect/>
          </a:stretch>
        </p:blipFill>
        <p:spPr>
          <a:xfrm>
            <a:off x="-615194" y="597413"/>
            <a:ext cx="2497925" cy="352325"/>
          </a:xfrm>
          <a:prstGeom prst="rect">
            <a:avLst/>
          </a:prstGeom>
          <a:noFill/>
          <a:ln>
            <a:noFill/>
          </a:ln>
        </p:spPr>
      </p:pic>
      <p:pic>
        <p:nvPicPr>
          <p:cNvPr id="220" name="Google Shape;220;p27"/>
          <p:cNvPicPr preferRelativeResize="0"/>
          <p:nvPr/>
        </p:nvPicPr>
        <p:blipFill>
          <a:blip r:embed="rId5">
            <a:alphaModFix/>
          </a:blip>
          <a:stretch>
            <a:fillRect/>
          </a:stretch>
        </p:blipFill>
        <p:spPr>
          <a:xfrm flipH="1">
            <a:off x="7421656" y="128288"/>
            <a:ext cx="2497925" cy="3523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62"/>
        <p:cNvGrpSpPr/>
        <p:nvPr/>
      </p:nvGrpSpPr>
      <p:grpSpPr>
        <a:xfrm>
          <a:off x="0" y="0"/>
          <a:ext cx="0" cy="0"/>
          <a:chOff x="0" y="0"/>
          <a:chExt cx="0" cy="0"/>
        </a:xfrm>
      </p:grpSpPr>
      <p:sp>
        <p:nvSpPr>
          <p:cNvPr id="263" name="Google Shape;263;p31"/>
          <p:cNvSpPr txBox="1">
            <a:spLocks noGrp="1"/>
          </p:cNvSpPr>
          <p:nvPr>
            <p:ph type="title" hasCustomPrompt="1"/>
          </p:nvPr>
        </p:nvSpPr>
        <p:spPr>
          <a:xfrm>
            <a:off x="715100" y="889858"/>
            <a:ext cx="37008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64" name="Google Shape;264;p31"/>
          <p:cNvSpPr txBox="1">
            <a:spLocks noGrp="1"/>
          </p:cNvSpPr>
          <p:nvPr>
            <p:ph type="subTitle" idx="1"/>
          </p:nvPr>
        </p:nvSpPr>
        <p:spPr>
          <a:xfrm>
            <a:off x="715100" y="1641954"/>
            <a:ext cx="37008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5" name="Google Shape;265;p31"/>
          <p:cNvSpPr txBox="1">
            <a:spLocks noGrp="1"/>
          </p:cNvSpPr>
          <p:nvPr>
            <p:ph type="title" idx="2" hasCustomPrompt="1"/>
          </p:nvPr>
        </p:nvSpPr>
        <p:spPr>
          <a:xfrm>
            <a:off x="4728108" y="889850"/>
            <a:ext cx="37008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66" name="Google Shape;266;p31"/>
          <p:cNvSpPr txBox="1">
            <a:spLocks noGrp="1"/>
          </p:cNvSpPr>
          <p:nvPr>
            <p:ph type="subTitle" idx="3"/>
          </p:nvPr>
        </p:nvSpPr>
        <p:spPr>
          <a:xfrm>
            <a:off x="4728108" y="1641946"/>
            <a:ext cx="37008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7" name="Google Shape;267;p31"/>
          <p:cNvSpPr txBox="1">
            <a:spLocks noGrp="1"/>
          </p:cNvSpPr>
          <p:nvPr>
            <p:ph type="title" idx="4" hasCustomPrompt="1"/>
          </p:nvPr>
        </p:nvSpPr>
        <p:spPr>
          <a:xfrm>
            <a:off x="2584200" y="2198398"/>
            <a:ext cx="39756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68" name="Google Shape;268;p31"/>
          <p:cNvSpPr txBox="1">
            <a:spLocks noGrp="1"/>
          </p:cNvSpPr>
          <p:nvPr>
            <p:ph type="subTitle" idx="5"/>
          </p:nvPr>
        </p:nvSpPr>
        <p:spPr>
          <a:xfrm>
            <a:off x="2584200" y="2950500"/>
            <a:ext cx="39756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69" name="Google Shape;269;p31"/>
          <p:cNvPicPr preferRelativeResize="0"/>
          <p:nvPr/>
        </p:nvPicPr>
        <p:blipFill>
          <a:blip r:embed="rId2">
            <a:alphaModFix/>
          </a:blip>
          <a:stretch>
            <a:fillRect/>
          </a:stretch>
        </p:blipFill>
        <p:spPr>
          <a:xfrm>
            <a:off x="-199898" y="2762250"/>
            <a:ext cx="1446376" cy="204000"/>
          </a:xfrm>
          <a:prstGeom prst="rect">
            <a:avLst/>
          </a:prstGeom>
          <a:noFill/>
          <a:ln>
            <a:noFill/>
          </a:ln>
        </p:spPr>
      </p:pic>
      <p:pic>
        <p:nvPicPr>
          <p:cNvPr id="270" name="Google Shape;270;p31"/>
          <p:cNvPicPr preferRelativeResize="0"/>
          <p:nvPr/>
        </p:nvPicPr>
        <p:blipFill>
          <a:blip r:embed="rId3">
            <a:alphaModFix/>
          </a:blip>
          <a:stretch>
            <a:fillRect/>
          </a:stretch>
        </p:blipFill>
        <p:spPr>
          <a:xfrm>
            <a:off x="-1033836" y="2088745"/>
            <a:ext cx="2386524" cy="302900"/>
          </a:xfrm>
          <a:prstGeom prst="rect">
            <a:avLst/>
          </a:prstGeom>
          <a:noFill/>
          <a:ln>
            <a:noFill/>
          </a:ln>
        </p:spPr>
      </p:pic>
      <p:pic>
        <p:nvPicPr>
          <p:cNvPr id="271" name="Google Shape;271;p31"/>
          <p:cNvPicPr preferRelativeResize="0"/>
          <p:nvPr/>
        </p:nvPicPr>
        <p:blipFill>
          <a:blip r:embed="rId3">
            <a:alphaModFix/>
          </a:blip>
          <a:stretch>
            <a:fillRect/>
          </a:stretch>
        </p:blipFill>
        <p:spPr>
          <a:xfrm>
            <a:off x="7733251" y="300345"/>
            <a:ext cx="2386524" cy="302900"/>
          </a:xfrm>
          <a:prstGeom prst="rect">
            <a:avLst/>
          </a:prstGeom>
          <a:noFill/>
          <a:ln>
            <a:noFill/>
          </a:ln>
        </p:spPr>
      </p:pic>
      <p:sp>
        <p:nvSpPr>
          <p:cNvPr id="272" name="Google Shape;272;p31"/>
          <p:cNvSpPr/>
          <p:nvPr/>
        </p:nvSpPr>
        <p:spPr>
          <a:xfrm>
            <a:off x="0" y="3469775"/>
            <a:ext cx="9172900" cy="734825"/>
          </a:xfrm>
          <a:custGeom>
            <a:avLst/>
            <a:gdLst/>
            <a:ahLst/>
            <a:cxnLst/>
            <a:rect l="l" t="t" r="r" b="b"/>
            <a:pathLst>
              <a:path w="366916" h="29393" extrusionOk="0">
                <a:moveTo>
                  <a:pt x="569" y="29393"/>
                </a:moveTo>
                <a:lnTo>
                  <a:pt x="0" y="7051"/>
                </a:lnTo>
                <a:lnTo>
                  <a:pt x="32427" y="2317"/>
                </a:lnTo>
                <a:lnTo>
                  <a:pt x="206238" y="8497"/>
                </a:lnTo>
                <a:lnTo>
                  <a:pt x="366916" y="0"/>
                </a:lnTo>
                <a:lnTo>
                  <a:pt x="365756" y="28754"/>
                </a:lnTo>
                <a:close/>
              </a:path>
            </a:pathLst>
          </a:custGeom>
          <a:solidFill>
            <a:schemeClr val="accent2"/>
          </a:solidFill>
          <a:ln>
            <a:noFill/>
          </a:ln>
        </p:spPr>
      </p:sp>
      <p:pic>
        <p:nvPicPr>
          <p:cNvPr id="273" name="Google Shape;273;p31"/>
          <p:cNvPicPr preferRelativeResize="0"/>
          <p:nvPr/>
        </p:nvPicPr>
        <p:blipFill rotWithShape="1">
          <a:blip r:embed="rId4">
            <a:alphaModFix/>
          </a:blip>
          <a:srcRect l="1840" r="4262" b="39657"/>
          <a:stretch/>
        </p:blipFill>
        <p:spPr>
          <a:xfrm>
            <a:off x="0" y="3545425"/>
            <a:ext cx="9144003" cy="1598075"/>
          </a:xfrm>
          <a:prstGeom prst="rect">
            <a:avLst/>
          </a:prstGeom>
          <a:noFill/>
          <a:ln>
            <a:noFill/>
          </a:ln>
        </p:spPr>
      </p:pic>
      <p:pic>
        <p:nvPicPr>
          <p:cNvPr id="274" name="Google Shape;274;p31"/>
          <p:cNvPicPr preferRelativeResize="0"/>
          <p:nvPr/>
        </p:nvPicPr>
        <p:blipFill>
          <a:blip r:embed="rId5">
            <a:alphaModFix/>
          </a:blip>
          <a:stretch>
            <a:fillRect/>
          </a:stretch>
        </p:blipFill>
        <p:spPr>
          <a:xfrm>
            <a:off x="7520650" y="2762262"/>
            <a:ext cx="1176650" cy="14573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82"/>
        <p:cNvGrpSpPr/>
        <p:nvPr/>
      </p:nvGrpSpPr>
      <p:grpSpPr>
        <a:xfrm>
          <a:off x="0" y="0"/>
          <a:ext cx="0" cy="0"/>
          <a:chOff x="0" y="0"/>
          <a:chExt cx="0" cy="0"/>
        </a:xfrm>
      </p:grpSpPr>
      <p:pic>
        <p:nvPicPr>
          <p:cNvPr id="283" name="Google Shape;283;p33"/>
          <p:cNvPicPr preferRelativeResize="0"/>
          <p:nvPr/>
        </p:nvPicPr>
        <p:blipFill rotWithShape="1">
          <a:blip r:embed="rId2">
            <a:alphaModFix/>
          </a:blip>
          <a:srcRect l="3754" t="2125" r="5772" b="67120"/>
          <a:stretch/>
        </p:blipFill>
        <p:spPr>
          <a:xfrm flipH="1">
            <a:off x="0" y="3590925"/>
            <a:ext cx="9143999" cy="1552574"/>
          </a:xfrm>
          <a:prstGeom prst="rect">
            <a:avLst/>
          </a:prstGeom>
          <a:noFill/>
          <a:ln>
            <a:noFill/>
          </a:ln>
        </p:spPr>
      </p:pic>
      <p:pic>
        <p:nvPicPr>
          <p:cNvPr id="284" name="Google Shape;284;p33"/>
          <p:cNvPicPr preferRelativeResize="0"/>
          <p:nvPr/>
        </p:nvPicPr>
        <p:blipFill>
          <a:blip r:embed="rId3">
            <a:alphaModFix/>
          </a:blip>
          <a:stretch>
            <a:fillRect/>
          </a:stretch>
        </p:blipFill>
        <p:spPr>
          <a:xfrm flipH="1">
            <a:off x="8003250" y="3907063"/>
            <a:ext cx="992975" cy="423675"/>
          </a:xfrm>
          <a:prstGeom prst="rect">
            <a:avLst/>
          </a:prstGeom>
          <a:noFill/>
          <a:ln>
            <a:noFill/>
          </a:ln>
        </p:spPr>
      </p:pic>
      <p:pic>
        <p:nvPicPr>
          <p:cNvPr id="285" name="Google Shape;285;p33"/>
          <p:cNvPicPr preferRelativeResize="0"/>
          <p:nvPr/>
        </p:nvPicPr>
        <p:blipFill>
          <a:blip r:embed="rId4">
            <a:alphaModFix/>
          </a:blip>
          <a:stretch>
            <a:fillRect/>
          </a:stretch>
        </p:blipFill>
        <p:spPr>
          <a:xfrm>
            <a:off x="-911349" y="260595"/>
            <a:ext cx="2386524" cy="302900"/>
          </a:xfrm>
          <a:prstGeom prst="rect">
            <a:avLst/>
          </a:prstGeom>
          <a:noFill/>
          <a:ln>
            <a:noFill/>
          </a:ln>
        </p:spPr>
      </p:pic>
      <p:pic>
        <p:nvPicPr>
          <p:cNvPr id="286" name="Google Shape;286;p33"/>
          <p:cNvPicPr preferRelativeResize="0"/>
          <p:nvPr/>
        </p:nvPicPr>
        <p:blipFill>
          <a:blip r:embed="rId5">
            <a:alphaModFix/>
          </a:blip>
          <a:stretch>
            <a:fillRect/>
          </a:stretch>
        </p:blipFill>
        <p:spPr>
          <a:xfrm>
            <a:off x="7961798" y="657550"/>
            <a:ext cx="2553667" cy="3601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87"/>
        <p:cNvGrpSpPr/>
        <p:nvPr/>
      </p:nvGrpSpPr>
      <p:grpSpPr>
        <a:xfrm>
          <a:off x="0" y="0"/>
          <a:ext cx="0" cy="0"/>
          <a:chOff x="0" y="0"/>
          <a:chExt cx="0" cy="0"/>
        </a:xfrm>
      </p:grpSpPr>
      <p:pic>
        <p:nvPicPr>
          <p:cNvPr id="288" name="Google Shape;288;p34"/>
          <p:cNvPicPr preferRelativeResize="0"/>
          <p:nvPr/>
        </p:nvPicPr>
        <p:blipFill rotWithShape="1">
          <a:blip r:embed="rId2">
            <a:alphaModFix/>
          </a:blip>
          <a:srcRect r="19935" b="63875"/>
          <a:stretch/>
        </p:blipFill>
        <p:spPr>
          <a:xfrm>
            <a:off x="1507800" y="4014825"/>
            <a:ext cx="7636200" cy="1128675"/>
          </a:xfrm>
          <a:prstGeom prst="rect">
            <a:avLst/>
          </a:prstGeom>
          <a:noFill/>
          <a:ln>
            <a:noFill/>
          </a:ln>
        </p:spPr>
      </p:pic>
      <p:pic>
        <p:nvPicPr>
          <p:cNvPr id="289" name="Google Shape;289;p34"/>
          <p:cNvPicPr preferRelativeResize="0"/>
          <p:nvPr/>
        </p:nvPicPr>
        <p:blipFill rotWithShape="1">
          <a:blip r:embed="rId3">
            <a:alphaModFix/>
          </a:blip>
          <a:srcRect l="27756" b="10754"/>
          <a:stretch/>
        </p:blipFill>
        <p:spPr>
          <a:xfrm>
            <a:off x="0" y="1570175"/>
            <a:ext cx="3901174" cy="3573324"/>
          </a:xfrm>
          <a:prstGeom prst="rect">
            <a:avLst/>
          </a:prstGeom>
          <a:noFill/>
          <a:ln>
            <a:noFill/>
          </a:ln>
        </p:spPr>
      </p:pic>
      <p:pic>
        <p:nvPicPr>
          <p:cNvPr id="290" name="Google Shape;290;p34"/>
          <p:cNvPicPr preferRelativeResize="0"/>
          <p:nvPr/>
        </p:nvPicPr>
        <p:blipFill>
          <a:blip r:embed="rId4">
            <a:alphaModFix/>
          </a:blip>
          <a:stretch>
            <a:fillRect/>
          </a:stretch>
        </p:blipFill>
        <p:spPr>
          <a:xfrm>
            <a:off x="123250" y="3936775"/>
            <a:ext cx="1040625" cy="1288850"/>
          </a:xfrm>
          <a:prstGeom prst="rect">
            <a:avLst/>
          </a:prstGeom>
          <a:noFill/>
          <a:ln>
            <a:noFill/>
          </a:ln>
        </p:spPr>
      </p:pic>
      <p:pic>
        <p:nvPicPr>
          <p:cNvPr id="291" name="Google Shape;291;p34"/>
          <p:cNvPicPr preferRelativeResize="0"/>
          <p:nvPr/>
        </p:nvPicPr>
        <p:blipFill>
          <a:blip r:embed="rId5">
            <a:alphaModFix/>
          </a:blip>
          <a:stretch>
            <a:fillRect/>
          </a:stretch>
        </p:blipFill>
        <p:spPr>
          <a:xfrm>
            <a:off x="-2264150" y="1563739"/>
            <a:ext cx="3279752" cy="416275"/>
          </a:xfrm>
          <a:prstGeom prst="rect">
            <a:avLst/>
          </a:prstGeom>
          <a:noFill/>
          <a:ln>
            <a:noFill/>
          </a:ln>
        </p:spPr>
      </p:pic>
      <p:pic>
        <p:nvPicPr>
          <p:cNvPr id="292" name="Google Shape;292;p34"/>
          <p:cNvPicPr preferRelativeResize="0"/>
          <p:nvPr/>
        </p:nvPicPr>
        <p:blipFill>
          <a:blip r:embed="rId6">
            <a:alphaModFix/>
          </a:blip>
          <a:stretch>
            <a:fillRect/>
          </a:stretch>
        </p:blipFill>
        <p:spPr>
          <a:xfrm>
            <a:off x="7644948" y="214050"/>
            <a:ext cx="2511550" cy="354225"/>
          </a:xfrm>
          <a:prstGeom prst="rect">
            <a:avLst/>
          </a:prstGeom>
          <a:noFill/>
          <a:ln>
            <a:noFill/>
          </a:ln>
        </p:spPr>
      </p:pic>
      <p:pic>
        <p:nvPicPr>
          <p:cNvPr id="293" name="Google Shape;293;p34"/>
          <p:cNvPicPr preferRelativeResize="0"/>
          <p:nvPr/>
        </p:nvPicPr>
        <p:blipFill>
          <a:blip r:embed="rId7">
            <a:alphaModFix/>
          </a:blip>
          <a:stretch>
            <a:fillRect/>
          </a:stretch>
        </p:blipFill>
        <p:spPr>
          <a:xfrm rot="-8254457">
            <a:off x="108224" y="-125719"/>
            <a:ext cx="1478281" cy="123984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2479363" y="1130650"/>
            <a:ext cx="4130100" cy="841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title" idx="2" hasCustomPrompt="1"/>
          </p:nvPr>
        </p:nvSpPr>
        <p:spPr>
          <a:xfrm>
            <a:off x="715088" y="1130650"/>
            <a:ext cx="15963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8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 name="Google Shape;23;p3"/>
          <p:cNvSpPr txBox="1">
            <a:spLocks noGrp="1"/>
          </p:cNvSpPr>
          <p:nvPr>
            <p:ph type="subTitle" idx="1"/>
          </p:nvPr>
        </p:nvSpPr>
        <p:spPr>
          <a:xfrm>
            <a:off x="2479363" y="1972450"/>
            <a:ext cx="4360200" cy="44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pic>
        <p:nvPicPr>
          <p:cNvPr id="25" name="Google Shape;25;p4"/>
          <p:cNvPicPr preferRelativeResize="0"/>
          <p:nvPr/>
        </p:nvPicPr>
        <p:blipFill rotWithShape="1">
          <a:blip r:embed="rId2">
            <a:alphaModFix/>
          </a:blip>
          <a:srcRect l="8759" b="6515"/>
          <a:stretch/>
        </p:blipFill>
        <p:spPr>
          <a:xfrm flipH="1">
            <a:off x="8193371" y="2017275"/>
            <a:ext cx="957274" cy="1911799"/>
          </a:xfrm>
          <a:prstGeom prst="rect">
            <a:avLst/>
          </a:prstGeom>
          <a:noFill/>
          <a:ln>
            <a:noFill/>
          </a:ln>
        </p:spPr>
      </p:pic>
      <p:sp>
        <p:nvSpPr>
          <p:cNvPr id="26" name="Google Shape;26;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 name="Google Shape;27;p4"/>
          <p:cNvSpPr txBox="1">
            <a:spLocks noGrp="1"/>
          </p:cNvSpPr>
          <p:nvPr>
            <p:ph type="body" idx="1"/>
          </p:nvPr>
        </p:nvSpPr>
        <p:spPr>
          <a:xfrm>
            <a:off x="720000" y="1017725"/>
            <a:ext cx="7704000" cy="3551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solidFill>
                  <a:srgbClr val="434343"/>
                </a:solidFill>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
        <p:nvSpPr>
          <p:cNvPr id="28" name="Google Shape;28;p4"/>
          <p:cNvSpPr/>
          <p:nvPr/>
        </p:nvSpPr>
        <p:spPr>
          <a:xfrm>
            <a:off x="-21900" y="4519600"/>
            <a:ext cx="9201150" cy="657225"/>
          </a:xfrm>
          <a:custGeom>
            <a:avLst/>
            <a:gdLst/>
            <a:ahLst/>
            <a:cxnLst/>
            <a:rect l="l" t="t" r="r" b="b"/>
            <a:pathLst>
              <a:path w="368046" h="26289" extrusionOk="0">
                <a:moveTo>
                  <a:pt x="366617" y="26289"/>
                </a:moveTo>
                <a:lnTo>
                  <a:pt x="368046" y="6287"/>
                </a:lnTo>
                <a:lnTo>
                  <a:pt x="341185" y="0"/>
                </a:lnTo>
                <a:lnTo>
                  <a:pt x="86296" y="9430"/>
                </a:lnTo>
                <a:lnTo>
                  <a:pt x="285" y="3568"/>
                </a:lnTo>
                <a:lnTo>
                  <a:pt x="0" y="25650"/>
                </a:lnTo>
                <a:close/>
              </a:path>
            </a:pathLst>
          </a:custGeom>
          <a:solidFill>
            <a:schemeClr val="lt2"/>
          </a:solidFill>
          <a:ln>
            <a:noFill/>
          </a:ln>
        </p:spPr>
      </p:sp>
      <p:pic>
        <p:nvPicPr>
          <p:cNvPr id="29" name="Google Shape;29;p4"/>
          <p:cNvPicPr preferRelativeResize="0"/>
          <p:nvPr/>
        </p:nvPicPr>
        <p:blipFill rotWithShape="1">
          <a:blip r:embed="rId3">
            <a:alphaModFix/>
          </a:blip>
          <a:srcRect l="12929"/>
          <a:stretch/>
        </p:blipFill>
        <p:spPr>
          <a:xfrm flipH="1">
            <a:off x="6949574" y="3392325"/>
            <a:ext cx="2194426" cy="1868724"/>
          </a:xfrm>
          <a:prstGeom prst="rect">
            <a:avLst/>
          </a:prstGeom>
          <a:noFill/>
          <a:ln>
            <a:noFill/>
          </a:ln>
        </p:spPr>
      </p:pic>
      <p:pic>
        <p:nvPicPr>
          <p:cNvPr id="30" name="Google Shape;30;p4"/>
          <p:cNvPicPr preferRelativeResize="0"/>
          <p:nvPr/>
        </p:nvPicPr>
        <p:blipFill>
          <a:blip r:embed="rId4">
            <a:alphaModFix/>
          </a:blip>
          <a:stretch>
            <a:fillRect/>
          </a:stretch>
        </p:blipFill>
        <p:spPr>
          <a:xfrm rot="784230" flipH="1">
            <a:off x="-256891" y="3071213"/>
            <a:ext cx="1317757" cy="1738249"/>
          </a:xfrm>
          <a:prstGeom prst="rect">
            <a:avLst/>
          </a:prstGeom>
          <a:noFill/>
          <a:ln>
            <a:noFill/>
          </a:ln>
        </p:spPr>
      </p:pic>
      <p:pic>
        <p:nvPicPr>
          <p:cNvPr id="31" name="Google Shape;31;p4"/>
          <p:cNvPicPr preferRelativeResize="0"/>
          <p:nvPr/>
        </p:nvPicPr>
        <p:blipFill>
          <a:blip r:embed="rId5">
            <a:alphaModFix/>
          </a:blip>
          <a:stretch>
            <a:fillRect/>
          </a:stretch>
        </p:blipFill>
        <p:spPr>
          <a:xfrm>
            <a:off x="-21900" y="4487050"/>
            <a:ext cx="709922" cy="302900"/>
          </a:xfrm>
          <a:prstGeom prst="rect">
            <a:avLst/>
          </a:prstGeom>
          <a:noFill/>
          <a:ln>
            <a:noFill/>
          </a:ln>
        </p:spPr>
      </p:pic>
      <p:pic>
        <p:nvPicPr>
          <p:cNvPr id="32" name="Google Shape;32;p4"/>
          <p:cNvPicPr preferRelativeResize="0"/>
          <p:nvPr/>
        </p:nvPicPr>
        <p:blipFill>
          <a:blip r:embed="rId6">
            <a:alphaModFix/>
          </a:blip>
          <a:stretch>
            <a:fillRect/>
          </a:stretch>
        </p:blipFill>
        <p:spPr>
          <a:xfrm>
            <a:off x="8057726" y="232095"/>
            <a:ext cx="2386524" cy="302900"/>
          </a:xfrm>
          <a:prstGeom prst="rect">
            <a:avLst/>
          </a:prstGeom>
          <a:noFill/>
          <a:ln>
            <a:noFill/>
          </a:ln>
        </p:spPr>
      </p:pic>
      <p:pic>
        <p:nvPicPr>
          <p:cNvPr id="33" name="Google Shape;33;p4"/>
          <p:cNvPicPr preferRelativeResize="0"/>
          <p:nvPr/>
        </p:nvPicPr>
        <p:blipFill>
          <a:blip r:embed="rId7">
            <a:alphaModFix/>
          </a:blip>
          <a:stretch>
            <a:fillRect/>
          </a:stretch>
        </p:blipFill>
        <p:spPr>
          <a:xfrm>
            <a:off x="-242623" y="399275"/>
            <a:ext cx="1446376" cy="204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5"/>
          <p:cNvSpPr txBox="1">
            <a:spLocks noGrp="1"/>
          </p:cNvSpPr>
          <p:nvPr>
            <p:ph type="subTitle" idx="1"/>
          </p:nvPr>
        </p:nvSpPr>
        <p:spPr>
          <a:xfrm>
            <a:off x="1329775" y="2117276"/>
            <a:ext cx="2838000" cy="572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2200">
                <a:solidFill>
                  <a:schemeClr val="dk1"/>
                </a:solidFill>
                <a:latin typeface="Reggae One"/>
                <a:ea typeface="Reggae One"/>
                <a:cs typeface="Reggae One"/>
                <a:sym typeface="Reggae One"/>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6" name="Google Shape;36;p5"/>
          <p:cNvSpPr txBox="1">
            <a:spLocks noGrp="1"/>
          </p:cNvSpPr>
          <p:nvPr>
            <p:ph type="subTitle" idx="2"/>
          </p:nvPr>
        </p:nvSpPr>
        <p:spPr>
          <a:xfrm>
            <a:off x="4976225" y="2105726"/>
            <a:ext cx="28380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a:solidFill>
                  <a:schemeClr val="dk1"/>
                </a:solidFill>
                <a:latin typeface="Reggae One"/>
                <a:ea typeface="Reggae One"/>
                <a:cs typeface="Reggae One"/>
                <a:sym typeface="Reggae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7" name="Google Shape;37;p5"/>
          <p:cNvSpPr txBox="1">
            <a:spLocks noGrp="1"/>
          </p:cNvSpPr>
          <p:nvPr>
            <p:ph type="subTitle" idx="3"/>
          </p:nvPr>
        </p:nvSpPr>
        <p:spPr>
          <a:xfrm>
            <a:off x="1329775" y="2689976"/>
            <a:ext cx="2838000" cy="117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 name="Google Shape;38;p5"/>
          <p:cNvSpPr txBox="1">
            <a:spLocks noGrp="1"/>
          </p:cNvSpPr>
          <p:nvPr>
            <p:ph type="subTitle" idx="4"/>
          </p:nvPr>
        </p:nvSpPr>
        <p:spPr>
          <a:xfrm>
            <a:off x="4976225" y="2678426"/>
            <a:ext cx="2838000" cy="117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 name="Google Shape;39;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40" name="Google Shape;40;p5"/>
          <p:cNvPicPr preferRelativeResize="0"/>
          <p:nvPr/>
        </p:nvPicPr>
        <p:blipFill>
          <a:blip r:embed="rId2">
            <a:alphaModFix/>
          </a:blip>
          <a:stretch>
            <a:fillRect/>
          </a:stretch>
        </p:blipFill>
        <p:spPr>
          <a:xfrm>
            <a:off x="-2264150" y="1563739"/>
            <a:ext cx="3279752" cy="416275"/>
          </a:xfrm>
          <a:prstGeom prst="rect">
            <a:avLst/>
          </a:prstGeom>
          <a:noFill/>
          <a:ln>
            <a:noFill/>
          </a:ln>
        </p:spPr>
      </p:pic>
      <p:pic>
        <p:nvPicPr>
          <p:cNvPr id="41" name="Google Shape;41;p5"/>
          <p:cNvPicPr preferRelativeResize="0"/>
          <p:nvPr/>
        </p:nvPicPr>
        <p:blipFill>
          <a:blip r:embed="rId3">
            <a:alphaModFix/>
          </a:blip>
          <a:stretch>
            <a:fillRect/>
          </a:stretch>
        </p:blipFill>
        <p:spPr>
          <a:xfrm>
            <a:off x="7644948" y="214050"/>
            <a:ext cx="2511550" cy="354225"/>
          </a:xfrm>
          <a:prstGeom prst="rect">
            <a:avLst/>
          </a:prstGeom>
          <a:noFill/>
          <a:ln>
            <a:noFill/>
          </a:ln>
        </p:spPr>
      </p:pic>
      <p:pic>
        <p:nvPicPr>
          <p:cNvPr id="42" name="Google Shape;42;p5"/>
          <p:cNvPicPr preferRelativeResize="0"/>
          <p:nvPr/>
        </p:nvPicPr>
        <p:blipFill>
          <a:blip r:embed="rId4">
            <a:alphaModFix/>
          </a:blip>
          <a:stretch>
            <a:fillRect/>
          </a:stretch>
        </p:blipFill>
        <p:spPr>
          <a:xfrm rot="-8254457">
            <a:off x="108224" y="-125719"/>
            <a:ext cx="1478281" cy="123984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3421000" y="747475"/>
            <a:ext cx="5007900" cy="204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solidFill>
                  <a:schemeClr val="lt1"/>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1"/>
        <p:cNvGrpSpPr/>
        <p:nvPr/>
      </p:nvGrpSpPr>
      <p:grpSpPr>
        <a:xfrm>
          <a:off x="0" y="0"/>
          <a:ext cx="0" cy="0"/>
          <a:chOff x="0" y="0"/>
          <a:chExt cx="0" cy="0"/>
        </a:xfrm>
      </p:grpSpPr>
      <p:sp>
        <p:nvSpPr>
          <p:cNvPr id="82" name="Google Shape;82;p11"/>
          <p:cNvSpPr/>
          <p:nvPr/>
        </p:nvSpPr>
        <p:spPr>
          <a:xfrm>
            <a:off x="-6875" y="944475"/>
            <a:ext cx="9161575" cy="4196875"/>
          </a:xfrm>
          <a:custGeom>
            <a:avLst/>
            <a:gdLst/>
            <a:ahLst/>
            <a:cxnLst/>
            <a:rect l="l" t="t" r="r" b="b"/>
            <a:pathLst>
              <a:path w="366463" h="167875" extrusionOk="0">
                <a:moveTo>
                  <a:pt x="366463" y="167377"/>
                </a:moveTo>
                <a:lnTo>
                  <a:pt x="366463" y="15107"/>
                </a:lnTo>
                <a:lnTo>
                  <a:pt x="115003" y="0"/>
                </a:lnTo>
                <a:lnTo>
                  <a:pt x="32421" y="4834"/>
                </a:lnTo>
                <a:lnTo>
                  <a:pt x="0" y="9257"/>
                </a:lnTo>
                <a:lnTo>
                  <a:pt x="0" y="167875"/>
                </a:lnTo>
                <a:close/>
              </a:path>
            </a:pathLst>
          </a:custGeom>
          <a:solidFill>
            <a:schemeClr val="lt2"/>
          </a:solidFill>
          <a:ln>
            <a:noFill/>
          </a:ln>
        </p:spPr>
      </p:sp>
      <p:sp>
        <p:nvSpPr>
          <p:cNvPr id="83" name="Google Shape;83;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4" name="Google Shape;84;p11"/>
          <p:cNvSpPr txBox="1">
            <a:spLocks noGrp="1"/>
          </p:cNvSpPr>
          <p:nvPr>
            <p:ph type="subTitle" idx="1"/>
          </p:nvPr>
        </p:nvSpPr>
        <p:spPr>
          <a:xfrm>
            <a:off x="1284000" y="3069625"/>
            <a:ext cx="65760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lt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85" name="Google Shape;85;p11"/>
          <p:cNvPicPr preferRelativeResize="0"/>
          <p:nvPr/>
        </p:nvPicPr>
        <p:blipFill rotWithShape="1">
          <a:blip r:embed="rId2">
            <a:alphaModFix/>
          </a:blip>
          <a:srcRect l="3754" t="2125" r="5772" b="67120"/>
          <a:stretch/>
        </p:blipFill>
        <p:spPr>
          <a:xfrm>
            <a:off x="0" y="3590925"/>
            <a:ext cx="9165425" cy="1552574"/>
          </a:xfrm>
          <a:prstGeom prst="rect">
            <a:avLst/>
          </a:prstGeom>
          <a:noFill/>
          <a:ln>
            <a:noFill/>
          </a:ln>
        </p:spPr>
      </p:pic>
      <p:pic>
        <p:nvPicPr>
          <p:cNvPr id="86" name="Google Shape;86;p11"/>
          <p:cNvPicPr preferRelativeResize="0"/>
          <p:nvPr/>
        </p:nvPicPr>
        <p:blipFill rotWithShape="1">
          <a:blip r:embed="rId3">
            <a:alphaModFix/>
          </a:blip>
          <a:srcRect l="8650"/>
          <a:stretch/>
        </p:blipFill>
        <p:spPr>
          <a:xfrm flipH="1">
            <a:off x="5723825" y="48900"/>
            <a:ext cx="5172075" cy="4290975"/>
          </a:xfrm>
          <a:prstGeom prst="rect">
            <a:avLst/>
          </a:prstGeom>
          <a:noFill/>
          <a:ln>
            <a:noFill/>
          </a:ln>
        </p:spPr>
      </p:pic>
      <p:pic>
        <p:nvPicPr>
          <p:cNvPr id="87" name="Google Shape;87;p11"/>
          <p:cNvPicPr preferRelativeResize="0"/>
          <p:nvPr/>
        </p:nvPicPr>
        <p:blipFill>
          <a:blip r:embed="rId4">
            <a:alphaModFix/>
          </a:blip>
          <a:stretch>
            <a:fillRect/>
          </a:stretch>
        </p:blipFill>
        <p:spPr>
          <a:xfrm>
            <a:off x="-271561" y="232095"/>
            <a:ext cx="2386524" cy="302900"/>
          </a:xfrm>
          <a:prstGeom prst="rect">
            <a:avLst/>
          </a:prstGeom>
          <a:noFill/>
          <a:ln>
            <a:noFill/>
          </a:ln>
        </p:spPr>
      </p:pic>
      <p:pic>
        <p:nvPicPr>
          <p:cNvPr id="88" name="Google Shape;88;p11"/>
          <p:cNvPicPr preferRelativeResize="0"/>
          <p:nvPr/>
        </p:nvPicPr>
        <p:blipFill>
          <a:blip r:embed="rId5">
            <a:alphaModFix/>
          </a:blip>
          <a:stretch>
            <a:fillRect/>
          </a:stretch>
        </p:blipFill>
        <p:spPr>
          <a:xfrm>
            <a:off x="-228923" y="676350"/>
            <a:ext cx="1446376" cy="204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16"/>
        <p:cNvGrpSpPr/>
        <p:nvPr/>
      </p:nvGrpSpPr>
      <p:grpSpPr>
        <a:xfrm>
          <a:off x="0" y="0"/>
          <a:ext cx="0" cy="0"/>
          <a:chOff x="0" y="0"/>
          <a:chExt cx="0" cy="0"/>
        </a:xfrm>
      </p:grpSpPr>
      <p:sp>
        <p:nvSpPr>
          <p:cNvPr id="117" name="Google Shape;117;p14"/>
          <p:cNvSpPr txBox="1">
            <a:spLocks noGrp="1"/>
          </p:cNvSpPr>
          <p:nvPr>
            <p:ph type="title"/>
          </p:nvPr>
        </p:nvSpPr>
        <p:spPr>
          <a:xfrm>
            <a:off x="2290025" y="2597200"/>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18" name="Google Shape;118;p14"/>
          <p:cNvSpPr txBox="1">
            <a:spLocks noGrp="1"/>
          </p:cNvSpPr>
          <p:nvPr>
            <p:ph type="subTitle" idx="1"/>
          </p:nvPr>
        </p:nvSpPr>
        <p:spPr>
          <a:xfrm>
            <a:off x="1458125" y="856900"/>
            <a:ext cx="6227700" cy="174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solidFill>
                  <a:schemeClr val="dk1"/>
                </a:solidFill>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pic>
        <p:nvPicPr>
          <p:cNvPr id="119" name="Google Shape;119;p14"/>
          <p:cNvPicPr preferRelativeResize="0"/>
          <p:nvPr/>
        </p:nvPicPr>
        <p:blipFill>
          <a:blip r:embed="rId2">
            <a:alphaModFix/>
          </a:blip>
          <a:stretch>
            <a:fillRect/>
          </a:stretch>
        </p:blipFill>
        <p:spPr>
          <a:xfrm>
            <a:off x="7722901" y="545820"/>
            <a:ext cx="2386524" cy="302900"/>
          </a:xfrm>
          <a:prstGeom prst="rect">
            <a:avLst/>
          </a:prstGeom>
          <a:noFill/>
          <a:ln>
            <a:noFill/>
          </a:ln>
        </p:spPr>
      </p:pic>
      <p:pic>
        <p:nvPicPr>
          <p:cNvPr id="120" name="Google Shape;120;p14"/>
          <p:cNvPicPr preferRelativeResize="0"/>
          <p:nvPr/>
        </p:nvPicPr>
        <p:blipFill>
          <a:blip r:embed="rId3">
            <a:alphaModFix/>
          </a:blip>
          <a:stretch>
            <a:fillRect/>
          </a:stretch>
        </p:blipFill>
        <p:spPr>
          <a:xfrm>
            <a:off x="-1210302" y="494875"/>
            <a:ext cx="2869900" cy="404775"/>
          </a:xfrm>
          <a:prstGeom prst="rect">
            <a:avLst/>
          </a:prstGeom>
          <a:noFill/>
          <a:ln>
            <a:noFill/>
          </a:ln>
        </p:spPr>
      </p:pic>
      <p:pic>
        <p:nvPicPr>
          <p:cNvPr id="121" name="Google Shape;121;p14"/>
          <p:cNvPicPr preferRelativeResize="0"/>
          <p:nvPr/>
        </p:nvPicPr>
        <p:blipFill>
          <a:blip r:embed="rId4">
            <a:alphaModFix/>
          </a:blip>
          <a:stretch>
            <a:fillRect/>
          </a:stretch>
        </p:blipFill>
        <p:spPr>
          <a:xfrm rot="6150748" flipH="1">
            <a:off x="7189985" y="-58156"/>
            <a:ext cx="1414427" cy="1186289"/>
          </a:xfrm>
          <a:prstGeom prst="rect">
            <a:avLst/>
          </a:prstGeom>
          <a:noFill/>
          <a:ln>
            <a:noFill/>
          </a:ln>
        </p:spPr>
      </p:pic>
      <p:pic>
        <p:nvPicPr>
          <p:cNvPr id="122" name="Google Shape;122;p14"/>
          <p:cNvPicPr preferRelativeResize="0"/>
          <p:nvPr/>
        </p:nvPicPr>
        <p:blipFill>
          <a:blip r:embed="rId5">
            <a:alphaModFix/>
          </a:blip>
          <a:stretch>
            <a:fillRect/>
          </a:stretch>
        </p:blipFill>
        <p:spPr>
          <a:xfrm>
            <a:off x="-14" y="1180850"/>
            <a:ext cx="1069675" cy="1334816"/>
          </a:xfrm>
          <a:prstGeom prst="rect">
            <a:avLst/>
          </a:prstGeom>
          <a:noFill/>
          <a:ln>
            <a:noFill/>
          </a:ln>
        </p:spPr>
      </p:pic>
      <p:pic>
        <p:nvPicPr>
          <p:cNvPr id="123" name="Google Shape;123;p14"/>
          <p:cNvPicPr preferRelativeResize="0"/>
          <p:nvPr/>
        </p:nvPicPr>
        <p:blipFill>
          <a:blip r:embed="rId6">
            <a:alphaModFix/>
          </a:blip>
          <a:stretch>
            <a:fillRect/>
          </a:stretch>
        </p:blipFill>
        <p:spPr>
          <a:xfrm rot="10333591">
            <a:off x="491133" y="-420992"/>
            <a:ext cx="1202585" cy="184365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132"/>
        <p:cNvGrpSpPr/>
        <p:nvPr/>
      </p:nvGrpSpPr>
      <p:grpSpPr>
        <a:xfrm>
          <a:off x="0" y="0"/>
          <a:ext cx="0" cy="0"/>
          <a:chOff x="0" y="0"/>
          <a:chExt cx="0" cy="0"/>
        </a:xfrm>
      </p:grpSpPr>
      <p:sp>
        <p:nvSpPr>
          <p:cNvPr id="133" name="Google Shape;133;p16"/>
          <p:cNvSpPr txBox="1">
            <a:spLocks noGrp="1"/>
          </p:cNvSpPr>
          <p:nvPr>
            <p:ph type="subTitle" idx="1"/>
          </p:nvPr>
        </p:nvSpPr>
        <p:spPr>
          <a:xfrm>
            <a:off x="1025300" y="3254300"/>
            <a:ext cx="2907600" cy="1032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 name="Google Shape;134;p16"/>
          <p:cNvSpPr txBox="1">
            <a:spLocks noGrp="1"/>
          </p:cNvSpPr>
          <p:nvPr>
            <p:ph type="title"/>
          </p:nvPr>
        </p:nvSpPr>
        <p:spPr>
          <a:xfrm>
            <a:off x="715100" y="2681600"/>
            <a:ext cx="3217800" cy="572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Reggae One"/>
              <a:buNone/>
              <a:defRPr sz="3500">
                <a:solidFill>
                  <a:schemeClr val="dk1"/>
                </a:solidFill>
                <a:latin typeface="Reggae One"/>
                <a:ea typeface="Reggae One"/>
                <a:cs typeface="Reggae One"/>
                <a:sym typeface="Reggae One"/>
              </a:defRPr>
            </a:lvl1pPr>
            <a:lvl2pPr lvl="1"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2pPr>
            <a:lvl3pPr lvl="2"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3pPr>
            <a:lvl4pPr lvl="3"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4pPr>
            <a:lvl5pPr lvl="4"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5pPr>
            <a:lvl6pPr lvl="5"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6pPr>
            <a:lvl7pPr lvl="6"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7pPr>
            <a:lvl8pPr lvl="7"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8pPr>
            <a:lvl9pPr lvl="8"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7" r:id="rId6"/>
    <p:sldLayoutId id="2147483658" r:id="rId7"/>
    <p:sldLayoutId id="2147483660" r:id="rId8"/>
    <p:sldLayoutId id="2147483662" r:id="rId9"/>
    <p:sldLayoutId id="2147483663" r:id="rId10"/>
    <p:sldLayoutId id="2147483670" r:id="rId11"/>
    <p:sldLayoutId id="2147483673" r:id="rId12"/>
    <p:sldLayoutId id="2147483677" r:id="rId13"/>
    <p:sldLayoutId id="2147483679" r:id="rId14"/>
    <p:sldLayoutId id="2147483680"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7.pn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2.pn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jpe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2.png"/><Relationship Id="rId11" Type="http://schemas.openxmlformats.org/officeDocument/2006/relationships/image" Target="../media/image37.jpe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30.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10.png"/><Relationship Id="rId7" Type="http://schemas.openxmlformats.org/officeDocument/2006/relationships/diagramData" Target="../diagrams/data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1.png"/><Relationship Id="rId11" Type="http://schemas.microsoft.com/office/2007/relationships/diagramDrawing" Target="../diagrams/drawing3.xml"/><Relationship Id="rId5" Type="http://schemas.openxmlformats.org/officeDocument/2006/relationships/image" Target="../media/image4.png"/><Relationship Id="rId10" Type="http://schemas.openxmlformats.org/officeDocument/2006/relationships/diagramColors" Target="../diagrams/colors3.xml"/><Relationship Id="rId4" Type="http://schemas.openxmlformats.org/officeDocument/2006/relationships/image" Target="../media/image2.png"/><Relationship Id="rId9"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Layout" Target="../diagrams/layout4.xml"/><Relationship Id="rId7" Type="http://schemas.openxmlformats.org/officeDocument/2006/relationships/image" Target="../media/image42.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4.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3.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55.png"/><Relationship Id="rId11" Type="http://schemas.openxmlformats.org/officeDocument/2006/relationships/image" Target="../media/image14.png"/><Relationship Id="rId5" Type="http://schemas.openxmlformats.org/officeDocument/2006/relationships/image" Target="../media/image54.png"/><Relationship Id="rId10" Type="http://schemas.openxmlformats.org/officeDocument/2006/relationships/image" Target="../media/image13.png"/><Relationship Id="rId4" Type="http://schemas.openxmlformats.org/officeDocument/2006/relationships/image" Target="../media/image53.png"/><Relationship Id="rId9"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3.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3.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2113" y="567070"/>
            <a:ext cx="7017488"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a:t>Quan sát hồ cá dưới sân trường và thảo luận theo nhóm 6 HS, hoàn thành PHT trong 5 phút</a:t>
            </a:r>
          </a:p>
        </p:txBody>
      </p:sp>
    </p:spTree>
    <p:extLst>
      <p:ext uri="{BB962C8B-B14F-4D97-AF65-F5344CB8AC3E}">
        <p14:creationId xmlns:p14="http://schemas.microsoft.com/office/powerpoint/2010/main" val="2382444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a:xfrm>
            <a:off x="559982" y="184298"/>
            <a:ext cx="7832652" cy="4075814"/>
          </a:xfrm>
          <a:prstGeom prst="horizontalScroll">
            <a:avLst/>
          </a:prstGeom>
          <a:solidFill>
            <a:schemeClr val="bg2">
              <a:lumMod val="5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nl-NL" sz="2400">
                <a:solidFill>
                  <a:schemeClr val="bg1"/>
                </a:solidFill>
              </a:rPr>
              <a:t>- Hệ sinh thái: bao gồm quần xã sinh vật và môi trường sống</a:t>
            </a:r>
            <a:r>
              <a:rPr lang="nl-NL" sz="2400" b="1">
                <a:solidFill>
                  <a:schemeClr val="bg1"/>
                </a:solidFill>
              </a:rPr>
              <a:t> </a:t>
            </a:r>
            <a:r>
              <a:rPr lang="nl-NL" sz="2400">
                <a:solidFill>
                  <a:schemeClr val="bg1"/>
                </a:solidFill>
              </a:rPr>
              <a:t>(sinh cảnh) của chúng</a:t>
            </a:r>
            <a:r>
              <a:rPr lang="nl-NL" sz="2400" b="1">
                <a:solidFill>
                  <a:schemeClr val="bg1"/>
                </a:solidFill>
              </a:rPr>
              <a:t>. </a:t>
            </a:r>
            <a:r>
              <a:rPr lang="nl-NL" sz="2400">
                <a:solidFill>
                  <a:schemeClr val="bg1"/>
                </a:solidFill>
              </a:rPr>
              <a:t>Trong đó các sinh vật luôn tác động lẫn nhau và tác động qua lại với các nhân tố vô sinh của môi trường tạo thành một hệ thống hoàn chỉnh và tương đối ổn định.</a:t>
            </a:r>
            <a:endParaRPr lang="en-US" sz="2400">
              <a:solidFill>
                <a:schemeClr val="bg1"/>
              </a:solidFill>
            </a:endParaRPr>
          </a:p>
          <a:p>
            <a:r>
              <a:rPr lang="nl-NL" sz="2400">
                <a:solidFill>
                  <a:schemeClr val="bg1"/>
                </a:solidFill>
              </a:rPr>
              <a:t> VD: Rừng nhiệt đới</a:t>
            </a:r>
            <a:endParaRPr lang="en-US" sz="2400">
              <a:solidFill>
                <a:schemeClr val="bg1"/>
              </a:solidFill>
            </a:endParaRPr>
          </a:p>
        </p:txBody>
      </p:sp>
    </p:spTree>
    <p:extLst>
      <p:ext uri="{BB962C8B-B14F-4D97-AF65-F5344CB8AC3E}">
        <p14:creationId xmlns:p14="http://schemas.microsoft.com/office/powerpoint/2010/main" val="1880313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6" name="Google Shape;406;p45"/>
          <p:cNvSpPr/>
          <p:nvPr/>
        </p:nvSpPr>
        <p:spPr>
          <a:xfrm>
            <a:off x="9387650" y="3007325"/>
            <a:ext cx="857400" cy="857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58;p42"/>
          <p:cNvSpPr/>
          <p:nvPr/>
        </p:nvSpPr>
        <p:spPr>
          <a:xfrm>
            <a:off x="985312" y="1061958"/>
            <a:ext cx="1055940" cy="979199"/>
          </a:xfrm>
          <a:custGeom>
            <a:avLst/>
            <a:gdLst/>
            <a:ahLst/>
            <a:cxnLst/>
            <a:rect l="l" t="t" r="r" b="b"/>
            <a:pathLst>
              <a:path w="123574" h="58661" extrusionOk="0">
                <a:moveTo>
                  <a:pt x="0" y="0"/>
                </a:moveTo>
                <a:lnTo>
                  <a:pt x="1431" y="58661"/>
                </a:lnTo>
                <a:lnTo>
                  <a:pt x="120584" y="58305"/>
                </a:lnTo>
                <a:lnTo>
                  <a:pt x="123574" y="345"/>
                </a:lnTo>
                <a:close/>
              </a:path>
            </a:pathLst>
          </a:custGeom>
          <a:solidFill>
            <a:schemeClr val="accent1"/>
          </a:solidFill>
          <a:ln>
            <a:noFill/>
          </a:ln>
        </p:spPr>
      </p:sp>
      <p:sp>
        <p:nvSpPr>
          <p:cNvPr id="4" name="Google Shape;362;p42"/>
          <p:cNvSpPr txBox="1">
            <a:spLocks noGrp="1"/>
          </p:cNvSpPr>
          <p:nvPr>
            <p:ph type="title" idx="2"/>
          </p:nvPr>
        </p:nvSpPr>
        <p:spPr>
          <a:xfrm>
            <a:off x="715088" y="1130650"/>
            <a:ext cx="1596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a:solidFill>
                  <a:schemeClr val="bg1"/>
                </a:solidFill>
              </a:rPr>
              <a:t>02</a:t>
            </a:r>
            <a:endParaRPr sz="4400">
              <a:solidFill>
                <a:schemeClr val="bg1"/>
              </a:solidFill>
            </a:endParaRPr>
          </a:p>
        </p:txBody>
      </p:sp>
      <p:sp>
        <p:nvSpPr>
          <p:cNvPr id="5" name="Google Shape;364;p42"/>
          <p:cNvSpPr txBox="1">
            <a:spLocks noGrp="1"/>
          </p:cNvSpPr>
          <p:nvPr>
            <p:ph type="title"/>
          </p:nvPr>
        </p:nvSpPr>
        <p:spPr>
          <a:xfrm>
            <a:off x="2479363" y="1130650"/>
            <a:ext cx="4970516"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bg2">
                    <a:lumMod val="50000"/>
                  </a:schemeClr>
                </a:solidFill>
              </a:rPr>
              <a:t>Thành phần hệ sinh thái</a:t>
            </a:r>
            <a:endParaRPr>
              <a:solidFill>
                <a:schemeClr val="bg2">
                  <a:lumMod val="50000"/>
                </a:schemeClr>
              </a:solidFill>
            </a:endParaRPr>
          </a:p>
        </p:txBody>
      </p:sp>
    </p:spTree>
    <p:extLst>
      <p:ext uri="{BB962C8B-B14F-4D97-AF65-F5344CB8AC3E}">
        <p14:creationId xmlns:p14="http://schemas.microsoft.com/office/powerpoint/2010/main" val="1033398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39926" y="90044"/>
            <a:ext cx="6760423" cy="4971054"/>
          </a:xfrm>
          <a:prstGeom prst="rect">
            <a:avLst/>
          </a:prstGeom>
        </p:spPr>
      </p:pic>
      <p:sp>
        <p:nvSpPr>
          <p:cNvPr id="6" name="Title 5"/>
          <p:cNvSpPr>
            <a:spLocks noGrp="1"/>
          </p:cNvSpPr>
          <p:nvPr>
            <p:ph type="ctrTitle"/>
          </p:nvPr>
        </p:nvSpPr>
        <p:spPr>
          <a:xfrm>
            <a:off x="106682" y="423197"/>
            <a:ext cx="2048185" cy="4304747"/>
          </a:xfrm>
        </p:spPr>
        <p:style>
          <a:lnRef idx="2">
            <a:schemeClr val="accent4"/>
          </a:lnRef>
          <a:fillRef idx="1">
            <a:schemeClr val="lt1"/>
          </a:fillRef>
          <a:effectRef idx="0">
            <a:schemeClr val="accent4"/>
          </a:effectRef>
          <a:fontRef idx="minor">
            <a:schemeClr val="dk1"/>
          </a:fontRef>
        </p:style>
        <p:txBody>
          <a:bodyPr/>
          <a:lstStyle/>
          <a:p>
            <a:r>
              <a:rPr lang="en-US" sz="2800"/>
              <a:t>Quan sát hình 44.1 và đọc SGK, cho biết: Một HST hoàn chỉnh bao gồm những thành phần nào?</a:t>
            </a:r>
          </a:p>
        </p:txBody>
      </p:sp>
    </p:spTree>
    <p:extLst>
      <p:ext uri="{BB962C8B-B14F-4D97-AF65-F5344CB8AC3E}">
        <p14:creationId xmlns:p14="http://schemas.microsoft.com/office/powerpoint/2010/main" val="2119722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6" name="Google Shape;376;p43"/>
          <p:cNvPicPr preferRelativeResize="0"/>
          <p:nvPr/>
        </p:nvPicPr>
        <p:blipFill>
          <a:blip r:embed="rId3">
            <a:alphaModFix/>
          </a:blip>
          <a:stretch>
            <a:fillRect/>
          </a:stretch>
        </p:blipFill>
        <p:spPr>
          <a:xfrm flipH="1">
            <a:off x="5895150" y="0"/>
            <a:ext cx="3177576" cy="4002426"/>
          </a:xfrm>
          <a:prstGeom prst="rect">
            <a:avLst/>
          </a:prstGeom>
          <a:noFill/>
          <a:ln>
            <a:noFill/>
          </a:ln>
        </p:spPr>
      </p:pic>
      <p:pic>
        <p:nvPicPr>
          <p:cNvPr id="377" name="Google Shape;377;p43"/>
          <p:cNvPicPr preferRelativeResize="0"/>
          <p:nvPr/>
        </p:nvPicPr>
        <p:blipFill>
          <a:blip r:embed="rId4">
            <a:alphaModFix/>
          </a:blip>
          <a:stretch>
            <a:fillRect/>
          </a:stretch>
        </p:blipFill>
        <p:spPr>
          <a:xfrm flipH="1">
            <a:off x="7278625" y="3911588"/>
            <a:ext cx="992975" cy="423675"/>
          </a:xfrm>
          <a:prstGeom prst="rect">
            <a:avLst/>
          </a:prstGeom>
          <a:noFill/>
          <a:ln>
            <a:noFill/>
          </a:ln>
        </p:spPr>
      </p:pic>
      <p:graphicFrame>
        <p:nvGraphicFramePr>
          <p:cNvPr id="8" name="Diagram 7"/>
          <p:cNvGraphicFramePr/>
          <p:nvPr>
            <p:extLst>
              <p:ext uri="{D42A27DB-BD31-4B8C-83A1-F6EECF244321}">
                <p14:modId xmlns:p14="http://schemas.microsoft.com/office/powerpoint/2010/main" val="496674708"/>
              </p:ext>
            </p:extLst>
          </p:nvPr>
        </p:nvGraphicFramePr>
        <p:xfrm>
          <a:off x="0" y="556170"/>
          <a:ext cx="8094920" cy="43215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01430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6" name="Google Shape;406;p45"/>
          <p:cNvSpPr/>
          <p:nvPr/>
        </p:nvSpPr>
        <p:spPr>
          <a:xfrm>
            <a:off x="9387650" y="3007325"/>
            <a:ext cx="857400" cy="857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58;p42"/>
          <p:cNvSpPr/>
          <p:nvPr/>
        </p:nvSpPr>
        <p:spPr>
          <a:xfrm>
            <a:off x="1017801" y="94805"/>
            <a:ext cx="1055940" cy="979199"/>
          </a:xfrm>
          <a:custGeom>
            <a:avLst/>
            <a:gdLst/>
            <a:ahLst/>
            <a:cxnLst/>
            <a:rect l="l" t="t" r="r" b="b"/>
            <a:pathLst>
              <a:path w="123574" h="58661" extrusionOk="0">
                <a:moveTo>
                  <a:pt x="0" y="0"/>
                </a:moveTo>
                <a:lnTo>
                  <a:pt x="1431" y="58661"/>
                </a:lnTo>
                <a:lnTo>
                  <a:pt x="120584" y="58305"/>
                </a:lnTo>
                <a:lnTo>
                  <a:pt x="123574" y="345"/>
                </a:lnTo>
                <a:close/>
              </a:path>
            </a:pathLst>
          </a:custGeom>
          <a:solidFill>
            <a:schemeClr val="accent1"/>
          </a:solidFill>
          <a:ln>
            <a:noFill/>
          </a:ln>
        </p:spPr>
      </p:sp>
      <p:sp>
        <p:nvSpPr>
          <p:cNvPr id="4" name="Google Shape;362;p42"/>
          <p:cNvSpPr txBox="1">
            <a:spLocks noGrp="1"/>
          </p:cNvSpPr>
          <p:nvPr>
            <p:ph type="title" idx="2"/>
          </p:nvPr>
        </p:nvSpPr>
        <p:spPr>
          <a:xfrm>
            <a:off x="747621" y="163504"/>
            <a:ext cx="1596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a:solidFill>
                  <a:schemeClr val="bg1"/>
                </a:solidFill>
              </a:rPr>
              <a:t>03</a:t>
            </a:r>
            <a:endParaRPr sz="4400">
              <a:solidFill>
                <a:schemeClr val="bg1"/>
              </a:solidFill>
            </a:endParaRPr>
          </a:p>
        </p:txBody>
      </p:sp>
      <p:sp>
        <p:nvSpPr>
          <p:cNvPr id="5" name="Google Shape;364;p42"/>
          <p:cNvSpPr txBox="1">
            <a:spLocks noGrp="1"/>
          </p:cNvSpPr>
          <p:nvPr>
            <p:ph type="title"/>
          </p:nvPr>
        </p:nvSpPr>
        <p:spPr>
          <a:xfrm>
            <a:off x="2343921" y="94804"/>
            <a:ext cx="4970516"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bg2">
                    <a:lumMod val="50000"/>
                  </a:schemeClr>
                </a:solidFill>
              </a:rPr>
              <a:t>Các kiểu hệ sinh thái</a:t>
            </a:r>
            <a:endParaRPr>
              <a:solidFill>
                <a:schemeClr val="bg2">
                  <a:lumMod val="50000"/>
                </a:schemeClr>
              </a:solidFill>
            </a:endParaRPr>
          </a:p>
        </p:txBody>
      </p:sp>
      <p:sp>
        <p:nvSpPr>
          <p:cNvPr id="2" name="Cloud 1"/>
          <p:cNvSpPr/>
          <p:nvPr/>
        </p:nvSpPr>
        <p:spPr>
          <a:xfrm>
            <a:off x="464457" y="1288333"/>
            <a:ext cx="8091714" cy="2877267"/>
          </a:xfrm>
          <a:prstGeom prst="cloud">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Quan sát hình 44.2 và video đã xem, kết hợp thông tin SGK, hãy kể tên các kiểu HST thường gặp?</a:t>
            </a:r>
          </a:p>
        </p:txBody>
      </p:sp>
    </p:spTree>
    <p:extLst>
      <p:ext uri="{BB962C8B-B14F-4D97-AF65-F5344CB8AC3E}">
        <p14:creationId xmlns:p14="http://schemas.microsoft.com/office/powerpoint/2010/main" val="1269576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128712" y="80962"/>
            <a:ext cx="6886575" cy="3853085"/>
          </a:xfrm>
          <a:prstGeom prst="rect">
            <a:avLst/>
          </a:prstGeom>
        </p:spPr>
      </p:pic>
    </p:spTree>
    <p:extLst>
      <p:ext uri="{BB962C8B-B14F-4D97-AF65-F5344CB8AC3E}">
        <p14:creationId xmlns:p14="http://schemas.microsoft.com/office/powerpoint/2010/main" val="398320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47"/>
          <p:cNvPicPr preferRelativeResize="0"/>
          <p:nvPr/>
        </p:nvPicPr>
        <p:blipFill rotWithShape="1">
          <a:blip r:embed="rId3">
            <a:alphaModFix/>
          </a:blip>
          <a:srcRect l="20735"/>
          <a:stretch/>
        </p:blipFill>
        <p:spPr>
          <a:xfrm flipH="1">
            <a:off x="6238073" y="3357700"/>
            <a:ext cx="2905900" cy="1801925"/>
          </a:xfrm>
          <a:prstGeom prst="rect">
            <a:avLst/>
          </a:prstGeom>
          <a:noFill/>
          <a:ln>
            <a:noFill/>
          </a:ln>
        </p:spPr>
      </p:pic>
      <p:pic>
        <p:nvPicPr>
          <p:cNvPr id="472" name="Google Shape;472;p47"/>
          <p:cNvPicPr preferRelativeResize="0"/>
          <p:nvPr/>
        </p:nvPicPr>
        <p:blipFill>
          <a:blip r:embed="rId4">
            <a:alphaModFix/>
          </a:blip>
          <a:stretch>
            <a:fillRect/>
          </a:stretch>
        </p:blipFill>
        <p:spPr>
          <a:xfrm>
            <a:off x="1659600" y="4439701"/>
            <a:ext cx="6227701" cy="1006348"/>
          </a:xfrm>
          <a:prstGeom prst="rect">
            <a:avLst/>
          </a:prstGeom>
          <a:noFill/>
          <a:ln>
            <a:noFill/>
          </a:ln>
        </p:spPr>
      </p:pic>
      <p:pic>
        <p:nvPicPr>
          <p:cNvPr id="473" name="Google Shape;473;p47"/>
          <p:cNvPicPr preferRelativeResize="0"/>
          <p:nvPr/>
        </p:nvPicPr>
        <p:blipFill rotWithShape="1">
          <a:blip r:embed="rId5">
            <a:alphaModFix/>
          </a:blip>
          <a:srcRect l="33164" b="31628"/>
          <a:stretch/>
        </p:blipFill>
        <p:spPr>
          <a:xfrm>
            <a:off x="-25" y="1929325"/>
            <a:ext cx="3008076" cy="3516725"/>
          </a:xfrm>
          <a:prstGeom prst="rect">
            <a:avLst/>
          </a:prstGeom>
          <a:noFill/>
          <a:ln>
            <a:noFill/>
          </a:ln>
        </p:spPr>
      </p:pic>
      <p:pic>
        <p:nvPicPr>
          <p:cNvPr id="474" name="Google Shape;474;p47"/>
          <p:cNvPicPr preferRelativeResize="0"/>
          <p:nvPr/>
        </p:nvPicPr>
        <p:blipFill>
          <a:blip r:embed="rId6">
            <a:alphaModFix/>
          </a:blip>
          <a:stretch>
            <a:fillRect/>
          </a:stretch>
        </p:blipFill>
        <p:spPr>
          <a:xfrm>
            <a:off x="2563575" y="3343720"/>
            <a:ext cx="4337351" cy="1160125"/>
          </a:xfrm>
          <a:prstGeom prst="rect">
            <a:avLst/>
          </a:prstGeom>
          <a:noFill/>
          <a:ln>
            <a:noFill/>
          </a:ln>
        </p:spPr>
      </p:pic>
      <p:pic>
        <p:nvPicPr>
          <p:cNvPr id="475" name="Google Shape;475;p47"/>
          <p:cNvPicPr preferRelativeResize="0"/>
          <p:nvPr/>
        </p:nvPicPr>
        <p:blipFill rotWithShape="1">
          <a:blip r:embed="rId7">
            <a:alphaModFix/>
          </a:blip>
          <a:srcRect r="25628" b="26253"/>
          <a:stretch/>
        </p:blipFill>
        <p:spPr>
          <a:xfrm>
            <a:off x="5693900" y="1305075"/>
            <a:ext cx="3450074" cy="4140976"/>
          </a:xfrm>
          <a:prstGeom prst="rect">
            <a:avLst/>
          </a:prstGeom>
          <a:noFill/>
          <a:ln>
            <a:noFill/>
          </a:ln>
        </p:spPr>
      </p:pic>
      <p:pic>
        <p:nvPicPr>
          <p:cNvPr id="476" name="Google Shape;476;p47"/>
          <p:cNvPicPr preferRelativeResize="0"/>
          <p:nvPr/>
        </p:nvPicPr>
        <p:blipFill rotWithShape="1">
          <a:blip r:embed="rId8">
            <a:alphaModFix/>
          </a:blip>
          <a:srcRect b="14675"/>
          <a:stretch/>
        </p:blipFill>
        <p:spPr>
          <a:xfrm>
            <a:off x="-25" y="3047251"/>
            <a:ext cx="9143999" cy="2398799"/>
          </a:xfrm>
          <a:prstGeom prst="rect">
            <a:avLst/>
          </a:prstGeom>
          <a:noFill/>
          <a:ln>
            <a:noFill/>
          </a:ln>
        </p:spPr>
      </p:pic>
      <p:pic>
        <p:nvPicPr>
          <p:cNvPr id="479" name="Google Shape;479;p47"/>
          <p:cNvPicPr preferRelativeResize="0"/>
          <p:nvPr/>
        </p:nvPicPr>
        <p:blipFill>
          <a:blip r:embed="rId9">
            <a:alphaModFix/>
          </a:blip>
          <a:stretch>
            <a:fillRect/>
          </a:stretch>
        </p:blipFill>
        <p:spPr>
          <a:xfrm rot="-466727">
            <a:off x="8289550" y="1351250"/>
            <a:ext cx="718410" cy="531900"/>
          </a:xfrm>
          <a:prstGeom prst="rect">
            <a:avLst/>
          </a:prstGeom>
          <a:noFill/>
          <a:ln>
            <a:noFill/>
          </a:ln>
        </p:spPr>
      </p:pic>
      <p:pic>
        <p:nvPicPr>
          <p:cNvPr id="13" name="Picture 7" descr="dsc0097pj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9823" y="184298"/>
            <a:ext cx="3462227" cy="2275533"/>
          </a:xfrm>
          <a:prstGeom prst="rect">
            <a:avLst/>
          </a:prstGeom>
          <a:solidFill>
            <a:schemeClr val="bg2">
              <a:lumMod val="75000"/>
            </a:schemeClr>
          </a:solidFill>
          <a:ln>
            <a:noFill/>
          </a:ln>
        </p:spPr>
      </p:pic>
      <p:pic>
        <p:nvPicPr>
          <p:cNvPr id="14" name="Picture 8" descr="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06317" y="184298"/>
            <a:ext cx="3503877" cy="2254102"/>
          </a:xfrm>
          <a:prstGeom prst="rect">
            <a:avLst/>
          </a:prstGeom>
          <a:solidFill>
            <a:schemeClr val="bg2">
              <a:lumMod val="75000"/>
            </a:schemeClr>
          </a:solidFill>
          <a:ln>
            <a:noFill/>
          </a:ln>
        </p:spPr>
      </p:pic>
      <p:pic>
        <p:nvPicPr>
          <p:cNvPr id="15" name="Picture 9" descr="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06317" y="2845639"/>
            <a:ext cx="3567562" cy="1943055"/>
          </a:xfrm>
          <a:prstGeom prst="rect">
            <a:avLst/>
          </a:prstGeom>
          <a:solidFill>
            <a:schemeClr val="bg2">
              <a:lumMod val="75000"/>
            </a:schemeClr>
          </a:solidFill>
          <a:ln>
            <a:noFill/>
          </a:ln>
        </p:spPr>
      </p:pic>
      <p:sp>
        <p:nvSpPr>
          <p:cNvPr id="16" name="Text Box 10"/>
          <p:cNvSpPr txBox="1">
            <a:spLocks noChangeArrowheads="1"/>
          </p:cNvSpPr>
          <p:nvPr/>
        </p:nvSpPr>
        <p:spPr bwMode="auto">
          <a:xfrm>
            <a:off x="2224086" y="2524458"/>
            <a:ext cx="1852613" cy="300082"/>
          </a:xfrm>
          <a:prstGeom prst="rect">
            <a:avLst/>
          </a:prstGeom>
          <a:solidFill>
            <a:schemeClr val="bg2">
              <a:lumMod val="75000"/>
            </a:schemeClr>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a:solidFill>
                  <a:schemeClr val="bg1"/>
                </a:solidFill>
                <a:cs typeface="Arial" panose="020B0604020202020204" pitchFamily="34" charset="0"/>
              </a:rPr>
              <a:t>Hệ sinh thái đáy biển</a:t>
            </a:r>
          </a:p>
        </p:txBody>
      </p:sp>
      <p:sp>
        <p:nvSpPr>
          <p:cNvPr id="17" name="Text Box 11"/>
          <p:cNvSpPr txBox="1">
            <a:spLocks noChangeArrowheads="1"/>
          </p:cNvSpPr>
          <p:nvPr/>
        </p:nvSpPr>
        <p:spPr bwMode="auto">
          <a:xfrm>
            <a:off x="5993513" y="2459831"/>
            <a:ext cx="2329484" cy="300082"/>
          </a:xfrm>
          <a:prstGeom prst="rect">
            <a:avLst/>
          </a:prstGeom>
          <a:solidFill>
            <a:schemeClr val="bg2">
              <a:lumMod val="75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a:solidFill>
                  <a:schemeClr val="bg1"/>
                </a:solidFill>
                <a:cs typeface="Arial" panose="020B0604020202020204" pitchFamily="34" charset="0"/>
              </a:rPr>
              <a:t>Hệ sinh thái rừng ngập mặn</a:t>
            </a:r>
          </a:p>
        </p:txBody>
      </p:sp>
      <p:sp>
        <p:nvSpPr>
          <p:cNvPr id="18" name="Text Box 12"/>
          <p:cNvSpPr txBox="1">
            <a:spLocks noChangeArrowheads="1"/>
          </p:cNvSpPr>
          <p:nvPr/>
        </p:nvSpPr>
        <p:spPr bwMode="auto">
          <a:xfrm>
            <a:off x="6169626" y="4843418"/>
            <a:ext cx="2040943" cy="300082"/>
          </a:xfrm>
          <a:prstGeom prst="rect">
            <a:avLst/>
          </a:prstGeom>
          <a:solidFill>
            <a:schemeClr val="bg2">
              <a:lumMod val="75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a:solidFill>
                  <a:schemeClr val="bg1"/>
                </a:solidFill>
                <a:cs typeface="Arial" panose="020B0604020202020204" pitchFamily="34" charset="0"/>
              </a:rPr>
              <a:t>Hệ sinh thái sa mạc hóa</a:t>
            </a:r>
          </a:p>
        </p:txBody>
      </p:sp>
      <p:pic>
        <p:nvPicPr>
          <p:cNvPr id="19" name="Picture 13" descr="a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09822" y="2845639"/>
            <a:ext cx="3462227" cy="1908572"/>
          </a:xfrm>
          <a:prstGeom prst="rect">
            <a:avLst/>
          </a:prstGeom>
          <a:solidFill>
            <a:schemeClr val="bg2">
              <a:lumMod val="75000"/>
            </a:schemeClr>
          </a:solidFill>
          <a:ln>
            <a:noFill/>
          </a:ln>
        </p:spPr>
      </p:pic>
      <p:sp>
        <p:nvSpPr>
          <p:cNvPr id="20" name="Text Box 14"/>
          <p:cNvSpPr txBox="1">
            <a:spLocks noChangeArrowheads="1"/>
          </p:cNvSpPr>
          <p:nvPr/>
        </p:nvSpPr>
        <p:spPr bwMode="auto">
          <a:xfrm>
            <a:off x="2343148" y="4788694"/>
            <a:ext cx="1614488" cy="300082"/>
          </a:xfrm>
          <a:prstGeom prst="rect">
            <a:avLst/>
          </a:prstGeom>
          <a:solidFill>
            <a:schemeClr val="bg2">
              <a:lumMod val="75000"/>
            </a:schemeClr>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a:solidFill>
                  <a:schemeClr val="bg1"/>
                </a:solidFill>
                <a:cs typeface="Arial" panose="020B0604020202020204" pitchFamily="34" charset="0"/>
              </a:rPr>
              <a:t>Hệ sinh thái ao hồ</a:t>
            </a:r>
          </a:p>
        </p:txBody>
      </p:sp>
      <p:sp>
        <p:nvSpPr>
          <p:cNvPr id="21" name="Rectangle 20"/>
          <p:cNvSpPr/>
          <p:nvPr/>
        </p:nvSpPr>
        <p:spPr>
          <a:xfrm>
            <a:off x="319531" y="1385942"/>
            <a:ext cx="786810" cy="2147777"/>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rPr>
              <a:t>Một số HST khác</a:t>
            </a:r>
          </a:p>
        </p:txBody>
      </p:sp>
    </p:spTree>
    <p:extLst>
      <p:ext uri="{BB962C8B-B14F-4D97-AF65-F5344CB8AC3E}">
        <p14:creationId xmlns:p14="http://schemas.microsoft.com/office/powerpoint/2010/main" val="94653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ox(i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ox(in)">
                                      <p:cBhvr>
                                        <p:cTn id="15" dur="500"/>
                                        <p:tgtEl>
                                          <p:spTgt spid="14"/>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ox(i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ox(in)">
                                      <p:cBhvr>
                                        <p:cTn id="23" dur="500"/>
                                        <p:tgtEl>
                                          <p:spTgt spid="19"/>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ox(i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ox(in)">
                                      <p:cBhvr>
                                        <p:cTn id="31" dur="500"/>
                                        <p:tgtEl>
                                          <p:spTgt spid="15"/>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ox(in)">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46"/>
          <p:cNvPicPr preferRelativeResize="0"/>
          <p:nvPr/>
        </p:nvPicPr>
        <p:blipFill rotWithShape="1">
          <a:blip r:embed="rId3">
            <a:alphaModFix/>
          </a:blip>
          <a:srcRect l="5589" b="6515"/>
          <a:stretch/>
        </p:blipFill>
        <p:spPr>
          <a:xfrm flipH="1">
            <a:off x="7305168" y="571286"/>
            <a:ext cx="1838832" cy="3549151"/>
          </a:xfrm>
          <a:prstGeom prst="rect">
            <a:avLst/>
          </a:prstGeom>
          <a:noFill/>
          <a:ln>
            <a:noFill/>
          </a:ln>
        </p:spPr>
      </p:pic>
      <p:pic>
        <p:nvPicPr>
          <p:cNvPr id="444" name="Google Shape;444;p46"/>
          <p:cNvPicPr preferRelativeResize="0"/>
          <p:nvPr/>
        </p:nvPicPr>
        <p:blipFill rotWithShape="1">
          <a:blip r:embed="rId4">
            <a:alphaModFix/>
          </a:blip>
          <a:srcRect r="19935" b="63875"/>
          <a:stretch/>
        </p:blipFill>
        <p:spPr>
          <a:xfrm>
            <a:off x="1507800" y="4014825"/>
            <a:ext cx="7636200" cy="1128675"/>
          </a:xfrm>
          <a:prstGeom prst="rect">
            <a:avLst/>
          </a:prstGeom>
          <a:noFill/>
          <a:ln>
            <a:noFill/>
          </a:ln>
        </p:spPr>
      </p:pic>
      <p:pic>
        <p:nvPicPr>
          <p:cNvPr id="445" name="Google Shape;445;p46"/>
          <p:cNvPicPr preferRelativeResize="0"/>
          <p:nvPr/>
        </p:nvPicPr>
        <p:blipFill rotWithShape="1">
          <a:blip r:embed="rId5">
            <a:alphaModFix/>
          </a:blip>
          <a:srcRect l="27756" b="10754"/>
          <a:stretch/>
        </p:blipFill>
        <p:spPr>
          <a:xfrm>
            <a:off x="0" y="1973943"/>
            <a:ext cx="3156857" cy="3169556"/>
          </a:xfrm>
          <a:prstGeom prst="rect">
            <a:avLst/>
          </a:prstGeom>
          <a:noFill/>
          <a:ln>
            <a:noFill/>
          </a:ln>
        </p:spPr>
      </p:pic>
      <p:pic>
        <p:nvPicPr>
          <p:cNvPr id="446" name="Google Shape;446;p46"/>
          <p:cNvPicPr preferRelativeResize="0"/>
          <p:nvPr/>
        </p:nvPicPr>
        <p:blipFill>
          <a:blip r:embed="rId6">
            <a:alphaModFix/>
          </a:blip>
          <a:stretch>
            <a:fillRect/>
          </a:stretch>
        </p:blipFill>
        <p:spPr>
          <a:xfrm>
            <a:off x="123250" y="4252685"/>
            <a:ext cx="667779" cy="972939"/>
          </a:xfrm>
          <a:prstGeom prst="rect">
            <a:avLst/>
          </a:prstGeom>
          <a:noFill/>
          <a:ln>
            <a:noFill/>
          </a:ln>
        </p:spPr>
      </p:pic>
      <p:graphicFrame>
        <p:nvGraphicFramePr>
          <p:cNvPr id="7" name="Diagram 6"/>
          <p:cNvGraphicFramePr/>
          <p:nvPr>
            <p:extLst>
              <p:ext uri="{D42A27DB-BD31-4B8C-83A1-F6EECF244321}">
                <p14:modId xmlns:p14="http://schemas.microsoft.com/office/powerpoint/2010/main" val="2637812552"/>
              </p:ext>
            </p:extLst>
          </p:nvPr>
        </p:nvGraphicFramePr>
        <p:xfrm>
          <a:off x="467243" y="188685"/>
          <a:ext cx="7109214"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58204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2"/>
          <p:cNvSpPr/>
          <p:nvPr/>
        </p:nvSpPr>
        <p:spPr>
          <a:xfrm>
            <a:off x="908128" y="570267"/>
            <a:ext cx="1055940" cy="979199"/>
          </a:xfrm>
          <a:custGeom>
            <a:avLst/>
            <a:gdLst/>
            <a:ahLst/>
            <a:cxnLst/>
            <a:rect l="l" t="t" r="r" b="b"/>
            <a:pathLst>
              <a:path w="123574" h="58661" extrusionOk="0">
                <a:moveTo>
                  <a:pt x="0" y="0"/>
                </a:moveTo>
                <a:lnTo>
                  <a:pt x="1431" y="58661"/>
                </a:lnTo>
                <a:lnTo>
                  <a:pt x="120584" y="58305"/>
                </a:lnTo>
                <a:lnTo>
                  <a:pt x="123574" y="345"/>
                </a:lnTo>
                <a:close/>
              </a:path>
            </a:pathLst>
          </a:custGeom>
          <a:solidFill>
            <a:schemeClr val="accent1"/>
          </a:solidFill>
          <a:ln>
            <a:noFill/>
          </a:ln>
        </p:spPr>
      </p:sp>
      <p:pic>
        <p:nvPicPr>
          <p:cNvPr id="359" name="Google Shape;359;p42"/>
          <p:cNvPicPr preferRelativeResize="0"/>
          <p:nvPr/>
        </p:nvPicPr>
        <p:blipFill>
          <a:blip r:embed="rId3">
            <a:alphaModFix/>
          </a:blip>
          <a:stretch>
            <a:fillRect/>
          </a:stretch>
        </p:blipFill>
        <p:spPr>
          <a:xfrm>
            <a:off x="2761900" y="2838203"/>
            <a:ext cx="636052" cy="709450"/>
          </a:xfrm>
          <a:prstGeom prst="rect">
            <a:avLst/>
          </a:prstGeom>
          <a:noFill/>
          <a:ln>
            <a:noFill/>
          </a:ln>
        </p:spPr>
      </p:pic>
      <p:pic>
        <p:nvPicPr>
          <p:cNvPr id="360" name="Google Shape;360;p42"/>
          <p:cNvPicPr preferRelativeResize="0"/>
          <p:nvPr/>
        </p:nvPicPr>
        <p:blipFill rotWithShape="1">
          <a:blip r:embed="rId4">
            <a:alphaModFix/>
          </a:blip>
          <a:srcRect l="49" r="59"/>
          <a:stretch/>
        </p:blipFill>
        <p:spPr>
          <a:xfrm>
            <a:off x="5975202" y="651921"/>
            <a:ext cx="4130098" cy="4169129"/>
          </a:xfrm>
          <a:prstGeom prst="rect">
            <a:avLst/>
          </a:prstGeom>
          <a:noFill/>
          <a:ln>
            <a:noFill/>
          </a:ln>
        </p:spPr>
      </p:pic>
      <p:pic>
        <p:nvPicPr>
          <p:cNvPr id="361" name="Google Shape;361;p42"/>
          <p:cNvPicPr preferRelativeResize="0"/>
          <p:nvPr/>
        </p:nvPicPr>
        <p:blipFill rotWithShape="1">
          <a:blip r:embed="rId5">
            <a:alphaModFix/>
          </a:blip>
          <a:srcRect l="1840" r="4262" b="15433"/>
          <a:stretch/>
        </p:blipFill>
        <p:spPr>
          <a:xfrm>
            <a:off x="0" y="2903817"/>
            <a:ext cx="9144003" cy="2239683"/>
          </a:xfrm>
          <a:prstGeom prst="rect">
            <a:avLst/>
          </a:prstGeom>
          <a:noFill/>
          <a:ln>
            <a:noFill/>
          </a:ln>
        </p:spPr>
      </p:pic>
      <p:sp>
        <p:nvSpPr>
          <p:cNvPr id="362" name="Google Shape;362;p42"/>
          <p:cNvSpPr txBox="1">
            <a:spLocks noGrp="1"/>
          </p:cNvSpPr>
          <p:nvPr>
            <p:ph type="title" idx="2"/>
          </p:nvPr>
        </p:nvSpPr>
        <p:spPr>
          <a:xfrm>
            <a:off x="696836" y="651921"/>
            <a:ext cx="1596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II.</a:t>
            </a:r>
            <a:endParaRPr/>
          </a:p>
        </p:txBody>
      </p:sp>
      <p:sp>
        <p:nvSpPr>
          <p:cNvPr id="364" name="Google Shape;364;p42"/>
          <p:cNvSpPr txBox="1">
            <a:spLocks noGrp="1"/>
          </p:cNvSpPr>
          <p:nvPr>
            <p:ph type="title"/>
          </p:nvPr>
        </p:nvSpPr>
        <p:spPr>
          <a:xfrm>
            <a:off x="2280328" y="395876"/>
            <a:ext cx="6053679" cy="303680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bg2">
                    <a:lumMod val="50000"/>
                  </a:schemeClr>
                </a:solidFill>
              </a:rPr>
              <a:t>TRAO ĐỔI CHẤT VÀ CHUYỂN HÓA NĂNG LƯỢNG TRONG HST</a:t>
            </a:r>
            <a:endParaRPr>
              <a:solidFill>
                <a:schemeClr val="bg2">
                  <a:lumMod val="50000"/>
                </a:schemeClr>
              </a:solidFill>
            </a:endParaRPr>
          </a:p>
        </p:txBody>
      </p:sp>
      <p:pic>
        <p:nvPicPr>
          <p:cNvPr id="365" name="Google Shape;365;p42"/>
          <p:cNvPicPr preferRelativeResize="0"/>
          <p:nvPr/>
        </p:nvPicPr>
        <p:blipFill>
          <a:blip r:embed="rId6">
            <a:alphaModFix/>
          </a:blip>
          <a:stretch>
            <a:fillRect/>
          </a:stretch>
        </p:blipFill>
        <p:spPr>
          <a:xfrm>
            <a:off x="5087879" y="2655371"/>
            <a:ext cx="3043875" cy="1753299"/>
          </a:xfrm>
          <a:prstGeom prst="rect">
            <a:avLst/>
          </a:prstGeom>
          <a:noFill/>
          <a:ln>
            <a:noFill/>
          </a:ln>
        </p:spPr>
      </p:pic>
      <p:pic>
        <p:nvPicPr>
          <p:cNvPr id="367" name="Google Shape;367;p42"/>
          <p:cNvPicPr preferRelativeResize="0"/>
          <p:nvPr/>
        </p:nvPicPr>
        <p:blipFill>
          <a:blip r:embed="rId7">
            <a:alphaModFix/>
          </a:blip>
          <a:stretch>
            <a:fillRect/>
          </a:stretch>
        </p:blipFill>
        <p:spPr>
          <a:xfrm>
            <a:off x="-533857" y="2449525"/>
            <a:ext cx="2497925" cy="352325"/>
          </a:xfrm>
          <a:prstGeom prst="rect">
            <a:avLst/>
          </a:prstGeom>
          <a:noFill/>
          <a:ln>
            <a:noFill/>
          </a:ln>
        </p:spPr>
      </p:pic>
      <p:pic>
        <p:nvPicPr>
          <p:cNvPr id="368" name="Google Shape;368;p42"/>
          <p:cNvPicPr preferRelativeResize="0"/>
          <p:nvPr/>
        </p:nvPicPr>
        <p:blipFill>
          <a:blip r:embed="rId8">
            <a:alphaModFix/>
          </a:blip>
          <a:stretch>
            <a:fillRect/>
          </a:stretch>
        </p:blipFill>
        <p:spPr>
          <a:xfrm>
            <a:off x="1134750" y="2762250"/>
            <a:ext cx="1176650" cy="1457325"/>
          </a:xfrm>
          <a:prstGeom prst="rect">
            <a:avLst/>
          </a:prstGeom>
          <a:noFill/>
          <a:ln>
            <a:noFill/>
          </a:ln>
        </p:spPr>
      </p:pic>
      <p:pic>
        <p:nvPicPr>
          <p:cNvPr id="369" name="Google Shape;369;p42"/>
          <p:cNvPicPr preferRelativeResize="0"/>
          <p:nvPr/>
        </p:nvPicPr>
        <p:blipFill>
          <a:blip r:embed="rId9">
            <a:alphaModFix/>
          </a:blip>
          <a:stretch>
            <a:fillRect/>
          </a:stretch>
        </p:blipFill>
        <p:spPr>
          <a:xfrm>
            <a:off x="3848461" y="2959613"/>
            <a:ext cx="1055979" cy="1062600"/>
          </a:xfrm>
          <a:prstGeom prst="rect">
            <a:avLst/>
          </a:prstGeom>
          <a:noFill/>
          <a:ln>
            <a:noFill/>
          </a:ln>
        </p:spPr>
      </p:pic>
    </p:spTree>
    <p:extLst>
      <p:ext uri="{BB962C8B-B14F-4D97-AF65-F5344CB8AC3E}">
        <p14:creationId xmlns:p14="http://schemas.microsoft.com/office/powerpoint/2010/main" val="2225685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4634" y="0"/>
            <a:ext cx="4703309" cy="3541486"/>
          </a:xfrm>
          <a:prstGeom prst="rect">
            <a:avLst/>
          </a:prstGeom>
        </p:spPr>
      </p:pic>
      <p:pic>
        <p:nvPicPr>
          <p:cNvPr id="8" name="Picture 7"/>
          <p:cNvPicPr>
            <a:picLocks noChangeAspect="1"/>
          </p:cNvPicPr>
          <p:nvPr/>
        </p:nvPicPr>
        <p:blipFill>
          <a:blip r:embed="rId3"/>
          <a:stretch>
            <a:fillRect/>
          </a:stretch>
        </p:blipFill>
        <p:spPr>
          <a:xfrm>
            <a:off x="4855029" y="0"/>
            <a:ext cx="4216400" cy="3541486"/>
          </a:xfrm>
          <a:prstGeom prst="rect">
            <a:avLst/>
          </a:prstGeom>
        </p:spPr>
      </p:pic>
      <p:sp>
        <p:nvSpPr>
          <p:cNvPr id="9" name="TextBox 8"/>
          <p:cNvSpPr txBox="1"/>
          <p:nvPr/>
        </p:nvSpPr>
        <p:spPr>
          <a:xfrm>
            <a:off x="0" y="3625594"/>
            <a:ext cx="9100457" cy="307777"/>
          </a:xfrm>
          <a:prstGeom prst="rect">
            <a:avLst/>
          </a:prstGeom>
          <a:noFill/>
        </p:spPr>
        <p:txBody>
          <a:bodyPr wrap="square" rtlCol="0">
            <a:spAutoFit/>
          </a:bodyPr>
          <a:lstStyle/>
          <a:p>
            <a:r>
              <a:rPr lang="en-US"/>
              <a:t>1. Ở hình 44.3, giữa châu chấu và các sinh vật đứng trước và đứng sau nó có quan hệ dinh dưỡng như thế nào?</a:t>
            </a:r>
          </a:p>
        </p:txBody>
      </p:sp>
      <p:sp>
        <p:nvSpPr>
          <p:cNvPr id="10" name="TextBox 9"/>
          <p:cNvSpPr txBox="1"/>
          <p:nvPr/>
        </p:nvSpPr>
        <p:spPr>
          <a:xfrm>
            <a:off x="0" y="3933371"/>
            <a:ext cx="9100457" cy="523220"/>
          </a:xfrm>
          <a:prstGeom prst="rect">
            <a:avLst/>
          </a:prstGeom>
          <a:noFill/>
        </p:spPr>
        <p:txBody>
          <a:bodyPr wrap="square" rtlCol="0">
            <a:spAutoFit/>
          </a:bodyPr>
          <a:lstStyle/>
          <a:p>
            <a:r>
              <a:rPr lang="en-US"/>
              <a:t>2. Nếu châu chấu làm thức ăn cho nhiều loài trong các chuỗi thức ăn khác nữa thì sẽ có mối quan hệ dinh dưỡng gì được hình thành trong HST? Lấy ví dụ và vẽ sơ đồ thể hiện mối quan hệ này.</a:t>
            </a:r>
          </a:p>
        </p:txBody>
      </p:sp>
      <p:sp>
        <p:nvSpPr>
          <p:cNvPr id="11" name="TextBox 10"/>
          <p:cNvSpPr txBox="1"/>
          <p:nvPr/>
        </p:nvSpPr>
        <p:spPr>
          <a:xfrm>
            <a:off x="-1" y="4456591"/>
            <a:ext cx="9100457" cy="307777"/>
          </a:xfrm>
          <a:prstGeom prst="rect">
            <a:avLst/>
          </a:prstGeom>
          <a:noFill/>
        </p:spPr>
        <p:txBody>
          <a:bodyPr wrap="square" rtlCol="0">
            <a:spAutoFit/>
          </a:bodyPr>
          <a:lstStyle/>
          <a:p>
            <a:r>
              <a:rPr lang="en-US"/>
              <a:t>3. Quan sát hình 44.4, cho biết đây là loại tháp sinh thái nào?</a:t>
            </a:r>
          </a:p>
        </p:txBody>
      </p:sp>
    </p:spTree>
    <p:extLst>
      <p:ext uri="{BB962C8B-B14F-4D97-AF65-F5344CB8AC3E}">
        <p14:creationId xmlns:p14="http://schemas.microsoft.com/office/powerpoint/2010/main" val="197312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951163207"/>
              </p:ext>
            </p:extLst>
          </p:nvPr>
        </p:nvGraphicFramePr>
        <p:xfrm>
          <a:off x="1116760" y="1556955"/>
          <a:ext cx="6974730" cy="2687923"/>
        </p:xfrm>
        <a:graphic>
          <a:graphicData uri="http://schemas.openxmlformats.org/drawingml/2006/table">
            <a:tbl>
              <a:tblPr firstRow="1" firstCol="1" bandRow="1"/>
              <a:tblGrid>
                <a:gridCol w="907084">
                  <a:extLst>
                    <a:ext uri="{9D8B030D-6E8A-4147-A177-3AD203B41FA5}">
                      <a16:colId xmlns:a16="http://schemas.microsoft.com/office/drawing/2014/main" val="220194989"/>
                    </a:ext>
                  </a:extLst>
                </a:gridCol>
                <a:gridCol w="1963479">
                  <a:extLst>
                    <a:ext uri="{9D8B030D-6E8A-4147-A177-3AD203B41FA5}">
                      <a16:colId xmlns:a16="http://schemas.microsoft.com/office/drawing/2014/main" val="349891259"/>
                    </a:ext>
                  </a:extLst>
                </a:gridCol>
                <a:gridCol w="1938556">
                  <a:extLst>
                    <a:ext uri="{9D8B030D-6E8A-4147-A177-3AD203B41FA5}">
                      <a16:colId xmlns:a16="http://schemas.microsoft.com/office/drawing/2014/main" val="2289674991"/>
                    </a:ext>
                  </a:extLst>
                </a:gridCol>
                <a:gridCol w="2165611">
                  <a:extLst>
                    <a:ext uri="{9D8B030D-6E8A-4147-A177-3AD203B41FA5}">
                      <a16:colId xmlns:a16="http://schemas.microsoft.com/office/drawing/2014/main" val="4171446269"/>
                    </a:ext>
                  </a:extLst>
                </a:gridCol>
              </a:tblGrid>
              <a:tr h="0">
                <a:tc rowSpan="2">
                  <a:txBody>
                    <a:bodyPr/>
                    <a:lstStyle/>
                    <a:p>
                      <a:pPr marL="0" marR="0" algn="ctr">
                        <a:lnSpc>
                          <a:spcPct val="107000"/>
                        </a:lnSpc>
                        <a:spcBef>
                          <a:spcPts val="0"/>
                        </a:spcBef>
                        <a:spcAft>
                          <a:spcPts val="0"/>
                        </a:spcAft>
                      </a:pPr>
                      <a:r>
                        <a:rPr lang="de-DE"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de-DE"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 phần có trong hồ cá</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a:lnSpc>
                          <a:spcPct val="107000"/>
                        </a:lnSpc>
                        <a:spcBef>
                          <a:spcPts val="0"/>
                        </a:spcBef>
                        <a:spcAft>
                          <a:spcPts val="0"/>
                        </a:spcAft>
                      </a:pPr>
                      <a:r>
                        <a:rPr lang="de-DE"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 quan hệ giữa các thành phần trong hồ</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265440"/>
                  </a:ext>
                </a:extLst>
              </a:tr>
              <a:tr h="791178">
                <a:tc vMerge="1">
                  <a:txBody>
                    <a:bodyPr/>
                    <a:lstStyle/>
                    <a:p>
                      <a:endParaRPr lang="en-US"/>
                    </a:p>
                  </a:txBody>
                  <a:tcPr/>
                </a:tc>
                <a:tc>
                  <a:txBody>
                    <a:bodyPr/>
                    <a:lstStyle/>
                    <a:p>
                      <a:pPr marL="0" marR="0" algn="ctr">
                        <a:lnSpc>
                          <a:spcPct val="107000"/>
                        </a:lnSpc>
                        <a:spcBef>
                          <a:spcPts val="0"/>
                        </a:spcBef>
                        <a:spcAft>
                          <a:spcPts val="0"/>
                        </a:spcAft>
                      </a:pPr>
                      <a:r>
                        <a:rPr lang="de-DE"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SV</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buClr>
                          <a:srgbClr val="000000"/>
                        </a:buClr>
                        <a:buFont typeface="Arial"/>
                      </a:pPr>
                      <a:r>
                        <a:rPr lang="de-DE" sz="2000" b="0" i="0" u="none" strike="noStrike" cap="non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Arial"/>
                        </a:rPr>
                        <a:t>Các NT vô sinh (Môi trường) </a:t>
                      </a:r>
                      <a:endParaRPr lang="en-US" sz="2000" b="0" i="0" u="none" strike="noStrike" cap="non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820102107"/>
                  </a:ext>
                </a:extLst>
              </a:tr>
              <a:tr h="0">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629346"/>
                  </a:ext>
                </a:extLst>
              </a:tr>
              <a:tr h="0">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638386"/>
                  </a:ext>
                </a:extLst>
              </a:tr>
              <a:tr h="0">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7024844"/>
                  </a:ext>
                </a:extLst>
              </a:tr>
              <a:tr h="0">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501174"/>
                  </a:ext>
                </a:extLst>
              </a:tr>
              <a:tr h="0">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512052"/>
                  </a:ext>
                </a:extLst>
              </a:tr>
              <a:tr h="0">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0461535"/>
                  </a:ext>
                </a:extLst>
              </a:tr>
              <a:tr h="0">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9482627"/>
                  </a:ext>
                </a:extLst>
              </a:tr>
            </a:tbl>
          </a:graphicData>
        </a:graphic>
      </p:graphicFrame>
      <p:sp>
        <p:nvSpPr>
          <p:cNvPr id="7" name="Rectangle 6"/>
          <p:cNvSpPr/>
          <p:nvPr/>
        </p:nvSpPr>
        <p:spPr>
          <a:xfrm>
            <a:off x="425529" y="335036"/>
            <a:ext cx="7910395" cy="718017"/>
          </a:xfrm>
          <a:prstGeom prst="rect">
            <a:avLst/>
          </a:prstGeom>
        </p:spPr>
        <p:txBody>
          <a:bodyPr wrap="square">
            <a:spAutoFit/>
          </a:bodyPr>
          <a:lstStyle/>
          <a:p>
            <a:pPr indent="450215" algn="ctr">
              <a:lnSpc>
                <a:spcPct val="107000"/>
              </a:lnSpc>
            </a:pPr>
            <a:r>
              <a:rPr lang="de-DE" sz="2400" b="1">
                <a:latin typeface="Times New Roman" panose="02020603050405020304" pitchFamily="18" charset="0"/>
                <a:ea typeface="Times New Roman" panose="02020603050405020304" pitchFamily="18" charset="0"/>
                <a:cs typeface="Times New Roman" panose="02020603050405020304" pitchFamily="18" charset="0"/>
              </a:rPr>
              <a:t>PHT: QUAN SÁT HỒ CÁ TẠI SÂN TRƯỜNG (HĐ 1)</a:t>
            </a:r>
            <a:endParaRPr lang="en-US" sz="2400">
              <a:latin typeface="Calibri" panose="020F0502020204030204" pitchFamily="34" charset="0"/>
              <a:ea typeface="Calibri" panose="020F0502020204030204" pitchFamily="34" charset="0"/>
              <a:cs typeface="Times New Roman" panose="02020603050405020304" pitchFamily="18" charset="0"/>
            </a:endParaRPr>
          </a:p>
          <a:p>
            <a:pPr indent="450215" algn="ctr">
              <a:lnSpc>
                <a:spcPct val="107000"/>
              </a:lnSpc>
            </a:pPr>
            <a:r>
              <a:rPr lang="de-DE" i="1">
                <a:latin typeface="Times New Roman" panose="02020603050405020304" pitchFamily="18" charset="0"/>
                <a:ea typeface="Times New Roman" panose="02020603050405020304" pitchFamily="18" charset="0"/>
                <a:cs typeface="Times New Roman" panose="02020603050405020304" pitchFamily="18" charset="0"/>
              </a:rPr>
              <a:t>Họ và tên HS:.................................................    - Nhóm: ..........................................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7602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2970435250"/>
              </p:ext>
            </p:extLst>
          </p:nvPr>
        </p:nvGraphicFramePr>
        <p:xfrm>
          <a:off x="387351" y="127000"/>
          <a:ext cx="8559800" cy="4080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a:blip r:embed="rId7"/>
          <a:stretch>
            <a:fillRect/>
          </a:stretch>
        </p:blipFill>
        <p:spPr>
          <a:xfrm>
            <a:off x="1498600" y="3826933"/>
            <a:ext cx="3168651" cy="1316567"/>
          </a:xfrm>
          <a:prstGeom prst="rect">
            <a:avLst/>
          </a:prstGeom>
        </p:spPr>
      </p:pic>
      <p:pic>
        <p:nvPicPr>
          <p:cNvPr id="14" name="Picture 13"/>
          <p:cNvPicPr>
            <a:picLocks noChangeAspect="1"/>
          </p:cNvPicPr>
          <p:nvPr/>
        </p:nvPicPr>
        <p:blipFill>
          <a:blip r:embed="rId8"/>
          <a:stretch>
            <a:fillRect/>
          </a:stretch>
        </p:blipFill>
        <p:spPr>
          <a:xfrm>
            <a:off x="5901268" y="3412067"/>
            <a:ext cx="3158066" cy="1731433"/>
          </a:xfrm>
          <a:prstGeom prst="rect">
            <a:avLst/>
          </a:prstGeom>
        </p:spPr>
      </p:pic>
    </p:spTree>
    <p:extLst>
      <p:ext uri="{BB962C8B-B14F-4D97-AF65-F5344CB8AC3E}">
        <p14:creationId xmlns:p14="http://schemas.microsoft.com/office/powerpoint/2010/main" val="4277893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6" name="Google Shape;406;p45"/>
          <p:cNvSpPr/>
          <p:nvPr/>
        </p:nvSpPr>
        <p:spPr>
          <a:xfrm>
            <a:off x="9387650" y="3007325"/>
            <a:ext cx="857400" cy="857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a:stretch>
            <a:fillRect/>
          </a:stretch>
        </p:blipFill>
        <p:spPr>
          <a:xfrm>
            <a:off x="3505625" y="287867"/>
            <a:ext cx="5443641" cy="4622800"/>
          </a:xfrm>
          <a:prstGeom prst="rect">
            <a:avLst/>
          </a:prstGeom>
        </p:spPr>
      </p:pic>
      <p:graphicFrame>
        <p:nvGraphicFramePr>
          <p:cNvPr id="4" name="Diagram 3"/>
          <p:cNvGraphicFramePr/>
          <p:nvPr>
            <p:extLst>
              <p:ext uri="{D42A27DB-BD31-4B8C-83A1-F6EECF244321}">
                <p14:modId xmlns:p14="http://schemas.microsoft.com/office/powerpoint/2010/main" val="2861948190"/>
              </p:ext>
            </p:extLst>
          </p:nvPr>
        </p:nvGraphicFramePr>
        <p:xfrm>
          <a:off x="76200" y="592668"/>
          <a:ext cx="33274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9"/>
          <p:cNvSpPr txBox="1">
            <a:spLocks noGrp="1"/>
          </p:cNvSpPr>
          <p:nvPr>
            <p:ph type="title"/>
          </p:nvPr>
        </p:nvSpPr>
        <p:spPr>
          <a:xfrm>
            <a:off x="116248" y="0"/>
            <a:ext cx="8960019" cy="745067"/>
          </a:xfrm>
          <a:prstGeom prst="rect">
            <a:avLst/>
          </a:prstGeom>
          <a:solidFill>
            <a:schemeClr val="bg2">
              <a:lumMod val="5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bg1"/>
                </a:solidFill>
                <a:sym typeface="Wingdings" panose="05000000000000000000" pitchFamily="2" charset="2"/>
              </a:rPr>
              <a:t> </a:t>
            </a:r>
            <a:r>
              <a:rPr lang="en" sz="2800">
                <a:solidFill>
                  <a:schemeClr val="bg1"/>
                </a:solidFill>
              </a:rPr>
              <a:t>Trao đổi chất và chuyển hóa năng lượng trong HST</a:t>
            </a:r>
            <a:endParaRPr sz="2800">
              <a:solidFill>
                <a:schemeClr val="bg1"/>
              </a:solidFill>
            </a:endParaRPr>
          </a:p>
        </p:txBody>
      </p:sp>
      <p:pic>
        <p:nvPicPr>
          <p:cNvPr id="4" name="Picture 3"/>
          <p:cNvPicPr>
            <a:picLocks noChangeAspect="1"/>
          </p:cNvPicPr>
          <p:nvPr/>
        </p:nvPicPr>
        <p:blipFill>
          <a:blip r:embed="rId3"/>
          <a:stretch>
            <a:fillRect/>
          </a:stretch>
        </p:blipFill>
        <p:spPr>
          <a:xfrm>
            <a:off x="5427132" y="2136106"/>
            <a:ext cx="3716868" cy="3158068"/>
          </a:xfrm>
          <a:prstGeom prst="rect">
            <a:avLst/>
          </a:prstGeom>
        </p:spPr>
      </p:pic>
      <p:pic>
        <p:nvPicPr>
          <p:cNvPr id="5" name="Picture 4"/>
          <p:cNvPicPr>
            <a:picLocks noChangeAspect="1"/>
          </p:cNvPicPr>
          <p:nvPr/>
        </p:nvPicPr>
        <p:blipFill>
          <a:blip r:embed="rId4"/>
          <a:stretch>
            <a:fillRect/>
          </a:stretch>
        </p:blipFill>
        <p:spPr>
          <a:xfrm>
            <a:off x="116248" y="880221"/>
            <a:ext cx="5846571" cy="251177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65"/>
          <p:cNvSpPr txBox="1">
            <a:spLocks noGrp="1"/>
          </p:cNvSpPr>
          <p:nvPr>
            <p:ph type="title"/>
          </p:nvPr>
        </p:nvSpPr>
        <p:spPr>
          <a:xfrm>
            <a:off x="1284000" y="1558475"/>
            <a:ext cx="6576000" cy="1511100"/>
          </a:xfrm>
          <a:prstGeom prst="rect">
            <a:avLst/>
          </a:prstGeom>
        </p:spPr>
        <p:txBody>
          <a:bodyPr spcFirstLastPara="1" wrap="square" lIns="91425" tIns="91425" rIns="91425" bIns="91425" anchor="b" anchorCtr="0">
            <a:noAutofit/>
          </a:bodyPr>
          <a:lstStyle/>
          <a:p>
            <a:pPr lvl="0"/>
            <a:r>
              <a:rPr lang="en-US" sz="2800"/>
              <a:t>https://www.youtube.com/watch?v=E10OLk_Hfrk</a:t>
            </a:r>
            <a:endParaRPr sz="2800"/>
          </a:p>
        </p:txBody>
      </p:sp>
      <p:pic>
        <p:nvPicPr>
          <p:cNvPr id="1099" name="Google Shape;1099;p65"/>
          <p:cNvPicPr preferRelativeResize="0"/>
          <p:nvPr/>
        </p:nvPicPr>
        <p:blipFill>
          <a:blip r:embed="rId3">
            <a:alphaModFix/>
          </a:blip>
          <a:stretch>
            <a:fillRect/>
          </a:stretch>
        </p:blipFill>
        <p:spPr>
          <a:xfrm flipH="1">
            <a:off x="751075" y="3783063"/>
            <a:ext cx="992975" cy="423675"/>
          </a:xfrm>
          <a:prstGeom prst="rect">
            <a:avLst/>
          </a:prstGeom>
          <a:noFill/>
          <a:ln>
            <a:noFill/>
          </a:ln>
        </p:spPr>
      </p:pic>
      <p:pic>
        <p:nvPicPr>
          <p:cNvPr id="1100" name="Google Shape;1100;p65"/>
          <p:cNvPicPr preferRelativeResize="0"/>
          <p:nvPr/>
        </p:nvPicPr>
        <p:blipFill>
          <a:blip r:embed="rId4">
            <a:alphaModFix/>
          </a:blip>
          <a:stretch>
            <a:fillRect/>
          </a:stretch>
        </p:blipFill>
        <p:spPr>
          <a:xfrm flipH="1">
            <a:off x="402925" y="2829625"/>
            <a:ext cx="1942850" cy="2020750"/>
          </a:xfrm>
          <a:prstGeom prst="rect">
            <a:avLst/>
          </a:prstGeom>
          <a:noFill/>
          <a:ln>
            <a:noFill/>
          </a:ln>
        </p:spPr>
      </p:pic>
    </p:spTree>
    <p:extLst>
      <p:ext uri="{BB962C8B-B14F-4D97-AF65-F5344CB8AC3E}">
        <p14:creationId xmlns:p14="http://schemas.microsoft.com/office/powerpoint/2010/main" val="1534005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6" name="Google Shape;406;p45"/>
          <p:cNvSpPr/>
          <p:nvPr/>
        </p:nvSpPr>
        <p:spPr>
          <a:xfrm>
            <a:off x="9387650" y="3007325"/>
            <a:ext cx="857400" cy="857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58;p42"/>
          <p:cNvSpPr/>
          <p:nvPr/>
        </p:nvSpPr>
        <p:spPr>
          <a:xfrm>
            <a:off x="1017801" y="94805"/>
            <a:ext cx="1055940" cy="979199"/>
          </a:xfrm>
          <a:custGeom>
            <a:avLst/>
            <a:gdLst/>
            <a:ahLst/>
            <a:cxnLst/>
            <a:rect l="l" t="t" r="r" b="b"/>
            <a:pathLst>
              <a:path w="123574" h="58661" extrusionOk="0">
                <a:moveTo>
                  <a:pt x="0" y="0"/>
                </a:moveTo>
                <a:lnTo>
                  <a:pt x="1431" y="58661"/>
                </a:lnTo>
                <a:lnTo>
                  <a:pt x="120584" y="58305"/>
                </a:lnTo>
                <a:lnTo>
                  <a:pt x="123574" y="345"/>
                </a:lnTo>
                <a:close/>
              </a:path>
            </a:pathLst>
          </a:custGeom>
          <a:solidFill>
            <a:schemeClr val="accent1"/>
          </a:solidFill>
          <a:ln>
            <a:noFill/>
          </a:ln>
        </p:spPr>
      </p:sp>
      <p:sp>
        <p:nvSpPr>
          <p:cNvPr id="4" name="Google Shape;362;p42"/>
          <p:cNvSpPr txBox="1">
            <a:spLocks noGrp="1"/>
          </p:cNvSpPr>
          <p:nvPr>
            <p:ph type="title" idx="2"/>
          </p:nvPr>
        </p:nvSpPr>
        <p:spPr>
          <a:xfrm>
            <a:off x="747621" y="163504"/>
            <a:ext cx="1596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a:solidFill>
                  <a:schemeClr val="bg1"/>
                </a:solidFill>
              </a:rPr>
              <a:t>III. </a:t>
            </a:r>
            <a:endParaRPr sz="4400">
              <a:solidFill>
                <a:schemeClr val="bg1"/>
              </a:solidFill>
            </a:endParaRPr>
          </a:p>
        </p:txBody>
      </p:sp>
      <p:sp>
        <p:nvSpPr>
          <p:cNvPr id="5" name="Google Shape;364;p42"/>
          <p:cNvSpPr txBox="1">
            <a:spLocks noGrp="1"/>
          </p:cNvSpPr>
          <p:nvPr>
            <p:ph type="title"/>
          </p:nvPr>
        </p:nvSpPr>
        <p:spPr>
          <a:xfrm>
            <a:off x="2343921" y="94804"/>
            <a:ext cx="6004212"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solidFill>
                  <a:schemeClr val="bg2">
                    <a:lumMod val="50000"/>
                  </a:schemeClr>
                </a:solidFill>
              </a:rPr>
              <a:t>B</a:t>
            </a:r>
            <a:r>
              <a:rPr lang="en">
                <a:solidFill>
                  <a:schemeClr val="bg2">
                    <a:lumMod val="50000"/>
                  </a:schemeClr>
                </a:solidFill>
              </a:rPr>
              <a:t>ẢO VỆ CÁC HỆ SINH THÁI</a:t>
            </a:r>
            <a:endParaRPr>
              <a:solidFill>
                <a:schemeClr val="bg2">
                  <a:lumMod val="50000"/>
                </a:schemeClr>
              </a:solidFill>
            </a:endParaRPr>
          </a:p>
        </p:txBody>
      </p:sp>
      <p:sp>
        <p:nvSpPr>
          <p:cNvPr id="2" name="Cloud 1"/>
          <p:cNvSpPr/>
          <p:nvPr/>
        </p:nvSpPr>
        <p:spPr>
          <a:xfrm>
            <a:off x="464457" y="1288333"/>
            <a:ext cx="8091714" cy="2877267"/>
          </a:xfrm>
          <a:prstGeom prst="cloud">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Vì sao phải bảo vệ HST? Bảo vệ HST bằng cách nào?</a:t>
            </a:r>
          </a:p>
        </p:txBody>
      </p:sp>
    </p:spTree>
    <p:extLst>
      <p:ext uri="{BB962C8B-B14F-4D97-AF65-F5344CB8AC3E}">
        <p14:creationId xmlns:p14="http://schemas.microsoft.com/office/powerpoint/2010/main" val="3320783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53736" y="169333"/>
            <a:ext cx="3454399" cy="4622800"/>
          </a:xfrm>
          <a:prstGeom prst="rect">
            <a:avLst/>
          </a:prstGeom>
        </p:spPr>
      </p:pic>
      <p:pic>
        <p:nvPicPr>
          <p:cNvPr id="10" name="Picture 9"/>
          <p:cNvPicPr>
            <a:picLocks noChangeAspect="1"/>
          </p:cNvPicPr>
          <p:nvPr/>
        </p:nvPicPr>
        <p:blipFill>
          <a:blip r:embed="rId3"/>
          <a:stretch>
            <a:fillRect/>
          </a:stretch>
        </p:blipFill>
        <p:spPr>
          <a:xfrm>
            <a:off x="4166128" y="110596"/>
            <a:ext cx="2809875" cy="1628775"/>
          </a:xfrm>
          <a:prstGeom prst="rect">
            <a:avLst/>
          </a:prstGeom>
        </p:spPr>
      </p:pic>
      <p:pic>
        <p:nvPicPr>
          <p:cNvPr id="11" name="Picture 10"/>
          <p:cNvPicPr>
            <a:picLocks noChangeAspect="1"/>
          </p:cNvPicPr>
          <p:nvPr/>
        </p:nvPicPr>
        <p:blipFill>
          <a:blip r:embed="rId4"/>
          <a:stretch>
            <a:fillRect/>
          </a:stretch>
        </p:blipFill>
        <p:spPr>
          <a:xfrm>
            <a:off x="6836303" y="912283"/>
            <a:ext cx="2143125" cy="2143125"/>
          </a:xfrm>
          <a:prstGeom prst="rect">
            <a:avLst/>
          </a:prstGeom>
        </p:spPr>
      </p:pic>
      <p:pic>
        <p:nvPicPr>
          <p:cNvPr id="12" name="Picture 11"/>
          <p:cNvPicPr>
            <a:picLocks noChangeAspect="1"/>
          </p:cNvPicPr>
          <p:nvPr/>
        </p:nvPicPr>
        <p:blipFill>
          <a:blip r:embed="rId5"/>
          <a:stretch>
            <a:fillRect/>
          </a:stretch>
        </p:blipFill>
        <p:spPr>
          <a:xfrm>
            <a:off x="3775603" y="1805517"/>
            <a:ext cx="2857500" cy="1600200"/>
          </a:xfrm>
          <a:prstGeom prst="rect">
            <a:avLst/>
          </a:prstGeom>
        </p:spPr>
      </p:pic>
      <p:pic>
        <p:nvPicPr>
          <p:cNvPr id="13" name="Picture 12"/>
          <p:cNvPicPr>
            <a:picLocks noChangeAspect="1"/>
          </p:cNvPicPr>
          <p:nvPr/>
        </p:nvPicPr>
        <p:blipFill>
          <a:blip r:embed="rId6"/>
          <a:stretch>
            <a:fillRect/>
          </a:stretch>
        </p:blipFill>
        <p:spPr>
          <a:xfrm>
            <a:off x="5602815" y="3471863"/>
            <a:ext cx="2466975" cy="1545166"/>
          </a:xfrm>
          <a:prstGeom prst="rect">
            <a:avLst/>
          </a:prstGeom>
        </p:spPr>
      </p:pic>
    </p:spTree>
    <p:extLst>
      <p:ext uri="{BB962C8B-B14F-4D97-AF65-F5344CB8AC3E}">
        <p14:creationId xmlns:p14="http://schemas.microsoft.com/office/powerpoint/2010/main" val="1236731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47"/>
          <p:cNvPicPr preferRelativeResize="0"/>
          <p:nvPr/>
        </p:nvPicPr>
        <p:blipFill rotWithShape="1">
          <a:blip r:embed="rId3">
            <a:alphaModFix/>
          </a:blip>
          <a:srcRect l="20735"/>
          <a:stretch/>
        </p:blipFill>
        <p:spPr>
          <a:xfrm flipH="1">
            <a:off x="6238073" y="3357700"/>
            <a:ext cx="2905900" cy="1801925"/>
          </a:xfrm>
          <a:prstGeom prst="rect">
            <a:avLst/>
          </a:prstGeom>
          <a:noFill/>
          <a:ln>
            <a:noFill/>
          </a:ln>
        </p:spPr>
      </p:pic>
      <p:pic>
        <p:nvPicPr>
          <p:cNvPr id="472" name="Google Shape;472;p47"/>
          <p:cNvPicPr preferRelativeResize="0"/>
          <p:nvPr/>
        </p:nvPicPr>
        <p:blipFill>
          <a:blip r:embed="rId4">
            <a:alphaModFix/>
          </a:blip>
          <a:stretch>
            <a:fillRect/>
          </a:stretch>
        </p:blipFill>
        <p:spPr>
          <a:xfrm>
            <a:off x="1659600" y="4439701"/>
            <a:ext cx="6227701" cy="1006348"/>
          </a:xfrm>
          <a:prstGeom prst="rect">
            <a:avLst/>
          </a:prstGeom>
          <a:noFill/>
          <a:ln>
            <a:noFill/>
          </a:ln>
        </p:spPr>
      </p:pic>
      <p:pic>
        <p:nvPicPr>
          <p:cNvPr id="473" name="Google Shape;473;p47"/>
          <p:cNvPicPr preferRelativeResize="0"/>
          <p:nvPr/>
        </p:nvPicPr>
        <p:blipFill rotWithShape="1">
          <a:blip r:embed="rId5">
            <a:alphaModFix/>
          </a:blip>
          <a:srcRect l="33164" b="31628"/>
          <a:stretch/>
        </p:blipFill>
        <p:spPr>
          <a:xfrm>
            <a:off x="-25" y="1929325"/>
            <a:ext cx="3008076" cy="3516725"/>
          </a:xfrm>
          <a:prstGeom prst="rect">
            <a:avLst/>
          </a:prstGeom>
          <a:noFill/>
          <a:ln>
            <a:noFill/>
          </a:ln>
        </p:spPr>
      </p:pic>
      <p:pic>
        <p:nvPicPr>
          <p:cNvPr id="474" name="Google Shape;474;p47"/>
          <p:cNvPicPr preferRelativeResize="0"/>
          <p:nvPr/>
        </p:nvPicPr>
        <p:blipFill>
          <a:blip r:embed="rId6">
            <a:alphaModFix/>
          </a:blip>
          <a:stretch>
            <a:fillRect/>
          </a:stretch>
        </p:blipFill>
        <p:spPr>
          <a:xfrm>
            <a:off x="2563575" y="3343720"/>
            <a:ext cx="4337351" cy="1160125"/>
          </a:xfrm>
          <a:prstGeom prst="rect">
            <a:avLst/>
          </a:prstGeom>
          <a:noFill/>
          <a:ln>
            <a:noFill/>
          </a:ln>
        </p:spPr>
      </p:pic>
      <p:pic>
        <p:nvPicPr>
          <p:cNvPr id="475" name="Google Shape;475;p47"/>
          <p:cNvPicPr preferRelativeResize="0"/>
          <p:nvPr/>
        </p:nvPicPr>
        <p:blipFill rotWithShape="1">
          <a:blip r:embed="rId7">
            <a:alphaModFix/>
          </a:blip>
          <a:srcRect r="25628" b="26253"/>
          <a:stretch/>
        </p:blipFill>
        <p:spPr>
          <a:xfrm>
            <a:off x="5693900" y="1305075"/>
            <a:ext cx="3450074" cy="4140976"/>
          </a:xfrm>
          <a:prstGeom prst="rect">
            <a:avLst/>
          </a:prstGeom>
          <a:noFill/>
          <a:ln>
            <a:noFill/>
          </a:ln>
        </p:spPr>
      </p:pic>
      <p:pic>
        <p:nvPicPr>
          <p:cNvPr id="476" name="Google Shape;476;p47"/>
          <p:cNvPicPr preferRelativeResize="0"/>
          <p:nvPr/>
        </p:nvPicPr>
        <p:blipFill rotWithShape="1">
          <a:blip r:embed="rId8">
            <a:alphaModFix/>
          </a:blip>
          <a:srcRect b="14675"/>
          <a:stretch/>
        </p:blipFill>
        <p:spPr>
          <a:xfrm>
            <a:off x="-25" y="3047251"/>
            <a:ext cx="9143999" cy="2398799"/>
          </a:xfrm>
          <a:prstGeom prst="rect">
            <a:avLst/>
          </a:prstGeom>
          <a:noFill/>
          <a:ln>
            <a:noFill/>
          </a:ln>
        </p:spPr>
      </p:pic>
      <p:pic>
        <p:nvPicPr>
          <p:cNvPr id="479" name="Google Shape;479;p47"/>
          <p:cNvPicPr preferRelativeResize="0"/>
          <p:nvPr/>
        </p:nvPicPr>
        <p:blipFill>
          <a:blip r:embed="rId9">
            <a:alphaModFix/>
          </a:blip>
          <a:stretch>
            <a:fillRect/>
          </a:stretch>
        </p:blipFill>
        <p:spPr>
          <a:xfrm rot="-466727">
            <a:off x="8289550" y="1351250"/>
            <a:ext cx="718410" cy="531900"/>
          </a:xfrm>
          <a:prstGeom prst="rect">
            <a:avLst/>
          </a:prstGeom>
          <a:noFill/>
          <a:ln>
            <a:noFill/>
          </a:ln>
        </p:spPr>
      </p:pic>
      <p:sp>
        <p:nvSpPr>
          <p:cNvPr id="3" name="Cloud 2"/>
          <p:cNvSpPr/>
          <p:nvPr/>
        </p:nvSpPr>
        <p:spPr>
          <a:xfrm>
            <a:off x="787374" y="75306"/>
            <a:ext cx="7569199" cy="3848476"/>
          </a:xfrm>
          <a:prstGeom prst="cloud">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t>BV các HST chính là BV cuộc sống của con người. </a:t>
            </a:r>
          </a:p>
          <a:p>
            <a:pPr algn="ctr"/>
            <a:r>
              <a:rPr lang="vi-VN" sz="2800"/>
              <a:t>Toàn bộ HST luôn cần được BV, đặc biệt là HST rừng, HST biển và ven biển, HST nông nghiệp.</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6" name="Google Shape;406;p45"/>
          <p:cNvSpPr/>
          <p:nvPr/>
        </p:nvSpPr>
        <p:spPr>
          <a:xfrm>
            <a:off x="9387650" y="3007325"/>
            <a:ext cx="857400" cy="857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58;p42"/>
          <p:cNvSpPr/>
          <p:nvPr/>
        </p:nvSpPr>
        <p:spPr>
          <a:xfrm>
            <a:off x="270180" y="98684"/>
            <a:ext cx="1055940" cy="979199"/>
          </a:xfrm>
          <a:custGeom>
            <a:avLst/>
            <a:gdLst/>
            <a:ahLst/>
            <a:cxnLst/>
            <a:rect l="l" t="t" r="r" b="b"/>
            <a:pathLst>
              <a:path w="123574" h="58661" extrusionOk="0">
                <a:moveTo>
                  <a:pt x="0" y="0"/>
                </a:moveTo>
                <a:lnTo>
                  <a:pt x="1431" y="58661"/>
                </a:lnTo>
                <a:lnTo>
                  <a:pt x="120584" y="58305"/>
                </a:lnTo>
                <a:lnTo>
                  <a:pt x="123574" y="345"/>
                </a:lnTo>
                <a:close/>
              </a:path>
            </a:pathLst>
          </a:custGeom>
          <a:solidFill>
            <a:schemeClr val="accent1"/>
          </a:solidFill>
          <a:ln>
            <a:noFill/>
          </a:ln>
        </p:spPr>
      </p:sp>
      <p:sp>
        <p:nvSpPr>
          <p:cNvPr id="4" name="Google Shape;362;p42"/>
          <p:cNvSpPr txBox="1">
            <a:spLocks noGrp="1"/>
          </p:cNvSpPr>
          <p:nvPr>
            <p:ph type="title" idx="2"/>
          </p:nvPr>
        </p:nvSpPr>
        <p:spPr>
          <a:xfrm>
            <a:off x="0" y="167383"/>
            <a:ext cx="1596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a:solidFill>
                  <a:schemeClr val="bg1"/>
                </a:solidFill>
              </a:rPr>
              <a:t>IV. </a:t>
            </a:r>
            <a:endParaRPr sz="4400">
              <a:solidFill>
                <a:schemeClr val="bg1"/>
              </a:solidFill>
            </a:endParaRPr>
          </a:p>
        </p:txBody>
      </p:sp>
      <p:sp>
        <p:nvSpPr>
          <p:cNvPr id="5" name="Google Shape;364;p42"/>
          <p:cNvSpPr txBox="1">
            <a:spLocks noGrp="1"/>
          </p:cNvSpPr>
          <p:nvPr>
            <p:ph type="title"/>
          </p:nvPr>
        </p:nvSpPr>
        <p:spPr>
          <a:xfrm>
            <a:off x="1460080" y="341308"/>
            <a:ext cx="7277519"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a:solidFill>
                  <a:schemeClr val="bg2">
                    <a:lumMod val="50000"/>
                  </a:schemeClr>
                </a:solidFill>
              </a:rPr>
              <a:t>THỰC HÀNH: ĐIỀU TRA THÀNH PHẦN QXSV TRONG HST</a:t>
            </a:r>
            <a:endParaRPr sz="3200">
              <a:solidFill>
                <a:schemeClr val="bg2">
                  <a:lumMod val="50000"/>
                </a:schemeClr>
              </a:solidFill>
            </a:endParaRPr>
          </a:p>
        </p:txBody>
      </p:sp>
      <p:graphicFrame>
        <p:nvGraphicFramePr>
          <p:cNvPr id="6" name="Diagram 5"/>
          <p:cNvGraphicFramePr/>
          <p:nvPr>
            <p:extLst>
              <p:ext uri="{D42A27DB-BD31-4B8C-83A1-F6EECF244321}">
                <p14:modId xmlns:p14="http://schemas.microsoft.com/office/powerpoint/2010/main" val="136028715"/>
              </p:ext>
            </p:extLst>
          </p:nvPr>
        </p:nvGraphicFramePr>
        <p:xfrm>
          <a:off x="1326120" y="1251808"/>
          <a:ext cx="654473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2432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31680268"/>
              </p:ext>
            </p:extLst>
          </p:nvPr>
        </p:nvGraphicFramePr>
        <p:xfrm>
          <a:off x="423333" y="559852"/>
          <a:ext cx="4461934" cy="4608459"/>
        </p:xfrm>
        <a:graphic>
          <a:graphicData uri="http://schemas.openxmlformats.org/drawingml/2006/table">
            <a:tbl>
              <a:tblPr firstRow="1" firstCol="1" bandRow="1"/>
              <a:tblGrid>
                <a:gridCol w="1762082">
                  <a:extLst>
                    <a:ext uri="{9D8B030D-6E8A-4147-A177-3AD203B41FA5}">
                      <a16:colId xmlns:a16="http://schemas.microsoft.com/office/drawing/2014/main" val="192637637"/>
                    </a:ext>
                  </a:extLst>
                </a:gridCol>
                <a:gridCol w="468412">
                  <a:extLst>
                    <a:ext uri="{9D8B030D-6E8A-4147-A177-3AD203B41FA5}">
                      <a16:colId xmlns:a16="http://schemas.microsoft.com/office/drawing/2014/main" val="2543767542"/>
                    </a:ext>
                  </a:extLst>
                </a:gridCol>
                <a:gridCol w="468412">
                  <a:extLst>
                    <a:ext uri="{9D8B030D-6E8A-4147-A177-3AD203B41FA5}">
                      <a16:colId xmlns:a16="http://schemas.microsoft.com/office/drawing/2014/main" val="3707794360"/>
                    </a:ext>
                  </a:extLst>
                </a:gridCol>
                <a:gridCol w="1763028">
                  <a:extLst>
                    <a:ext uri="{9D8B030D-6E8A-4147-A177-3AD203B41FA5}">
                      <a16:colId xmlns:a16="http://schemas.microsoft.com/office/drawing/2014/main" val="887689707"/>
                    </a:ext>
                  </a:extLst>
                </a:gridCol>
              </a:tblGrid>
              <a:tr h="582958">
                <a:tc gridSpan="4">
                  <a:txBody>
                    <a:bodyPr/>
                    <a:lstStyle/>
                    <a:p>
                      <a:pPr marL="0" marR="0" algn="ctr">
                        <a:lnSpc>
                          <a:spcPct val="107000"/>
                        </a:lnSpc>
                        <a:spcBef>
                          <a:spcPts val="0"/>
                        </a:spcBef>
                        <a:spcAft>
                          <a:spcPts val="0"/>
                        </a:spcAft>
                      </a:pPr>
                      <a:r>
                        <a:rPr lang="en-US" sz="1400" b="1">
                          <a:solidFill>
                            <a:srgbClr val="000000"/>
                          </a:solidFill>
                          <a:effectLst/>
                          <a:latin typeface="+mn-lt"/>
                          <a:ea typeface="Arial" panose="020B0604020202020204" pitchFamily="34" charset="0"/>
                          <a:cs typeface="Times New Roman" panose="02020603050405020304" pitchFamily="18" charset="0"/>
                        </a:rPr>
                        <a:t>Tên HST:………………</a:t>
                      </a:r>
                      <a:endParaRPr lang="en-US" sz="140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solidFill>
                            <a:srgbClr val="000000"/>
                          </a:solidFill>
                          <a:effectLst/>
                          <a:latin typeface="+mn-lt"/>
                          <a:ea typeface="Arial" panose="020B0604020202020204" pitchFamily="34" charset="0"/>
                          <a:cs typeface="Times New Roman" panose="02020603050405020304" pitchFamily="18" charset="0"/>
                        </a:rPr>
                        <a:t>Địa điểm điều tra:…, Thời gian điều tra:….</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4065796"/>
                  </a:ext>
                </a:extLst>
              </a:tr>
              <a:tr h="194320">
                <a:tc gridSpan="4">
                  <a:txBody>
                    <a:bodyPr/>
                    <a:lstStyle/>
                    <a:p>
                      <a:pPr marL="0" marR="0" algn="ctr">
                        <a:lnSpc>
                          <a:spcPct val="107000"/>
                        </a:lnSpc>
                        <a:spcBef>
                          <a:spcPts val="0"/>
                        </a:spcBef>
                        <a:spcAft>
                          <a:spcPts val="0"/>
                        </a:spcAft>
                      </a:pPr>
                      <a:r>
                        <a:rPr lang="en-US" sz="1400" b="1">
                          <a:solidFill>
                            <a:srgbClr val="000000"/>
                          </a:solidFill>
                          <a:effectLst/>
                          <a:latin typeface="+mn-lt"/>
                          <a:ea typeface="Arial" panose="020B0604020202020204" pitchFamily="34" charset="0"/>
                          <a:cs typeface="Times New Roman" panose="02020603050405020304" pitchFamily="18" charset="0"/>
                        </a:rPr>
                        <a:t>Thành phần của HST</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9555818"/>
                  </a:ext>
                </a:extLst>
              </a:tr>
              <a:tr h="388637">
                <a:tc gridSpan="2">
                  <a:txBody>
                    <a:bodyPr/>
                    <a:lstStyle/>
                    <a:p>
                      <a:pPr marL="0" marR="0" algn="ctr">
                        <a:lnSpc>
                          <a:spcPct val="107000"/>
                        </a:lnSpc>
                        <a:spcBef>
                          <a:spcPts val="0"/>
                        </a:spcBef>
                        <a:spcAft>
                          <a:spcPts val="0"/>
                        </a:spcAft>
                      </a:pPr>
                      <a:r>
                        <a:rPr lang="en-US" sz="1400">
                          <a:solidFill>
                            <a:srgbClr val="000000"/>
                          </a:solidFill>
                          <a:effectLst/>
                          <a:latin typeface="+mn-lt"/>
                          <a:ea typeface="Arial" panose="020B0604020202020204" pitchFamily="34" charset="0"/>
                          <a:cs typeface="Times New Roman" panose="02020603050405020304" pitchFamily="18" charset="0"/>
                        </a:rPr>
                        <a:t>Thành phần vô sinh</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400">
                          <a:solidFill>
                            <a:srgbClr val="000000"/>
                          </a:solidFill>
                          <a:effectLst/>
                          <a:latin typeface="+mn-lt"/>
                          <a:ea typeface="Arial" panose="020B0604020202020204" pitchFamily="34" charset="0"/>
                          <a:cs typeface="Times New Roman" panose="02020603050405020304" pitchFamily="18" charset="0"/>
                        </a:rPr>
                        <a:t>Thành phần hữu sinh</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extLst>
                  <a:ext uri="{0D108BD9-81ED-4DB2-BD59-A6C34878D82A}">
                    <a16:rowId xmlns:a16="http://schemas.microsoft.com/office/drawing/2014/main" val="1510826424"/>
                  </a:ext>
                </a:extLst>
              </a:tr>
              <a:tr h="194320">
                <a:tc gridSpan="2">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extLst>
                  <a:ext uri="{0D108BD9-81ED-4DB2-BD59-A6C34878D82A}">
                    <a16:rowId xmlns:a16="http://schemas.microsoft.com/office/drawing/2014/main" val="1854069385"/>
                  </a:ext>
                </a:extLst>
              </a:tr>
              <a:tr h="194320">
                <a:tc gridSpan="2">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extLst>
                  <a:ext uri="{0D108BD9-81ED-4DB2-BD59-A6C34878D82A}">
                    <a16:rowId xmlns:a16="http://schemas.microsoft.com/office/drawing/2014/main" val="1006065495"/>
                  </a:ext>
                </a:extLst>
              </a:tr>
              <a:tr h="194320">
                <a:tc gridSpan="2">
                  <a:txBody>
                    <a:bodyPr/>
                    <a:lstStyle/>
                    <a:p>
                      <a:pPr marL="0" marR="0" algn="ctr">
                        <a:lnSpc>
                          <a:spcPct val="107000"/>
                        </a:lnSpc>
                        <a:spcBef>
                          <a:spcPts val="0"/>
                        </a:spcBef>
                        <a:spcAft>
                          <a:spcPts val="0"/>
                        </a:spcAft>
                      </a:pPr>
                      <a:r>
                        <a:rPr lang="en-US" sz="1400" i="1">
                          <a:solidFill>
                            <a:srgbClr val="000000"/>
                          </a:solidFill>
                          <a:effectLst/>
                          <a:latin typeface="+mn-lt"/>
                          <a:ea typeface="Arial" panose="020B0604020202020204" pitchFamily="34" charset="0"/>
                          <a:cs typeface="Times New Roman" panose="02020603050405020304" pitchFamily="18" charset="0"/>
                        </a:rPr>
                        <a:t>…..</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extLst>
                  <a:ext uri="{0D108BD9-81ED-4DB2-BD59-A6C34878D82A}">
                    <a16:rowId xmlns:a16="http://schemas.microsoft.com/office/drawing/2014/main" val="1490538955"/>
                  </a:ext>
                </a:extLst>
              </a:tr>
              <a:tr h="194320">
                <a:tc gridSpan="4">
                  <a:txBody>
                    <a:bodyPr/>
                    <a:lstStyle/>
                    <a:p>
                      <a:pPr marL="0" marR="0" algn="ctr">
                        <a:lnSpc>
                          <a:spcPct val="107000"/>
                        </a:lnSpc>
                        <a:spcBef>
                          <a:spcPts val="0"/>
                        </a:spcBef>
                        <a:spcAft>
                          <a:spcPts val="0"/>
                        </a:spcAft>
                      </a:pPr>
                      <a:r>
                        <a:rPr lang="en-US" sz="1400" b="1">
                          <a:solidFill>
                            <a:srgbClr val="000000"/>
                          </a:solidFill>
                          <a:effectLst/>
                          <a:latin typeface="+mn-lt"/>
                          <a:ea typeface="Arial" panose="020B0604020202020204" pitchFamily="34" charset="0"/>
                          <a:cs typeface="Times New Roman" panose="02020603050405020304" pitchFamily="18" charset="0"/>
                        </a:rPr>
                        <a:t>Thành phần QX của HST</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66359813"/>
                  </a:ext>
                </a:extLst>
              </a:tr>
              <a:tr h="582958">
                <a:tc>
                  <a:txBody>
                    <a:bodyPr/>
                    <a:lstStyle/>
                    <a:p>
                      <a:pPr marL="0" marR="0" algn="ctr">
                        <a:lnSpc>
                          <a:spcPct val="107000"/>
                        </a:lnSpc>
                        <a:spcBef>
                          <a:spcPts val="0"/>
                        </a:spcBef>
                        <a:spcAft>
                          <a:spcPts val="0"/>
                        </a:spcAft>
                      </a:pPr>
                      <a:r>
                        <a:rPr lang="en-US" sz="1400" i="1">
                          <a:solidFill>
                            <a:srgbClr val="000000"/>
                          </a:solidFill>
                          <a:effectLst/>
                          <a:latin typeface="+mn-lt"/>
                          <a:ea typeface="Arial" panose="020B0604020202020204" pitchFamily="34" charset="0"/>
                          <a:cs typeface="Times New Roman" panose="02020603050405020304" pitchFamily="18" charset="0"/>
                        </a:rPr>
                        <a:t>SV sản xuất</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2">
                  <a:txBody>
                    <a:bodyPr/>
                    <a:lstStyle/>
                    <a:p>
                      <a:pPr marL="0" marR="0" algn="ctr">
                        <a:lnSpc>
                          <a:spcPct val="107000"/>
                        </a:lnSpc>
                        <a:spcBef>
                          <a:spcPts val="0"/>
                        </a:spcBef>
                        <a:spcAft>
                          <a:spcPts val="0"/>
                        </a:spcAft>
                      </a:pPr>
                      <a:r>
                        <a:rPr lang="en-US" sz="1400" i="1">
                          <a:solidFill>
                            <a:srgbClr val="000000"/>
                          </a:solidFill>
                          <a:effectLst/>
                          <a:latin typeface="+mn-lt"/>
                          <a:ea typeface="Arial" panose="020B0604020202020204" pitchFamily="34" charset="0"/>
                          <a:cs typeface="Times New Roman" panose="02020603050405020304" pitchFamily="18" charset="0"/>
                        </a:rPr>
                        <a:t>SV tiêu thụ</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a:txBody>
                    <a:bodyPr/>
                    <a:lstStyle/>
                    <a:p>
                      <a:pPr marL="0" marR="0" algn="ctr">
                        <a:lnSpc>
                          <a:spcPct val="107000"/>
                        </a:lnSpc>
                        <a:spcBef>
                          <a:spcPts val="0"/>
                        </a:spcBef>
                        <a:spcAft>
                          <a:spcPts val="0"/>
                        </a:spcAft>
                      </a:pPr>
                      <a:r>
                        <a:rPr lang="en-US" sz="1400" i="1">
                          <a:solidFill>
                            <a:srgbClr val="000000"/>
                          </a:solidFill>
                          <a:effectLst/>
                          <a:latin typeface="+mn-lt"/>
                          <a:ea typeface="Arial" panose="020B0604020202020204" pitchFamily="34" charset="0"/>
                          <a:cs typeface="Times New Roman" panose="02020603050405020304" pitchFamily="18" charset="0"/>
                        </a:rPr>
                        <a:t>SV phân giải</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471544359"/>
                  </a:ext>
                </a:extLst>
              </a:tr>
              <a:tr h="194320">
                <a:tc>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2">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261621663"/>
                  </a:ext>
                </a:extLst>
              </a:tr>
              <a:tr h="194320">
                <a:tc>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2">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4075584066"/>
                  </a:ext>
                </a:extLst>
              </a:tr>
              <a:tr h="194320">
                <a:tc>
                  <a:txBody>
                    <a:bodyPr/>
                    <a:lstStyle/>
                    <a:p>
                      <a:pPr marL="0" marR="0" algn="ctr">
                        <a:lnSpc>
                          <a:spcPct val="107000"/>
                        </a:lnSpc>
                        <a:spcBef>
                          <a:spcPts val="0"/>
                        </a:spcBef>
                        <a:spcAft>
                          <a:spcPts val="0"/>
                        </a:spcAft>
                      </a:pPr>
                      <a:r>
                        <a:rPr lang="en-US" sz="1400" i="1">
                          <a:solidFill>
                            <a:srgbClr val="000000"/>
                          </a:solidFill>
                          <a:effectLst/>
                          <a:latin typeface="+mn-lt"/>
                          <a:ea typeface="Arial" panose="020B0604020202020204" pitchFamily="34" charset="0"/>
                          <a:cs typeface="Times New Roman" panose="02020603050405020304" pitchFamily="18" charset="0"/>
                        </a:rPr>
                        <a:t>……</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2">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34572989"/>
                  </a:ext>
                </a:extLst>
              </a:tr>
              <a:tr h="1360234">
                <a:tc gridSpan="4">
                  <a:txBody>
                    <a:bodyPr/>
                    <a:lstStyle/>
                    <a:p>
                      <a:pPr marL="0" marR="0" algn="just">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sym typeface="Wingdings" panose="05000000000000000000" pitchFamily="2" charset="2"/>
                        </a:rPr>
                        <a:t></a:t>
                      </a:r>
                      <a:r>
                        <a:rPr lang="en-US" sz="1400" i="1">
                          <a:solidFill>
                            <a:srgbClr val="000000"/>
                          </a:solidFill>
                          <a:effectLst/>
                          <a:latin typeface="+mn-lt"/>
                          <a:ea typeface="Arial" panose="020B0604020202020204" pitchFamily="34" charset="0"/>
                          <a:cs typeface="Times New Roman" panose="02020603050405020304" pitchFamily="18" charset="0"/>
                        </a:rPr>
                        <a:t> Phân tích mối quan hệ giữa các SV quan sát được trong HST? (HS có thể trình bày bằng lời hoặc vẽ sơ đồ)</a:t>
                      </a:r>
                      <a:endParaRPr lang="en-US" sz="140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2565060"/>
                  </a:ext>
                </a:extLst>
              </a:tr>
            </a:tbl>
          </a:graphicData>
        </a:graphic>
      </p:graphicFrame>
      <p:sp>
        <p:nvSpPr>
          <p:cNvPr id="5" name="Rectangle 1"/>
          <p:cNvSpPr>
            <a:spLocks noChangeArrowheads="1"/>
          </p:cNvSpPr>
          <p:nvPr/>
        </p:nvSpPr>
        <p:spPr bwMode="auto">
          <a:xfrm>
            <a:off x="0" y="97337"/>
            <a:ext cx="5308600" cy="400110"/>
          </a:xfrm>
          <a:prstGeom prst="rect">
            <a:avLst/>
          </a:prstGeom>
          <a:solidFill>
            <a:schemeClr val="bg2">
              <a:lumMod val="5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107950" algn="ctr" defTabSz="914400" rtl="0" eaLnBrk="0" fontAlgn="base" latinLnBrk="0" hangingPunct="0">
              <a:lnSpc>
                <a:spcPct val="100000"/>
              </a:lnSpc>
              <a:spcBef>
                <a:spcPct val="0"/>
              </a:spcBef>
              <a:spcAft>
                <a:spcPct val="0"/>
              </a:spcAft>
              <a:buClrTx/>
              <a:buSzTx/>
              <a:buFontTx/>
              <a:buNone/>
              <a:tabLst/>
            </a:pPr>
            <a:r>
              <a:rPr kumimoji="0" lang="en-US" altLang="en-US" sz="2000" b="0" u="none" strike="noStrike" cap="none" normalizeH="0" baseline="0">
                <a:ln>
                  <a:noFill/>
                </a:ln>
                <a:solidFill>
                  <a:schemeClr val="bg1"/>
                </a:solidFill>
                <a:effectLst/>
                <a:latin typeface="+mn-lt"/>
                <a:ea typeface="Arial" panose="020B0604020202020204" pitchFamily="34" charset="0"/>
                <a:cs typeface="Times New Roman" panose="02020603050405020304" pitchFamily="18" charset="0"/>
              </a:rPr>
              <a:t>Phiếu điều tra thành phần QXSV trong HST</a:t>
            </a:r>
            <a:endParaRPr kumimoji="0" lang="en-US" altLang="en-US" sz="2000" b="0" u="none" strike="noStrike" cap="none" normalizeH="0" baseline="0">
              <a:ln>
                <a:noFill/>
              </a:ln>
              <a:solidFill>
                <a:schemeClr val="bg1"/>
              </a:solidFill>
              <a:effectLst/>
              <a:latin typeface="+mn-lt"/>
            </a:endParaRPr>
          </a:p>
        </p:txBody>
      </p:sp>
      <p:sp>
        <p:nvSpPr>
          <p:cNvPr id="6" name="Lightning Bolt 5"/>
          <p:cNvSpPr/>
          <p:nvPr/>
        </p:nvSpPr>
        <p:spPr>
          <a:xfrm rot="15489475">
            <a:off x="4626018" y="2982652"/>
            <a:ext cx="1838945" cy="2237212"/>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6"/>
          <p:cNvSpPr/>
          <p:nvPr/>
        </p:nvSpPr>
        <p:spPr>
          <a:xfrm>
            <a:off x="5096579" y="355601"/>
            <a:ext cx="3954287" cy="2859648"/>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solidFill>
                  <a:schemeClr val="bg2">
                    <a:lumMod val="50000"/>
                  </a:schemeClr>
                </a:solidFill>
                <a:ea typeface="Arial" panose="020B0604020202020204" pitchFamily="34" charset="0"/>
                <a:cs typeface="Times New Roman" panose="02020603050405020304" pitchFamily="18" charset="0"/>
              </a:rPr>
              <a:t>Phân tích mối quan hệ giữa các SV quan sát được trong HST? </a:t>
            </a:r>
            <a:endParaRPr lang="en-US" sz="2400">
              <a:solidFill>
                <a:schemeClr val="bg2">
                  <a:lumMod val="50000"/>
                </a:schemeClr>
              </a:solidFill>
            </a:endParaRPr>
          </a:p>
        </p:txBody>
      </p:sp>
    </p:spTree>
    <p:extLst>
      <p:ext uri="{BB962C8B-B14F-4D97-AF65-F5344CB8AC3E}">
        <p14:creationId xmlns:p14="http://schemas.microsoft.com/office/powerpoint/2010/main" val="1956295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xplosion 2 8"/>
          <p:cNvSpPr/>
          <p:nvPr/>
        </p:nvSpPr>
        <p:spPr>
          <a:xfrm>
            <a:off x="1126067" y="253999"/>
            <a:ext cx="7382933" cy="3962401"/>
          </a:xfrm>
          <a:prstGeom prst="irregularSeal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000">
                <a:solidFill>
                  <a:schemeClr val="bg2">
                    <a:lumMod val="50000"/>
                  </a:schemeClr>
                </a:solidFill>
              </a:rPr>
              <a:t>Tiết sau nộp lại phiếu điều tra.</a:t>
            </a:r>
          </a:p>
        </p:txBody>
      </p:sp>
    </p:spTree>
    <p:extLst>
      <p:ext uri="{BB962C8B-B14F-4D97-AF65-F5344CB8AC3E}">
        <p14:creationId xmlns:p14="http://schemas.microsoft.com/office/powerpoint/2010/main" val="817914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977" name="Rectangle 289"/>
          <p:cNvSpPr>
            <a:spLocks noChangeArrowheads="1"/>
          </p:cNvSpPr>
          <p:nvPr/>
        </p:nvSpPr>
        <p:spPr bwMode="auto">
          <a:xfrm>
            <a:off x="1485900" y="771525"/>
            <a:ext cx="5886450" cy="2914650"/>
          </a:xfrm>
          <a:prstGeom prst="rect">
            <a:avLst/>
          </a:prstGeom>
          <a:solidFill>
            <a:srgbClr val="0000FF"/>
          </a:solidFill>
          <a:ln w="57150" cmpd="thinThick">
            <a:solidFill>
              <a:srgbClr val="3366FF"/>
            </a:solidFill>
            <a:miter lim="800000"/>
            <a:headEnd/>
            <a:tailEnd/>
          </a:ln>
        </p:spPr>
        <p:txBody>
          <a:bodyPr wrap="none" anchor="ctr"/>
          <a:lstStyle/>
          <a:p>
            <a:pPr>
              <a:defRPr/>
            </a:pPr>
            <a:endParaRPr lang="vi-VN" sz="1050">
              <a:latin typeface="+mj-lt"/>
            </a:endParaRPr>
          </a:p>
        </p:txBody>
      </p:sp>
      <p:sp>
        <p:nvSpPr>
          <p:cNvPr id="626976" name="Oval 288"/>
          <p:cNvSpPr>
            <a:spLocks noChangeArrowheads="1"/>
          </p:cNvSpPr>
          <p:nvPr/>
        </p:nvSpPr>
        <p:spPr bwMode="auto">
          <a:xfrm>
            <a:off x="1828800" y="900112"/>
            <a:ext cx="5257800" cy="2614613"/>
          </a:xfrm>
          <a:prstGeom prst="ellipse">
            <a:avLst/>
          </a:prstGeom>
          <a:solidFill>
            <a:srgbClr val="00FF00"/>
          </a:solidFill>
          <a:ln w="9525">
            <a:solidFill>
              <a:schemeClr val="tx1"/>
            </a:solidFill>
            <a:round/>
            <a:headEnd/>
            <a:tailEnd/>
          </a:ln>
        </p:spPr>
        <p:txBody>
          <a:bodyPr wrap="none" anchor="ctr"/>
          <a:lstStyle/>
          <a:p>
            <a:pPr>
              <a:defRPr/>
            </a:pPr>
            <a:endParaRPr lang="vi-VN" sz="1050">
              <a:latin typeface="+mj-lt"/>
            </a:endParaRPr>
          </a:p>
        </p:txBody>
      </p:sp>
      <p:grpSp>
        <p:nvGrpSpPr>
          <p:cNvPr id="2" name="Group 97"/>
          <p:cNvGrpSpPr>
            <a:grpSpLocks/>
          </p:cNvGrpSpPr>
          <p:nvPr/>
        </p:nvGrpSpPr>
        <p:grpSpPr bwMode="auto">
          <a:xfrm>
            <a:off x="2499123" y="1181101"/>
            <a:ext cx="1759744" cy="813197"/>
            <a:chOff x="2065" y="1678"/>
            <a:chExt cx="1398" cy="1134"/>
          </a:xfrm>
        </p:grpSpPr>
        <p:sp>
          <p:nvSpPr>
            <p:cNvPr id="10371" name="Oval 98"/>
            <p:cNvSpPr>
              <a:spLocks noChangeArrowheads="1"/>
            </p:cNvSpPr>
            <p:nvPr/>
          </p:nvSpPr>
          <p:spPr bwMode="gray">
            <a:xfrm>
              <a:off x="2065" y="1972"/>
              <a:ext cx="206" cy="543"/>
            </a:xfrm>
            <a:prstGeom prst="ellipse">
              <a:avLst/>
            </a:prstGeom>
            <a:gradFill rotWithShape="1">
              <a:gsLst>
                <a:gs pos="0">
                  <a:srgbClr val="FFFFFF"/>
                </a:gs>
                <a:gs pos="50000">
                  <a:srgbClr val="FCDF06"/>
                </a:gs>
                <a:gs pos="100000">
                  <a:srgbClr val="FFFFFF"/>
                </a:gs>
              </a:gsLst>
              <a:lin ang="2700000" scaled="1"/>
            </a:gradFill>
            <a:ln>
              <a:noFill/>
            </a:ln>
          </p:spPr>
          <p:txBody>
            <a:bodyPr wrap="none" anchor="ctr">
              <a:spAutoFit/>
            </a:bodyPr>
            <a:lstStyle/>
            <a:p>
              <a:pPr>
                <a:defRPr/>
              </a:pPr>
              <a:endParaRPr lang="vi-VN" sz="1200">
                <a:latin typeface="+mj-lt"/>
              </a:endParaRPr>
            </a:p>
          </p:txBody>
        </p:sp>
        <p:sp>
          <p:nvSpPr>
            <p:cNvPr id="10372" name="Oval 99"/>
            <p:cNvSpPr>
              <a:spLocks noChangeArrowheads="1"/>
            </p:cNvSpPr>
            <p:nvPr/>
          </p:nvSpPr>
          <p:spPr bwMode="gray">
            <a:xfrm>
              <a:off x="2067" y="1972"/>
              <a:ext cx="206" cy="543"/>
            </a:xfrm>
            <a:prstGeom prst="ellipse">
              <a:avLst/>
            </a:prstGeom>
            <a:gradFill rotWithShape="1">
              <a:gsLst>
                <a:gs pos="0">
                  <a:srgbClr val="FCDF06">
                    <a:alpha val="32001"/>
                  </a:srgbClr>
                </a:gs>
                <a:gs pos="100000">
                  <a:srgbClr val="000000">
                    <a:alpha val="89998"/>
                  </a:srgbClr>
                </a:gs>
              </a:gsLst>
              <a:lin ang="2700000" scaled="1"/>
            </a:gradFill>
            <a:ln>
              <a:noFill/>
            </a:ln>
          </p:spPr>
          <p:txBody>
            <a:bodyPr wrap="none" anchor="ctr">
              <a:spAutoFit/>
            </a:bodyPr>
            <a:lstStyle/>
            <a:p>
              <a:pPr>
                <a:defRPr/>
              </a:pPr>
              <a:endParaRPr lang="vi-VN" sz="1200">
                <a:latin typeface="+mj-lt"/>
              </a:endParaRPr>
            </a:p>
          </p:txBody>
        </p:sp>
        <p:sp>
          <p:nvSpPr>
            <p:cNvPr id="10373" name="Oval 100"/>
            <p:cNvSpPr>
              <a:spLocks noChangeArrowheads="1"/>
            </p:cNvSpPr>
            <p:nvPr/>
          </p:nvSpPr>
          <p:spPr bwMode="gray">
            <a:xfrm>
              <a:off x="2163" y="1972"/>
              <a:ext cx="1300" cy="543"/>
            </a:xfrm>
            <a:prstGeom prst="ellipse">
              <a:avLst/>
            </a:prstGeom>
            <a:gradFill rotWithShape="1">
              <a:gsLst>
                <a:gs pos="0">
                  <a:srgbClr val="887903"/>
                </a:gs>
                <a:gs pos="50000">
                  <a:srgbClr val="FCDF06"/>
                </a:gs>
                <a:gs pos="100000">
                  <a:srgbClr val="887903"/>
                </a:gs>
              </a:gsLst>
              <a:lin ang="18900000" scaled="1"/>
            </a:gradFill>
            <a:ln>
              <a:noFill/>
            </a:ln>
          </p:spPr>
          <p:txBody>
            <a:bodyPr anchor="ctr">
              <a:spAutoFit/>
            </a:bodyPr>
            <a:lstStyle/>
            <a:p>
              <a:pPr>
                <a:defRPr/>
              </a:pPr>
              <a:endParaRPr lang="vi-VN" sz="1200">
                <a:latin typeface="+mj-lt"/>
              </a:endParaRPr>
            </a:p>
          </p:txBody>
        </p:sp>
        <p:sp>
          <p:nvSpPr>
            <p:cNvPr id="10374" name="Oval 101"/>
            <p:cNvSpPr>
              <a:spLocks noChangeArrowheads="1"/>
            </p:cNvSpPr>
            <p:nvPr/>
          </p:nvSpPr>
          <p:spPr bwMode="gray">
            <a:xfrm>
              <a:off x="2160" y="1959"/>
              <a:ext cx="1302" cy="543"/>
            </a:xfrm>
            <a:prstGeom prst="ellipse">
              <a:avLst/>
            </a:prstGeom>
            <a:solidFill>
              <a:srgbClr val="FF9900">
                <a:alpha val="0"/>
              </a:srgbClr>
            </a:solidFill>
            <a:ln w="38100" algn="ctr">
              <a:solidFill>
                <a:srgbClr val="000099"/>
              </a:solidFill>
              <a:round/>
              <a:headEnd/>
              <a:tailEnd/>
            </a:ln>
          </p:spPr>
          <p:txBody>
            <a:bodyPr anchor="ctr">
              <a:spAutoFit/>
            </a:bodyPr>
            <a:lstStyle/>
            <a:p>
              <a:pPr>
                <a:defRPr/>
              </a:pPr>
              <a:endParaRPr lang="vi-VN" sz="1200">
                <a:latin typeface="+mj-lt"/>
              </a:endParaRPr>
            </a:p>
          </p:txBody>
        </p:sp>
        <p:sp>
          <p:nvSpPr>
            <p:cNvPr id="10375" name="Oval 102"/>
            <p:cNvSpPr>
              <a:spLocks noChangeArrowheads="1"/>
            </p:cNvSpPr>
            <p:nvPr/>
          </p:nvSpPr>
          <p:spPr bwMode="gray">
            <a:xfrm>
              <a:off x="2228" y="1972"/>
              <a:ext cx="1170" cy="543"/>
            </a:xfrm>
            <a:prstGeom prst="ellipse">
              <a:avLst/>
            </a:prstGeom>
            <a:solidFill>
              <a:srgbClr val="333333"/>
            </a:solidFill>
            <a:ln>
              <a:noFill/>
            </a:ln>
          </p:spPr>
          <p:txBody>
            <a:bodyPr anchor="ctr">
              <a:spAutoFit/>
            </a:bodyPr>
            <a:lstStyle/>
            <a:p>
              <a:pPr>
                <a:defRPr/>
              </a:pPr>
              <a:endParaRPr lang="vi-VN" sz="1200">
                <a:latin typeface="+mj-lt"/>
              </a:endParaRPr>
            </a:p>
          </p:txBody>
        </p:sp>
        <p:sp>
          <p:nvSpPr>
            <p:cNvPr id="10376" name="Oval 103"/>
            <p:cNvSpPr>
              <a:spLocks noChangeArrowheads="1"/>
            </p:cNvSpPr>
            <p:nvPr/>
          </p:nvSpPr>
          <p:spPr bwMode="gray">
            <a:xfrm>
              <a:off x="2246" y="1678"/>
              <a:ext cx="1134" cy="1134"/>
            </a:xfrm>
            <a:prstGeom prst="ellipse">
              <a:avLst/>
            </a:prstGeom>
            <a:gradFill rotWithShape="1">
              <a:gsLst>
                <a:gs pos="0">
                  <a:srgbClr val="595959"/>
                </a:gs>
                <a:gs pos="100000">
                  <a:srgbClr val="C0C0C0"/>
                </a:gs>
              </a:gsLst>
              <a:lin ang="5400000" scaled="1"/>
            </a:gradFill>
            <a:ln>
              <a:noFill/>
            </a:ln>
          </p:spPr>
          <p:txBody>
            <a:bodyPr vert="eaVert" wrap="none" anchor="ctr"/>
            <a:lstStyle/>
            <a:p>
              <a:pPr>
                <a:defRPr/>
              </a:pPr>
              <a:endParaRPr lang="vi-VN" sz="1200">
                <a:latin typeface="+mj-lt"/>
              </a:endParaRPr>
            </a:p>
          </p:txBody>
        </p:sp>
        <p:sp>
          <p:nvSpPr>
            <p:cNvPr id="10377" name="Oval 104"/>
            <p:cNvSpPr>
              <a:spLocks noChangeArrowheads="1"/>
            </p:cNvSpPr>
            <p:nvPr/>
          </p:nvSpPr>
          <p:spPr bwMode="gray">
            <a:xfrm>
              <a:off x="2261" y="1685"/>
              <a:ext cx="1105" cy="1106"/>
            </a:xfrm>
            <a:prstGeom prst="ellipse">
              <a:avLst/>
            </a:prstGeom>
            <a:gradFill rotWithShape="1">
              <a:gsLst>
                <a:gs pos="0">
                  <a:srgbClr val="C0C0C0">
                    <a:alpha val="0"/>
                  </a:srgbClr>
                </a:gs>
                <a:gs pos="100000">
                  <a:srgbClr val="E9E9E9"/>
                </a:gs>
              </a:gsLst>
              <a:lin ang="5400000" scaled="1"/>
            </a:gradFill>
            <a:ln>
              <a:noFill/>
            </a:ln>
          </p:spPr>
          <p:txBody>
            <a:bodyPr vert="eaVert" wrap="none" anchor="ctr"/>
            <a:lstStyle/>
            <a:p>
              <a:pPr>
                <a:defRPr/>
              </a:pPr>
              <a:endParaRPr lang="vi-VN" sz="1200">
                <a:latin typeface="+mj-lt"/>
              </a:endParaRPr>
            </a:p>
          </p:txBody>
        </p:sp>
        <p:sp>
          <p:nvSpPr>
            <p:cNvPr id="10378" name="Oval 105"/>
            <p:cNvSpPr>
              <a:spLocks noChangeArrowheads="1"/>
            </p:cNvSpPr>
            <p:nvPr/>
          </p:nvSpPr>
          <p:spPr bwMode="gray">
            <a:xfrm>
              <a:off x="2273" y="1696"/>
              <a:ext cx="1052" cy="1031"/>
            </a:xfrm>
            <a:prstGeom prst="ellipse">
              <a:avLst/>
            </a:prstGeom>
            <a:gradFill rotWithShape="1">
              <a:gsLst>
                <a:gs pos="0">
                  <a:srgbClr val="989898"/>
                </a:gs>
                <a:gs pos="100000">
                  <a:srgbClr val="C0C0C0">
                    <a:alpha val="48000"/>
                  </a:srgbClr>
                </a:gs>
              </a:gsLst>
              <a:lin ang="5400000" scaled="1"/>
            </a:gradFill>
            <a:ln>
              <a:noFill/>
            </a:ln>
          </p:spPr>
          <p:txBody>
            <a:bodyPr vert="eaVert" wrap="none" anchor="ctr"/>
            <a:lstStyle/>
            <a:p>
              <a:pPr>
                <a:defRPr/>
              </a:pPr>
              <a:endParaRPr lang="vi-VN" sz="1200">
                <a:latin typeface="+mj-lt"/>
              </a:endParaRPr>
            </a:p>
          </p:txBody>
        </p:sp>
        <p:sp>
          <p:nvSpPr>
            <p:cNvPr id="10379" name="Oval 106"/>
            <p:cNvSpPr>
              <a:spLocks noChangeArrowheads="1"/>
            </p:cNvSpPr>
            <p:nvPr/>
          </p:nvSpPr>
          <p:spPr bwMode="gray">
            <a:xfrm>
              <a:off x="2334" y="1724"/>
              <a:ext cx="936" cy="837"/>
            </a:xfrm>
            <a:prstGeom prst="ellipse">
              <a:avLst/>
            </a:prstGeom>
            <a:gradFill rotWithShape="1">
              <a:gsLst>
                <a:gs pos="0">
                  <a:srgbClr val="FFFFFF"/>
                </a:gs>
                <a:gs pos="100000">
                  <a:srgbClr val="C0C0C0">
                    <a:alpha val="37999"/>
                  </a:srgbClr>
                </a:gs>
              </a:gsLst>
              <a:lin ang="5400000" scaled="1"/>
            </a:gradFill>
            <a:ln>
              <a:noFill/>
            </a:ln>
          </p:spPr>
          <p:txBody>
            <a:bodyPr vert="eaVert" wrap="none" anchor="ctr"/>
            <a:lstStyle/>
            <a:p>
              <a:pPr algn="ctr">
                <a:defRPr/>
              </a:pPr>
              <a:endParaRPr lang="vi-VN" sz="1200">
                <a:latin typeface="+mj-lt"/>
              </a:endParaRPr>
            </a:p>
          </p:txBody>
        </p:sp>
      </p:grpSp>
      <p:grpSp>
        <p:nvGrpSpPr>
          <p:cNvPr id="3" name="Group 292"/>
          <p:cNvGrpSpPr>
            <a:grpSpLocks/>
          </p:cNvGrpSpPr>
          <p:nvPr/>
        </p:nvGrpSpPr>
        <p:grpSpPr bwMode="auto">
          <a:xfrm>
            <a:off x="2988471" y="1338857"/>
            <a:ext cx="837010" cy="534888"/>
            <a:chOff x="1550" y="779"/>
            <a:chExt cx="703" cy="599"/>
          </a:xfrm>
        </p:grpSpPr>
        <p:grpSp>
          <p:nvGrpSpPr>
            <p:cNvPr id="5220" name="Group 4"/>
            <p:cNvGrpSpPr>
              <a:grpSpLocks/>
            </p:cNvGrpSpPr>
            <p:nvPr/>
          </p:nvGrpSpPr>
          <p:grpSpPr bwMode="auto">
            <a:xfrm rot="-5555955">
              <a:off x="1570" y="799"/>
              <a:ext cx="291" cy="332"/>
              <a:chOff x="887" y="2557"/>
              <a:chExt cx="853" cy="781"/>
            </a:xfrm>
          </p:grpSpPr>
          <p:sp>
            <p:nvSpPr>
              <p:cNvPr id="5241" name="Oval 5"/>
              <p:cNvSpPr>
                <a:spLocks noChangeArrowheads="1"/>
              </p:cNvSpPr>
              <p:nvPr/>
            </p:nvSpPr>
            <p:spPr bwMode="gray">
              <a:xfrm>
                <a:off x="887" y="2570"/>
                <a:ext cx="852" cy="766"/>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42" name="Oval 6"/>
              <p:cNvSpPr>
                <a:spLocks noChangeArrowheads="1"/>
              </p:cNvSpPr>
              <p:nvPr/>
            </p:nvSpPr>
            <p:spPr bwMode="gray">
              <a:xfrm>
                <a:off x="888" y="2571"/>
                <a:ext cx="852" cy="766"/>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43" name="Oval 7"/>
              <p:cNvSpPr>
                <a:spLocks noChangeArrowheads="1"/>
              </p:cNvSpPr>
              <p:nvPr/>
            </p:nvSpPr>
            <p:spPr bwMode="gray">
              <a:xfrm>
                <a:off x="939" y="2569"/>
                <a:ext cx="750" cy="767"/>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44" name="Oval 8"/>
              <p:cNvSpPr>
                <a:spLocks noChangeArrowheads="1"/>
              </p:cNvSpPr>
              <p:nvPr/>
            </p:nvSpPr>
            <p:spPr bwMode="gray">
              <a:xfrm>
                <a:off x="939" y="2570"/>
                <a:ext cx="750" cy="768"/>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45" name="Oval 9"/>
              <p:cNvSpPr>
                <a:spLocks noChangeArrowheads="1"/>
              </p:cNvSpPr>
              <p:nvPr/>
            </p:nvSpPr>
            <p:spPr bwMode="gray">
              <a:xfrm>
                <a:off x="994" y="2557"/>
                <a:ext cx="676" cy="76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46" name="Oval 10"/>
              <p:cNvSpPr>
                <a:spLocks noChangeArrowheads="1"/>
              </p:cNvSpPr>
              <p:nvPr/>
            </p:nvSpPr>
            <p:spPr bwMode="gray">
              <a:xfrm>
                <a:off x="994" y="2615"/>
                <a:ext cx="648" cy="65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47" name="Oval 11"/>
              <p:cNvSpPr>
                <a:spLocks noChangeArrowheads="1"/>
              </p:cNvSpPr>
              <p:nvPr/>
            </p:nvSpPr>
            <p:spPr bwMode="gray">
              <a:xfrm>
                <a:off x="1014" y="2622"/>
                <a:ext cx="637" cy="637"/>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48" name="Oval 12"/>
              <p:cNvSpPr>
                <a:spLocks noChangeArrowheads="1"/>
              </p:cNvSpPr>
              <p:nvPr/>
            </p:nvSpPr>
            <p:spPr bwMode="gray">
              <a:xfrm>
                <a:off x="1022" y="2634"/>
                <a:ext cx="605" cy="59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10370" name="Oval 13"/>
              <p:cNvSpPr>
                <a:spLocks noChangeArrowheads="1"/>
              </p:cNvSpPr>
              <p:nvPr/>
            </p:nvSpPr>
            <p:spPr bwMode="gray">
              <a:xfrm>
                <a:off x="1039" y="2651"/>
                <a:ext cx="539" cy="482"/>
              </a:xfrm>
              <a:prstGeom prst="ellipse">
                <a:avLst/>
              </a:prstGeom>
              <a:solidFill>
                <a:schemeClr val="tx2">
                  <a:lumMod val="20000"/>
                  <a:lumOff val="80000"/>
                  <a:alpha val="38039"/>
                </a:schemeClr>
              </a:solidFill>
              <a:ln>
                <a:noFill/>
              </a:ln>
            </p:spPr>
            <p:txBody>
              <a:bodyPr vert="eaVert" wrap="none" anchor="ctr"/>
              <a:lstStyle/>
              <a:p>
                <a:pPr algn="ctr">
                  <a:defRPr/>
                </a:pPr>
                <a:r>
                  <a:rPr lang="en-US" sz="1200" b="1">
                    <a:solidFill>
                      <a:srgbClr val="FF0000"/>
                    </a:solidFill>
                    <a:latin typeface="Calibri (Hea"/>
                    <a:cs typeface="Calibri" pitchFamily="34" charset="0"/>
                  </a:rPr>
                  <a:t>CTA</a:t>
                </a:r>
              </a:p>
            </p:txBody>
          </p:sp>
        </p:grpSp>
        <p:grpSp>
          <p:nvGrpSpPr>
            <p:cNvPr id="5221" name="Group 14"/>
            <p:cNvGrpSpPr>
              <a:grpSpLocks/>
            </p:cNvGrpSpPr>
            <p:nvPr/>
          </p:nvGrpSpPr>
          <p:grpSpPr bwMode="auto">
            <a:xfrm rot="-5555955">
              <a:off x="1803" y="1067"/>
              <a:ext cx="291" cy="332"/>
              <a:chOff x="887" y="2557"/>
              <a:chExt cx="853" cy="781"/>
            </a:xfrm>
          </p:grpSpPr>
          <p:sp>
            <p:nvSpPr>
              <p:cNvPr id="5232" name="Oval 15"/>
              <p:cNvSpPr>
                <a:spLocks noChangeArrowheads="1"/>
              </p:cNvSpPr>
              <p:nvPr/>
            </p:nvSpPr>
            <p:spPr bwMode="gray">
              <a:xfrm>
                <a:off x="887" y="2570"/>
                <a:ext cx="852" cy="766"/>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3" name="Oval 16"/>
              <p:cNvSpPr>
                <a:spLocks noChangeArrowheads="1"/>
              </p:cNvSpPr>
              <p:nvPr/>
            </p:nvSpPr>
            <p:spPr bwMode="gray">
              <a:xfrm>
                <a:off x="888" y="2571"/>
                <a:ext cx="852" cy="766"/>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4" name="Oval 17"/>
              <p:cNvSpPr>
                <a:spLocks noChangeArrowheads="1"/>
              </p:cNvSpPr>
              <p:nvPr/>
            </p:nvSpPr>
            <p:spPr bwMode="gray">
              <a:xfrm>
                <a:off x="939" y="2569"/>
                <a:ext cx="750" cy="767"/>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5" name="Oval 18"/>
              <p:cNvSpPr>
                <a:spLocks noChangeArrowheads="1"/>
              </p:cNvSpPr>
              <p:nvPr/>
            </p:nvSpPr>
            <p:spPr bwMode="gray">
              <a:xfrm>
                <a:off x="939" y="2570"/>
                <a:ext cx="750" cy="768"/>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6" name="Oval 19"/>
              <p:cNvSpPr>
                <a:spLocks noChangeArrowheads="1"/>
              </p:cNvSpPr>
              <p:nvPr/>
            </p:nvSpPr>
            <p:spPr bwMode="gray">
              <a:xfrm>
                <a:off x="994" y="2557"/>
                <a:ext cx="676" cy="76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7" name="Oval 20"/>
              <p:cNvSpPr>
                <a:spLocks noChangeArrowheads="1"/>
              </p:cNvSpPr>
              <p:nvPr/>
            </p:nvSpPr>
            <p:spPr bwMode="gray">
              <a:xfrm>
                <a:off x="994" y="2615"/>
                <a:ext cx="648" cy="65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8" name="Oval 21"/>
              <p:cNvSpPr>
                <a:spLocks noChangeArrowheads="1"/>
              </p:cNvSpPr>
              <p:nvPr/>
            </p:nvSpPr>
            <p:spPr bwMode="gray">
              <a:xfrm>
                <a:off x="1014" y="2622"/>
                <a:ext cx="637" cy="637"/>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9" name="Oval 22"/>
              <p:cNvSpPr>
                <a:spLocks noChangeArrowheads="1"/>
              </p:cNvSpPr>
              <p:nvPr/>
            </p:nvSpPr>
            <p:spPr bwMode="gray">
              <a:xfrm>
                <a:off x="1022" y="2634"/>
                <a:ext cx="605" cy="595"/>
              </a:xfrm>
              <a:prstGeom prst="ellipse">
                <a:avLst/>
              </a:prstGeom>
              <a:solidFill>
                <a:srgbClr val="000099">
                  <a:alpha val="47842"/>
                </a:srgbClr>
              </a:solidFill>
              <a:ln w="9525" algn="ctr">
                <a:solidFill>
                  <a:srgbClr val="000099"/>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40" name="Oval 23"/>
              <p:cNvSpPr>
                <a:spLocks noChangeArrowheads="1"/>
              </p:cNvSpPr>
              <p:nvPr/>
            </p:nvSpPr>
            <p:spPr bwMode="gray">
              <a:xfrm>
                <a:off x="1041" y="2652"/>
                <a:ext cx="539" cy="481"/>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u="sng">
                    <a:solidFill>
                      <a:srgbClr val="FF0000"/>
                    </a:solidFill>
                    <a:latin typeface="Calibri (Hea"/>
                    <a:cs typeface="Calibri" panose="020F0502020204030204" pitchFamily="34" charset="0"/>
                  </a:rPr>
                  <a:t>CTA</a:t>
                </a:r>
              </a:p>
            </p:txBody>
          </p:sp>
        </p:grpSp>
        <p:grpSp>
          <p:nvGrpSpPr>
            <p:cNvPr id="5222" name="Group 24"/>
            <p:cNvGrpSpPr>
              <a:grpSpLocks/>
            </p:cNvGrpSpPr>
            <p:nvPr/>
          </p:nvGrpSpPr>
          <p:grpSpPr bwMode="auto">
            <a:xfrm rot="-5555955">
              <a:off x="1941" y="759"/>
              <a:ext cx="291" cy="332"/>
              <a:chOff x="887" y="2557"/>
              <a:chExt cx="853" cy="781"/>
            </a:xfrm>
          </p:grpSpPr>
          <p:sp>
            <p:nvSpPr>
              <p:cNvPr id="5223" name="Oval 25"/>
              <p:cNvSpPr>
                <a:spLocks noChangeArrowheads="1"/>
              </p:cNvSpPr>
              <p:nvPr/>
            </p:nvSpPr>
            <p:spPr bwMode="gray">
              <a:xfrm>
                <a:off x="887" y="2570"/>
                <a:ext cx="852" cy="766"/>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24" name="Oval 26" descr="Purple mesh"/>
              <p:cNvSpPr>
                <a:spLocks noChangeArrowheads="1"/>
              </p:cNvSpPr>
              <p:nvPr/>
            </p:nvSpPr>
            <p:spPr bwMode="gray">
              <a:xfrm>
                <a:off x="888" y="2571"/>
                <a:ext cx="852" cy="766"/>
              </a:xfrm>
              <a:prstGeom prst="ellipse">
                <a:avLst/>
              </a:prstGeom>
              <a:blipFill dpi="0" rotWithShape="1">
                <a:blip r:embed="rId2">
                  <a:alphaModFix amt="32000"/>
                </a:blip>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25" name="Oval 27"/>
              <p:cNvSpPr>
                <a:spLocks noChangeArrowheads="1"/>
              </p:cNvSpPr>
              <p:nvPr/>
            </p:nvSpPr>
            <p:spPr bwMode="gray">
              <a:xfrm>
                <a:off x="939" y="2569"/>
                <a:ext cx="750" cy="767"/>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26" name="Oval 28"/>
              <p:cNvSpPr>
                <a:spLocks noChangeArrowheads="1"/>
              </p:cNvSpPr>
              <p:nvPr/>
            </p:nvSpPr>
            <p:spPr bwMode="gray">
              <a:xfrm>
                <a:off x="939" y="2570"/>
                <a:ext cx="750" cy="768"/>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27" name="Oval 29"/>
              <p:cNvSpPr>
                <a:spLocks noChangeArrowheads="1"/>
              </p:cNvSpPr>
              <p:nvPr/>
            </p:nvSpPr>
            <p:spPr bwMode="gray">
              <a:xfrm>
                <a:off x="994" y="2557"/>
                <a:ext cx="676" cy="76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28" name="Oval 30"/>
              <p:cNvSpPr>
                <a:spLocks noChangeArrowheads="1"/>
              </p:cNvSpPr>
              <p:nvPr/>
            </p:nvSpPr>
            <p:spPr bwMode="gray">
              <a:xfrm>
                <a:off x="994" y="2615"/>
                <a:ext cx="648" cy="65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29" name="Oval 31"/>
              <p:cNvSpPr>
                <a:spLocks noChangeArrowheads="1"/>
              </p:cNvSpPr>
              <p:nvPr/>
            </p:nvSpPr>
            <p:spPr bwMode="gray">
              <a:xfrm>
                <a:off x="1014" y="2622"/>
                <a:ext cx="637" cy="637"/>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0" name="Oval 32"/>
              <p:cNvSpPr>
                <a:spLocks noChangeArrowheads="1"/>
              </p:cNvSpPr>
              <p:nvPr/>
            </p:nvSpPr>
            <p:spPr bwMode="gray">
              <a:xfrm>
                <a:off x="1022" y="2634"/>
                <a:ext cx="605" cy="595"/>
              </a:xfrm>
              <a:prstGeom prst="ellipse">
                <a:avLst/>
              </a:prstGeom>
              <a:solidFill>
                <a:srgbClr val="000099">
                  <a:alpha val="4784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1" name="Oval 33"/>
              <p:cNvSpPr>
                <a:spLocks noChangeArrowheads="1"/>
              </p:cNvSpPr>
              <p:nvPr/>
            </p:nvSpPr>
            <p:spPr bwMode="gray">
              <a:xfrm>
                <a:off x="1041" y="2652"/>
                <a:ext cx="539" cy="481"/>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u="sng">
                    <a:solidFill>
                      <a:srgbClr val="FF0000"/>
                    </a:solidFill>
                    <a:latin typeface="Calibri (Hea"/>
                    <a:cs typeface="Calibri" panose="020F0502020204030204" pitchFamily="34" charset="0"/>
                  </a:rPr>
                  <a:t>CTA</a:t>
                </a:r>
              </a:p>
            </p:txBody>
          </p:sp>
        </p:grpSp>
      </p:grpSp>
      <p:sp>
        <p:nvSpPr>
          <p:cNvPr id="626795" name="Text Box 107"/>
          <p:cNvSpPr txBox="1">
            <a:spLocks noChangeArrowheads="1"/>
          </p:cNvSpPr>
          <p:nvPr/>
        </p:nvSpPr>
        <p:spPr bwMode="auto">
          <a:xfrm>
            <a:off x="2897981" y="1828800"/>
            <a:ext cx="1314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u="sng">
                <a:solidFill>
                  <a:srgbClr val="000000"/>
                </a:solidFill>
                <a:latin typeface="Times New Roman" panose="02020603050405020304" pitchFamily="18" charset="0"/>
                <a:cs typeface="Times New Roman" panose="02020603050405020304" pitchFamily="18" charset="0"/>
              </a:rPr>
              <a:t>Quần thể A</a:t>
            </a:r>
          </a:p>
        </p:txBody>
      </p:sp>
      <p:sp>
        <p:nvSpPr>
          <p:cNvPr id="626881" name="Text Box 193"/>
          <p:cNvSpPr txBox="1">
            <a:spLocks noChangeArrowheads="1"/>
          </p:cNvSpPr>
          <p:nvPr/>
        </p:nvSpPr>
        <p:spPr bwMode="auto">
          <a:xfrm>
            <a:off x="6629400" y="3868342"/>
            <a:ext cx="1314450" cy="646331"/>
          </a:xfrm>
          <a:prstGeom prst="rect">
            <a:avLst/>
          </a:prstGeom>
          <a:solidFill>
            <a:srgbClr val="0000FF"/>
          </a:solidFill>
          <a:ln w="9525">
            <a:solidFill>
              <a:srgbClr val="3366FF"/>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u="sng">
                <a:solidFill>
                  <a:srgbClr val="FFFF00"/>
                </a:solidFill>
                <a:latin typeface="Times New Roman" panose="02020603050405020304" pitchFamily="18" charset="0"/>
                <a:cs typeface="Times New Roman" panose="02020603050405020304" pitchFamily="18" charset="0"/>
              </a:rPr>
              <a:t>Đơn vị sinh học là gì?</a:t>
            </a:r>
          </a:p>
        </p:txBody>
      </p:sp>
      <p:sp>
        <p:nvSpPr>
          <p:cNvPr id="626882" name="Oval 194"/>
          <p:cNvSpPr>
            <a:spLocks noChangeArrowheads="1"/>
          </p:cNvSpPr>
          <p:nvPr/>
        </p:nvSpPr>
        <p:spPr bwMode="auto">
          <a:xfrm>
            <a:off x="1085850" y="3900487"/>
            <a:ext cx="914400" cy="4714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u="sng">
                <a:solidFill>
                  <a:srgbClr val="000000"/>
                </a:solidFill>
                <a:latin typeface="Times New Roman" panose="02020603050405020304" pitchFamily="18" charset="0"/>
                <a:cs typeface="Times New Roman" panose="02020603050405020304" pitchFamily="18" charset="0"/>
              </a:rPr>
              <a:t>Cá thể</a:t>
            </a:r>
          </a:p>
        </p:txBody>
      </p:sp>
      <p:sp>
        <p:nvSpPr>
          <p:cNvPr id="626883" name="Oval 195"/>
          <p:cNvSpPr>
            <a:spLocks noChangeArrowheads="1"/>
          </p:cNvSpPr>
          <p:nvPr/>
        </p:nvSpPr>
        <p:spPr bwMode="auto">
          <a:xfrm>
            <a:off x="2563416" y="3986212"/>
            <a:ext cx="742950" cy="3000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u="sng">
                <a:solidFill>
                  <a:srgbClr val="000000"/>
                </a:solidFill>
                <a:latin typeface="Times New Roman" panose="02020603050405020304" pitchFamily="18" charset="0"/>
                <a:cs typeface="Times New Roman" panose="02020603050405020304" pitchFamily="18" charset="0"/>
              </a:rPr>
              <a:t>Quần thể </a:t>
            </a:r>
          </a:p>
          <a:p>
            <a:pPr algn="ctr" eaLnBrk="1" hangingPunct="1">
              <a:spcBef>
                <a:spcPct val="50000"/>
              </a:spcBef>
              <a:buFontTx/>
              <a:buNone/>
            </a:pPr>
            <a:r>
              <a:rPr lang="en-US" altLang="en-US" sz="1800" b="1" u="sng">
                <a:solidFill>
                  <a:srgbClr val="000000"/>
                </a:solidFill>
                <a:latin typeface="Times New Roman" panose="02020603050405020304" pitchFamily="18" charset="0"/>
                <a:cs typeface="Times New Roman" panose="02020603050405020304" pitchFamily="18" charset="0"/>
              </a:rPr>
              <a:t>sinh vật</a:t>
            </a:r>
          </a:p>
        </p:txBody>
      </p:sp>
      <p:sp>
        <p:nvSpPr>
          <p:cNvPr id="626884" name="Line 196"/>
          <p:cNvSpPr>
            <a:spLocks noChangeShapeType="1"/>
          </p:cNvSpPr>
          <p:nvPr/>
        </p:nvSpPr>
        <p:spPr bwMode="auto">
          <a:xfrm>
            <a:off x="2057400" y="4157663"/>
            <a:ext cx="342900" cy="0"/>
          </a:xfrm>
          <a:prstGeom prst="line">
            <a:avLst/>
          </a:prstGeom>
          <a:noFill/>
          <a:ln w="38100">
            <a:solidFill>
              <a:srgbClr val="FF0000"/>
            </a:solidFill>
            <a:round/>
            <a:headEnd/>
            <a:tailEnd type="triangle" w="med" len="med"/>
          </a:ln>
        </p:spPr>
        <p:txBody>
          <a:bodyPr/>
          <a:lstStyle/>
          <a:p>
            <a:pPr>
              <a:defRPr/>
            </a:pPr>
            <a:endParaRPr lang="vi-VN" sz="1050">
              <a:latin typeface="+mj-lt"/>
            </a:endParaRPr>
          </a:p>
        </p:txBody>
      </p:sp>
      <p:sp>
        <p:nvSpPr>
          <p:cNvPr id="626885" name="Line 197"/>
          <p:cNvSpPr>
            <a:spLocks noChangeShapeType="1"/>
          </p:cNvSpPr>
          <p:nvPr/>
        </p:nvSpPr>
        <p:spPr bwMode="auto">
          <a:xfrm>
            <a:off x="3458766" y="4157663"/>
            <a:ext cx="457200" cy="0"/>
          </a:xfrm>
          <a:prstGeom prst="line">
            <a:avLst/>
          </a:prstGeom>
          <a:noFill/>
          <a:ln w="38100">
            <a:solidFill>
              <a:srgbClr val="FF0000"/>
            </a:solidFill>
            <a:round/>
            <a:headEnd/>
            <a:tailEnd type="triangle" w="med" len="med"/>
          </a:ln>
        </p:spPr>
        <p:txBody>
          <a:bodyPr/>
          <a:lstStyle/>
          <a:p>
            <a:pPr>
              <a:defRPr/>
            </a:pPr>
            <a:endParaRPr lang="vi-VN" sz="1050">
              <a:latin typeface="+mj-lt"/>
            </a:endParaRPr>
          </a:p>
        </p:txBody>
      </p:sp>
      <p:sp>
        <p:nvSpPr>
          <p:cNvPr id="626886" name="Oval 198"/>
          <p:cNvSpPr>
            <a:spLocks noChangeArrowheads="1"/>
          </p:cNvSpPr>
          <p:nvPr/>
        </p:nvSpPr>
        <p:spPr bwMode="auto">
          <a:xfrm>
            <a:off x="3924300" y="3938587"/>
            <a:ext cx="457200" cy="3857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u="sng">
                <a:solidFill>
                  <a:srgbClr val="000000"/>
                </a:solidFill>
                <a:latin typeface="Times New Roman" panose="02020603050405020304" pitchFamily="18" charset="0"/>
                <a:cs typeface="Times New Roman" panose="02020603050405020304" pitchFamily="18" charset="0"/>
              </a:rPr>
              <a:t>Quần xã </a:t>
            </a:r>
          </a:p>
          <a:p>
            <a:pPr eaLnBrk="1" hangingPunct="1">
              <a:spcBef>
                <a:spcPct val="50000"/>
              </a:spcBef>
              <a:buFontTx/>
              <a:buNone/>
            </a:pPr>
            <a:r>
              <a:rPr lang="en-US" altLang="en-US" sz="1800" b="1" u="sng">
                <a:solidFill>
                  <a:srgbClr val="000000"/>
                </a:solidFill>
                <a:latin typeface="Times New Roman" panose="02020603050405020304" pitchFamily="18" charset="0"/>
                <a:cs typeface="Times New Roman" panose="02020603050405020304" pitchFamily="18" charset="0"/>
              </a:rPr>
              <a:t>sinh vật</a:t>
            </a:r>
          </a:p>
        </p:txBody>
      </p:sp>
      <p:sp>
        <p:nvSpPr>
          <p:cNvPr id="626887" name="Text Box 199"/>
          <p:cNvSpPr txBox="1">
            <a:spLocks noChangeArrowheads="1"/>
          </p:cNvSpPr>
          <p:nvPr/>
        </p:nvSpPr>
        <p:spPr bwMode="auto">
          <a:xfrm>
            <a:off x="4800600" y="3882629"/>
            <a:ext cx="1896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u="sng">
                <a:solidFill>
                  <a:srgbClr val="000000"/>
                </a:solidFill>
                <a:latin typeface="Times New Roman" panose="02020603050405020304" pitchFamily="18" charset="0"/>
                <a:cs typeface="Times New Roman" panose="02020603050405020304" pitchFamily="18" charset="0"/>
              </a:rPr>
              <a:t>+ Khu vực sống</a:t>
            </a:r>
          </a:p>
        </p:txBody>
      </p:sp>
      <p:grpSp>
        <p:nvGrpSpPr>
          <p:cNvPr id="7" name="Group 203"/>
          <p:cNvGrpSpPr>
            <a:grpSpLocks/>
          </p:cNvGrpSpPr>
          <p:nvPr/>
        </p:nvGrpSpPr>
        <p:grpSpPr bwMode="auto">
          <a:xfrm>
            <a:off x="4866085" y="1533525"/>
            <a:ext cx="1759744" cy="877491"/>
            <a:chOff x="2065" y="1678"/>
            <a:chExt cx="1398" cy="1134"/>
          </a:xfrm>
        </p:grpSpPr>
        <p:sp>
          <p:nvSpPr>
            <p:cNvPr id="10332" name="Oval 204"/>
            <p:cNvSpPr>
              <a:spLocks noChangeArrowheads="1"/>
            </p:cNvSpPr>
            <p:nvPr/>
          </p:nvSpPr>
          <p:spPr bwMode="gray">
            <a:xfrm>
              <a:off x="2065" y="1992"/>
              <a:ext cx="206" cy="503"/>
            </a:xfrm>
            <a:prstGeom prst="ellipse">
              <a:avLst/>
            </a:prstGeom>
            <a:gradFill rotWithShape="1">
              <a:gsLst>
                <a:gs pos="0">
                  <a:srgbClr val="FFFFFF"/>
                </a:gs>
                <a:gs pos="50000">
                  <a:srgbClr val="FCDF06"/>
                </a:gs>
                <a:gs pos="100000">
                  <a:srgbClr val="FFFFFF"/>
                </a:gs>
              </a:gsLst>
              <a:lin ang="2700000" scaled="1"/>
            </a:gradFill>
            <a:ln>
              <a:noFill/>
            </a:ln>
          </p:spPr>
          <p:txBody>
            <a:bodyPr wrap="none" anchor="ctr">
              <a:spAutoFit/>
            </a:bodyPr>
            <a:lstStyle/>
            <a:p>
              <a:pPr>
                <a:defRPr/>
              </a:pPr>
              <a:endParaRPr lang="vi-VN" sz="1200">
                <a:latin typeface="+mj-lt"/>
              </a:endParaRPr>
            </a:p>
          </p:txBody>
        </p:sp>
        <p:sp>
          <p:nvSpPr>
            <p:cNvPr id="10333" name="Oval 205"/>
            <p:cNvSpPr>
              <a:spLocks noChangeArrowheads="1"/>
            </p:cNvSpPr>
            <p:nvPr/>
          </p:nvSpPr>
          <p:spPr bwMode="gray">
            <a:xfrm>
              <a:off x="2067" y="1992"/>
              <a:ext cx="206" cy="503"/>
            </a:xfrm>
            <a:prstGeom prst="ellipse">
              <a:avLst/>
            </a:prstGeom>
            <a:gradFill rotWithShape="1">
              <a:gsLst>
                <a:gs pos="0">
                  <a:srgbClr val="FCDF06">
                    <a:alpha val="32001"/>
                  </a:srgbClr>
                </a:gs>
                <a:gs pos="100000">
                  <a:srgbClr val="000000">
                    <a:alpha val="89998"/>
                  </a:srgbClr>
                </a:gs>
              </a:gsLst>
              <a:lin ang="2700000" scaled="1"/>
            </a:gradFill>
            <a:ln w="38100" algn="ctr">
              <a:solidFill>
                <a:srgbClr val="FF9900"/>
              </a:solidFill>
              <a:round/>
              <a:headEnd/>
              <a:tailEnd/>
            </a:ln>
          </p:spPr>
          <p:txBody>
            <a:bodyPr wrap="none" anchor="ctr">
              <a:spAutoFit/>
            </a:bodyPr>
            <a:lstStyle/>
            <a:p>
              <a:pPr>
                <a:defRPr/>
              </a:pPr>
              <a:endParaRPr lang="vi-VN" sz="1200">
                <a:latin typeface="+mj-lt"/>
              </a:endParaRPr>
            </a:p>
          </p:txBody>
        </p:sp>
        <p:sp>
          <p:nvSpPr>
            <p:cNvPr id="10334" name="Oval 206"/>
            <p:cNvSpPr>
              <a:spLocks noChangeArrowheads="1"/>
            </p:cNvSpPr>
            <p:nvPr/>
          </p:nvSpPr>
          <p:spPr bwMode="gray">
            <a:xfrm>
              <a:off x="2163" y="1992"/>
              <a:ext cx="1300" cy="503"/>
            </a:xfrm>
            <a:prstGeom prst="ellipse">
              <a:avLst/>
            </a:prstGeom>
            <a:gradFill rotWithShape="1">
              <a:gsLst>
                <a:gs pos="0">
                  <a:srgbClr val="887903"/>
                </a:gs>
                <a:gs pos="50000">
                  <a:srgbClr val="FCDF06"/>
                </a:gs>
                <a:gs pos="100000">
                  <a:srgbClr val="887903"/>
                </a:gs>
              </a:gsLst>
              <a:lin ang="18900000" scaled="1"/>
            </a:gradFill>
            <a:ln w="38100" algn="ctr">
              <a:solidFill>
                <a:schemeClr val="accent1"/>
              </a:solidFill>
              <a:round/>
              <a:headEnd/>
              <a:tailEnd/>
            </a:ln>
          </p:spPr>
          <p:txBody>
            <a:bodyPr anchor="ctr">
              <a:spAutoFit/>
            </a:bodyPr>
            <a:lstStyle/>
            <a:p>
              <a:pPr>
                <a:defRPr/>
              </a:pPr>
              <a:endParaRPr lang="vi-VN" sz="1200">
                <a:latin typeface="+mj-lt"/>
              </a:endParaRPr>
            </a:p>
          </p:txBody>
        </p:sp>
        <p:sp>
          <p:nvSpPr>
            <p:cNvPr id="10335" name="Oval 207"/>
            <p:cNvSpPr>
              <a:spLocks noChangeArrowheads="1"/>
            </p:cNvSpPr>
            <p:nvPr/>
          </p:nvSpPr>
          <p:spPr bwMode="gray">
            <a:xfrm>
              <a:off x="2160" y="1981"/>
              <a:ext cx="1302" cy="503"/>
            </a:xfrm>
            <a:prstGeom prst="ellipse">
              <a:avLst/>
            </a:prstGeom>
            <a:gradFill rotWithShape="1">
              <a:gsLst>
                <a:gs pos="0">
                  <a:srgbClr val="A08E04"/>
                </a:gs>
                <a:gs pos="100000">
                  <a:srgbClr val="FCDF06">
                    <a:alpha val="0"/>
                  </a:srgbClr>
                </a:gs>
              </a:gsLst>
              <a:lin ang="2700000" scaled="1"/>
            </a:gradFill>
            <a:ln>
              <a:noFill/>
            </a:ln>
          </p:spPr>
          <p:txBody>
            <a:bodyPr anchor="ctr">
              <a:spAutoFit/>
            </a:bodyPr>
            <a:lstStyle/>
            <a:p>
              <a:pPr algn="ctr">
                <a:defRPr/>
              </a:pPr>
              <a:endParaRPr lang="vi-VN" sz="1200">
                <a:solidFill>
                  <a:srgbClr val="FFFF00"/>
                </a:solidFill>
                <a:latin typeface="+mj-lt"/>
              </a:endParaRPr>
            </a:p>
          </p:txBody>
        </p:sp>
        <p:sp>
          <p:nvSpPr>
            <p:cNvPr id="10336" name="Oval 208"/>
            <p:cNvSpPr>
              <a:spLocks noChangeArrowheads="1"/>
            </p:cNvSpPr>
            <p:nvPr/>
          </p:nvSpPr>
          <p:spPr bwMode="gray">
            <a:xfrm>
              <a:off x="2229" y="1992"/>
              <a:ext cx="1169" cy="503"/>
            </a:xfrm>
            <a:prstGeom prst="ellipse">
              <a:avLst/>
            </a:prstGeom>
            <a:solidFill>
              <a:srgbClr val="333333"/>
            </a:solidFill>
            <a:ln>
              <a:noFill/>
            </a:ln>
          </p:spPr>
          <p:txBody>
            <a:bodyPr anchor="ctr">
              <a:spAutoFit/>
            </a:bodyPr>
            <a:lstStyle/>
            <a:p>
              <a:pPr algn="ctr">
                <a:defRPr/>
              </a:pPr>
              <a:endParaRPr lang="vi-VN" sz="1200">
                <a:solidFill>
                  <a:srgbClr val="FFFF00"/>
                </a:solidFill>
                <a:latin typeface="+mj-lt"/>
              </a:endParaRPr>
            </a:p>
          </p:txBody>
        </p:sp>
        <p:sp>
          <p:nvSpPr>
            <p:cNvPr id="10337" name="Oval 209"/>
            <p:cNvSpPr>
              <a:spLocks noChangeArrowheads="1"/>
            </p:cNvSpPr>
            <p:nvPr/>
          </p:nvSpPr>
          <p:spPr bwMode="gray">
            <a:xfrm>
              <a:off x="2246" y="1678"/>
              <a:ext cx="1134" cy="1134"/>
            </a:xfrm>
            <a:prstGeom prst="ellipse">
              <a:avLst/>
            </a:prstGeom>
            <a:gradFill rotWithShape="1">
              <a:gsLst>
                <a:gs pos="0">
                  <a:srgbClr val="595959"/>
                </a:gs>
                <a:gs pos="100000">
                  <a:srgbClr val="C0C0C0"/>
                </a:gs>
              </a:gsLst>
              <a:lin ang="5400000" scaled="1"/>
            </a:gradFill>
            <a:ln>
              <a:noFill/>
            </a:ln>
          </p:spPr>
          <p:txBody>
            <a:bodyPr vert="eaVert" wrap="none" anchor="ctr"/>
            <a:lstStyle/>
            <a:p>
              <a:pPr>
                <a:defRPr/>
              </a:pPr>
              <a:endParaRPr lang="vi-VN" sz="1200">
                <a:latin typeface="+mj-lt"/>
              </a:endParaRPr>
            </a:p>
          </p:txBody>
        </p:sp>
        <p:sp>
          <p:nvSpPr>
            <p:cNvPr id="10338" name="Oval 210"/>
            <p:cNvSpPr>
              <a:spLocks noChangeArrowheads="1"/>
            </p:cNvSpPr>
            <p:nvPr/>
          </p:nvSpPr>
          <p:spPr bwMode="gray">
            <a:xfrm>
              <a:off x="2261" y="1686"/>
              <a:ext cx="1105" cy="1105"/>
            </a:xfrm>
            <a:prstGeom prst="ellipse">
              <a:avLst/>
            </a:prstGeom>
            <a:gradFill rotWithShape="1">
              <a:gsLst>
                <a:gs pos="0">
                  <a:srgbClr val="C0C0C0">
                    <a:alpha val="0"/>
                  </a:srgbClr>
                </a:gs>
                <a:gs pos="100000">
                  <a:srgbClr val="E9E9E9"/>
                </a:gs>
              </a:gsLst>
              <a:lin ang="5400000" scaled="1"/>
            </a:gradFill>
            <a:ln>
              <a:noFill/>
            </a:ln>
          </p:spPr>
          <p:txBody>
            <a:bodyPr vert="eaVert" wrap="none" anchor="ctr"/>
            <a:lstStyle/>
            <a:p>
              <a:pPr>
                <a:defRPr/>
              </a:pPr>
              <a:endParaRPr lang="vi-VN" sz="1200">
                <a:latin typeface="+mj-lt"/>
              </a:endParaRPr>
            </a:p>
          </p:txBody>
        </p:sp>
        <p:sp>
          <p:nvSpPr>
            <p:cNvPr id="10339" name="Oval 211"/>
            <p:cNvSpPr>
              <a:spLocks noChangeArrowheads="1"/>
            </p:cNvSpPr>
            <p:nvPr/>
          </p:nvSpPr>
          <p:spPr bwMode="gray">
            <a:xfrm>
              <a:off x="2273" y="1696"/>
              <a:ext cx="1052" cy="1031"/>
            </a:xfrm>
            <a:prstGeom prst="ellipse">
              <a:avLst/>
            </a:prstGeom>
            <a:gradFill rotWithShape="1">
              <a:gsLst>
                <a:gs pos="0">
                  <a:srgbClr val="989898"/>
                </a:gs>
                <a:gs pos="100000">
                  <a:srgbClr val="C0C0C0">
                    <a:alpha val="48000"/>
                  </a:srgbClr>
                </a:gs>
              </a:gsLst>
              <a:lin ang="5400000" scaled="1"/>
            </a:gradFill>
            <a:ln>
              <a:noFill/>
            </a:ln>
          </p:spPr>
          <p:txBody>
            <a:bodyPr vert="eaVert" wrap="none" anchor="ctr"/>
            <a:lstStyle/>
            <a:p>
              <a:pPr>
                <a:defRPr/>
              </a:pPr>
              <a:endParaRPr lang="vi-VN" sz="1200">
                <a:latin typeface="+mj-lt"/>
              </a:endParaRPr>
            </a:p>
          </p:txBody>
        </p:sp>
        <p:sp>
          <p:nvSpPr>
            <p:cNvPr id="10340" name="Oval 212"/>
            <p:cNvSpPr>
              <a:spLocks noChangeArrowheads="1"/>
            </p:cNvSpPr>
            <p:nvPr/>
          </p:nvSpPr>
          <p:spPr bwMode="gray">
            <a:xfrm>
              <a:off x="2334" y="1726"/>
              <a:ext cx="936" cy="837"/>
            </a:xfrm>
            <a:prstGeom prst="ellipse">
              <a:avLst/>
            </a:prstGeom>
            <a:gradFill rotWithShape="1">
              <a:gsLst>
                <a:gs pos="0">
                  <a:srgbClr val="FFFFFF"/>
                </a:gs>
                <a:gs pos="100000">
                  <a:srgbClr val="C0C0C0">
                    <a:alpha val="37999"/>
                  </a:srgbClr>
                </a:gs>
              </a:gsLst>
              <a:lin ang="5400000" scaled="1"/>
            </a:gradFill>
            <a:ln>
              <a:noFill/>
            </a:ln>
          </p:spPr>
          <p:txBody>
            <a:bodyPr vert="eaVert" wrap="none" anchor="ctr"/>
            <a:lstStyle/>
            <a:p>
              <a:pPr algn="ctr">
                <a:defRPr/>
              </a:pPr>
              <a:endParaRPr lang="vi-VN" sz="1200">
                <a:latin typeface="+mj-lt"/>
              </a:endParaRPr>
            </a:p>
          </p:txBody>
        </p:sp>
      </p:grpSp>
      <p:grpSp>
        <p:nvGrpSpPr>
          <p:cNvPr id="8" name="Group 213"/>
          <p:cNvGrpSpPr>
            <a:grpSpLocks/>
          </p:cNvGrpSpPr>
          <p:nvPr/>
        </p:nvGrpSpPr>
        <p:grpSpPr bwMode="auto">
          <a:xfrm>
            <a:off x="5284565" y="1664651"/>
            <a:ext cx="860729" cy="558917"/>
            <a:chOff x="1257" y="687"/>
            <a:chExt cx="753" cy="720"/>
          </a:xfrm>
        </p:grpSpPr>
        <p:grpSp>
          <p:nvGrpSpPr>
            <p:cNvPr id="5182" name="Group 214"/>
            <p:cNvGrpSpPr>
              <a:grpSpLocks/>
            </p:cNvGrpSpPr>
            <p:nvPr/>
          </p:nvGrpSpPr>
          <p:grpSpPr bwMode="auto">
            <a:xfrm rot="-5555955">
              <a:off x="1274" y="726"/>
              <a:ext cx="335" cy="370"/>
              <a:chOff x="907" y="2536"/>
              <a:chExt cx="789" cy="822"/>
            </a:xfrm>
          </p:grpSpPr>
          <p:sp>
            <p:nvSpPr>
              <p:cNvPr id="5202" name="Oval 215"/>
              <p:cNvSpPr>
                <a:spLocks noChangeArrowheads="1"/>
              </p:cNvSpPr>
              <p:nvPr/>
            </p:nvSpPr>
            <p:spPr bwMode="gray">
              <a:xfrm>
                <a:off x="907" y="2538"/>
                <a:ext cx="789" cy="820"/>
              </a:xfrm>
              <a:prstGeom prst="ellipse">
                <a:avLst/>
              </a:prstGeom>
              <a:solidFill>
                <a:srgbClr val="CC0000"/>
              </a:solidFill>
              <a:ln w="38100" algn="ctr">
                <a:solidFill>
                  <a:srgbClr val="FF9900"/>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3" name="Oval 216"/>
              <p:cNvSpPr>
                <a:spLocks noChangeArrowheads="1"/>
              </p:cNvSpPr>
              <p:nvPr/>
            </p:nvSpPr>
            <p:spPr bwMode="gray">
              <a:xfrm>
                <a:off x="908" y="2536"/>
                <a:ext cx="788" cy="820"/>
              </a:xfrm>
              <a:prstGeom prst="ellipse">
                <a:avLst/>
              </a:prstGeom>
              <a:solidFill>
                <a:srgbClr val="CC0000">
                  <a:alpha val="32156"/>
                </a:srgbClr>
              </a:solidFill>
              <a:ln w="38100" algn="ctr">
                <a:solidFill>
                  <a:srgbClr val="FF9900"/>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4" name="Oval 217"/>
              <p:cNvSpPr>
                <a:spLocks noChangeArrowheads="1"/>
              </p:cNvSpPr>
              <p:nvPr/>
            </p:nvSpPr>
            <p:spPr bwMode="gray">
              <a:xfrm>
                <a:off x="927" y="2536"/>
                <a:ext cx="750" cy="820"/>
              </a:xfrm>
              <a:prstGeom prst="ellipse">
                <a:avLst/>
              </a:prstGeom>
              <a:solidFill>
                <a:srgbClr val="CC0000"/>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5" name="Oval 218"/>
              <p:cNvSpPr>
                <a:spLocks noChangeArrowheads="1"/>
              </p:cNvSpPr>
              <p:nvPr/>
            </p:nvSpPr>
            <p:spPr bwMode="gray">
              <a:xfrm>
                <a:off x="927" y="2536"/>
                <a:ext cx="750" cy="820"/>
              </a:xfrm>
              <a:prstGeom prst="ellipse">
                <a:avLst/>
              </a:prstGeom>
              <a:solidFill>
                <a:srgbClr val="CC0000">
                  <a:alpha val="0"/>
                </a:srgbClr>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6" name="Oval 219"/>
              <p:cNvSpPr>
                <a:spLocks noChangeArrowheads="1"/>
              </p:cNvSpPr>
              <p:nvPr/>
            </p:nvSpPr>
            <p:spPr bwMode="gray">
              <a:xfrm>
                <a:off x="952" y="2536"/>
                <a:ext cx="674" cy="820"/>
              </a:xfrm>
              <a:prstGeom prst="ellipse">
                <a:avLst/>
              </a:prstGeom>
              <a:solidFill>
                <a:srgbClr val="CC0000"/>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7" name="Oval 220"/>
              <p:cNvSpPr>
                <a:spLocks noChangeArrowheads="1"/>
              </p:cNvSpPr>
              <p:nvPr/>
            </p:nvSpPr>
            <p:spPr bwMode="gray">
              <a:xfrm>
                <a:off x="978" y="2620"/>
                <a:ext cx="656" cy="649"/>
              </a:xfrm>
              <a:prstGeom prst="ellipse">
                <a:avLst/>
              </a:prstGeom>
              <a:solidFill>
                <a:srgbClr val="CC0000"/>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8" name="Oval 221"/>
              <p:cNvSpPr>
                <a:spLocks noChangeArrowheads="1"/>
              </p:cNvSpPr>
              <p:nvPr/>
            </p:nvSpPr>
            <p:spPr bwMode="gray">
              <a:xfrm>
                <a:off x="989" y="2627"/>
                <a:ext cx="634" cy="628"/>
              </a:xfrm>
              <a:prstGeom prst="ellipse">
                <a:avLst/>
              </a:prstGeom>
              <a:solidFill>
                <a:srgbClr val="CC0000">
                  <a:alpha val="0"/>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9" name="Oval 222"/>
              <p:cNvSpPr>
                <a:spLocks noChangeArrowheads="1"/>
              </p:cNvSpPr>
              <p:nvPr/>
            </p:nvSpPr>
            <p:spPr bwMode="gray">
              <a:xfrm>
                <a:off x="990" y="2629"/>
                <a:ext cx="609" cy="593"/>
              </a:xfrm>
              <a:prstGeom prst="ellipse">
                <a:avLst/>
              </a:prstGeom>
              <a:solidFill>
                <a:srgbClr val="CC0000">
                  <a:alpha val="47842"/>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10" name="Oval 223"/>
              <p:cNvSpPr>
                <a:spLocks noChangeArrowheads="1"/>
              </p:cNvSpPr>
              <p:nvPr/>
            </p:nvSpPr>
            <p:spPr bwMode="gray">
              <a:xfrm>
                <a:off x="1029" y="2646"/>
                <a:ext cx="540" cy="482"/>
              </a:xfrm>
              <a:prstGeom prst="ellipse">
                <a:avLst/>
              </a:prstGeom>
              <a:solidFill>
                <a:srgbClr val="CC0000">
                  <a:alpha val="38039"/>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u="sng">
                    <a:solidFill>
                      <a:srgbClr val="FFFF00"/>
                    </a:solidFill>
                    <a:latin typeface="Calibri (Hea"/>
                    <a:cs typeface="Calibri" panose="020F0502020204030204" pitchFamily="34" charset="0"/>
                  </a:rPr>
                  <a:t>CTC</a:t>
                </a:r>
              </a:p>
            </p:txBody>
          </p:sp>
        </p:grpSp>
        <p:grpSp>
          <p:nvGrpSpPr>
            <p:cNvPr id="5183" name="Group 224"/>
            <p:cNvGrpSpPr>
              <a:grpSpLocks/>
            </p:cNvGrpSpPr>
            <p:nvPr/>
          </p:nvGrpSpPr>
          <p:grpSpPr bwMode="auto">
            <a:xfrm rot="-5555955">
              <a:off x="1508" y="1055"/>
              <a:ext cx="335" cy="369"/>
              <a:chOff x="920" y="2537"/>
              <a:chExt cx="789" cy="826"/>
            </a:xfrm>
          </p:grpSpPr>
          <p:sp>
            <p:nvSpPr>
              <p:cNvPr id="5193" name="Oval 225"/>
              <p:cNvSpPr>
                <a:spLocks noChangeArrowheads="1"/>
              </p:cNvSpPr>
              <p:nvPr/>
            </p:nvSpPr>
            <p:spPr bwMode="gray">
              <a:xfrm>
                <a:off x="920" y="2538"/>
                <a:ext cx="789" cy="825"/>
              </a:xfrm>
              <a:prstGeom prst="ellipse">
                <a:avLst/>
              </a:prstGeom>
              <a:solidFill>
                <a:srgbClr val="CC0000"/>
              </a:solidFill>
              <a:ln w="38100" algn="ctr">
                <a:solidFill>
                  <a:srgbClr val="FF9900"/>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4" name="Oval 226"/>
              <p:cNvSpPr>
                <a:spLocks noChangeArrowheads="1"/>
              </p:cNvSpPr>
              <p:nvPr/>
            </p:nvSpPr>
            <p:spPr bwMode="gray">
              <a:xfrm>
                <a:off x="921" y="2537"/>
                <a:ext cx="788" cy="825"/>
              </a:xfrm>
              <a:prstGeom prst="ellipse">
                <a:avLst/>
              </a:prstGeom>
              <a:solidFill>
                <a:srgbClr val="CC0000">
                  <a:alpha val="32156"/>
                </a:srgbClr>
              </a:solidFill>
              <a:ln w="38100" algn="ctr">
                <a:solidFill>
                  <a:srgbClr val="FF9900"/>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5" name="Oval 227"/>
              <p:cNvSpPr>
                <a:spLocks noChangeArrowheads="1"/>
              </p:cNvSpPr>
              <p:nvPr/>
            </p:nvSpPr>
            <p:spPr bwMode="gray">
              <a:xfrm>
                <a:off x="939" y="2537"/>
                <a:ext cx="750" cy="826"/>
              </a:xfrm>
              <a:prstGeom prst="ellipse">
                <a:avLst/>
              </a:prstGeom>
              <a:solidFill>
                <a:srgbClr val="CC0000"/>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6" name="Oval 228"/>
              <p:cNvSpPr>
                <a:spLocks noChangeArrowheads="1"/>
              </p:cNvSpPr>
              <p:nvPr/>
            </p:nvSpPr>
            <p:spPr bwMode="gray">
              <a:xfrm>
                <a:off x="939" y="2537"/>
                <a:ext cx="750" cy="826"/>
              </a:xfrm>
              <a:prstGeom prst="ellipse">
                <a:avLst/>
              </a:prstGeom>
              <a:solidFill>
                <a:srgbClr val="CC0000">
                  <a:alpha val="0"/>
                </a:srgbClr>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7" name="Oval 229"/>
              <p:cNvSpPr>
                <a:spLocks noChangeArrowheads="1"/>
              </p:cNvSpPr>
              <p:nvPr/>
            </p:nvSpPr>
            <p:spPr bwMode="gray">
              <a:xfrm>
                <a:off x="968" y="2537"/>
                <a:ext cx="674" cy="826"/>
              </a:xfrm>
              <a:prstGeom prst="ellipse">
                <a:avLst/>
              </a:prstGeom>
              <a:solidFill>
                <a:srgbClr val="CC0000"/>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8" name="Oval 230"/>
              <p:cNvSpPr>
                <a:spLocks noChangeArrowheads="1"/>
              </p:cNvSpPr>
              <p:nvPr/>
            </p:nvSpPr>
            <p:spPr bwMode="gray">
              <a:xfrm>
                <a:off x="994" y="2613"/>
                <a:ext cx="656" cy="659"/>
              </a:xfrm>
              <a:prstGeom prst="ellipse">
                <a:avLst/>
              </a:prstGeom>
              <a:solidFill>
                <a:srgbClr val="CC0000"/>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9" name="Oval 231"/>
              <p:cNvSpPr>
                <a:spLocks noChangeArrowheads="1"/>
              </p:cNvSpPr>
              <p:nvPr/>
            </p:nvSpPr>
            <p:spPr bwMode="gray">
              <a:xfrm>
                <a:off x="1002" y="2613"/>
                <a:ext cx="634" cy="645"/>
              </a:xfrm>
              <a:prstGeom prst="ellipse">
                <a:avLst/>
              </a:prstGeom>
              <a:solidFill>
                <a:srgbClr val="CC0000">
                  <a:alpha val="0"/>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0" name="Oval 232"/>
              <p:cNvSpPr>
                <a:spLocks noChangeArrowheads="1"/>
              </p:cNvSpPr>
              <p:nvPr/>
            </p:nvSpPr>
            <p:spPr bwMode="gray">
              <a:xfrm>
                <a:off x="991" y="2629"/>
                <a:ext cx="609" cy="600"/>
              </a:xfrm>
              <a:prstGeom prst="ellipse">
                <a:avLst/>
              </a:prstGeom>
              <a:solidFill>
                <a:srgbClr val="CC0000">
                  <a:alpha val="47842"/>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1" name="Oval 233"/>
              <p:cNvSpPr>
                <a:spLocks noChangeArrowheads="1"/>
              </p:cNvSpPr>
              <p:nvPr/>
            </p:nvSpPr>
            <p:spPr bwMode="gray">
              <a:xfrm>
                <a:off x="1041" y="2645"/>
                <a:ext cx="540" cy="486"/>
              </a:xfrm>
              <a:prstGeom prst="ellipse">
                <a:avLst/>
              </a:prstGeom>
              <a:solidFill>
                <a:srgbClr val="CC0000">
                  <a:alpha val="38039"/>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u="sng">
                    <a:solidFill>
                      <a:srgbClr val="FFFF00"/>
                    </a:solidFill>
                    <a:latin typeface="Calibri (Hea"/>
                    <a:cs typeface="Calibri" panose="020F0502020204030204" pitchFamily="34" charset="0"/>
                  </a:rPr>
                  <a:t>CTC</a:t>
                </a:r>
              </a:p>
            </p:txBody>
          </p:sp>
        </p:grpSp>
        <p:grpSp>
          <p:nvGrpSpPr>
            <p:cNvPr id="5184" name="Group 234"/>
            <p:cNvGrpSpPr>
              <a:grpSpLocks/>
            </p:cNvGrpSpPr>
            <p:nvPr/>
          </p:nvGrpSpPr>
          <p:grpSpPr bwMode="auto">
            <a:xfrm rot="-5555955">
              <a:off x="1657" y="669"/>
              <a:ext cx="335" cy="371"/>
              <a:chOff x="922" y="2538"/>
              <a:chExt cx="788" cy="828"/>
            </a:xfrm>
          </p:grpSpPr>
          <p:sp>
            <p:nvSpPr>
              <p:cNvPr id="5185" name="Oval 235"/>
              <p:cNvSpPr>
                <a:spLocks noChangeArrowheads="1"/>
              </p:cNvSpPr>
              <p:nvPr/>
            </p:nvSpPr>
            <p:spPr bwMode="gray">
              <a:xfrm>
                <a:off x="922" y="2542"/>
                <a:ext cx="788" cy="824"/>
              </a:xfrm>
              <a:prstGeom prst="ellipse">
                <a:avLst/>
              </a:prstGeom>
              <a:solidFill>
                <a:srgbClr val="CC0000"/>
              </a:solidFill>
              <a:ln w="38100" algn="ctr">
                <a:solidFill>
                  <a:srgbClr val="FF9900"/>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86" name="Oval 237"/>
              <p:cNvSpPr>
                <a:spLocks noChangeArrowheads="1"/>
              </p:cNvSpPr>
              <p:nvPr/>
            </p:nvSpPr>
            <p:spPr bwMode="gray">
              <a:xfrm>
                <a:off x="939" y="2542"/>
                <a:ext cx="751" cy="824"/>
              </a:xfrm>
              <a:prstGeom prst="ellipse">
                <a:avLst/>
              </a:prstGeom>
              <a:solidFill>
                <a:srgbClr val="CC0000"/>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87" name="Oval 238"/>
              <p:cNvSpPr>
                <a:spLocks noChangeArrowheads="1"/>
              </p:cNvSpPr>
              <p:nvPr/>
            </p:nvSpPr>
            <p:spPr bwMode="gray">
              <a:xfrm>
                <a:off x="939" y="2542"/>
                <a:ext cx="751" cy="824"/>
              </a:xfrm>
              <a:prstGeom prst="ellipse">
                <a:avLst/>
              </a:prstGeom>
              <a:solidFill>
                <a:srgbClr val="CC0000">
                  <a:alpha val="0"/>
                </a:srgbClr>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88" name="Oval 239"/>
              <p:cNvSpPr>
                <a:spLocks noChangeArrowheads="1"/>
              </p:cNvSpPr>
              <p:nvPr/>
            </p:nvSpPr>
            <p:spPr bwMode="gray">
              <a:xfrm>
                <a:off x="993" y="2538"/>
                <a:ext cx="675" cy="824"/>
              </a:xfrm>
              <a:prstGeom prst="ellipse">
                <a:avLst/>
              </a:prstGeom>
              <a:solidFill>
                <a:srgbClr val="CC0000"/>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89" name="Oval 240"/>
              <p:cNvSpPr>
                <a:spLocks noChangeArrowheads="1"/>
              </p:cNvSpPr>
              <p:nvPr/>
            </p:nvSpPr>
            <p:spPr bwMode="gray">
              <a:xfrm>
                <a:off x="990" y="2628"/>
                <a:ext cx="657" cy="645"/>
              </a:xfrm>
              <a:prstGeom prst="ellipse">
                <a:avLst/>
              </a:prstGeom>
              <a:solidFill>
                <a:srgbClr val="CC0000"/>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0" name="Oval 241"/>
              <p:cNvSpPr>
                <a:spLocks noChangeArrowheads="1"/>
              </p:cNvSpPr>
              <p:nvPr/>
            </p:nvSpPr>
            <p:spPr bwMode="gray">
              <a:xfrm>
                <a:off x="1001" y="2628"/>
                <a:ext cx="636" cy="631"/>
              </a:xfrm>
              <a:prstGeom prst="ellipse">
                <a:avLst/>
              </a:prstGeom>
              <a:solidFill>
                <a:srgbClr val="CC0000">
                  <a:alpha val="0"/>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1" name="Oval 242"/>
              <p:cNvSpPr>
                <a:spLocks noChangeArrowheads="1"/>
              </p:cNvSpPr>
              <p:nvPr/>
            </p:nvSpPr>
            <p:spPr bwMode="gray">
              <a:xfrm>
                <a:off x="1009" y="2639"/>
                <a:ext cx="607" cy="593"/>
              </a:xfrm>
              <a:prstGeom prst="ellipse">
                <a:avLst/>
              </a:prstGeom>
              <a:solidFill>
                <a:srgbClr val="CC0000">
                  <a:alpha val="47842"/>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2" name="Oval 243"/>
              <p:cNvSpPr>
                <a:spLocks noChangeArrowheads="1"/>
              </p:cNvSpPr>
              <p:nvPr/>
            </p:nvSpPr>
            <p:spPr bwMode="gray">
              <a:xfrm>
                <a:off x="1040" y="2655"/>
                <a:ext cx="542" cy="482"/>
              </a:xfrm>
              <a:prstGeom prst="ellipse">
                <a:avLst/>
              </a:prstGeom>
              <a:solidFill>
                <a:srgbClr val="CC0000">
                  <a:alpha val="38039"/>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u="sng">
                    <a:solidFill>
                      <a:srgbClr val="FFFF00"/>
                    </a:solidFill>
                    <a:latin typeface="Calibri (Hea"/>
                    <a:cs typeface="Calibri" panose="020F0502020204030204" pitchFamily="34" charset="0"/>
                  </a:rPr>
                  <a:t>CTC</a:t>
                </a:r>
              </a:p>
            </p:txBody>
          </p:sp>
        </p:grpSp>
      </p:grpSp>
      <p:sp>
        <p:nvSpPr>
          <p:cNvPr id="626932" name="Text Box 244"/>
          <p:cNvSpPr txBox="1">
            <a:spLocks noChangeArrowheads="1"/>
          </p:cNvSpPr>
          <p:nvPr/>
        </p:nvSpPr>
        <p:spPr bwMode="auto">
          <a:xfrm>
            <a:off x="5257800" y="2286000"/>
            <a:ext cx="137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u="sng">
                <a:solidFill>
                  <a:srgbClr val="FF3300"/>
                </a:solidFill>
                <a:latin typeface="Times New Roman" panose="02020603050405020304" pitchFamily="18" charset="0"/>
                <a:cs typeface="Times New Roman" panose="02020603050405020304" pitchFamily="18" charset="0"/>
              </a:rPr>
              <a:t>Quần thể C</a:t>
            </a:r>
          </a:p>
        </p:txBody>
      </p:sp>
      <p:grpSp>
        <p:nvGrpSpPr>
          <p:cNvPr id="12" name="Group 246"/>
          <p:cNvGrpSpPr>
            <a:grpSpLocks/>
          </p:cNvGrpSpPr>
          <p:nvPr/>
        </p:nvGrpSpPr>
        <p:grpSpPr bwMode="auto">
          <a:xfrm>
            <a:off x="3257550" y="2364581"/>
            <a:ext cx="1759744" cy="844154"/>
            <a:chOff x="2065" y="1678"/>
            <a:chExt cx="1398" cy="1134"/>
          </a:xfrm>
        </p:grpSpPr>
        <p:sp>
          <p:nvSpPr>
            <p:cNvPr id="10293" name="Oval 247"/>
            <p:cNvSpPr>
              <a:spLocks noChangeArrowheads="1"/>
            </p:cNvSpPr>
            <p:nvPr/>
          </p:nvSpPr>
          <p:spPr bwMode="gray">
            <a:xfrm>
              <a:off x="2065" y="1982"/>
              <a:ext cx="206" cy="523"/>
            </a:xfrm>
            <a:prstGeom prst="ellipse">
              <a:avLst/>
            </a:prstGeom>
            <a:gradFill rotWithShape="1">
              <a:gsLst>
                <a:gs pos="0">
                  <a:srgbClr val="FFFFFF"/>
                </a:gs>
                <a:gs pos="50000">
                  <a:srgbClr val="FCDF06"/>
                </a:gs>
                <a:gs pos="100000">
                  <a:srgbClr val="FFFFFF"/>
                </a:gs>
              </a:gsLst>
              <a:lin ang="2700000" scaled="1"/>
            </a:gradFill>
            <a:ln>
              <a:noFill/>
            </a:ln>
          </p:spPr>
          <p:txBody>
            <a:bodyPr wrap="none" anchor="ctr">
              <a:spAutoFit/>
            </a:bodyPr>
            <a:lstStyle/>
            <a:p>
              <a:pPr>
                <a:defRPr/>
              </a:pPr>
              <a:endParaRPr lang="vi-VN" sz="1200">
                <a:latin typeface="+mj-lt"/>
              </a:endParaRPr>
            </a:p>
          </p:txBody>
        </p:sp>
        <p:sp>
          <p:nvSpPr>
            <p:cNvPr id="10294" name="Oval 248"/>
            <p:cNvSpPr>
              <a:spLocks noChangeArrowheads="1"/>
            </p:cNvSpPr>
            <p:nvPr/>
          </p:nvSpPr>
          <p:spPr bwMode="gray">
            <a:xfrm>
              <a:off x="2067" y="1982"/>
              <a:ext cx="206" cy="523"/>
            </a:xfrm>
            <a:prstGeom prst="ellipse">
              <a:avLst/>
            </a:prstGeom>
            <a:gradFill rotWithShape="1">
              <a:gsLst>
                <a:gs pos="0">
                  <a:srgbClr val="FCDF06">
                    <a:alpha val="32001"/>
                  </a:srgbClr>
                </a:gs>
                <a:gs pos="100000">
                  <a:srgbClr val="000000">
                    <a:alpha val="89998"/>
                  </a:srgbClr>
                </a:gs>
              </a:gsLst>
              <a:lin ang="2700000" scaled="1"/>
            </a:gradFill>
            <a:ln>
              <a:noFill/>
            </a:ln>
          </p:spPr>
          <p:txBody>
            <a:bodyPr wrap="none" anchor="ctr">
              <a:spAutoFit/>
            </a:bodyPr>
            <a:lstStyle/>
            <a:p>
              <a:pPr>
                <a:defRPr/>
              </a:pPr>
              <a:endParaRPr lang="vi-VN" sz="1200">
                <a:latin typeface="+mj-lt"/>
              </a:endParaRPr>
            </a:p>
          </p:txBody>
        </p:sp>
        <p:sp>
          <p:nvSpPr>
            <p:cNvPr id="10295" name="Oval 249"/>
            <p:cNvSpPr>
              <a:spLocks noChangeArrowheads="1"/>
            </p:cNvSpPr>
            <p:nvPr/>
          </p:nvSpPr>
          <p:spPr bwMode="gray">
            <a:xfrm>
              <a:off x="2163" y="1982"/>
              <a:ext cx="1300" cy="523"/>
            </a:xfrm>
            <a:prstGeom prst="ellipse">
              <a:avLst/>
            </a:prstGeom>
            <a:gradFill rotWithShape="1">
              <a:gsLst>
                <a:gs pos="0">
                  <a:srgbClr val="887903"/>
                </a:gs>
                <a:gs pos="50000">
                  <a:srgbClr val="FCDF06"/>
                </a:gs>
                <a:gs pos="100000">
                  <a:srgbClr val="887903"/>
                </a:gs>
              </a:gsLst>
              <a:lin ang="18900000" scaled="1"/>
            </a:gradFill>
            <a:ln>
              <a:noFill/>
            </a:ln>
          </p:spPr>
          <p:txBody>
            <a:bodyPr anchor="ctr">
              <a:spAutoFit/>
            </a:bodyPr>
            <a:lstStyle/>
            <a:p>
              <a:pPr>
                <a:defRPr/>
              </a:pPr>
              <a:endParaRPr lang="vi-VN" sz="1200">
                <a:latin typeface="+mj-lt"/>
              </a:endParaRPr>
            </a:p>
          </p:txBody>
        </p:sp>
        <p:sp>
          <p:nvSpPr>
            <p:cNvPr id="10296" name="Oval 250"/>
            <p:cNvSpPr>
              <a:spLocks noChangeArrowheads="1"/>
            </p:cNvSpPr>
            <p:nvPr/>
          </p:nvSpPr>
          <p:spPr bwMode="gray">
            <a:xfrm>
              <a:off x="2160" y="1971"/>
              <a:ext cx="1302" cy="523"/>
            </a:xfrm>
            <a:prstGeom prst="ellipse">
              <a:avLst/>
            </a:prstGeom>
            <a:gradFill rotWithShape="1">
              <a:gsLst>
                <a:gs pos="0">
                  <a:srgbClr val="A08E04"/>
                </a:gs>
                <a:gs pos="100000">
                  <a:srgbClr val="FCDF06">
                    <a:alpha val="0"/>
                  </a:srgbClr>
                </a:gs>
              </a:gsLst>
              <a:lin ang="2700000" scaled="1"/>
            </a:gradFill>
            <a:ln w="38100" algn="ctr">
              <a:solidFill>
                <a:srgbClr val="FF3300"/>
              </a:solidFill>
              <a:round/>
              <a:headEnd/>
              <a:tailEnd/>
            </a:ln>
          </p:spPr>
          <p:txBody>
            <a:bodyPr anchor="ctr">
              <a:spAutoFit/>
            </a:bodyPr>
            <a:lstStyle/>
            <a:p>
              <a:pPr>
                <a:defRPr/>
              </a:pPr>
              <a:endParaRPr lang="vi-VN" sz="1200">
                <a:latin typeface="+mj-lt"/>
              </a:endParaRPr>
            </a:p>
          </p:txBody>
        </p:sp>
        <p:sp>
          <p:nvSpPr>
            <p:cNvPr id="10297" name="Oval 251"/>
            <p:cNvSpPr>
              <a:spLocks noChangeArrowheads="1"/>
            </p:cNvSpPr>
            <p:nvPr/>
          </p:nvSpPr>
          <p:spPr bwMode="gray">
            <a:xfrm>
              <a:off x="2228" y="1982"/>
              <a:ext cx="1170" cy="523"/>
            </a:xfrm>
            <a:prstGeom prst="ellipse">
              <a:avLst/>
            </a:prstGeom>
            <a:solidFill>
              <a:srgbClr val="333333"/>
            </a:solidFill>
            <a:ln>
              <a:noFill/>
            </a:ln>
          </p:spPr>
          <p:txBody>
            <a:bodyPr anchor="ctr">
              <a:spAutoFit/>
            </a:bodyPr>
            <a:lstStyle/>
            <a:p>
              <a:pPr>
                <a:defRPr/>
              </a:pPr>
              <a:endParaRPr lang="vi-VN" sz="1200">
                <a:latin typeface="+mj-lt"/>
              </a:endParaRPr>
            </a:p>
          </p:txBody>
        </p:sp>
        <p:sp>
          <p:nvSpPr>
            <p:cNvPr id="10298" name="Oval 252"/>
            <p:cNvSpPr>
              <a:spLocks noChangeArrowheads="1"/>
            </p:cNvSpPr>
            <p:nvPr/>
          </p:nvSpPr>
          <p:spPr bwMode="gray">
            <a:xfrm>
              <a:off x="2246" y="1678"/>
              <a:ext cx="1134" cy="1134"/>
            </a:xfrm>
            <a:prstGeom prst="ellipse">
              <a:avLst/>
            </a:prstGeom>
            <a:gradFill rotWithShape="1">
              <a:gsLst>
                <a:gs pos="0">
                  <a:srgbClr val="595959"/>
                </a:gs>
                <a:gs pos="100000">
                  <a:srgbClr val="C0C0C0"/>
                </a:gs>
              </a:gsLst>
              <a:lin ang="5400000" scaled="1"/>
            </a:gradFill>
            <a:ln>
              <a:noFill/>
            </a:ln>
          </p:spPr>
          <p:txBody>
            <a:bodyPr vert="eaVert" wrap="none" anchor="ctr"/>
            <a:lstStyle/>
            <a:p>
              <a:pPr>
                <a:defRPr/>
              </a:pPr>
              <a:endParaRPr lang="vi-VN" sz="1200">
                <a:latin typeface="+mj-lt"/>
              </a:endParaRPr>
            </a:p>
          </p:txBody>
        </p:sp>
        <p:sp>
          <p:nvSpPr>
            <p:cNvPr id="10299" name="Oval 253"/>
            <p:cNvSpPr>
              <a:spLocks noChangeArrowheads="1"/>
            </p:cNvSpPr>
            <p:nvPr/>
          </p:nvSpPr>
          <p:spPr bwMode="gray">
            <a:xfrm>
              <a:off x="2261" y="1684"/>
              <a:ext cx="1105" cy="1105"/>
            </a:xfrm>
            <a:prstGeom prst="ellipse">
              <a:avLst/>
            </a:prstGeom>
            <a:gradFill rotWithShape="1">
              <a:gsLst>
                <a:gs pos="0">
                  <a:srgbClr val="C0C0C0">
                    <a:alpha val="0"/>
                  </a:srgbClr>
                </a:gs>
                <a:gs pos="100000">
                  <a:srgbClr val="E9E9E9"/>
                </a:gs>
              </a:gsLst>
              <a:lin ang="5400000" scaled="1"/>
            </a:gradFill>
            <a:ln>
              <a:noFill/>
            </a:ln>
          </p:spPr>
          <p:txBody>
            <a:bodyPr vert="eaVert" wrap="none" anchor="ctr"/>
            <a:lstStyle/>
            <a:p>
              <a:pPr>
                <a:defRPr/>
              </a:pPr>
              <a:endParaRPr lang="vi-VN" sz="1200">
                <a:latin typeface="+mj-lt"/>
              </a:endParaRPr>
            </a:p>
          </p:txBody>
        </p:sp>
        <p:sp>
          <p:nvSpPr>
            <p:cNvPr id="10300" name="Oval 254"/>
            <p:cNvSpPr>
              <a:spLocks noChangeArrowheads="1"/>
            </p:cNvSpPr>
            <p:nvPr/>
          </p:nvSpPr>
          <p:spPr bwMode="gray">
            <a:xfrm>
              <a:off x="2273" y="1696"/>
              <a:ext cx="1052" cy="1032"/>
            </a:xfrm>
            <a:prstGeom prst="ellipse">
              <a:avLst/>
            </a:prstGeom>
            <a:gradFill rotWithShape="1">
              <a:gsLst>
                <a:gs pos="0">
                  <a:srgbClr val="989898"/>
                </a:gs>
                <a:gs pos="100000">
                  <a:srgbClr val="C0C0C0">
                    <a:alpha val="48000"/>
                  </a:srgbClr>
                </a:gs>
              </a:gsLst>
              <a:lin ang="5400000" scaled="1"/>
            </a:gradFill>
            <a:ln>
              <a:noFill/>
            </a:ln>
          </p:spPr>
          <p:txBody>
            <a:bodyPr vert="eaVert" wrap="none" anchor="ctr"/>
            <a:lstStyle/>
            <a:p>
              <a:pPr>
                <a:defRPr/>
              </a:pPr>
              <a:endParaRPr lang="vi-VN" sz="1200">
                <a:latin typeface="+mj-lt"/>
              </a:endParaRPr>
            </a:p>
          </p:txBody>
        </p:sp>
        <p:sp>
          <p:nvSpPr>
            <p:cNvPr id="10301" name="Oval 255"/>
            <p:cNvSpPr>
              <a:spLocks noChangeArrowheads="1"/>
            </p:cNvSpPr>
            <p:nvPr/>
          </p:nvSpPr>
          <p:spPr bwMode="gray">
            <a:xfrm>
              <a:off x="2334" y="1724"/>
              <a:ext cx="936" cy="838"/>
            </a:xfrm>
            <a:prstGeom prst="ellipse">
              <a:avLst/>
            </a:prstGeom>
            <a:gradFill rotWithShape="1">
              <a:gsLst>
                <a:gs pos="0">
                  <a:srgbClr val="FFFFFF"/>
                </a:gs>
                <a:gs pos="100000">
                  <a:srgbClr val="C0C0C0">
                    <a:alpha val="37999"/>
                  </a:srgbClr>
                </a:gs>
              </a:gsLst>
              <a:lin ang="5400000" scaled="1"/>
            </a:gradFill>
            <a:ln>
              <a:noFill/>
            </a:ln>
          </p:spPr>
          <p:txBody>
            <a:bodyPr vert="eaVert" wrap="none" anchor="ctr"/>
            <a:lstStyle/>
            <a:p>
              <a:pPr algn="ctr">
                <a:defRPr/>
              </a:pPr>
              <a:endParaRPr lang="vi-VN" sz="1200">
                <a:latin typeface="+mj-lt"/>
              </a:endParaRPr>
            </a:p>
          </p:txBody>
        </p:sp>
      </p:grpSp>
      <p:grpSp>
        <p:nvGrpSpPr>
          <p:cNvPr id="13" name="Group 256"/>
          <p:cNvGrpSpPr>
            <a:grpSpLocks/>
          </p:cNvGrpSpPr>
          <p:nvPr/>
        </p:nvGrpSpPr>
        <p:grpSpPr bwMode="auto">
          <a:xfrm>
            <a:off x="3677211" y="2463829"/>
            <a:ext cx="877324" cy="551600"/>
            <a:chOff x="1251" y="678"/>
            <a:chExt cx="767" cy="740"/>
          </a:xfrm>
        </p:grpSpPr>
        <p:grpSp>
          <p:nvGrpSpPr>
            <p:cNvPr id="5143" name="Group 257"/>
            <p:cNvGrpSpPr>
              <a:grpSpLocks/>
            </p:cNvGrpSpPr>
            <p:nvPr/>
          </p:nvGrpSpPr>
          <p:grpSpPr bwMode="auto">
            <a:xfrm rot="-5555955">
              <a:off x="1264" y="722"/>
              <a:ext cx="349" cy="375"/>
              <a:chOff x="904" y="2528"/>
              <a:chExt cx="822" cy="833"/>
            </a:xfrm>
          </p:grpSpPr>
          <p:sp>
            <p:nvSpPr>
              <p:cNvPr id="5164" name="Oval 258"/>
              <p:cNvSpPr>
                <a:spLocks noChangeArrowheads="1"/>
              </p:cNvSpPr>
              <p:nvPr/>
            </p:nvSpPr>
            <p:spPr bwMode="gray">
              <a:xfrm>
                <a:off x="904" y="2541"/>
                <a:ext cx="822" cy="820"/>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5" name="Oval 259"/>
              <p:cNvSpPr>
                <a:spLocks noChangeArrowheads="1"/>
              </p:cNvSpPr>
              <p:nvPr/>
            </p:nvSpPr>
            <p:spPr bwMode="gray">
              <a:xfrm>
                <a:off x="905" y="2539"/>
                <a:ext cx="821" cy="820"/>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6" name="Oval 260"/>
              <p:cNvSpPr>
                <a:spLocks noChangeArrowheads="1"/>
              </p:cNvSpPr>
              <p:nvPr/>
            </p:nvSpPr>
            <p:spPr bwMode="gray">
              <a:xfrm>
                <a:off x="934" y="2539"/>
                <a:ext cx="764" cy="820"/>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7" name="Oval 261"/>
              <p:cNvSpPr>
                <a:spLocks noChangeArrowheads="1"/>
              </p:cNvSpPr>
              <p:nvPr/>
            </p:nvSpPr>
            <p:spPr bwMode="gray">
              <a:xfrm>
                <a:off x="934" y="2539"/>
                <a:ext cx="764" cy="820"/>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8" name="Oval 262"/>
              <p:cNvSpPr>
                <a:spLocks noChangeArrowheads="1"/>
              </p:cNvSpPr>
              <p:nvPr/>
            </p:nvSpPr>
            <p:spPr bwMode="gray">
              <a:xfrm>
                <a:off x="976" y="2528"/>
                <a:ext cx="685" cy="820"/>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9" name="Oval 263"/>
              <p:cNvSpPr>
                <a:spLocks noChangeArrowheads="1"/>
              </p:cNvSpPr>
              <p:nvPr/>
            </p:nvSpPr>
            <p:spPr bwMode="gray">
              <a:xfrm>
                <a:off x="999" y="2616"/>
                <a:ext cx="658" cy="647"/>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70" name="Oval 264"/>
              <p:cNvSpPr>
                <a:spLocks noChangeArrowheads="1"/>
              </p:cNvSpPr>
              <p:nvPr/>
            </p:nvSpPr>
            <p:spPr bwMode="gray">
              <a:xfrm>
                <a:off x="1007" y="2619"/>
                <a:ext cx="643" cy="631"/>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71" name="Oval 265"/>
              <p:cNvSpPr>
                <a:spLocks noChangeArrowheads="1"/>
              </p:cNvSpPr>
              <p:nvPr/>
            </p:nvSpPr>
            <p:spPr bwMode="gray">
              <a:xfrm>
                <a:off x="1019" y="2630"/>
                <a:ext cx="613" cy="589"/>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72" name="Oval 266"/>
              <p:cNvSpPr>
                <a:spLocks noChangeArrowheads="1"/>
              </p:cNvSpPr>
              <p:nvPr/>
            </p:nvSpPr>
            <p:spPr bwMode="gray">
              <a:xfrm>
                <a:off x="1040" y="2649"/>
                <a:ext cx="542" cy="479"/>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u="sng">
                    <a:solidFill>
                      <a:srgbClr val="0000FF"/>
                    </a:solidFill>
                    <a:latin typeface="Calibri (Hea"/>
                    <a:cs typeface="Calibri" panose="020F0502020204030204" pitchFamily="34" charset="0"/>
                  </a:rPr>
                  <a:t>CTB</a:t>
                </a:r>
              </a:p>
            </p:txBody>
          </p:sp>
        </p:grpSp>
        <p:grpSp>
          <p:nvGrpSpPr>
            <p:cNvPr id="5144" name="Group 267"/>
            <p:cNvGrpSpPr>
              <a:grpSpLocks/>
            </p:cNvGrpSpPr>
            <p:nvPr/>
          </p:nvGrpSpPr>
          <p:grpSpPr bwMode="auto">
            <a:xfrm rot="-5555955">
              <a:off x="1516" y="1059"/>
              <a:ext cx="349" cy="370"/>
              <a:chOff x="893" y="2539"/>
              <a:chExt cx="822" cy="819"/>
            </a:xfrm>
          </p:grpSpPr>
          <p:sp>
            <p:nvSpPr>
              <p:cNvPr id="5155" name="Oval 268"/>
              <p:cNvSpPr>
                <a:spLocks noChangeArrowheads="1"/>
              </p:cNvSpPr>
              <p:nvPr/>
            </p:nvSpPr>
            <p:spPr bwMode="gray">
              <a:xfrm>
                <a:off x="893" y="2543"/>
                <a:ext cx="822" cy="815"/>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6" name="Oval 269"/>
              <p:cNvSpPr>
                <a:spLocks noChangeArrowheads="1"/>
              </p:cNvSpPr>
              <p:nvPr/>
            </p:nvSpPr>
            <p:spPr bwMode="gray">
              <a:xfrm>
                <a:off x="894" y="2542"/>
                <a:ext cx="821" cy="815"/>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7" name="Oval 270"/>
              <p:cNvSpPr>
                <a:spLocks noChangeArrowheads="1"/>
              </p:cNvSpPr>
              <p:nvPr/>
            </p:nvSpPr>
            <p:spPr bwMode="gray">
              <a:xfrm>
                <a:off x="935" y="2542"/>
                <a:ext cx="738" cy="816"/>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8" name="Oval 271"/>
              <p:cNvSpPr>
                <a:spLocks noChangeArrowheads="1"/>
              </p:cNvSpPr>
              <p:nvPr/>
            </p:nvSpPr>
            <p:spPr bwMode="gray">
              <a:xfrm>
                <a:off x="935" y="2542"/>
                <a:ext cx="738" cy="816"/>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9" name="Oval 272"/>
              <p:cNvSpPr>
                <a:spLocks noChangeArrowheads="1"/>
              </p:cNvSpPr>
              <p:nvPr/>
            </p:nvSpPr>
            <p:spPr bwMode="gray">
              <a:xfrm>
                <a:off x="969" y="2539"/>
                <a:ext cx="670" cy="81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0" name="Oval 273"/>
              <p:cNvSpPr>
                <a:spLocks noChangeArrowheads="1"/>
              </p:cNvSpPr>
              <p:nvPr/>
            </p:nvSpPr>
            <p:spPr bwMode="gray">
              <a:xfrm>
                <a:off x="988" y="2615"/>
                <a:ext cx="640" cy="66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1" name="Oval 274"/>
              <p:cNvSpPr>
                <a:spLocks noChangeArrowheads="1"/>
              </p:cNvSpPr>
              <p:nvPr/>
            </p:nvSpPr>
            <p:spPr bwMode="gray">
              <a:xfrm>
                <a:off x="1000" y="2613"/>
                <a:ext cx="636" cy="645"/>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2" name="Oval 275"/>
              <p:cNvSpPr>
                <a:spLocks noChangeArrowheads="1"/>
              </p:cNvSpPr>
              <p:nvPr/>
            </p:nvSpPr>
            <p:spPr bwMode="gray">
              <a:xfrm>
                <a:off x="1008" y="2629"/>
                <a:ext cx="606" cy="603"/>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3" name="Oval 276"/>
              <p:cNvSpPr>
                <a:spLocks noChangeArrowheads="1"/>
              </p:cNvSpPr>
              <p:nvPr/>
            </p:nvSpPr>
            <p:spPr bwMode="gray">
              <a:xfrm>
                <a:off x="1041" y="2645"/>
                <a:ext cx="538" cy="486"/>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u="sng">
                    <a:solidFill>
                      <a:srgbClr val="0000FF"/>
                    </a:solidFill>
                    <a:latin typeface="Calibri (Hea"/>
                    <a:cs typeface="Calibri" panose="020F0502020204030204" pitchFamily="34" charset="0"/>
                  </a:rPr>
                  <a:t>CTB</a:t>
                </a:r>
              </a:p>
            </p:txBody>
          </p:sp>
        </p:grpSp>
        <p:grpSp>
          <p:nvGrpSpPr>
            <p:cNvPr id="5145" name="Group 277"/>
            <p:cNvGrpSpPr>
              <a:grpSpLocks/>
            </p:cNvGrpSpPr>
            <p:nvPr/>
          </p:nvGrpSpPr>
          <p:grpSpPr bwMode="auto">
            <a:xfrm rot="-5555955">
              <a:off x="1657" y="666"/>
              <a:ext cx="349" cy="373"/>
              <a:chOff x="905" y="2534"/>
              <a:chExt cx="822" cy="828"/>
            </a:xfrm>
          </p:grpSpPr>
          <p:sp>
            <p:nvSpPr>
              <p:cNvPr id="5146" name="Oval 278"/>
              <p:cNvSpPr>
                <a:spLocks noChangeArrowheads="1"/>
              </p:cNvSpPr>
              <p:nvPr/>
            </p:nvSpPr>
            <p:spPr bwMode="gray">
              <a:xfrm>
                <a:off x="906" y="2543"/>
                <a:ext cx="821" cy="818"/>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47" name="Oval 279"/>
              <p:cNvSpPr>
                <a:spLocks noChangeArrowheads="1"/>
              </p:cNvSpPr>
              <p:nvPr/>
            </p:nvSpPr>
            <p:spPr bwMode="gray">
              <a:xfrm>
                <a:off x="905" y="2544"/>
                <a:ext cx="820" cy="818"/>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48" name="Oval 280"/>
              <p:cNvSpPr>
                <a:spLocks noChangeArrowheads="1"/>
              </p:cNvSpPr>
              <p:nvPr/>
            </p:nvSpPr>
            <p:spPr bwMode="gray">
              <a:xfrm>
                <a:off x="940" y="2543"/>
                <a:ext cx="749" cy="819"/>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49" name="Oval 281"/>
              <p:cNvSpPr>
                <a:spLocks noChangeArrowheads="1"/>
              </p:cNvSpPr>
              <p:nvPr/>
            </p:nvSpPr>
            <p:spPr bwMode="gray">
              <a:xfrm>
                <a:off x="940" y="2543"/>
                <a:ext cx="749" cy="819"/>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0" name="Oval 282"/>
              <p:cNvSpPr>
                <a:spLocks noChangeArrowheads="1"/>
              </p:cNvSpPr>
              <p:nvPr/>
            </p:nvSpPr>
            <p:spPr bwMode="gray">
              <a:xfrm>
                <a:off x="982" y="2534"/>
                <a:ext cx="674" cy="81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1" name="Oval 283"/>
              <p:cNvSpPr>
                <a:spLocks noChangeArrowheads="1"/>
              </p:cNvSpPr>
              <p:nvPr/>
            </p:nvSpPr>
            <p:spPr bwMode="gray">
              <a:xfrm>
                <a:off x="993" y="2619"/>
                <a:ext cx="651" cy="652"/>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2" name="Oval 284"/>
              <p:cNvSpPr>
                <a:spLocks noChangeArrowheads="1"/>
              </p:cNvSpPr>
              <p:nvPr/>
            </p:nvSpPr>
            <p:spPr bwMode="gray">
              <a:xfrm>
                <a:off x="1001" y="2622"/>
                <a:ext cx="636" cy="633"/>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3" name="Oval 285"/>
              <p:cNvSpPr>
                <a:spLocks noChangeArrowheads="1"/>
              </p:cNvSpPr>
              <p:nvPr/>
            </p:nvSpPr>
            <p:spPr bwMode="gray">
              <a:xfrm>
                <a:off x="1009" y="2638"/>
                <a:ext cx="606" cy="591"/>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4" name="Oval 286"/>
              <p:cNvSpPr>
                <a:spLocks noChangeArrowheads="1"/>
              </p:cNvSpPr>
              <p:nvPr/>
            </p:nvSpPr>
            <p:spPr bwMode="gray">
              <a:xfrm>
                <a:off x="1042" y="2654"/>
                <a:ext cx="538" cy="482"/>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u="sng">
                    <a:solidFill>
                      <a:srgbClr val="0000FF"/>
                    </a:solidFill>
                    <a:latin typeface="Calibri (Hea"/>
                    <a:cs typeface="Calibri" panose="020F0502020204030204" pitchFamily="34" charset="0"/>
                  </a:rPr>
                  <a:t>CTB</a:t>
                </a:r>
              </a:p>
            </p:txBody>
          </p:sp>
        </p:grpSp>
      </p:grpSp>
      <p:sp>
        <p:nvSpPr>
          <p:cNvPr id="626975" name="Text Box 287"/>
          <p:cNvSpPr txBox="1">
            <a:spLocks noChangeArrowheads="1"/>
          </p:cNvSpPr>
          <p:nvPr/>
        </p:nvSpPr>
        <p:spPr bwMode="auto">
          <a:xfrm>
            <a:off x="3657600" y="3028950"/>
            <a:ext cx="1485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u="sng">
                <a:solidFill>
                  <a:srgbClr val="0000FF"/>
                </a:solidFill>
                <a:latin typeface="Times New Roman" panose="02020603050405020304" pitchFamily="18" charset="0"/>
                <a:cs typeface="Times New Roman" panose="02020603050405020304" pitchFamily="18" charset="0"/>
              </a:rPr>
              <a:t>Quần thể B</a:t>
            </a:r>
          </a:p>
        </p:txBody>
      </p:sp>
      <p:sp>
        <p:nvSpPr>
          <p:cNvPr id="626978" name="Text Box 290"/>
          <p:cNvSpPr txBox="1">
            <a:spLocks noChangeArrowheads="1"/>
          </p:cNvSpPr>
          <p:nvPr/>
        </p:nvSpPr>
        <p:spPr bwMode="auto">
          <a:xfrm>
            <a:off x="1871663" y="1869281"/>
            <a:ext cx="972741" cy="117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30000"/>
              </a:lnSpc>
              <a:spcBef>
                <a:spcPct val="50000"/>
              </a:spcBef>
              <a:buFontTx/>
              <a:buNone/>
            </a:pPr>
            <a:r>
              <a:rPr lang="en-US" altLang="en-US" sz="1800" b="1" u="sng">
                <a:solidFill>
                  <a:srgbClr val="C00000"/>
                </a:solidFill>
                <a:latin typeface="Times New Roman" panose="02020603050405020304" pitchFamily="18" charset="0"/>
                <a:cs typeface="Times New Roman" panose="02020603050405020304" pitchFamily="18" charset="0"/>
              </a:rPr>
              <a:t>Quần xã sinh vật</a:t>
            </a:r>
          </a:p>
        </p:txBody>
      </p:sp>
      <p:sp>
        <p:nvSpPr>
          <p:cNvPr id="626979" name="Text Box 291"/>
          <p:cNvSpPr txBox="1">
            <a:spLocks noChangeArrowheads="1"/>
          </p:cNvSpPr>
          <p:nvPr/>
        </p:nvSpPr>
        <p:spPr bwMode="auto">
          <a:xfrm>
            <a:off x="5759053" y="3305175"/>
            <a:ext cx="1566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u="sng">
                <a:solidFill>
                  <a:srgbClr val="FFFF00"/>
                </a:solidFill>
                <a:latin typeface="Times New Roman" panose="02020603050405020304" pitchFamily="18" charset="0"/>
                <a:cs typeface="Times New Roman" panose="02020603050405020304" pitchFamily="18" charset="0"/>
              </a:rPr>
              <a:t>Khu vực sống</a:t>
            </a:r>
          </a:p>
        </p:txBody>
      </p:sp>
      <p:cxnSp>
        <p:nvCxnSpPr>
          <p:cNvPr id="141" name="Straight Arrow Connector 140"/>
          <p:cNvCxnSpPr/>
          <p:nvPr/>
        </p:nvCxnSpPr>
        <p:spPr bwMode="auto">
          <a:xfrm>
            <a:off x="5104210" y="4177904"/>
            <a:ext cx="1332309" cy="0"/>
          </a:xfrm>
          <a:prstGeom prst="straightConnector1">
            <a:avLst/>
          </a:prstGeom>
          <a:ln>
            <a:solidFill>
              <a:srgbClr val="FF0000"/>
            </a:solidFill>
            <a:headEnd type="none" w="med" len="med"/>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739446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26882"/>
                                        </p:tgtEl>
                                        <p:attrNameLst>
                                          <p:attrName>style.visibility</p:attrName>
                                        </p:attrNameLst>
                                      </p:cBhvr>
                                      <p:to>
                                        <p:strVal val="visible"/>
                                      </p:to>
                                    </p:set>
                                    <p:animEffect transition="in" filter="box(in)">
                                      <p:cBhvr>
                                        <p:cTn id="7" dur="1000"/>
                                        <p:tgtEl>
                                          <p:spTgt spid="626882"/>
                                        </p:tgtEl>
                                      </p:cBhvr>
                                    </p:animEffect>
                                  </p:childTnLst>
                                </p:cTn>
                              </p:par>
                              <p:par>
                                <p:cTn id="8" presetID="5"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1000"/>
                                        <p:tgtEl>
                                          <p:spTgt spid="13"/>
                                        </p:tgtEl>
                                      </p:cBhvr>
                                    </p:animEffect>
                                  </p:childTnLst>
                                </p:cTn>
                              </p:par>
                              <p:par>
                                <p:cTn id="11" presetID="5"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1000"/>
                                        <p:tgtEl>
                                          <p:spTgt spid="3"/>
                                        </p:tgtEl>
                                      </p:cBhvr>
                                    </p:animEffect>
                                  </p:childTnLst>
                                </p:cTn>
                              </p:par>
                              <p:par>
                                <p:cTn id="14" presetID="5"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10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32"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out)">
                                      <p:cBhvr>
                                        <p:cTn id="21" dur="1000"/>
                                        <p:tgtEl>
                                          <p:spTgt spid="2"/>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626795"/>
                                        </p:tgtEl>
                                        <p:attrNameLst>
                                          <p:attrName>style.visibility</p:attrName>
                                        </p:attrNameLst>
                                      </p:cBhvr>
                                      <p:to>
                                        <p:strVal val="visible"/>
                                      </p:to>
                                    </p:set>
                                    <p:animEffect transition="in" filter="circle(in)">
                                      <p:cBhvr>
                                        <p:cTn id="24" dur="1000"/>
                                        <p:tgtEl>
                                          <p:spTgt spid="626795"/>
                                        </p:tgtEl>
                                      </p:cBhvr>
                                    </p:animEffect>
                                  </p:childTnLst>
                                </p:cTn>
                              </p:par>
                              <p:par>
                                <p:cTn id="25" presetID="6" presetClass="entr" presetSubtype="32"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out)">
                                      <p:cBhvr>
                                        <p:cTn id="27" dur="1000"/>
                                        <p:tgtEl>
                                          <p:spTgt spid="7"/>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626932"/>
                                        </p:tgtEl>
                                        <p:attrNameLst>
                                          <p:attrName>style.visibility</p:attrName>
                                        </p:attrNameLst>
                                      </p:cBhvr>
                                      <p:to>
                                        <p:strVal val="visible"/>
                                      </p:to>
                                    </p:set>
                                    <p:animEffect transition="in" filter="circle(in)">
                                      <p:cBhvr>
                                        <p:cTn id="30" dur="1000"/>
                                        <p:tgtEl>
                                          <p:spTgt spid="626932"/>
                                        </p:tgtEl>
                                      </p:cBhvr>
                                    </p:animEffect>
                                  </p:childTnLst>
                                </p:cTn>
                              </p:par>
                              <p:par>
                                <p:cTn id="31" presetID="6" presetClass="entr" presetSubtype="32"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ircle(out)">
                                      <p:cBhvr>
                                        <p:cTn id="33" dur="1000"/>
                                        <p:tgtEl>
                                          <p:spTgt spid="12"/>
                                        </p:tgtEl>
                                      </p:cBhvr>
                                    </p:animEffect>
                                  </p:childTnLst>
                                </p:cTn>
                              </p:par>
                              <p:par>
                                <p:cTn id="34" presetID="6" presetClass="entr" presetSubtype="16" fill="hold" nodeType="withEffect">
                                  <p:stCondLst>
                                    <p:cond delay="0"/>
                                  </p:stCondLst>
                                  <p:childTnLst>
                                    <p:set>
                                      <p:cBhvr>
                                        <p:cTn id="35" dur="1" fill="hold">
                                          <p:stCondLst>
                                            <p:cond delay="0"/>
                                          </p:stCondLst>
                                        </p:cTn>
                                        <p:tgtEl>
                                          <p:spTgt spid="626975"/>
                                        </p:tgtEl>
                                        <p:attrNameLst>
                                          <p:attrName>style.visibility</p:attrName>
                                        </p:attrNameLst>
                                      </p:cBhvr>
                                      <p:to>
                                        <p:strVal val="visible"/>
                                      </p:to>
                                    </p:set>
                                    <p:animEffect transition="in" filter="circle(in)">
                                      <p:cBhvr>
                                        <p:cTn id="36" dur="1000"/>
                                        <p:tgtEl>
                                          <p:spTgt spid="626975"/>
                                        </p:tgtEl>
                                      </p:cBhvr>
                                    </p:animEffect>
                                  </p:childTnLst>
                                </p:cTn>
                              </p:par>
                            </p:childTnLst>
                          </p:cTn>
                        </p:par>
                        <p:par>
                          <p:cTn id="37" fill="hold" nodeType="afterGroup">
                            <p:stCondLst>
                              <p:cond delay="1000"/>
                            </p:stCondLst>
                            <p:childTnLst>
                              <p:par>
                                <p:cTn id="38" presetID="4" presetClass="entr" presetSubtype="32" fill="hold" nodeType="afterEffect">
                                  <p:stCondLst>
                                    <p:cond delay="0"/>
                                  </p:stCondLst>
                                  <p:childTnLst>
                                    <p:set>
                                      <p:cBhvr>
                                        <p:cTn id="39" dur="1" fill="hold">
                                          <p:stCondLst>
                                            <p:cond delay="0"/>
                                          </p:stCondLst>
                                        </p:cTn>
                                        <p:tgtEl>
                                          <p:spTgt spid="626884"/>
                                        </p:tgtEl>
                                        <p:attrNameLst>
                                          <p:attrName>style.visibility</p:attrName>
                                        </p:attrNameLst>
                                      </p:cBhvr>
                                      <p:to>
                                        <p:strVal val="visible"/>
                                      </p:to>
                                    </p:set>
                                    <p:animEffect transition="in" filter="box(out)">
                                      <p:cBhvr>
                                        <p:cTn id="40" dur="1000"/>
                                        <p:tgtEl>
                                          <p:spTgt spid="626884"/>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626883"/>
                                        </p:tgtEl>
                                        <p:attrNameLst>
                                          <p:attrName>style.visibility</p:attrName>
                                        </p:attrNameLst>
                                      </p:cBhvr>
                                      <p:to>
                                        <p:strVal val="visible"/>
                                      </p:to>
                                    </p:set>
                                    <p:animEffect transition="in" filter="box(in)">
                                      <p:cBhvr>
                                        <p:cTn id="43" dur="1000"/>
                                        <p:tgtEl>
                                          <p:spTgt spid="62688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32" fill="hold" grpId="0" nodeType="clickEffect">
                                  <p:stCondLst>
                                    <p:cond delay="0"/>
                                  </p:stCondLst>
                                  <p:childTnLst>
                                    <p:set>
                                      <p:cBhvr>
                                        <p:cTn id="47" dur="1" fill="hold">
                                          <p:stCondLst>
                                            <p:cond delay="0"/>
                                          </p:stCondLst>
                                        </p:cTn>
                                        <p:tgtEl>
                                          <p:spTgt spid="626976"/>
                                        </p:tgtEl>
                                        <p:attrNameLst>
                                          <p:attrName>style.visibility</p:attrName>
                                        </p:attrNameLst>
                                      </p:cBhvr>
                                      <p:to>
                                        <p:strVal val="visible"/>
                                      </p:to>
                                    </p:set>
                                    <p:animEffect transition="in" filter="diamond(out)">
                                      <p:cBhvr>
                                        <p:cTn id="48" dur="1000"/>
                                        <p:tgtEl>
                                          <p:spTgt spid="626976"/>
                                        </p:tgtEl>
                                      </p:cBhvr>
                                    </p:animEffect>
                                  </p:childTnLst>
                                </p:cTn>
                              </p:par>
                            </p:childTnLst>
                          </p:cTn>
                        </p:par>
                        <p:par>
                          <p:cTn id="49" fill="hold" nodeType="afterGroup">
                            <p:stCondLst>
                              <p:cond delay="1000"/>
                            </p:stCondLst>
                            <p:childTnLst>
                              <p:par>
                                <p:cTn id="50" presetID="8" presetClass="entr" presetSubtype="16" fill="hold" grpId="0" nodeType="afterEffect">
                                  <p:stCondLst>
                                    <p:cond delay="0"/>
                                  </p:stCondLst>
                                  <p:childTnLst>
                                    <p:set>
                                      <p:cBhvr>
                                        <p:cTn id="51" dur="1" fill="hold">
                                          <p:stCondLst>
                                            <p:cond delay="0"/>
                                          </p:stCondLst>
                                        </p:cTn>
                                        <p:tgtEl>
                                          <p:spTgt spid="626978"/>
                                        </p:tgtEl>
                                        <p:attrNameLst>
                                          <p:attrName>style.visibility</p:attrName>
                                        </p:attrNameLst>
                                      </p:cBhvr>
                                      <p:to>
                                        <p:strVal val="visible"/>
                                      </p:to>
                                    </p:set>
                                    <p:animEffect transition="in" filter="diamond(in)">
                                      <p:cBhvr>
                                        <p:cTn id="52" dur="1000"/>
                                        <p:tgtEl>
                                          <p:spTgt spid="626978"/>
                                        </p:tgtEl>
                                      </p:cBhvr>
                                    </p:animEffect>
                                  </p:childTnLst>
                                </p:cTn>
                              </p:par>
                            </p:childTnLst>
                          </p:cTn>
                        </p:par>
                        <p:par>
                          <p:cTn id="53" fill="hold" nodeType="afterGroup">
                            <p:stCondLst>
                              <p:cond delay="2000"/>
                            </p:stCondLst>
                            <p:childTnLst>
                              <p:par>
                                <p:cTn id="54" presetID="4" presetClass="entr" presetSubtype="32" fill="hold" nodeType="afterEffect">
                                  <p:stCondLst>
                                    <p:cond delay="0"/>
                                  </p:stCondLst>
                                  <p:childTnLst>
                                    <p:set>
                                      <p:cBhvr>
                                        <p:cTn id="55" dur="1" fill="hold">
                                          <p:stCondLst>
                                            <p:cond delay="0"/>
                                          </p:stCondLst>
                                        </p:cTn>
                                        <p:tgtEl>
                                          <p:spTgt spid="626885"/>
                                        </p:tgtEl>
                                        <p:attrNameLst>
                                          <p:attrName>style.visibility</p:attrName>
                                        </p:attrNameLst>
                                      </p:cBhvr>
                                      <p:to>
                                        <p:strVal val="visible"/>
                                      </p:to>
                                    </p:set>
                                    <p:animEffect transition="in" filter="box(out)">
                                      <p:cBhvr>
                                        <p:cTn id="56" dur="2000"/>
                                        <p:tgtEl>
                                          <p:spTgt spid="626885"/>
                                        </p:tgtEl>
                                      </p:cBhvr>
                                    </p:animEffect>
                                  </p:childTnLst>
                                </p:cTn>
                              </p:par>
                              <p:par>
                                <p:cTn id="57" presetID="4" presetClass="entr" presetSubtype="32" fill="hold" grpId="0" nodeType="withEffect">
                                  <p:stCondLst>
                                    <p:cond delay="0"/>
                                  </p:stCondLst>
                                  <p:childTnLst>
                                    <p:set>
                                      <p:cBhvr>
                                        <p:cTn id="58" dur="1" fill="hold">
                                          <p:stCondLst>
                                            <p:cond delay="0"/>
                                          </p:stCondLst>
                                        </p:cTn>
                                        <p:tgtEl>
                                          <p:spTgt spid="626886"/>
                                        </p:tgtEl>
                                        <p:attrNameLst>
                                          <p:attrName>style.visibility</p:attrName>
                                        </p:attrNameLst>
                                      </p:cBhvr>
                                      <p:to>
                                        <p:strVal val="visible"/>
                                      </p:to>
                                    </p:set>
                                    <p:animEffect transition="in" filter="box(out)">
                                      <p:cBhvr>
                                        <p:cTn id="59" dur="1000"/>
                                        <p:tgtEl>
                                          <p:spTgt spid="62688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626977"/>
                                        </p:tgtEl>
                                        <p:attrNameLst>
                                          <p:attrName>style.visibility</p:attrName>
                                        </p:attrNameLst>
                                      </p:cBhvr>
                                      <p:to>
                                        <p:strVal val="visible"/>
                                      </p:to>
                                    </p:set>
                                    <p:animEffect transition="in" filter="box(in)">
                                      <p:cBhvr>
                                        <p:cTn id="64" dur="1000"/>
                                        <p:tgtEl>
                                          <p:spTgt spid="626977"/>
                                        </p:tgtEl>
                                      </p:cBhvr>
                                    </p:animEffect>
                                  </p:childTnLst>
                                </p:cTn>
                              </p:par>
                            </p:childTnLst>
                          </p:cTn>
                        </p:par>
                        <p:par>
                          <p:cTn id="65" fill="hold" nodeType="afterGroup">
                            <p:stCondLst>
                              <p:cond delay="1000"/>
                            </p:stCondLst>
                            <p:childTnLst>
                              <p:par>
                                <p:cTn id="66" presetID="4" presetClass="entr" presetSubtype="16" fill="hold" grpId="0" nodeType="afterEffect">
                                  <p:stCondLst>
                                    <p:cond delay="0"/>
                                  </p:stCondLst>
                                  <p:childTnLst>
                                    <p:set>
                                      <p:cBhvr>
                                        <p:cTn id="67" dur="1" fill="hold">
                                          <p:stCondLst>
                                            <p:cond delay="0"/>
                                          </p:stCondLst>
                                        </p:cTn>
                                        <p:tgtEl>
                                          <p:spTgt spid="626979"/>
                                        </p:tgtEl>
                                        <p:attrNameLst>
                                          <p:attrName>style.visibility</p:attrName>
                                        </p:attrNameLst>
                                      </p:cBhvr>
                                      <p:to>
                                        <p:strVal val="visible"/>
                                      </p:to>
                                    </p:set>
                                    <p:animEffect transition="in" filter="box(in)">
                                      <p:cBhvr>
                                        <p:cTn id="68" dur="1000"/>
                                        <p:tgtEl>
                                          <p:spTgt spid="626979"/>
                                        </p:tgtEl>
                                      </p:cBhvr>
                                    </p:animEffect>
                                  </p:childTnLst>
                                </p:cTn>
                              </p:par>
                              <p:par>
                                <p:cTn id="69" presetID="4" presetClass="entr" presetSubtype="16" fill="hold" nodeType="withEffect">
                                  <p:stCondLst>
                                    <p:cond delay="0"/>
                                  </p:stCondLst>
                                  <p:childTnLst>
                                    <p:set>
                                      <p:cBhvr>
                                        <p:cTn id="70" dur="1" fill="hold">
                                          <p:stCondLst>
                                            <p:cond delay="0"/>
                                          </p:stCondLst>
                                        </p:cTn>
                                        <p:tgtEl>
                                          <p:spTgt spid="141"/>
                                        </p:tgtEl>
                                        <p:attrNameLst>
                                          <p:attrName>style.visibility</p:attrName>
                                        </p:attrNameLst>
                                      </p:cBhvr>
                                      <p:to>
                                        <p:strVal val="visible"/>
                                      </p:to>
                                    </p:set>
                                    <p:animEffect transition="in" filter="box(in)">
                                      <p:cBhvr>
                                        <p:cTn id="71" dur="500"/>
                                        <p:tgtEl>
                                          <p:spTgt spid="141"/>
                                        </p:tgtEl>
                                      </p:cBhvr>
                                    </p:animEffect>
                                  </p:childTnLst>
                                </p:cTn>
                              </p:par>
                              <p:par>
                                <p:cTn id="72" presetID="4" presetClass="entr" presetSubtype="32" fill="hold" grpId="0" nodeType="withEffect">
                                  <p:stCondLst>
                                    <p:cond delay="0"/>
                                  </p:stCondLst>
                                  <p:childTnLst>
                                    <p:set>
                                      <p:cBhvr>
                                        <p:cTn id="73" dur="1" fill="hold">
                                          <p:stCondLst>
                                            <p:cond delay="0"/>
                                          </p:stCondLst>
                                        </p:cTn>
                                        <p:tgtEl>
                                          <p:spTgt spid="626887"/>
                                        </p:tgtEl>
                                        <p:attrNameLst>
                                          <p:attrName>style.visibility</p:attrName>
                                        </p:attrNameLst>
                                      </p:cBhvr>
                                      <p:to>
                                        <p:strVal val="visible"/>
                                      </p:to>
                                    </p:set>
                                    <p:animEffect transition="in" filter="box(out)">
                                      <p:cBhvr>
                                        <p:cTn id="74" dur="1000"/>
                                        <p:tgtEl>
                                          <p:spTgt spid="626887"/>
                                        </p:tgtEl>
                                      </p:cBhvr>
                                    </p:animEffect>
                                  </p:childTnLst>
                                </p:cTn>
                              </p:par>
                            </p:childTnLst>
                          </p:cTn>
                        </p:par>
                        <p:par>
                          <p:cTn id="75" fill="hold" nodeType="afterGroup">
                            <p:stCondLst>
                              <p:cond delay="2000"/>
                            </p:stCondLst>
                            <p:childTnLst>
                              <p:par>
                                <p:cTn id="76" presetID="4" presetClass="entr" presetSubtype="16" fill="hold" grpId="0" nodeType="afterEffect">
                                  <p:stCondLst>
                                    <p:cond delay="0"/>
                                  </p:stCondLst>
                                  <p:childTnLst>
                                    <p:set>
                                      <p:cBhvr>
                                        <p:cTn id="77" dur="1" fill="hold">
                                          <p:stCondLst>
                                            <p:cond delay="0"/>
                                          </p:stCondLst>
                                        </p:cTn>
                                        <p:tgtEl>
                                          <p:spTgt spid="626881"/>
                                        </p:tgtEl>
                                        <p:attrNameLst>
                                          <p:attrName>style.visibility</p:attrName>
                                        </p:attrNameLst>
                                      </p:cBhvr>
                                      <p:to>
                                        <p:strVal val="visible"/>
                                      </p:to>
                                    </p:set>
                                    <p:animEffect transition="in" filter="box(in)">
                                      <p:cBhvr>
                                        <p:cTn id="78" dur="2000"/>
                                        <p:tgtEl>
                                          <p:spTgt spid="626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977" grpId="0" animBg="1"/>
      <p:bldP spid="626976" grpId="0" animBg="1"/>
      <p:bldP spid="626795" grpId="0"/>
      <p:bldP spid="626881" grpId="0" animBg="1"/>
      <p:bldP spid="626883" grpId="0"/>
      <p:bldP spid="626886" grpId="0"/>
      <p:bldP spid="626887" grpId="0"/>
      <p:bldP spid="626932" grpId="0"/>
      <p:bldP spid="626978" grpId="0"/>
      <p:bldP spid="62697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44"/>
          <p:cNvPicPr preferRelativeResize="0"/>
          <p:nvPr/>
        </p:nvPicPr>
        <p:blipFill>
          <a:blip r:embed="rId3">
            <a:alphaModFix/>
          </a:blip>
          <a:stretch>
            <a:fillRect/>
          </a:stretch>
        </p:blipFill>
        <p:spPr>
          <a:xfrm>
            <a:off x="3299575" y="2286400"/>
            <a:ext cx="658959" cy="735000"/>
          </a:xfrm>
          <a:prstGeom prst="rect">
            <a:avLst/>
          </a:prstGeom>
          <a:noFill/>
          <a:ln>
            <a:noFill/>
          </a:ln>
        </p:spPr>
      </p:pic>
      <p:pic>
        <p:nvPicPr>
          <p:cNvPr id="383" name="Google Shape;383;p44"/>
          <p:cNvPicPr preferRelativeResize="0"/>
          <p:nvPr/>
        </p:nvPicPr>
        <p:blipFill>
          <a:blip r:embed="rId3">
            <a:alphaModFix/>
          </a:blip>
          <a:stretch>
            <a:fillRect/>
          </a:stretch>
        </p:blipFill>
        <p:spPr>
          <a:xfrm>
            <a:off x="3380900" y="2522140"/>
            <a:ext cx="398875" cy="444899"/>
          </a:xfrm>
          <a:prstGeom prst="rect">
            <a:avLst/>
          </a:prstGeom>
          <a:noFill/>
          <a:ln>
            <a:noFill/>
          </a:ln>
        </p:spPr>
      </p:pic>
      <p:pic>
        <p:nvPicPr>
          <p:cNvPr id="384" name="Google Shape;384;p44"/>
          <p:cNvPicPr preferRelativeResize="0"/>
          <p:nvPr/>
        </p:nvPicPr>
        <p:blipFill>
          <a:blip r:embed="rId4">
            <a:alphaModFix/>
          </a:blip>
          <a:stretch>
            <a:fillRect/>
          </a:stretch>
        </p:blipFill>
        <p:spPr>
          <a:xfrm>
            <a:off x="1108018" y="1110675"/>
            <a:ext cx="1694224" cy="1678300"/>
          </a:xfrm>
          <a:prstGeom prst="rect">
            <a:avLst/>
          </a:prstGeom>
          <a:noFill/>
          <a:ln>
            <a:noFill/>
          </a:ln>
        </p:spPr>
      </p:pic>
      <p:pic>
        <p:nvPicPr>
          <p:cNvPr id="385" name="Google Shape;385;p44"/>
          <p:cNvPicPr preferRelativeResize="0"/>
          <p:nvPr/>
        </p:nvPicPr>
        <p:blipFill rotWithShape="1">
          <a:blip r:embed="rId5">
            <a:alphaModFix/>
          </a:blip>
          <a:srcRect l="11087" b="42193"/>
          <a:stretch/>
        </p:blipFill>
        <p:spPr>
          <a:xfrm>
            <a:off x="192900" y="2142797"/>
            <a:ext cx="9364250" cy="3722227"/>
          </a:xfrm>
          <a:prstGeom prst="rect">
            <a:avLst/>
          </a:prstGeom>
          <a:noFill/>
          <a:ln>
            <a:noFill/>
          </a:ln>
        </p:spPr>
      </p:pic>
      <p:pic>
        <p:nvPicPr>
          <p:cNvPr id="386" name="Google Shape;386;p44"/>
          <p:cNvPicPr preferRelativeResize="0"/>
          <p:nvPr/>
        </p:nvPicPr>
        <p:blipFill>
          <a:blip r:embed="rId6">
            <a:alphaModFix/>
          </a:blip>
          <a:stretch>
            <a:fillRect/>
          </a:stretch>
        </p:blipFill>
        <p:spPr>
          <a:xfrm>
            <a:off x="1583671" y="1528638"/>
            <a:ext cx="1616250" cy="1324649"/>
          </a:xfrm>
          <a:prstGeom prst="rect">
            <a:avLst/>
          </a:prstGeom>
          <a:noFill/>
          <a:ln>
            <a:noFill/>
          </a:ln>
        </p:spPr>
      </p:pic>
      <p:pic>
        <p:nvPicPr>
          <p:cNvPr id="387" name="Google Shape;387;p44"/>
          <p:cNvPicPr preferRelativeResize="0"/>
          <p:nvPr/>
        </p:nvPicPr>
        <p:blipFill>
          <a:blip r:embed="rId7">
            <a:alphaModFix/>
          </a:blip>
          <a:stretch>
            <a:fillRect/>
          </a:stretch>
        </p:blipFill>
        <p:spPr>
          <a:xfrm>
            <a:off x="7636203" y="2925400"/>
            <a:ext cx="1735674" cy="2289552"/>
          </a:xfrm>
          <a:prstGeom prst="rect">
            <a:avLst/>
          </a:prstGeom>
          <a:noFill/>
          <a:ln>
            <a:noFill/>
          </a:ln>
        </p:spPr>
      </p:pic>
      <p:pic>
        <p:nvPicPr>
          <p:cNvPr id="388" name="Google Shape;388;p44"/>
          <p:cNvPicPr preferRelativeResize="0"/>
          <p:nvPr/>
        </p:nvPicPr>
        <p:blipFill rotWithShape="1">
          <a:blip r:embed="rId8">
            <a:alphaModFix/>
          </a:blip>
          <a:srcRect l="8759" b="6515"/>
          <a:stretch/>
        </p:blipFill>
        <p:spPr>
          <a:xfrm>
            <a:off x="0" y="1980725"/>
            <a:ext cx="1583675" cy="3162773"/>
          </a:xfrm>
          <a:prstGeom prst="rect">
            <a:avLst/>
          </a:prstGeom>
          <a:noFill/>
          <a:ln>
            <a:noFill/>
          </a:ln>
        </p:spPr>
      </p:pic>
      <p:pic>
        <p:nvPicPr>
          <p:cNvPr id="389" name="Google Shape;389;p44"/>
          <p:cNvPicPr preferRelativeResize="0"/>
          <p:nvPr/>
        </p:nvPicPr>
        <p:blipFill>
          <a:blip r:embed="rId9">
            <a:alphaModFix/>
          </a:blip>
          <a:stretch>
            <a:fillRect/>
          </a:stretch>
        </p:blipFill>
        <p:spPr>
          <a:xfrm>
            <a:off x="2997350" y="3784075"/>
            <a:ext cx="1331300" cy="1648849"/>
          </a:xfrm>
          <a:prstGeom prst="rect">
            <a:avLst/>
          </a:prstGeom>
          <a:noFill/>
          <a:ln>
            <a:noFill/>
          </a:ln>
        </p:spPr>
      </p:pic>
      <p:pic>
        <p:nvPicPr>
          <p:cNvPr id="390" name="Google Shape;390;p44"/>
          <p:cNvPicPr preferRelativeResize="0"/>
          <p:nvPr/>
        </p:nvPicPr>
        <p:blipFill>
          <a:blip r:embed="rId3">
            <a:alphaModFix/>
          </a:blip>
          <a:stretch>
            <a:fillRect/>
          </a:stretch>
        </p:blipFill>
        <p:spPr>
          <a:xfrm>
            <a:off x="621025" y="4297492"/>
            <a:ext cx="892975" cy="996025"/>
          </a:xfrm>
          <a:prstGeom prst="rect">
            <a:avLst/>
          </a:prstGeom>
          <a:noFill/>
          <a:ln>
            <a:noFill/>
          </a:ln>
        </p:spPr>
      </p:pic>
      <p:pic>
        <p:nvPicPr>
          <p:cNvPr id="391" name="Google Shape;391;p44"/>
          <p:cNvPicPr preferRelativeResize="0"/>
          <p:nvPr/>
        </p:nvPicPr>
        <p:blipFill>
          <a:blip r:embed="rId10">
            <a:alphaModFix/>
          </a:blip>
          <a:stretch>
            <a:fillRect/>
          </a:stretch>
        </p:blipFill>
        <p:spPr>
          <a:xfrm>
            <a:off x="7567212" y="2371763"/>
            <a:ext cx="3151427" cy="399975"/>
          </a:xfrm>
          <a:prstGeom prst="rect">
            <a:avLst/>
          </a:prstGeom>
          <a:noFill/>
          <a:ln>
            <a:noFill/>
          </a:ln>
        </p:spPr>
      </p:pic>
      <p:sp>
        <p:nvSpPr>
          <p:cNvPr id="392" name="Google Shape;392;p44"/>
          <p:cNvSpPr txBox="1">
            <a:spLocks noGrp="1"/>
          </p:cNvSpPr>
          <p:nvPr>
            <p:ph type="title"/>
          </p:nvPr>
        </p:nvSpPr>
        <p:spPr>
          <a:xfrm>
            <a:off x="3421000" y="747475"/>
            <a:ext cx="5007900" cy="204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bg2">
                    <a:lumMod val="50000"/>
                  </a:schemeClr>
                </a:solidFill>
              </a:rPr>
              <a:t>LUYỆN TẬP</a:t>
            </a:r>
            <a:endParaRPr b="1">
              <a:solidFill>
                <a:schemeClr val="bg2">
                  <a:lumMod val="50000"/>
                </a:schemeClr>
              </a:solidFill>
            </a:endParaRPr>
          </a:p>
        </p:txBody>
      </p:sp>
      <p:pic>
        <p:nvPicPr>
          <p:cNvPr id="393" name="Google Shape;393;p44"/>
          <p:cNvPicPr preferRelativeResize="0"/>
          <p:nvPr/>
        </p:nvPicPr>
        <p:blipFill>
          <a:blip r:embed="rId11">
            <a:alphaModFix/>
          </a:blip>
          <a:stretch>
            <a:fillRect/>
          </a:stretch>
        </p:blipFill>
        <p:spPr>
          <a:xfrm>
            <a:off x="-2060055" y="941260"/>
            <a:ext cx="4414400" cy="622650"/>
          </a:xfrm>
          <a:prstGeom prst="rect">
            <a:avLst/>
          </a:prstGeom>
          <a:noFill/>
          <a:ln>
            <a:noFill/>
          </a:ln>
        </p:spPr>
      </p:pic>
      <p:pic>
        <p:nvPicPr>
          <p:cNvPr id="394" name="Google Shape;394;p44"/>
          <p:cNvPicPr preferRelativeResize="0"/>
          <p:nvPr/>
        </p:nvPicPr>
        <p:blipFill>
          <a:blip r:embed="rId11">
            <a:alphaModFix/>
          </a:blip>
          <a:stretch>
            <a:fillRect/>
          </a:stretch>
        </p:blipFill>
        <p:spPr>
          <a:xfrm>
            <a:off x="6748375" y="278488"/>
            <a:ext cx="3637200" cy="5130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3"/>
          <p:cNvSpPr txBox="1">
            <a:spLocks noGrp="1"/>
          </p:cNvSpPr>
          <p:nvPr>
            <p:ph type="title"/>
          </p:nvPr>
        </p:nvSpPr>
        <p:spPr>
          <a:xfrm>
            <a:off x="-273883" y="0"/>
            <a:ext cx="6675416" cy="734208"/>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3200">
                <a:solidFill>
                  <a:schemeClr val="bg2">
                    <a:lumMod val="50000"/>
                  </a:schemeClr>
                </a:solidFill>
              </a:rPr>
              <a:t>TRÒ CHƠI: AI NHANH TAY HƠN</a:t>
            </a:r>
            <a:endParaRPr sz="3200">
              <a:solidFill>
                <a:schemeClr val="bg2">
                  <a:lumMod val="50000"/>
                </a:schemeClr>
              </a:solidFill>
            </a:endParaRPr>
          </a:p>
        </p:txBody>
      </p:sp>
      <p:sp>
        <p:nvSpPr>
          <p:cNvPr id="375" name="Google Shape;375;p43"/>
          <p:cNvSpPr txBox="1">
            <a:spLocks noGrp="1"/>
          </p:cNvSpPr>
          <p:nvPr>
            <p:ph type="subTitle" idx="1"/>
          </p:nvPr>
        </p:nvSpPr>
        <p:spPr>
          <a:xfrm>
            <a:off x="178188" y="734208"/>
            <a:ext cx="5662650" cy="4220632"/>
          </a:xfrm>
          <a:prstGeom prst="rect">
            <a:avLst/>
          </a:prstGeom>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bg2">
                    <a:lumMod val="50000"/>
                  </a:schemeClr>
                </a:solidFill>
                <a:latin typeface="+mn-lt"/>
              </a:rPr>
              <a:t>Luật chơi: </a:t>
            </a:r>
          </a:p>
          <a:p>
            <a:pPr marL="0" lvl="0" indent="0" algn="l" rtl="0">
              <a:spcBef>
                <a:spcPts val="0"/>
              </a:spcBef>
              <a:spcAft>
                <a:spcPts val="0"/>
              </a:spcAft>
            </a:pPr>
            <a:r>
              <a:rPr lang="en" sz="2000" dirty="0">
                <a:solidFill>
                  <a:schemeClr val="bg2">
                    <a:lumMod val="50000"/>
                  </a:schemeClr>
                </a:solidFill>
                <a:latin typeface="+mn-lt"/>
              </a:rPr>
              <a:t>- Chia lớp thành các nhóm với 4 HS/nhóm.</a:t>
            </a:r>
          </a:p>
          <a:p>
            <a:pPr marL="0" lvl="0" indent="0" algn="l" rtl="0">
              <a:spcBef>
                <a:spcPts val="0"/>
              </a:spcBef>
              <a:spcAft>
                <a:spcPts val="0"/>
              </a:spcAft>
            </a:pPr>
            <a:r>
              <a:rPr lang="en-US" sz="2000" dirty="0">
                <a:solidFill>
                  <a:schemeClr val="bg2">
                    <a:lumMod val="50000"/>
                  </a:schemeClr>
                </a:solidFill>
                <a:latin typeface="+mn-lt"/>
              </a:rPr>
              <a:t>- </a:t>
            </a:r>
            <a:r>
              <a:rPr lang="en-US" sz="2000" dirty="0" err="1">
                <a:solidFill>
                  <a:schemeClr val="bg2">
                    <a:lumMod val="50000"/>
                  </a:schemeClr>
                </a:solidFill>
                <a:latin typeface="+mn-lt"/>
              </a:rPr>
              <a:t>Mỗi</a:t>
            </a:r>
            <a:r>
              <a:rPr lang="en-US" sz="2000" dirty="0">
                <a:solidFill>
                  <a:schemeClr val="bg2">
                    <a:lumMod val="50000"/>
                  </a:schemeClr>
                </a:solidFill>
                <a:latin typeface="+mn-lt"/>
              </a:rPr>
              <a:t> </a:t>
            </a:r>
            <a:r>
              <a:rPr lang="en-US" sz="2000" dirty="0" err="1">
                <a:solidFill>
                  <a:schemeClr val="bg2">
                    <a:lumMod val="50000"/>
                  </a:schemeClr>
                </a:solidFill>
                <a:latin typeface="+mn-lt"/>
              </a:rPr>
              <a:t>nhóm</a:t>
            </a:r>
            <a:r>
              <a:rPr lang="en-US" sz="2000" dirty="0">
                <a:solidFill>
                  <a:schemeClr val="bg2">
                    <a:lumMod val="50000"/>
                  </a:schemeClr>
                </a:solidFill>
                <a:latin typeface="+mn-lt"/>
              </a:rPr>
              <a:t> </a:t>
            </a:r>
            <a:r>
              <a:rPr lang="en-US" sz="2000" dirty="0" err="1">
                <a:solidFill>
                  <a:schemeClr val="bg2">
                    <a:lumMod val="50000"/>
                  </a:schemeClr>
                </a:solidFill>
                <a:latin typeface="+mn-lt"/>
              </a:rPr>
              <a:t>nhận</a:t>
            </a:r>
            <a:r>
              <a:rPr lang="en-US" sz="2000" dirty="0">
                <a:solidFill>
                  <a:schemeClr val="bg2">
                    <a:lumMod val="50000"/>
                  </a:schemeClr>
                </a:solidFill>
                <a:latin typeface="+mn-lt"/>
              </a:rPr>
              <a:t> </a:t>
            </a:r>
            <a:r>
              <a:rPr lang="en-US" sz="2000" dirty="0" err="1">
                <a:solidFill>
                  <a:schemeClr val="bg2">
                    <a:lumMod val="50000"/>
                  </a:schemeClr>
                </a:solidFill>
                <a:latin typeface="+mn-lt"/>
              </a:rPr>
              <a:t>một</a:t>
            </a:r>
            <a:r>
              <a:rPr lang="en-US" sz="2000" dirty="0">
                <a:solidFill>
                  <a:schemeClr val="bg2">
                    <a:lumMod val="50000"/>
                  </a:schemeClr>
                </a:solidFill>
                <a:latin typeface="+mn-lt"/>
              </a:rPr>
              <a:t> </a:t>
            </a:r>
            <a:r>
              <a:rPr lang="en-US" sz="2000" dirty="0" err="1">
                <a:solidFill>
                  <a:schemeClr val="bg2">
                    <a:lumMod val="50000"/>
                  </a:schemeClr>
                </a:solidFill>
                <a:latin typeface="+mn-lt"/>
              </a:rPr>
              <a:t>bộ</a:t>
            </a:r>
            <a:r>
              <a:rPr lang="en-US" sz="2000" dirty="0">
                <a:solidFill>
                  <a:schemeClr val="bg2">
                    <a:lumMod val="50000"/>
                  </a:schemeClr>
                </a:solidFill>
                <a:latin typeface="+mn-lt"/>
              </a:rPr>
              <a:t> </a:t>
            </a:r>
            <a:r>
              <a:rPr lang="en-US" sz="2000" dirty="0" err="1">
                <a:solidFill>
                  <a:schemeClr val="bg2">
                    <a:lumMod val="50000"/>
                  </a:schemeClr>
                </a:solidFill>
                <a:latin typeface="+mn-lt"/>
              </a:rPr>
              <a:t>tranh</a:t>
            </a:r>
            <a:r>
              <a:rPr lang="en-US" sz="2000" dirty="0">
                <a:solidFill>
                  <a:schemeClr val="bg2">
                    <a:lumMod val="50000"/>
                  </a:schemeClr>
                </a:solidFill>
                <a:latin typeface="+mn-lt"/>
              </a:rPr>
              <a:t> </a:t>
            </a:r>
            <a:r>
              <a:rPr lang="en-US" sz="2000" dirty="0" err="1">
                <a:solidFill>
                  <a:schemeClr val="bg2">
                    <a:lumMod val="50000"/>
                  </a:schemeClr>
                </a:solidFill>
                <a:latin typeface="+mn-lt"/>
              </a:rPr>
              <a:t>đã</a:t>
            </a:r>
            <a:r>
              <a:rPr lang="en-US" sz="2000" dirty="0">
                <a:solidFill>
                  <a:schemeClr val="bg2">
                    <a:lumMod val="50000"/>
                  </a:schemeClr>
                </a:solidFill>
                <a:latin typeface="+mn-lt"/>
              </a:rPr>
              <a:t> </a:t>
            </a:r>
            <a:r>
              <a:rPr lang="en-US" sz="2000" dirty="0" err="1">
                <a:solidFill>
                  <a:schemeClr val="bg2">
                    <a:lumMod val="50000"/>
                  </a:schemeClr>
                </a:solidFill>
                <a:latin typeface="+mn-lt"/>
              </a:rPr>
              <a:t>cắt</a:t>
            </a:r>
            <a:r>
              <a:rPr lang="en-US" sz="2000" dirty="0">
                <a:solidFill>
                  <a:schemeClr val="bg2">
                    <a:lumMod val="50000"/>
                  </a:schemeClr>
                </a:solidFill>
                <a:latin typeface="+mn-lt"/>
              </a:rPr>
              <a:t> </a:t>
            </a:r>
            <a:r>
              <a:rPr lang="en-US" sz="2000" dirty="0" err="1">
                <a:solidFill>
                  <a:schemeClr val="bg2">
                    <a:lumMod val="50000"/>
                  </a:schemeClr>
                </a:solidFill>
                <a:latin typeface="+mn-lt"/>
              </a:rPr>
              <a:t>sẵn</a:t>
            </a:r>
            <a:r>
              <a:rPr lang="en-US" sz="2000" dirty="0">
                <a:solidFill>
                  <a:schemeClr val="bg2">
                    <a:lumMod val="50000"/>
                  </a:schemeClr>
                </a:solidFill>
                <a:latin typeface="+mn-lt"/>
              </a:rPr>
              <a:t> (</a:t>
            </a:r>
            <a:r>
              <a:rPr lang="en-US" sz="2000" dirty="0" err="1">
                <a:solidFill>
                  <a:schemeClr val="bg2">
                    <a:lumMod val="50000"/>
                  </a:schemeClr>
                </a:solidFill>
                <a:latin typeface="+mn-lt"/>
              </a:rPr>
              <a:t>gồm</a:t>
            </a:r>
            <a:r>
              <a:rPr lang="en-US" sz="2000" dirty="0">
                <a:solidFill>
                  <a:schemeClr val="bg2">
                    <a:lumMod val="50000"/>
                  </a:schemeClr>
                </a:solidFill>
                <a:latin typeface="+mn-lt"/>
              </a:rPr>
              <a:t> ĐV </a:t>
            </a:r>
            <a:r>
              <a:rPr lang="en-US" sz="2000" dirty="0" err="1">
                <a:solidFill>
                  <a:schemeClr val="bg2">
                    <a:lumMod val="50000"/>
                  </a:schemeClr>
                </a:solidFill>
                <a:latin typeface="+mn-lt"/>
              </a:rPr>
              <a:t>và</a:t>
            </a:r>
            <a:r>
              <a:rPr lang="en-US" sz="2000" dirty="0">
                <a:solidFill>
                  <a:schemeClr val="bg2">
                    <a:lumMod val="50000"/>
                  </a:schemeClr>
                </a:solidFill>
                <a:latin typeface="+mn-lt"/>
              </a:rPr>
              <a:t> TV).</a:t>
            </a:r>
          </a:p>
          <a:p>
            <a:pPr marL="0" lvl="0" indent="0" algn="l" rtl="0">
              <a:spcBef>
                <a:spcPts val="0"/>
              </a:spcBef>
              <a:spcAft>
                <a:spcPts val="0"/>
              </a:spcAft>
            </a:pPr>
            <a:r>
              <a:rPr lang="en-US" sz="2000" dirty="0">
                <a:solidFill>
                  <a:schemeClr val="bg2">
                    <a:lumMod val="50000"/>
                  </a:schemeClr>
                </a:solidFill>
                <a:latin typeface="+mn-lt"/>
              </a:rPr>
              <a:t>- </a:t>
            </a:r>
            <a:r>
              <a:rPr lang="en-US" sz="2000" dirty="0" err="1">
                <a:solidFill>
                  <a:schemeClr val="bg2">
                    <a:lumMod val="50000"/>
                  </a:schemeClr>
                </a:solidFill>
                <a:latin typeface="+mn-lt"/>
              </a:rPr>
              <a:t>Các</a:t>
            </a:r>
            <a:r>
              <a:rPr lang="en-US" sz="2000" dirty="0">
                <a:solidFill>
                  <a:schemeClr val="bg2">
                    <a:lumMod val="50000"/>
                  </a:schemeClr>
                </a:solidFill>
                <a:latin typeface="+mn-lt"/>
              </a:rPr>
              <a:t> </a:t>
            </a:r>
            <a:r>
              <a:rPr lang="en-US" sz="2000" dirty="0" err="1">
                <a:solidFill>
                  <a:schemeClr val="bg2">
                    <a:lumMod val="50000"/>
                  </a:schemeClr>
                </a:solidFill>
                <a:latin typeface="+mn-lt"/>
              </a:rPr>
              <a:t>thành</a:t>
            </a:r>
            <a:r>
              <a:rPr lang="en-US" sz="2000" dirty="0">
                <a:solidFill>
                  <a:schemeClr val="bg2">
                    <a:lumMod val="50000"/>
                  </a:schemeClr>
                </a:solidFill>
                <a:latin typeface="+mn-lt"/>
              </a:rPr>
              <a:t> </a:t>
            </a:r>
            <a:r>
              <a:rPr lang="en-US" sz="2000" dirty="0" err="1">
                <a:solidFill>
                  <a:schemeClr val="bg2">
                    <a:lumMod val="50000"/>
                  </a:schemeClr>
                </a:solidFill>
                <a:latin typeface="+mn-lt"/>
              </a:rPr>
              <a:t>viên</a:t>
            </a:r>
            <a:r>
              <a:rPr lang="en-US" sz="2000" dirty="0">
                <a:solidFill>
                  <a:schemeClr val="bg2">
                    <a:lumMod val="50000"/>
                  </a:schemeClr>
                </a:solidFill>
                <a:latin typeface="+mn-lt"/>
              </a:rPr>
              <a:t> </a:t>
            </a:r>
            <a:r>
              <a:rPr lang="en-US" sz="2000" dirty="0" err="1">
                <a:solidFill>
                  <a:schemeClr val="bg2">
                    <a:lumMod val="50000"/>
                  </a:schemeClr>
                </a:solidFill>
                <a:latin typeface="+mn-lt"/>
              </a:rPr>
              <a:t>trong</a:t>
            </a:r>
            <a:r>
              <a:rPr lang="en-US" sz="2000" dirty="0">
                <a:solidFill>
                  <a:schemeClr val="bg2">
                    <a:lumMod val="50000"/>
                  </a:schemeClr>
                </a:solidFill>
                <a:latin typeface="+mn-lt"/>
              </a:rPr>
              <a:t> </a:t>
            </a:r>
            <a:r>
              <a:rPr lang="en-US" sz="2000" dirty="0" err="1">
                <a:solidFill>
                  <a:schemeClr val="bg2">
                    <a:lumMod val="50000"/>
                  </a:schemeClr>
                </a:solidFill>
                <a:latin typeface="+mn-lt"/>
              </a:rPr>
              <a:t>nhóm</a:t>
            </a:r>
            <a:r>
              <a:rPr lang="en-US" sz="2000" dirty="0">
                <a:solidFill>
                  <a:schemeClr val="bg2">
                    <a:lumMod val="50000"/>
                  </a:schemeClr>
                </a:solidFill>
                <a:latin typeface="+mn-lt"/>
              </a:rPr>
              <a:t> </a:t>
            </a:r>
            <a:r>
              <a:rPr lang="en-US" sz="2000" dirty="0" err="1">
                <a:solidFill>
                  <a:schemeClr val="bg2">
                    <a:lumMod val="50000"/>
                  </a:schemeClr>
                </a:solidFill>
                <a:latin typeface="+mn-lt"/>
              </a:rPr>
              <a:t>cùng</a:t>
            </a:r>
            <a:r>
              <a:rPr lang="en-US" sz="2000" dirty="0">
                <a:solidFill>
                  <a:schemeClr val="bg2">
                    <a:lumMod val="50000"/>
                  </a:schemeClr>
                </a:solidFill>
                <a:latin typeface="+mn-lt"/>
              </a:rPr>
              <a:t> </a:t>
            </a:r>
            <a:r>
              <a:rPr lang="en-US" sz="2000" dirty="0" err="1">
                <a:solidFill>
                  <a:schemeClr val="bg2">
                    <a:lumMod val="50000"/>
                  </a:schemeClr>
                </a:solidFill>
                <a:latin typeface="+mn-lt"/>
              </a:rPr>
              <a:t>nhau</a:t>
            </a:r>
            <a:r>
              <a:rPr lang="en-US" sz="2000" dirty="0">
                <a:solidFill>
                  <a:schemeClr val="bg2">
                    <a:lumMod val="50000"/>
                  </a:schemeClr>
                </a:solidFill>
                <a:latin typeface="+mn-lt"/>
              </a:rPr>
              <a:t> </a:t>
            </a:r>
            <a:r>
              <a:rPr lang="en-US" sz="2000" dirty="0" err="1">
                <a:solidFill>
                  <a:schemeClr val="bg2">
                    <a:lumMod val="50000"/>
                  </a:schemeClr>
                </a:solidFill>
                <a:latin typeface="+mn-lt"/>
              </a:rPr>
              <a:t>tìm</a:t>
            </a:r>
            <a:r>
              <a:rPr lang="en-US" sz="2000" dirty="0">
                <a:solidFill>
                  <a:schemeClr val="bg2">
                    <a:lumMod val="50000"/>
                  </a:schemeClr>
                </a:solidFill>
                <a:latin typeface="+mn-lt"/>
              </a:rPr>
              <a:t> </a:t>
            </a:r>
            <a:r>
              <a:rPr lang="en-US" sz="2000" dirty="0" err="1">
                <a:solidFill>
                  <a:schemeClr val="bg2">
                    <a:lumMod val="50000"/>
                  </a:schemeClr>
                </a:solidFill>
                <a:latin typeface="+mn-lt"/>
              </a:rPr>
              <a:t>ra</a:t>
            </a:r>
            <a:r>
              <a:rPr lang="en-US" sz="2000" dirty="0">
                <a:solidFill>
                  <a:schemeClr val="bg2">
                    <a:lumMod val="50000"/>
                  </a:schemeClr>
                </a:solidFill>
                <a:latin typeface="+mn-lt"/>
              </a:rPr>
              <a:t> </a:t>
            </a:r>
            <a:r>
              <a:rPr lang="en-US" sz="2000" dirty="0" err="1">
                <a:solidFill>
                  <a:schemeClr val="bg2">
                    <a:lumMod val="50000"/>
                  </a:schemeClr>
                </a:solidFill>
                <a:latin typeface="+mn-lt"/>
              </a:rPr>
              <a:t>các</a:t>
            </a:r>
            <a:r>
              <a:rPr lang="en-US" sz="2000" dirty="0">
                <a:solidFill>
                  <a:schemeClr val="bg2">
                    <a:lumMod val="50000"/>
                  </a:schemeClr>
                </a:solidFill>
                <a:latin typeface="+mn-lt"/>
              </a:rPr>
              <a:t> </a:t>
            </a:r>
            <a:r>
              <a:rPr lang="en-US" sz="2000" dirty="0" err="1">
                <a:solidFill>
                  <a:schemeClr val="bg2">
                    <a:lumMod val="50000"/>
                  </a:schemeClr>
                </a:solidFill>
                <a:latin typeface="+mn-lt"/>
              </a:rPr>
              <a:t>loài</a:t>
            </a:r>
            <a:r>
              <a:rPr lang="en-US" sz="2000" dirty="0">
                <a:solidFill>
                  <a:schemeClr val="bg2">
                    <a:lumMod val="50000"/>
                  </a:schemeClr>
                </a:solidFill>
                <a:latin typeface="+mn-lt"/>
              </a:rPr>
              <a:t> SV </a:t>
            </a:r>
            <a:r>
              <a:rPr lang="en-US" sz="2000" dirty="0" err="1">
                <a:solidFill>
                  <a:schemeClr val="bg2">
                    <a:lumMod val="50000"/>
                  </a:schemeClr>
                </a:solidFill>
                <a:latin typeface="+mn-lt"/>
              </a:rPr>
              <a:t>có</a:t>
            </a:r>
            <a:r>
              <a:rPr lang="en-US" sz="2000" dirty="0">
                <a:solidFill>
                  <a:schemeClr val="bg2">
                    <a:lumMod val="50000"/>
                  </a:schemeClr>
                </a:solidFill>
                <a:latin typeface="+mn-lt"/>
              </a:rPr>
              <a:t> </a:t>
            </a:r>
            <a:r>
              <a:rPr lang="en-US" sz="2000">
                <a:solidFill>
                  <a:schemeClr val="bg2">
                    <a:lumMod val="50000"/>
                  </a:schemeClr>
                </a:solidFill>
                <a:latin typeface="+mn-lt"/>
              </a:rPr>
              <a:t>mối</a:t>
            </a:r>
            <a:r>
              <a:rPr lang="en-US" sz="2000" dirty="0">
                <a:solidFill>
                  <a:schemeClr val="bg2">
                    <a:lumMod val="50000"/>
                  </a:schemeClr>
                </a:solidFill>
                <a:latin typeface="+mn-lt"/>
              </a:rPr>
              <a:t> </a:t>
            </a:r>
            <a:r>
              <a:rPr lang="en-US" sz="2000" dirty="0" err="1">
                <a:solidFill>
                  <a:schemeClr val="bg2">
                    <a:lumMod val="50000"/>
                  </a:schemeClr>
                </a:solidFill>
                <a:latin typeface="+mn-lt"/>
              </a:rPr>
              <a:t>quan</a:t>
            </a:r>
            <a:r>
              <a:rPr lang="en-US" sz="2000" dirty="0">
                <a:solidFill>
                  <a:schemeClr val="bg2">
                    <a:lumMod val="50000"/>
                  </a:schemeClr>
                </a:solidFill>
                <a:latin typeface="+mn-lt"/>
              </a:rPr>
              <a:t> </a:t>
            </a:r>
            <a:r>
              <a:rPr lang="en-US" sz="2000" dirty="0" err="1">
                <a:solidFill>
                  <a:schemeClr val="bg2">
                    <a:lumMod val="50000"/>
                  </a:schemeClr>
                </a:solidFill>
                <a:latin typeface="+mn-lt"/>
              </a:rPr>
              <a:t>hệ</a:t>
            </a:r>
            <a:r>
              <a:rPr lang="en-US" sz="2000" dirty="0">
                <a:solidFill>
                  <a:schemeClr val="bg2">
                    <a:lumMod val="50000"/>
                  </a:schemeClr>
                </a:solidFill>
                <a:latin typeface="+mn-lt"/>
              </a:rPr>
              <a:t> </a:t>
            </a:r>
            <a:r>
              <a:rPr lang="en-US" sz="2000" dirty="0" err="1">
                <a:solidFill>
                  <a:schemeClr val="bg2">
                    <a:lumMod val="50000"/>
                  </a:schemeClr>
                </a:solidFill>
                <a:latin typeface="+mn-lt"/>
              </a:rPr>
              <a:t>về</a:t>
            </a:r>
            <a:r>
              <a:rPr lang="en-US" sz="2000" dirty="0">
                <a:solidFill>
                  <a:schemeClr val="bg2">
                    <a:lumMod val="50000"/>
                  </a:schemeClr>
                </a:solidFill>
                <a:latin typeface="+mn-lt"/>
              </a:rPr>
              <a:t> </a:t>
            </a:r>
            <a:r>
              <a:rPr lang="en-US" sz="2000" dirty="0" err="1">
                <a:solidFill>
                  <a:schemeClr val="bg2">
                    <a:lumMod val="50000"/>
                  </a:schemeClr>
                </a:solidFill>
                <a:latin typeface="+mn-lt"/>
              </a:rPr>
              <a:t>dinh</a:t>
            </a:r>
            <a:r>
              <a:rPr lang="en-US" sz="2000" dirty="0">
                <a:solidFill>
                  <a:schemeClr val="bg2">
                    <a:lumMod val="50000"/>
                  </a:schemeClr>
                </a:solidFill>
                <a:latin typeface="+mn-lt"/>
              </a:rPr>
              <a:t> </a:t>
            </a:r>
            <a:r>
              <a:rPr lang="en-US" sz="2000" dirty="0" err="1">
                <a:solidFill>
                  <a:schemeClr val="bg2">
                    <a:lumMod val="50000"/>
                  </a:schemeClr>
                </a:solidFill>
                <a:latin typeface="+mn-lt"/>
              </a:rPr>
              <a:t>dưỡng</a:t>
            </a:r>
            <a:r>
              <a:rPr lang="en-US" sz="2000" dirty="0">
                <a:solidFill>
                  <a:schemeClr val="bg2">
                    <a:lumMod val="50000"/>
                  </a:schemeClr>
                </a:solidFill>
                <a:latin typeface="+mn-lt"/>
              </a:rPr>
              <a:t> </a:t>
            </a:r>
            <a:r>
              <a:rPr lang="en-US" sz="2000" dirty="0" err="1">
                <a:solidFill>
                  <a:schemeClr val="bg2">
                    <a:lumMod val="50000"/>
                  </a:schemeClr>
                </a:solidFill>
                <a:latin typeface="+mn-lt"/>
              </a:rPr>
              <a:t>với</a:t>
            </a:r>
            <a:r>
              <a:rPr lang="en-US" sz="2000" dirty="0">
                <a:solidFill>
                  <a:schemeClr val="bg2">
                    <a:lumMod val="50000"/>
                  </a:schemeClr>
                </a:solidFill>
                <a:latin typeface="+mn-lt"/>
              </a:rPr>
              <a:t> </a:t>
            </a:r>
            <a:r>
              <a:rPr lang="en-US" sz="2000" dirty="0" err="1">
                <a:solidFill>
                  <a:schemeClr val="bg2">
                    <a:lumMod val="50000"/>
                  </a:schemeClr>
                </a:solidFill>
                <a:latin typeface="+mn-lt"/>
              </a:rPr>
              <a:t>nhau</a:t>
            </a:r>
            <a:r>
              <a:rPr lang="en-US" sz="2000" dirty="0">
                <a:solidFill>
                  <a:schemeClr val="bg2">
                    <a:lumMod val="50000"/>
                  </a:schemeClr>
                </a:solidFill>
                <a:latin typeface="+mn-lt"/>
              </a:rPr>
              <a:t>, </a:t>
            </a:r>
            <a:r>
              <a:rPr lang="en-US" sz="2000" dirty="0" err="1">
                <a:solidFill>
                  <a:schemeClr val="bg2">
                    <a:lumMod val="50000"/>
                  </a:schemeClr>
                </a:solidFill>
                <a:latin typeface="+mn-lt"/>
              </a:rPr>
              <a:t>tạo</a:t>
            </a:r>
            <a:r>
              <a:rPr lang="en-US" sz="2000" dirty="0">
                <a:solidFill>
                  <a:schemeClr val="bg2">
                    <a:lumMod val="50000"/>
                  </a:schemeClr>
                </a:solidFill>
                <a:latin typeface="+mn-lt"/>
              </a:rPr>
              <a:t> </a:t>
            </a:r>
            <a:r>
              <a:rPr lang="en-US" sz="2000" dirty="0" err="1">
                <a:solidFill>
                  <a:schemeClr val="bg2">
                    <a:lumMod val="50000"/>
                  </a:schemeClr>
                </a:solidFill>
                <a:latin typeface="+mn-lt"/>
              </a:rPr>
              <a:t>thành</a:t>
            </a:r>
            <a:r>
              <a:rPr lang="en-US" sz="2000" dirty="0">
                <a:solidFill>
                  <a:schemeClr val="bg2">
                    <a:lumMod val="50000"/>
                  </a:schemeClr>
                </a:solidFill>
                <a:latin typeface="+mn-lt"/>
              </a:rPr>
              <a:t> </a:t>
            </a:r>
            <a:r>
              <a:rPr lang="en-US" sz="2000" dirty="0" err="1">
                <a:solidFill>
                  <a:schemeClr val="bg2">
                    <a:lumMod val="50000"/>
                  </a:schemeClr>
                </a:solidFill>
                <a:latin typeface="+mn-lt"/>
              </a:rPr>
              <a:t>lưới</a:t>
            </a:r>
            <a:r>
              <a:rPr lang="en-US" sz="2000" dirty="0">
                <a:solidFill>
                  <a:schemeClr val="bg2">
                    <a:lumMod val="50000"/>
                  </a:schemeClr>
                </a:solidFill>
                <a:latin typeface="+mn-lt"/>
              </a:rPr>
              <a:t> </a:t>
            </a:r>
            <a:r>
              <a:rPr lang="en-US" sz="2000" dirty="0" err="1">
                <a:solidFill>
                  <a:schemeClr val="bg2">
                    <a:lumMod val="50000"/>
                  </a:schemeClr>
                </a:solidFill>
                <a:latin typeface="+mn-lt"/>
              </a:rPr>
              <a:t>thức</a:t>
            </a:r>
            <a:r>
              <a:rPr lang="en-US" sz="2000" dirty="0">
                <a:solidFill>
                  <a:schemeClr val="bg2">
                    <a:lumMod val="50000"/>
                  </a:schemeClr>
                </a:solidFill>
                <a:latin typeface="+mn-lt"/>
              </a:rPr>
              <a:t> </a:t>
            </a:r>
            <a:r>
              <a:rPr lang="en-US" sz="2000" dirty="0" err="1">
                <a:solidFill>
                  <a:schemeClr val="bg2">
                    <a:lumMod val="50000"/>
                  </a:schemeClr>
                </a:solidFill>
                <a:latin typeface="+mn-lt"/>
              </a:rPr>
              <a:t>ăn</a:t>
            </a:r>
            <a:r>
              <a:rPr lang="en-US" sz="2000" dirty="0">
                <a:solidFill>
                  <a:schemeClr val="bg2">
                    <a:lumMod val="50000"/>
                  </a:schemeClr>
                </a:solidFill>
                <a:latin typeface="+mn-lt"/>
              </a:rPr>
              <a:t>.</a:t>
            </a:r>
          </a:p>
          <a:p>
            <a:pPr marL="0" lvl="0" indent="0" algn="l" rtl="0">
              <a:spcBef>
                <a:spcPts val="0"/>
              </a:spcBef>
              <a:spcAft>
                <a:spcPts val="0"/>
              </a:spcAft>
            </a:pPr>
            <a:r>
              <a:rPr lang="en-US" sz="2000" dirty="0">
                <a:solidFill>
                  <a:schemeClr val="bg2">
                    <a:lumMod val="50000"/>
                  </a:schemeClr>
                </a:solidFill>
                <a:latin typeface="+mn-lt"/>
              </a:rPr>
              <a:t>- </a:t>
            </a:r>
            <a:r>
              <a:rPr lang="en-US" sz="2000" dirty="0" err="1">
                <a:solidFill>
                  <a:schemeClr val="bg2">
                    <a:lumMod val="50000"/>
                  </a:schemeClr>
                </a:solidFill>
                <a:latin typeface="+mn-lt"/>
              </a:rPr>
              <a:t>Sắp</a:t>
            </a:r>
            <a:r>
              <a:rPr lang="en-US" sz="2000" dirty="0">
                <a:solidFill>
                  <a:schemeClr val="bg2">
                    <a:lumMod val="50000"/>
                  </a:schemeClr>
                </a:solidFill>
                <a:latin typeface="+mn-lt"/>
              </a:rPr>
              <a:t> </a:t>
            </a:r>
            <a:r>
              <a:rPr lang="en-US" sz="2000" dirty="0" err="1">
                <a:solidFill>
                  <a:schemeClr val="bg2">
                    <a:lumMod val="50000"/>
                  </a:schemeClr>
                </a:solidFill>
                <a:latin typeface="+mn-lt"/>
              </a:rPr>
              <a:t>xếp</a:t>
            </a:r>
            <a:r>
              <a:rPr lang="en-US" sz="2000" dirty="0">
                <a:solidFill>
                  <a:schemeClr val="bg2">
                    <a:lumMod val="50000"/>
                  </a:schemeClr>
                </a:solidFill>
                <a:latin typeface="+mn-lt"/>
              </a:rPr>
              <a:t> </a:t>
            </a:r>
            <a:r>
              <a:rPr lang="en-US" sz="2000" dirty="0" err="1">
                <a:solidFill>
                  <a:schemeClr val="bg2">
                    <a:lumMod val="50000"/>
                  </a:schemeClr>
                </a:solidFill>
                <a:latin typeface="+mn-lt"/>
              </a:rPr>
              <a:t>và</a:t>
            </a:r>
            <a:r>
              <a:rPr lang="en-US" sz="2000" dirty="0">
                <a:solidFill>
                  <a:schemeClr val="bg2">
                    <a:lumMod val="50000"/>
                  </a:schemeClr>
                </a:solidFill>
                <a:latin typeface="+mn-lt"/>
              </a:rPr>
              <a:t> </a:t>
            </a:r>
            <a:r>
              <a:rPr lang="en-US" sz="2000" dirty="0" err="1">
                <a:solidFill>
                  <a:schemeClr val="bg2">
                    <a:lumMod val="50000"/>
                  </a:schemeClr>
                </a:solidFill>
                <a:latin typeface="+mn-lt"/>
              </a:rPr>
              <a:t>dán</a:t>
            </a:r>
            <a:r>
              <a:rPr lang="en-US" sz="2000" dirty="0">
                <a:solidFill>
                  <a:schemeClr val="bg2">
                    <a:lumMod val="50000"/>
                  </a:schemeClr>
                </a:solidFill>
                <a:latin typeface="+mn-lt"/>
              </a:rPr>
              <a:t> </a:t>
            </a:r>
            <a:r>
              <a:rPr lang="en-US" sz="2000" dirty="0" err="1">
                <a:solidFill>
                  <a:schemeClr val="bg2">
                    <a:lumMod val="50000"/>
                  </a:schemeClr>
                </a:solidFill>
                <a:latin typeface="+mn-lt"/>
              </a:rPr>
              <a:t>chúng</a:t>
            </a:r>
            <a:r>
              <a:rPr lang="en-US" sz="2000" dirty="0">
                <a:solidFill>
                  <a:schemeClr val="bg2">
                    <a:lumMod val="50000"/>
                  </a:schemeClr>
                </a:solidFill>
                <a:latin typeface="+mn-lt"/>
              </a:rPr>
              <a:t> </a:t>
            </a:r>
            <a:r>
              <a:rPr lang="en-US" sz="2000" dirty="0" err="1">
                <a:solidFill>
                  <a:schemeClr val="bg2">
                    <a:lumMod val="50000"/>
                  </a:schemeClr>
                </a:solidFill>
                <a:latin typeface="+mn-lt"/>
              </a:rPr>
              <a:t>theo</a:t>
            </a:r>
            <a:r>
              <a:rPr lang="en-US" sz="2000" dirty="0">
                <a:solidFill>
                  <a:schemeClr val="bg2">
                    <a:lumMod val="50000"/>
                  </a:schemeClr>
                </a:solidFill>
                <a:latin typeface="+mn-lt"/>
              </a:rPr>
              <a:t> </a:t>
            </a:r>
            <a:r>
              <a:rPr lang="en-US" sz="2000" dirty="0" err="1">
                <a:solidFill>
                  <a:schemeClr val="bg2">
                    <a:lumMod val="50000"/>
                  </a:schemeClr>
                </a:solidFill>
                <a:latin typeface="+mn-lt"/>
              </a:rPr>
              <a:t>sơ</a:t>
            </a:r>
            <a:r>
              <a:rPr lang="en-US" sz="2000" dirty="0">
                <a:solidFill>
                  <a:schemeClr val="bg2">
                    <a:lumMod val="50000"/>
                  </a:schemeClr>
                </a:solidFill>
                <a:latin typeface="+mn-lt"/>
              </a:rPr>
              <a:t> </a:t>
            </a:r>
            <a:r>
              <a:rPr lang="en-US" sz="2000" dirty="0" err="1">
                <a:solidFill>
                  <a:schemeClr val="bg2">
                    <a:lumMod val="50000"/>
                  </a:schemeClr>
                </a:solidFill>
                <a:latin typeface="+mn-lt"/>
              </a:rPr>
              <a:t>đồ</a:t>
            </a:r>
            <a:r>
              <a:rPr lang="en-US" sz="2000" dirty="0">
                <a:solidFill>
                  <a:schemeClr val="bg2">
                    <a:lumMod val="50000"/>
                  </a:schemeClr>
                </a:solidFill>
                <a:latin typeface="+mn-lt"/>
              </a:rPr>
              <a:t> </a:t>
            </a:r>
            <a:r>
              <a:rPr lang="en-US" sz="2000" dirty="0" err="1">
                <a:solidFill>
                  <a:schemeClr val="bg2">
                    <a:lumMod val="50000"/>
                  </a:schemeClr>
                </a:solidFill>
                <a:latin typeface="+mn-lt"/>
              </a:rPr>
              <a:t>lưới</a:t>
            </a:r>
            <a:r>
              <a:rPr lang="en-US" sz="2000" dirty="0">
                <a:solidFill>
                  <a:schemeClr val="bg2">
                    <a:lumMod val="50000"/>
                  </a:schemeClr>
                </a:solidFill>
                <a:latin typeface="+mn-lt"/>
              </a:rPr>
              <a:t> </a:t>
            </a:r>
            <a:r>
              <a:rPr lang="en-US" sz="2000" dirty="0" err="1">
                <a:solidFill>
                  <a:schemeClr val="bg2">
                    <a:lumMod val="50000"/>
                  </a:schemeClr>
                </a:solidFill>
                <a:latin typeface="+mn-lt"/>
              </a:rPr>
              <a:t>thức</a:t>
            </a:r>
            <a:r>
              <a:rPr lang="en-US" sz="2000" dirty="0">
                <a:solidFill>
                  <a:schemeClr val="bg2">
                    <a:lumMod val="50000"/>
                  </a:schemeClr>
                </a:solidFill>
                <a:latin typeface="+mn-lt"/>
              </a:rPr>
              <a:t> </a:t>
            </a:r>
            <a:r>
              <a:rPr lang="en-US" sz="2000" dirty="0" err="1">
                <a:solidFill>
                  <a:schemeClr val="bg2">
                    <a:lumMod val="50000"/>
                  </a:schemeClr>
                </a:solidFill>
                <a:latin typeface="+mn-lt"/>
              </a:rPr>
              <a:t>ăn</a:t>
            </a:r>
            <a:r>
              <a:rPr lang="en-US" sz="2000" dirty="0">
                <a:solidFill>
                  <a:schemeClr val="bg2">
                    <a:lumMod val="50000"/>
                  </a:schemeClr>
                </a:solidFill>
                <a:latin typeface="+mn-lt"/>
              </a:rPr>
              <a:t> </a:t>
            </a:r>
            <a:r>
              <a:rPr lang="en-US" sz="2000" dirty="0" err="1">
                <a:solidFill>
                  <a:schemeClr val="bg2">
                    <a:lumMod val="50000"/>
                  </a:schemeClr>
                </a:solidFill>
                <a:latin typeface="+mn-lt"/>
              </a:rPr>
              <a:t>đúng</a:t>
            </a:r>
            <a:r>
              <a:rPr lang="en-US" sz="2000" dirty="0">
                <a:solidFill>
                  <a:schemeClr val="bg2">
                    <a:lumMod val="50000"/>
                  </a:schemeClr>
                </a:solidFill>
                <a:latin typeface="+mn-lt"/>
              </a:rPr>
              <a:t>.</a:t>
            </a:r>
          </a:p>
          <a:p>
            <a:pPr marL="0" lvl="0" indent="0" algn="l" rtl="0">
              <a:spcBef>
                <a:spcPts val="0"/>
              </a:spcBef>
              <a:spcAft>
                <a:spcPts val="0"/>
              </a:spcAft>
            </a:pPr>
            <a:r>
              <a:rPr lang="en-US" sz="2000" dirty="0">
                <a:solidFill>
                  <a:schemeClr val="bg2">
                    <a:lumMod val="50000"/>
                  </a:schemeClr>
                </a:solidFill>
                <a:latin typeface="+mn-lt"/>
              </a:rPr>
              <a:t>- </a:t>
            </a:r>
            <a:r>
              <a:rPr lang="en-US" sz="2000" dirty="0" err="1">
                <a:solidFill>
                  <a:schemeClr val="bg2">
                    <a:lumMod val="50000"/>
                  </a:schemeClr>
                </a:solidFill>
                <a:latin typeface="+mn-lt"/>
              </a:rPr>
              <a:t>Nhóm</a:t>
            </a:r>
            <a:r>
              <a:rPr lang="en-US" sz="2000" dirty="0">
                <a:solidFill>
                  <a:schemeClr val="bg2">
                    <a:lumMod val="50000"/>
                  </a:schemeClr>
                </a:solidFill>
                <a:latin typeface="+mn-lt"/>
              </a:rPr>
              <a:t> </a:t>
            </a:r>
            <a:r>
              <a:rPr lang="en-US" sz="2000" dirty="0" err="1">
                <a:solidFill>
                  <a:schemeClr val="bg2">
                    <a:lumMod val="50000"/>
                  </a:schemeClr>
                </a:solidFill>
                <a:latin typeface="+mn-lt"/>
              </a:rPr>
              <a:t>xếp</a:t>
            </a:r>
            <a:r>
              <a:rPr lang="en-US" sz="2000" dirty="0">
                <a:solidFill>
                  <a:schemeClr val="bg2">
                    <a:lumMod val="50000"/>
                  </a:schemeClr>
                </a:solidFill>
                <a:latin typeface="+mn-lt"/>
              </a:rPr>
              <a:t> </a:t>
            </a:r>
            <a:r>
              <a:rPr lang="en-US" sz="2000" dirty="0" err="1">
                <a:solidFill>
                  <a:schemeClr val="bg2">
                    <a:lumMod val="50000"/>
                  </a:schemeClr>
                </a:solidFill>
                <a:latin typeface="+mn-lt"/>
              </a:rPr>
              <a:t>đúng</a:t>
            </a:r>
            <a:r>
              <a:rPr lang="en-US" sz="2000" dirty="0">
                <a:solidFill>
                  <a:schemeClr val="bg2">
                    <a:lumMod val="50000"/>
                  </a:schemeClr>
                </a:solidFill>
                <a:latin typeface="+mn-lt"/>
              </a:rPr>
              <a:t> </a:t>
            </a:r>
            <a:r>
              <a:rPr lang="en-US" sz="2000" dirty="0" err="1">
                <a:solidFill>
                  <a:schemeClr val="bg2">
                    <a:lumMod val="50000"/>
                  </a:schemeClr>
                </a:solidFill>
                <a:latin typeface="+mn-lt"/>
              </a:rPr>
              <a:t>và</a:t>
            </a:r>
            <a:r>
              <a:rPr lang="en-US" sz="2000" dirty="0">
                <a:solidFill>
                  <a:schemeClr val="bg2">
                    <a:lumMod val="50000"/>
                  </a:schemeClr>
                </a:solidFill>
                <a:latin typeface="+mn-lt"/>
              </a:rPr>
              <a:t> </a:t>
            </a:r>
            <a:r>
              <a:rPr lang="en-US" sz="2000" dirty="0" err="1">
                <a:solidFill>
                  <a:schemeClr val="bg2">
                    <a:lumMod val="50000"/>
                  </a:schemeClr>
                </a:solidFill>
                <a:latin typeface="+mn-lt"/>
              </a:rPr>
              <a:t>xếp</a:t>
            </a:r>
            <a:r>
              <a:rPr lang="en-US" sz="2000" dirty="0">
                <a:solidFill>
                  <a:schemeClr val="bg2">
                    <a:lumMod val="50000"/>
                  </a:schemeClr>
                </a:solidFill>
                <a:latin typeface="+mn-lt"/>
              </a:rPr>
              <a:t> </a:t>
            </a:r>
            <a:r>
              <a:rPr lang="en-US" sz="2000" dirty="0" err="1">
                <a:solidFill>
                  <a:schemeClr val="bg2">
                    <a:lumMod val="50000"/>
                  </a:schemeClr>
                </a:solidFill>
                <a:latin typeface="+mn-lt"/>
              </a:rPr>
              <a:t>được</a:t>
            </a:r>
            <a:r>
              <a:rPr lang="en-US" sz="2000" dirty="0">
                <a:solidFill>
                  <a:schemeClr val="bg2">
                    <a:lumMod val="50000"/>
                  </a:schemeClr>
                </a:solidFill>
                <a:latin typeface="+mn-lt"/>
              </a:rPr>
              <a:t> </a:t>
            </a:r>
            <a:r>
              <a:rPr lang="en-US" sz="2000" dirty="0" err="1">
                <a:solidFill>
                  <a:schemeClr val="bg2">
                    <a:lumMod val="50000"/>
                  </a:schemeClr>
                </a:solidFill>
                <a:latin typeface="+mn-lt"/>
              </a:rPr>
              <a:t>nhiều</a:t>
            </a:r>
            <a:r>
              <a:rPr lang="en-US" sz="2000" dirty="0">
                <a:solidFill>
                  <a:schemeClr val="bg2">
                    <a:lumMod val="50000"/>
                  </a:schemeClr>
                </a:solidFill>
                <a:latin typeface="+mn-lt"/>
              </a:rPr>
              <a:t> </a:t>
            </a:r>
            <a:r>
              <a:rPr lang="en-US" sz="2000" dirty="0" err="1">
                <a:solidFill>
                  <a:schemeClr val="bg2">
                    <a:lumMod val="50000"/>
                  </a:schemeClr>
                </a:solidFill>
                <a:latin typeface="+mn-lt"/>
              </a:rPr>
              <a:t>loài</a:t>
            </a:r>
            <a:r>
              <a:rPr lang="en-US" sz="2000" dirty="0">
                <a:solidFill>
                  <a:schemeClr val="bg2">
                    <a:lumMod val="50000"/>
                  </a:schemeClr>
                </a:solidFill>
                <a:latin typeface="+mn-lt"/>
              </a:rPr>
              <a:t> </a:t>
            </a:r>
            <a:r>
              <a:rPr lang="en-US" sz="2000" dirty="0" err="1">
                <a:solidFill>
                  <a:schemeClr val="bg2">
                    <a:lumMod val="50000"/>
                  </a:schemeClr>
                </a:solidFill>
                <a:latin typeface="+mn-lt"/>
              </a:rPr>
              <a:t>nhất</a:t>
            </a:r>
            <a:r>
              <a:rPr lang="en-US" sz="2000" dirty="0">
                <a:solidFill>
                  <a:schemeClr val="bg2">
                    <a:lumMod val="50000"/>
                  </a:schemeClr>
                </a:solidFill>
                <a:latin typeface="+mn-lt"/>
              </a:rPr>
              <a:t> </a:t>
            </a:r>
            <a:r>
              <a:rPr lang="en-US" sz="2000" dirty="0" err="1">
                <a:solidFill>
                  <a:schemeClr val="bg2">
                    <a:lumMod val="50000"/>
                  </a:schemeClr>
                </a:solidFill>
                <a:latin typeface="+mn-lt"/>
              </a:rPr>
              <a:t>sẽ</a:t>
            </a:r>
            <a:r>
              <a:rPr lang="en-US" sz="2000" dirty="0">
                <a:solidFill>
                  <a:schemeClr val="bg2">
                    <a:lumMod val="50000"/>
                  </a:schemeClr>
                </a:solidFill>
                <a:latin typeface="+mn-lt"/>
              </a:rPr>
              <a:t> </a:t>
            </a:r>
            <a:r>
              <a:rPr lang="en-US" sz="2000" dirty="0" err="1">
                <a:solidFill>
                  <a:schemeClr val="bg2">
                    <a:lumMod val="50000"/>
                  </a:schemeClr>
                </a:solidFill>
                <a:latin typeface="+mn-lt"/>
              </a:rPr>
              <a:t>thắng</a:t>
            </a:r>
            <a:r>
              <a:rPr lang="en-US" sz="2000" dirty="0">
                <a:solidFill>
                  <a:schemeClr val="bg2">
                    <a:lumMod val="50000"/>
                  </a:schemeClr>
                </a:solidFill>
                <a:latin typeface="+mn-lt"/>
              </a:rPr>
              <a:t> </a:t>
            </a:r>
            <a:r>
              <a:rPr lang="en-US" sz="2000" dirty="0" err="1">
                <a:solidFill>
                  <a:schemeClr val="bg2">
                    <a:lumMod val="50000"/>
                  </a:schemeClr>
                </a:solidFill>
                <a:latin typeface="+mn-lt"/>
              </a:rPr>
              <a:t>cuộc</a:t>
            </a:r>
            <a:r>
              <a:rPr lang="en-US" sz="2000" dirty="0">
                <a:solidFill>
                  <a:schemeClr val="bg2">
                    <a:lumMod val="50000"/>
                  </a:schemeClr>
                </a:solidFill>
                <a:latin typeface="+mn-lt"/>
              </a:rPr>
              <a:t>.</a:t>
            </a:r>
          </a:p>
          <a:p>
            <a:pPr marL="0" lvl="0" indent="0" algn="l" rtl="0">
              <a:spcBef>
                <a:spcPts val="0"/>
              </a:spcBef>
              <a:spcAft>
                <a:spcPts val="0"/>
              </a:spcAft>
            </a:pPr>
            <a:r>
              <a:rPr lang="en-US" sz="2000" dirty="0">
                <a:solidFill>
                  <a:schemeClr val="bg2">
                    <a:lumMod val="50000"/>
                  </a:schemeClr>
                </a:solidFill>
                <a:latin typeface="+mn-lt"/>
              </a:rPr>
              <a:t>- </a:t>
            </a:r>
            <a:r>
              <a:rPr lang="en-US" sz="2000" dirty="0" err="1">
                <a:solidFill>
                  <a:schemeClr val="bg2">
                    <a:lumMod val="50000"/>
                  </a:schemeClr>
                </a:solidFill>
                <a:latin typeface="+mn-lt"/>
              </a:rPr>
              <a:t>Phần</a:t>
            </a:r>
            <a:r>
              <a:rPr lang="en-US" sz="2000" dirty="0">
                <a:solidFill>
                  <a:schemeClr val="bg2">
                    <a:lumMod val="50000"/>
                  </a:schemeClr>
                </a:solidFill>
                <a:latin typeface="+mn-lt"/>
              </a:rPr>
              <a:t> </a:t>
            </a:r>
            <a:r>
              <a:rPr lang="en-US" sz="2000" dirty="0" err="1">
                <a:solidFill>
                  <a:schemeClr val="bg2">
                    <a:lumMod val="50000"/>
                  </a:schemeClr>
                </a:solidFill>
                <a:latin typeface="+mn-lt"/>
              </a:rPr>
              <a:t>thưởng</a:t>
            </a:r>
            <a:r>
              <a:rPr lang="en-US" sz="2000" dirty="0">
                <a:solidFill>
                  <a:schemeClr val="bg2">
                    <a:lumMod val="50000"/>
                  </a:schemeClr>
                </a:solidFill>
                <a:latin typeface="+mn-lt"/>
              </a:rPr>
              <a:t>: </a:t>
            </a:r>
            <a:r>
              <a:rPr lang="en-US" sz="2000" dirty="0" err="1">
                <a:solidFill>
                  <a:schemeClr val="bg2">
                    <a:lumMod val="50000"/>
                  </a:schemeClr>
                </a:solidFill>
                <a:latin typeface="+mn-lt"/>
              </a:rPr>
              <a:t>Mỗi</a:t>
            </a:r>
            <a:r>
              <a:rPr lang="en-US" sz="2000" dirty="0">
                <a:solidFill>
                  <a:schemeClr val="bg2">
                    <a:lumMod val="50000"/>
                  </a:schemeClr>
                </a:solidFill>
                <a:latin typeface="+mn-lt"/>
              </a:rPr>
              <a:t> </a:t>
            </a:r>
            <a:r>
              <a:rPr lang="en-US" sz="2000" dirty="0" err="1">
                <a:solidFill>
                  <a:schemeClr val="bg2">
                    <a:lumMod val="50000"/>
                  </a:schemeClr>
                </a:solidFill>
                <a:latin typeface="+mn-lt"/>
              </a:rPr>
              <a:t>bạn</a:t>
            </a:r>
            <a:r>
              <a:rPr lang="en-US" sz="2000" dirty="0">
                <a:solidFill>
                  <a:schemeClr val="bg2">
                    <a:lumMod val="50000"/>
                  </a:schemeClr>
                </a:solidFill>
                <a:latin typeface="+mn-lt"/>
              </a:rPr>
              <a:t> </a:t>
            </a:r>
            <a:r>
              <a:rPr lang="en-US" sz="2000" dirty="0" err="1">
                <a:solidFill>
                  <a:schemeClr val="bg2">
                    <a:lumMod val="50000"/>
                  </a:schemeClr>
                </a:solidFill>
                <a:latin typeface="+mn-lt"/>
              </a:rPr>
              <a:t>trong</a:t>
            </a:r>
            <a:r>
              <a:rPr lang="en-US" sz="2000" dirty="0">
                <a:solidFill>
                  <a:schemeClr val="bg2">
                    <a:lumMod val="50000"/>
                  </a:schemeClr>
                </a:solidFill>
                <a:latin typeface="+mn-lt"/>
              </a:rPr>
              <a:t> </a:t>
            </a:r>
            <a:r>
              <a:rPr lang="en-US" sz="2000" dirty="0" err="1">
                <a:solidFill>
                  <a:schemeClr val="bg2">
                    <a:lumMod val="50000"/>
                  </a:schemeClr>
                </a:solidFill>
                <a:latin typeface="+mn-lt"/>
              </a:rPr>
              <a:t>nhóm</a:t>
            </a:r>
            <a:r>
              <a:rPr lang="en-US" sz="2000" dirty="0">
                <a:solidFill>
                  <a:schemeClr val="bg2">
                    <a:lumMod val="50000"/>
                  </a:schemeClr>
                </a:solidFill>
                <a:latin typeface="+mn-lt"/>
              </a:rPr>
              <a:t> </a:t>
            </a:r>
            <a:r>
              <a:rPr lang="en-US" sz="2000" dirty="0" err="1">
                <a:solidFill>
                  <a:schemeClr val="bg2">
                    <a:lumMod val="50000"/>
                  </a:schemeClr>
                </a:solidFill>
                <a:latin typeface="+mn-lt"/>
              </a:rPr>
              <a:t>được</a:t>
            </a:r>
            <a:r>
              <a:rPr lang="en-US" sz="2000" dirty="0">
                <a:solidFill>
                  <a:schemeClr val="bg2">
                    <a:lumMod val="50000"/>
                  </a:schemeClr>
                </a:solidFill>
                <a:latin typeface="+mn-lt"/>
              </a:rPr>
              <a:t> + 0,5 </a:t>
            </a:r>
            <a:r>
              <a:rPr lang="en-US" sz="2000" dirty="0" err="1">
                <a:solidFill>
                  <a:schemeClr val="bg2">
                    <a:lumMod val="50000"/>
                  </a:schemeClr>
                </a:solidFill>
                <a:latin typeface="+mn-lt"/>
              </a:rPr>
              <a:t>điểm</a:t>
            </a:r>
            <a:r>
              <a:rPr lang="en-US" sz="2000" dirty="0">
                <a:solidFill>
                  <a:schemeClr val="bg2">
                    <a:lumMod val="50000"/>
                  </a:schemeClr>
                </a:solidFill>
                <a:latin typeface="+mn-lt"/>
              </a:rPr>
              <a:t>.</a:t>
            </a:r>
            <a:endParaRPr sz="2000" dirty="0">
              <a:solidFill>
                <a:schemeClr val="bg2">
                  <a:lumMod val="50000"/>
                </a:schemeClr>
              </a:solidFill>
              <a:latin typeface="+mn-lt"/>
            </a:endParaRPr>
          </a:p>
        </p:txBody>
      </p:sp>
      <p:pic>
        <p:nvPicPr>
          <p:cNvPr id="376" name="Google Shape;376;p43"/>
          <p:cNvPicPr preferRelativeResize="0"/>
          <p:nvPr/>
        </p:nvPicPr>
        <p:blipFill>
          <a:blip r:embed="rId3">
            <a:alphaModFix/>
          </a:blip>
          <a:stretch>
            <a:fillRect/>
          </a:stretch>
        </p:blipFill>
        <p:spPr>
          <a:xfrm flipH="1">
            <a:off x="5895150" y="0"/>
            <a:ext cx="3177576" cy="4002426"/>
          </a:xfrm>
          <a:prstGeom prst="rect">
            <a:avLst/>
          </a:prstGeom>
          <a:noFill/>
          <a:ln>
            <a:noFill/>
          </a:ln>
        </p:spPr>
      </p:pic>
      <p:pic>
        <p:nvPicPr>
          <p:cNvPr id="377" name="Google Shape;377;p43"/>
          <p:cNvPicPr preferRelativeResize="0"/>
          <p:nvPr/>
        </p:nvPicPr>
        <p:blipFill>
          <a:blip r:embed="rId4">
            <a:alphaModFix/>
          </a:blip>
          <a:stretch>
            <a:fillRect/>
          </a:stretch>
        </p:blipFill>
        <p:spPr>
          <a:xfrm flipH="1">
            <a:off x="7278625" y="3911588"/>
            <a:ext cx="992975" cy="4236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46"/>
          <p:cNvPicPr preferRelativeResize="0"/>
          <p:nvPr/>
        </p:nvPicPr>
        <p:blipFill rotWithShape="1">
          <a:blip r:embed="rId3">
            <a:alphaModFix/>
          </a:blip>
          <a:srcRect l="5589" b="6515"/>
          <a:stretch/>
        </p:blipFill>
        <p:spPr>
          <a:xfrm flipH="1">
            <a:off x="7426022" y="-231959"/>
            <a:ext cx="1838832" cy="3549151"/>
          </a:xfrm>
          <a:prstGeom prst="rect">
            <a:avLst/>
          </a:prstGeom>
          <a:noFill/>
          <a:ln>
            <a:noFill/>
          </a:ln>
        </p:spPr>
      </p:pic>
      <p:pic>
        <p:nvPicPr>
          <p:cNvPr id="444" name="Google Shape;444;p46"/>
          <p:cNvPicPr preferRelativeResize="0"/>
          <p:nvPr/>
        </p:nvPicPr>
        <p:blipFill rotWithShape="1">
          <a:blip r:embed="rId4">
            <a:alphaModFix/>
          </a:blip>
          <a:srcRect r="19935" b="63875"/>
          <a:stretch/>
        </p:blipFill>
        <p:spPr>
          <a:xfrm>
            <a:off x="1507800" y="4014825"/>
            <a:ext cx="7636200" cy="1128675"/>
          </a:xfrm>
          <a:prstGeom prst="rect">
            <a:avLst/>
          </a:prstGeom>
          <a:noFill/>
          <a:ln>
            <a:noFill/>
          </a:ln>
        </p:spPr>
      </p:pic>
      <p:pic>
        <p:nvPicPr>
          <p:cNvPr id="445" name="Google Shape;445;p46"/>
          <p:cNvPicPr preferRelativeResize="0"/>
          <p:nvPr/>
        </p:nvPicPr>
        <p:blipFill rotWithShape="1">
          <a:blip r:embed="rId5">
            <a:alphaModFix/>
          </a:blip>
          <a:srcRect l="27756" b="10754"/>
          <a:stretch/>
        </p:blipFill>
        <p:spPr>
          <a:xfrm>
            <a:off x="0" y="1570175"/>
            <a:ext cx="3901174" cy="3573324"/>
          </a:xfrm>
          <a:prstGeom prst="rect">
            <a:avLst/>
          </a:prstGeom>
          <a:noFill/>
          <a:ln>
            <a:noFill/>
          </a:ln>
        </p:spPr>
      </p:pic>
      <p:pic>
        <p:nvPicPr>
          <p:cNvPr id="446" name="Google Shape;446;p46"/>
          <p:cNvPicPr preferRelativeResize="0"/>
          <p:nvPr/>
        </p:nvPicPr>
        <p:blipFill>
          <a:blip r:embed="rId6">
            <a:alphaModFix/>
          </a:blip>
          <a:stretch>
            <a:fillRect/>
          </a:stretch>
        </p:blipFill>
        <p:spPr>
          <a:xfrm>
            <a:off x="123250" y="3936775"/>
            <a:ext cx="1040625" cy="1288850"/>
          </a:xfrm>
          <a:prstGeom prst="rect">
            <a:avLst/>
          </a:prstGeom>
          <a:noFill/>
          <a:ln>
            <a:noFill/>
          </a:ln>
        </p:spPr>
      </p:pic>
      <p:sp>
        <p:nvSpPr>
          <p:cNvPr id="447" name="Google Shape;447;p46"/>
          <p:cNvSpPr txBox="1">
            <a:spLocks noGrp="1"/>
          </p:cNvSpPr>
          <p:nvPr>
            <p:ph type="title"/>
          </p:nvPr>
        </p:nvSpPr>
        <p:spPr>
          <a:xfrm>
            <a:off x="683720" y="114159"/>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a:solidFill>
                  <a:schemeClr val="bg2">
                    <a:lumMod val="50000"/>
                  </a:schemeClr>
                </a:solidFill>
                <a:latin typeface="+mn-lt"/>
              </a:rPr>
              <a:t>VẬN DỤNG</a:t>
            </a:r>
            <a:endParaRPr sz="4400" b="1">
              <a:solidFill>
                <a:schemeClr val="bg2">
                  <a:lumMod val="50000"/>
                </a:schemeClr>
              </a:solidFill>
              <a:latin typeface="+mn-lt"/>
            </a:endParaRPr>
          </a:p>
        </p:txBody>
      </p:sp>
      <p:sp>
        <p:nvSpPr>
          <p:cNvPr id="448" name="Google Shape;448;p46"/>
          <p:cNvSpPr txBox="1">
            <a:spLocks noGrp="1"/>
          </p:cNvSpPr>
          <p:nvPr>
            <p:ph type="subTitle" idx="3"/>
          </p:nvPr>
        </p:nvSpPr>
        <p:spPr>
          <a:xfrm>
            <a:off x="739931" y="1922710"/>
            <a:ext cx="3916509" cy="3106490"/>
          </a:xfrm>
          <a:prstGeom prst="rect">
            <a:avLst/>
          </a:prstGeom>
          <a:solidFill>
            <a:schemeClr val="bg2">
              <a:lumMod val="50000"/>
            </a:schemeClr>
          </a:solidFill>
        </p:spPr>
        <p:txBody>
          <a:bodyPr spcFirstLastPara="1" wrap="square" lIns="91425" tIns="91425" rIns="91425" bIns="91425" anchor="t" anchorCtr="0">
            <a:noAutofit/>
          </a:bodyPr>
          <a:lstStyle/>
          <a:p>
            <a:r>
              <a:rPr lang="en-US" sz="2800">
                <a:solidFill>
                  <a:schemeClr val="bg1"/>
                </a:solidFill>
                <a:latin typeface="+mn-lt"/>
              </a:rPr>
              <a:t>Quan sát mô hình HST nhỏ ở nơi mình sống, thử đánh giá tình trạng của HST đó và đưa ra biện pháp BV hoặc cải thiện nó.</a:t>
            </a:r>
          </a:p>
        </p:txBody>
      </p:sp>
      <p:sp>
        <p:nvSpPr>
          <p:cNvPr id="449" name="Google Shape;449;p46"/>
          <p:cNvSpPr txBox="1">
            <a:spLocks noGrp="1"/>
          </p:cNvSpPr>
          <p:nvPr>
            <p:ph type="subTitle" idx="1"/>
          </p:nvPr>
        </p:nvSpPr>
        <p:spPr>
          <a:xfrm>
            <a:off x="1529089" y="1282911"/>
            <a:ext cx="2838000" cy="572700"/>
          </a:xfrm>
          <a:prstGeom prst="rect">
            <a:avLst/>
          </a:prstGeom>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US" sz="2800">
                <a:solidFill>
                  <a:schemeClr val="bg1"/>
                </a:solidFill>
                <a:latin typeface="+mn-lt"/>
              </a:rPr>
              <a:t>Yêu cầu mỗi HS</a:t>
            </a:r>
            <a:endParaRPr sz="2800">
              <a:solidFill>
                <a:schemeClr val="bg1"/>
              </a:solidFill>
              <a:latin typeface="+mn-lt"/>
            </a:endParaRPr>
          </a:p>
        </p:txBody>
      </p:sp>
      <p:sp>
        <p:nvSpPr>
          <p:cNvPr id="450" name="Google Shape;450;p46"/>
          <p:cNvSpPr txBox="1">
            <a:spLocks noGrp="1"/>
          </p:cNvSpPr>
          <p:nvPr>
            <p:ph type="subTitle" idx="2"/>
          </p:nvPr>
        </p:nvSpPr>
        <p:spPr>
          <a:xfrm>
            <a:off x="4769809" y="1305253"/>
            <a:ext cx="3329575" cy="572700"/>
          </a:xfrm>
          <a:prstGeom prst="rect">
            <a:avLst/>
          </a:prstGeom>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 sz="2800">
                <a:solidFill>
                  <a:schemeClr val="bg1"/>
                </a:solidFill>
                <a:latin typeface="+mn-lt"/>
              </a:rPr>
              <a:t>Thời gian thực hiện</a:t>
            </a:r>
            <a:endParaRPr sz="2800">
              <a:solidFill>
                <a:schemeClr val="bg1"/>
              </a:solidFill>
              <a:latin typeface="+mn-lt"/>
            </a:endParaRPr>
          </a:p>
        </p:txBody>
      </p:sp>
      <p:sp>
        <p:nvSpPr>
          <p:cNvPr id="451" name="Google Shape;451;p46"/>
          <p:cNvSpPr txBox="1">
            <a:spLocks noGrp="1"/>
          </p:cNvSpPr>
          <p:nvPr>
            <p:ph type="subTitle" idx="4"/>
          </p:nvPr>
        </p:nvSpPr>
        <p:spPr>
          <a:xfrm>
            <a:off x="5015596" y="2059139"/>
            <a:ext cx="2838000" cy="3106490"/>
          </a:xfrm>
          <a:prstGeom prst="rect">
            <a:avLst/>
          </a:prstGeom>
          <a:solidFill>
            <a:schemeClr val="bg2">
              <a:lumMod val="5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sz="2800">
                <a:solidFill>
                  <a:schemeClr val="bg1"/>
                </a:solidFill>
                <a:latin typeface="+mn-lt"/>
              </a:rPr>
              <a:t>Ở nhà, trình bày vào vở BT, hoàn thành trước tiết học tiếp theo.</a:t>
            </a:r>
            <a:endParaRPr sz="2800">
              <a:solidFill>
                <a:schemeClr val="bg1"/>
              </a:solidFill>
              <a:latin typeface="+mn-lt"/>
            </a:endParaRPr>
          </a:p>
        </p:txBody>
      </p:sp>
      <p:grpSp>
        <p:nvGrpSpPr>
          <p:cNvPr id="452" name="Google Shape;452;p46"/>
          <p:cNvGrpSpPr/>
          <p:nvPr/>
        </p:nvGrpSpPr>
        <p:grpSpPr>
          <a:xfrm>
            <a:off x="6168933" y="704344"/>
            <a:ext cx="531326" cy="521256"/>
            <a:chOff x="6405310" y="2769064"/>
            <a:chExt cx="383823" cy="376521"/>
          </a:xfrm>
        </p:grpSpPr>
        <p:sp>
          <p:nvSpPr>
            <p:cNvPr id="453" name="Google Shape;453;p46"/>
            <p:cNvSpPr/>
            <p:nvPr/>
          </p:nvSpPr>
          <p:spPr>
            <a:xfrm>
              <a:off x="6425598" y="2981668"/>
              <a:ext cx="151848" cy="149719"/>
            </a:xfrm>
            <a:custGeom>
              <a:avLst/>
              <a:gdLst/>
              <a:ahLst/>
              <a:cxnLst/>
              <a:rect l="l" t="t" r="r" b="b"/>
              <a:pathLst>
                <a:path w="5636" h="5557" extrusionOk="0">
                  <a:moveTo>
                    <a:pt x="5187" y="1"/>
                  </a:moveTo>
                  <a:cubicBezTo>
                    <a:pt x="5082" y="1"/>
                    <a:pt x="4977" y="41"/>
                    <a:pt x="4896" y="120"/>
                  </a:cubicBezTo>
                  <a:lnTo>
                    <a:pt x="160" y="4856"/>
                  </a:lnTo>
                  <a:cubicBezTo>
                    <a:pt x="1" y="5016"/>
                    <a:pt x="1" y="5275"/>
                    <a:pt x="160" y="5437"/>
                  </a:cubicBezTo>
                  <a:cubicBezTo>
                    <a:pt x="240" y="5516"/>
                    <a:pt x="344" y="5556"/>
                    <a:pt x="449" y="5556"/>
                  </a:cubicBezTo>
                  <a:cubicBezTo>
                    <a:pt x="554" y="5556"/>
                    <a:pt x="659" y="5516"/>
                    <a:pt x="740" y="5437"/>
                  </a:cubicBezTo>
                  <a:lnTo>
                    <a:pt x="5476" y="701"/>
                  </a:lnTo>
                  <a:cubicBezTo>
                    <a:pt x="5636" y="541"/>
                    <a:pt x="5636" y="282"/>
                    <a:pt x="5476" y="123"/>
                  </a:cubicBezTo>
                  <a:lnTo>
                    <a:pt x="5476" y="120"/>
                  </a:lnTo>
                  <a:cubicBezTo>
                    <a:pt x="5397" y="41"/>
                    <a:pt x="5292" y="1"/>
                    <a:pt x="5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54" name="Google Shape;454;p46"/>
            <p:cNvSpPr/>
            <p:nvPr/>
          </p:nvSpPr>
          <p:spPr>
            <a:xfrm>
              <a:off x="6405310" y="2769064"/>
              <a:ext cx="383823" cy="376521"/>
            </a:xfrm>
            <a:custGeom>
              <a:avLst/>
              <a:gdLst/>
              <a:ahLst/>
              <a:cxnLst/>
              <a:rect l="l" t="t" r="r" b="b"/>
              <a:pathLst>
                <a:path w="14246" h="13975" extrusionOk="0">
                  <a:moveTo>
                    <a:pt x="9364" y="0"/>
                  </a:moveTo>
                  <a:cubicBezTo>
                    <a:pt x="8997" y="0"/>
                    <a:pt x="8813" y="440"/>
                    <a:pt x="9073" y="699"/>
                  </a:cubicBezTo>
                  <a:lnTo>
                    <a:pt x="9510" y="1139"/>
                  </a:lnTo>
                  <a:cubicBezTo>
                    <a:pt x="9686" y="1323"/>
                    <a:pt x="9683" y="1612"/>
                    <a:pt x="9502" y="1793"/>
                  </a:cubicBezTo>
                  <a:cubicBezTo>
                    <a:pt x="9411" y="1883"/>
                    <a:pt x="9292" y="1929"/>
                    <a:pt x="9172" y="1929"/>
                  </a:cubicBezTo>
                  <a:cubicBezTo>
                    <a:pt x="9055" y="1929"/>
                    <a:pt x="8939" y="1886"/>
                    <a:pt x="8849" y="1801"/>
                  </a:cubicBezTo>
                  <a:lnTo>
                    <a:pt x="7347" y="300"/>
                  </a:lnTo>
                  <a:cubicBezTo>
                    <a:pt x="7271" y="221"/>
                    <a:pt x="7165" y="178"/>
                    <a:pt x="7057" y="178"/>
                  </a:cubicBezTo>
                  <a:cubicBezTo>
                    <a:pt x="7035" y="178"/>
                    <a:pt x="7013" y="180"/>
                    <a:pt x="6991" y="184"/>
                  </a:cubicBezTo>
                  <a:cubicBezTo>
                    <a:pt x="6297" y="297"/>
                    <a:pt x="5611" y="475"/>
                    <a:pt x="4950" y="713"/>
                  </a:cubicBezTo>
                  <a:cubicBezTo>
                    <a:pt x="4666" y="815"/>
                    <a:pt x="4585" y="1177"/>
                    <a:pt x="4798" y="1388"/>
                  </a:cubicBezTo>
                  <a:lnTo>
                    <a:pt x="5865" y="2454"/>
                  </a:lnTo>
                  <a:cubicBezTo>
                    <a:pt x="6038" y="2638"/>
                    <a:pt x="6035" y="2927"/>
                    <a:pt x="5857" y="3108"/>
                  </a:cubicBezTo>
                  <a:cubicBezTo>
                    <a:pt x="5765" y="3199"/>
                    <a:pt x="5644" y="3245"/>
                    <a:pt x="5524" y="3245"/>
                  </a:cubicBezTo>
                  <a:cubicBezTo>
                    <a:pt x="5409" y="3245"/>
                    <a:pt x="5293" y="3202"/>
                    <a:pt x="5203" y="3116"/>
                  </a:cubicBezTo>
                  <a:lnTo>
                    <a:pt x="3694" y="1607"/>
                  </a:lnTo>
                  <a:cubicBezTo>
                    <a:pt x="3615" y="1528"/>
                    <a:pt x="3509" y="1486"/>
                    <a:pt x="3403" y="1486"/>
                  </a:cubicBezTo>
                  <a:cubicBezTo>
                    <a:pt x="3331" y="1486"/>
                    <a:pt x="3259" y="1505"/>
                    <a:pt x="3194" y="1545"/>
                  </a:cubicBezTo>
                  <a:cubicBezTo>
                    <a:pt x="2663" y="1863"/>
                    <a:pt x="2163" y="2233"/>
                    <a:pt x="1704" y="2646"/>
                  </a:cubicBezTo>
                  <a:cubicBezTo>
                    <a:pt x="1531" y="2803"/>
                    <a:pt x="1523" y="3075"/>
                    <a:pt x="1691" y="3240"/>
                  </a:cubicBezTo>
                  <a:lnTo>
                    <a:pt x="3095" y="4647"/>
                  </a:lnTo>
                  <a:cubicBezTo>
                    <a:pt x="3270" y="4831"/>
                    <a:pt x="3267" y="5119"/>
                    <a:pt x="3086" y="5300"/>
                  </a:cubicBezTo>
                  <a:cubicBezTo>
                    <a:pt x="2996" y="5391"/>
                    <a:pt x="2875" y="5437"/>
                    <a:pt x="2755" y="5437"/>
                  </a:cubicBezTo>
                  <a:cubicBezTo>
                    <a:pt x="2639" y="5437"/>
                    <a:pt x="2523" y="5395"/>
                    <a:pt x="2433" y="5308"/>
                  </a:cubicBezTo>
                  <a:lnTo>
                    <a:pt x="1207" y="4080"/>
                  </a:lnTo>
                  <a:cubicBezTo>
                    <a:pt x="1125" y="3998"/>
                    <a:pt x="1020" y="3959"/>
                    <a:pt x="917" y="3959"/>
                  </a:cubicBezTo>
                  <a:cubicBezTo>
                    <a:pt x="758" y="3959"/>
                    <a:pt x="603" y="4050"/>
                    <a:pt x="538" y="4215"/>
                  </a:cubicBezTo>
                  <a:cubicBezTo>
                    <a:pt x="0" y="5549"/>
                    <a:pt x="281" y="7074"/>
                    <a:pt x="1261" y="8127"/>
                  </a:cubicBezTo>
                  <a:cubicBezTo>
                    <a:pt x="1975" y="8894"/>
                    <a:pt x="2964" y="9310"/>
                    <a:pt x="3977" y="9310"/>
                  </a:cubicBezTo>
                  <a:cubicBezTo>
                    <a:pt x="4357" y="9310"/>
                    <a:pt x="4739" y="9252"/>
                    <a:pt x="5112" y="9132"/>
                  </a:cubicBezTo>
                  <a:lnTo>
                    <a:pt x="5112" y="9132"/>
                  </a:lnTo>
                  <a:cubicBezTo>
                    <a:pt x="4671" y="10501"/>
                    <a:pt x="5063" y="11999"/>
                    <a:pt x="6116" y="12979"/>
                  </a:cubicBezTo>
                  <a:cubicBezTo>
                    <a:pt x="6815" y="13630"/>
                    <a:pt x="7722" y="13974"/>
                    <a:pt x="8643" y="13974"/>
                  </a:cubicBezTo>
                  <a:cubicBezTo>
                    <a:pt x="9109" y="13974"/>
                    <a:pt x="9578" y="13886"/>
                    <a:pt x="10026" y="13706"/>
                  </a:cubicBezTo>
                  <a:cubicBezTo>
                    <a:pt x="10298" y="13595"/>
                    <a:pt x="10371" y="13244"/>
                    <a:pt x="10163" y="13036"/>
                  </a:cubicBezTo>
                  <a:lnTo>
                    <a:pt x="8935" y="11808"/>
                  </a:lnTo>
                  <a:cubicBezTo>
                    <a:pt x="8759" y="11624"/>
                    <a:pt x="8762" y="11335"/>
                    <a:pt x="8943" y="11154"/>
                  </a:cubicBezTo>
                  <a:cubicBezTo>
                    <a:pt x="9034" y="11063"/>
                    <a:pt x="9154" y="11017"/>
                    <a:pt x="9274" y="11017"/>
                  </a:cubicBezTo>
                  <a:cubicBezTo>
                    <a:pt x="9390" y="11017"/>
                    <a:pt x="9506" y="11060"/>
                    <a:pt x="9596" y="11146"/>
                  </a:cubicBezTo>
                  <a:lnTo>
                    <a:pt x="11003" y="12553"/>
                  </a:lnTo>
                  <a:cubicBezTo>
                    <a:pt x="11083" y="12633"/>
                    <a:pt x="11188" y="12673"/>
                    <a:pt x="11293" y="12673"/>
                  </a:cubicBezTo>
                  <a:cubicBezTo>
                    <a:pt x="11404" y="12673"/>
                    <a:pt x="11514" y="12628"/>
                    <a:pt x="11595" y="12539"/>
                  </a:cubicBezTo>
                  <a:cubicBezTo>
                    <a:pt x="12010" y="12078"/>
                    <a:pt x="12380" y="11581"/>
                    <a:pt x="12699" y="11049"/>
                  </a:cubicBezTo>
                  <a:cubicBezTo>
                    <a:pt x="12796" y="10887"/>
                    <a:pt x="12769" y="10682"/>
                    <a:pt x="12637" y="10549"/>
                  </a:cubicBezTo>
                  <a:lnTo>
                    <a:pt x="11127" y="9040"/>
                  </a:lnTo>
                  <a:cubicBezTo>
                    <a:pt x="10941" y="8859"/>
                    <a:pt x="10941" y="8559"/>
                    <a:pt x="11125" y="8376"/>
                  </a:cubicBezTo>
                  <a:cubicBezTo>
                    <a:pt x="11216" y="8284"/>
                    <a:pt x="11336" y="8238"/>
                    <a:pt x="11457" y="8238"/>
                  </a:cubicBezTo>
                  <a:cubicBezTo>
                    <a:pt x="11577" y="8238"/>
                    <a:pt x="11698" y="8285"/>
                    <a:pt x="11789" y="8378"/>
                  </a:cubicBezTo>
                  <a:lnTo>
                    <a:pt x="12855" y="9445"/>
                  </a:lnTo>
                  <a:cubicBezTo>
                    <a:pt x="12937" y="9526"/>
                    <a:pt x="13041" y="9565"/>
                    <a:pt x="13143" y="9565"/>
                  </a:cubicBezTo>
                  <a:cubicBezTo>
                    <a:pt x="13307" y="9565"/>
                    <a:pt x="13468" y="9468"/>
                    <a:pt x="13531" y="9294"/>
                  </a:cubicBezTo>
                  <a:cubicBezTo>
                    <a:pt x="13768" y="8630"/>
                    <a:pt x="13944" y="7946"/>
                    <a:pt x="14060" y="7253"/>
                  </a:cubicBezTo>
                  <a:cubicBezTo>
                    <a:pt x="14079" y="7120"/>
                    <a:pt x="14038" y="6988"/>
                    <a:pt x="13944" y="6896"/>
                  </a:cubicBezTo>
                  <a:lnTo>
                    <a:pt x="12442" y="5395"/>
                  </a:lnTo>
                  <a:cubicBezTo>
                    <a:pt x="12253" y="5214"/>
                    <a:pt x="12251" y="4912"/>
                    <a:pt x="12434" y="4725"/>
                  </a:cubicBezTo>
                  <a:cubicBezTo>
                    <a:pt x="12526" y="4633"/>
                    <a:pt x="12646" y="4587"/>
                    <a:pt x="12766" y="4587"/>
                  </a:cubicBezTo>
                  <a:cubicBezTo>
                    <a:pt x="12889" y="4587"/>
                    <a:pt x="13012" y="4636"/>
                    <a:pt x="13104" y="4733"/>
                  </a:cubicBezTo>
                  <a:lnTo>
                    <a:pt x="13544" y="5173"/>
                  </a:lnTo>
                  <a:cubicBezTo>
                    <a:pt x="13627" y="5256"/>
                    <a:pt x="13730" y="5293"/>
                    <a:pt x="13830" y="5293"/>
                  </a:cubicBezTo>
                  <a:cubicBezTo>
                    <a:pt x="14042" y="5293"/>
                    <a:pt x="14245" y="5129"/>
                    <a:pt x="14243" y="4882"/>
                  </a:cubicBezTo>
                  <a:lnTo>
                    <a:pt x="14241" y="4879"/>
                  </a:lnTo>
                  <a:cubicBezTo>
                    <a:pt x="14230" y="2589"/>
                    <a:pt x="13720" y="886"/>
                    <a:pt x="13698" y="813"/>
                  </a:cubicBezTo>
                  <a:cubicBezTo>
                    <a:pt x="13660" y="683"/>
                    <a:pt x="13558" y="583"/>
                    <a:pt x="13428" y="543"/>
                  </a:cubicBezTo>
                  <a:cubicBezTo>
                    <a:pt x="13358" y="521"/>
                    <a:pt x="11654" y="11"/>
                    <a:pt x="9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55" name="Google Shape;455;p46"/>
            <p:cNvSpPr/>
            <p:nvPr/>
          </p:nvSpPr>
          <p:spPr>
            <a:xfrm>
              <a:off x="6531589" y="2786523"/>
              <a:ext cx="257489" cy="359063"/>
            </a:xfrm>
            <a:custGeom>
              <a:avLst/>
              <a:gdLst/>
              <a:ahLst/>
              <a:cxnLst/>
              <a:rect l="l" t="t" r="r" b="b"/>
              <a:pathLst>
                <a:path w="9557" h="13327" extrusionOk="0">
                  <a:moveTo>
                    <a:pt x="8911" y="0"/>
                  </a:moveTo>
                  <a:lnTo>
                    <a:pt x="425" y="8486"/>
                  </a:lnTo>
                  <a:cubicBezTo>
                    <a:pt x="1" y="9807"/>
                    <a:pt x="352" y="11257"/>
                    <a:pt x="1332" y="12240"/>
                  </a:cubicBezTo>
                  <a:cubicBezTo>
                    <a:pt x="2040" y="12950"/>
                    <a:pt x="2988" y="13327"/>
                    <a:pt x="3953" y="13327"/>
                  </a:cubicBezTo>
                  <a:cubicBezTo>
                    <a:pt x="4419" y="13327"/>
                    <a:pt x="4889" y="13239"/>
                    <a:pt x="5339" y="13058"/>
                  </a:cubicBezTo>
                  <a:cubicBezTo>
                    <a:pt x="5611" y="12950"/>
                    <a:pt x="5684" y="12596"/>
                    <a:pt x="5476" y="12388"/>
                  </a:cubicBezTo>
                  <a:lnTo>
                    <a:pt x="4248" y="11160"/>
                  </a:lnTo>
                  <a:cubicBezTo>
                    <a:pt x="4064" y="10979"/>
                    <a:pt x="4064" y="10682"/>
                    <a:pt x="4248" y="10501"/>
                  </a:cubicBezTo>
                  <a:cubicBezTo>
                    <a:pt x="4338" y="10409"/>
                    <a:pt x="4458" y="10363"/>
                    <a:pt x="4578" y="10363"/>
                  </a:cubicBezTo>
                  <a:cubicBezTo>
                    <a:pt x="4697" y="10363"/>
                    <a:pt x="4818" y="10409"/>
                    <a:pt x="4909" y="10501"/>
                  </a:cubicBezTo>
                  <a:lnTo>
                    <a:pt x="6316" y="11905"/>
                  </a:lnTo>
                  <a:cubicBezTo>
                    <a:pt x="6396" y="11986"/>
                    <a:pt x="6500" y="12026"/>
                    <a:pt x="6605" y="12026"/>
                  </a:cubicBezTo>
                  <a:cubicBezTo>
                    <a:pt x="6716" y="12026"/>
                    <a:pt x="6827" y="11980"/>
                    <a:pt x="6908" y="11891"/>
                  </a:cubicBezTo>
                  <a:cubicBezTo>
                    <a:pt x="7323" y="11432"/>
                    <a:pt x="7693" y="10933"/>
                    <a:pt x="8012" y="10401"/>
                  </a:cubicBezTo>
                  <a:cubicBezTo>
                    <a:pt x="8106" y="10242"/>
                    <a:pt x="8082" y="10034"/>
                    <a:pt x="7950" y="9901"/>
                  </a:cubicBezTo>
                  <a:lnTo>
                    <a:pt x="6440" y="8392"/>
                  </a:lnTo>
                  <a:cubicBezTo>
                    <a:pt x="6249" y="8211"/>
                    <a:pt x="6246" y="7909"/>
                    <a:pt x="6432" y="7722"/>
                  </a:cubicBezTo>
                  <a:cubicBezTo>
                    <a:pt x="6524" y="7631"/>
                    <a:pt x="6643" y="7586"/>
                    <a:pt x="6763" y="7586"/>
                  </a:cubicBezTo>
                  <a:cubicBezTo>
                    <a:pt x="6886" y="7586"/>
                    <a:pt x="7010" y="7634"/>
                    <a:pt x="7102" y="7730"/>
                  </a:cubicBezTo>
                  <a:lnTo>
                    <a:pt x="8168" y="8797"/>
                  </a:lnTo>
                  <a:cubicBezTo>
                    <a:pt x="8250" y="8878"/>
                    <a:pt x="8354" y="8917"/>
                    <a:pt x="8456" y="8917"/>
                  </a:cubicBezTo>
                  <a:cubicBezTo>
                    <a:pt x="8620" y="8917"/>
                    <a:pt x="8781" y="8820"/>
                    <a:pt x="8844" y="8646"/>
                  </a:cubicBezTo>
                  <a:cubicBezTo>
                    <a:pt x="9081" y="7984"/>
                    <a:pt x="9257" y="7298"/>
                    <a:pt x="9370" y="6605"/>
                  </a:cubicBezTo>
                  <a:cubicBezTo>
                    <a:pt x="9392" y="6472"/>
                    <a:pt x="9351" y="6340"/>
                    <a:pt x="9257" y="6248"/>
                  </a:cubicBezTo>
                  <a:lnTo>
                    <a:pt x="7755" y="4747"/>
                  </a:lnTo>
                  <a:cubicBezTo>
                    <a:pt x="7566" y="4566"/>
                    <a:pt x="7561" y="4264"/>
                    <a:pt x="7747" y="4077"/>
                  </a:cubicBezTo>
                  <a:cubicBezTo>
                    <a:pt x="7839" y="3985"/>
                    <a:pt x="7959" y="3939"/>
                    <a:pt x="8079" y="3939"/>
                  </a:cubicBezTo>
                  <a:cubicBezTo>
                    <a:pt x="8202" y="3939"/>
                    <a:pt x="8325" y="3988"/>
                    <a:pt x="8417" y="4085"/>
                  </a:cubicBezTo>
                  <a:lnTo>
                    <a:pt x="8857" y="4525"/>
                  </a:lnTo>
                  <a:cubicBezTo>
                    <a:pt x="8940" y="4608"/>
                    <a:pt x="9043" y="4645"/>
                    <a:pt x="9143" y="4645"/>
                  </a:cubicBezTo>
                  <a:cubicBezTo>
                    <a:pt x="9354" y="4645"/>
                    <a:pt x="9556" y="4481"/>
                    <a:pt x="9556" y="4234"/>
                  </a:cubicBezTo>
                  <a:cubicBezTo>
                    <a:pt x="9546" y="1941"/>
                    <a:pt x="9035" y="240"/>
                    <a:pt x="9014" y="167"/>
                  </a:cubicBezTo>
                  <a:cubicBezTo>
                    <a:pt x="8992" y="103"/>
                    <a:pt x="8957" y="46"/>
                    <a:pt x="8911" y="0"/>
                  </a:cubicBezTo>
                  <a:close/>
                </a:path>
              </a:pathLst>
            </a:custGeom>
            <a:solidFill>
              <a:srgbClr val="373579">
                <a:alpha val="14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grpSp>
      <p:grpSp>
        <p:nvGrpSpPr>
          <p:cNvPr id="456" name="Google Shape;456;p46"/>
          <p:cNvGrpSpPr/>
          <p:nvPr/>
        </p:nvGrpSpPr>
        <p:grpSpPr>
          <a:xfrm>
            <a:off x="2720226" y="656460"/>
            <a:ext cx="455726" cy="521219"/>
            <a:chOff x="2369269" y="2167735"/>
            <a:chExt cx="329210" cy="376494"/>
          </a:xfrm>
        </p:grpSpPr>
        <p:sp>
          <p:nvSpPr>
            <p:cNvPr id="457" name="Google Shape;457;p46"/>
            <p:cNvSpPr/>
            <p:nvPr/>
          </p:nvSpPr>
          <p:spPr>
            <a:xfrm>
              <a:off x="2496411" y="2167735"/>
              <a:ext cx="72071" cy="69296"/>
            </a:xfrm>
            <a:custGeom>
              <a:avLst/>
              <a:gdLst/>
              <a:ahLst/>
              <a:cxnLst/>
              <a:rect l="l" t="t" r="r" b="b"/>
              <a:pathLst>
                <a:path w="2675" h="2572" extrusionOk="0">
                  <a:moveTo>
                    <a:pt x="1384" y="818"/>
                  </a:moveTo>
                  <a:cubicBezTo>
                    <a:pt x="1625" y="818"/>
                    <a:pt x="1856" y="1005"/>
                    <a:pt x="1856" y="1288"/>
                  </a:cubicBezTo>
                  <a:cubicBezTo>
                    <a:pt x="1856" y="1547"/>
                    <a:pt x="1645" y="1755"/>
                    <a:pt x="1389" y="1755"/>
                  </a:cubicBezTo>
                  <a:cubicBezTo>
                    <a:pt x="970" y="1755"/>
                    <a:pt x="762" y="1250"/>
                    <a:pt x="1057" y="956"/>
                  </a:cubicBezTo>
                  <a:cubicBezTo>
                    <a:pt x="1152" y="861"/>
                    <a:pt x="1269" y="818"/>
                    <a:pt x="1384" y="818"/>
                  </a:cubicBezTo>
                  <a:close/>
                  <a:moveTo>
                    <a:pt x="1389" y="0"/>
                  </a:moveTo>
                  <a:cubicBezTo>
                    <a:pt x="868" y="0"/>
                    <a:pt x="398" y="313"/>
                    <a:pt x="201" y="794"/>
                  </a:cubicBezTo>
                  <a:cubicBezTo>
                    <a:pt x="1" y="1274"/>
                    <a:pt x="112" y="1828"/>
                    <a:pt x="479" y="2195"/>
                  </a:cubicBezTo>
                  <a:cubicBezTo>
                    <a:pt x="724" y="2441"/>
                    <a:pt x="1053" y="2572"/>
                    <a:pt x="1388" y="2572"/>
                  </a:cubicBezTo>
                  <a:cubicBezTo>
                    <a:pt x="1554" y="2572"/>
                    <a:pt x="1721" y="2540"/>
                    <a:pt x="1880" y="2473"/>
                  </a:cubicBezTo>
                  <a:cubicBezTo>
                    <a:pt x="2361" y="2276"/>
                    <a:pt x="2674" y="1806"/>
                    <a:pt x="2674" y="1285"/>
                  </a:cubicBezTo>
                  <a:cubicBezTo>
                    <a:pt x="2674" y="575"/>
                    <a:pt x="2099" y="0"/>
                    <a:pt x="1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58" name="Google Shape;458;p46"/>
            <p:cNvSpPr/>
            <p:nvPr/>
          </p:nvSpPr>
          <p:spPr>
            <a:xfrm>
              <a:off x="2533807" y="2167735"/>
              <a:ext cx="34675" cy="69350"/>
            </a:xfrm>
            <a:custGeom>
              <a:avLst/>
              <a:gdLst/>
              <a:ahLst/>
              <a:cxnLst/>
              <a:rect l="l" t="t" r="r" b="b"/>
              <a:pathLst>
                <a:path w="1287" h="2574" extrusionOk="0">
                  <a:moveTo>
                    <a:pt x="1" y="0"/>
                  </a:moveTo>
                  <a:lnTo>
                    <a:pt x="1" y="818"/>
                  </a:lnTo>
                  <a:cubicBezTo>
                    <a:pt x="4" y="818"/>
                    <a:pt x="7" y="818"/>
                    <a:pt x="11" y="818"/>
                  </a:cubicBezTo>
                  <a:cubicBezTo>
                    <a:pt x="268" y="818"/>
                    <a:pt x="481" y="1027"/>
                    <a:pt x="481" y="1285"/>
                  </a:cubicBezTo>
                  <a:cubicBezTo>
                    <a:pt x="481" y="1547"/>
                    <a:pt x="268" y="1755"/>
                    <a:pt x="11" y="1755"/>
                  </a:cubicBezTo>
                  <a:cubicBezTo>
                    <a:pt x="7" y="1755"/>
                    <a:pt x="4" y="1755"/>
                    <a:pt x="1" y="1755"/>
                  </a:cubicBezTo>
                  <a:lnTo>
                    <a:pt x="1" y="2573"/>
                  </a:lnTo>
                  <a:cubicBezTo>
                    <a:pt x="711" y="2573"/>
                    <a:pt x="1286" y="1995"/>
                    <a:pt x="1286" y="1285"/>
                  </a:cubicBezTo>
                  <a:cubicBezTo>
                    <a:pt x="1286" y="575"/>
                    <a:pt x="711" y="0"/>
                    <a:pt x="1" y="0"/>
                  </a:cubicBezTo>
                  <a:close/>
                </a:path>
              </a:pathLst>
            </a:custGeom>
            <a:solidFill>
              <a:srgbClr val="373579">
                <a:alpha val="14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59" name="Google Shape;459;p46"/>
            <p:cNvSpPr/>
            <p:nvPr/>
          </p:nvSpPr>
          <p:spPr>
            <a:xfrm>
              <a:off x="2369269" y="2215019"/>
              <a:ext cx="329210" cy="329210"/>
            </a:xfrm>
            <a:custGeom>
              <a:avLst/>
              <a:gdLst/>
              <a:ahLst/>
              <a:cxnLst/>
              <a:rect l="l" t="t" r="r" b="b"/>
              <a:pathLst>
                <a:path w="12219" h="12219" extrusionOk="0">
                  <a:moveTo>
                    <a:pt x="6108" y="0"/>
                  </a:moveTo>
                  <a:cubicBezTo>
                    <a:pt x="2735" y="0"/>
                    <a:pt x="0" y="2733"/>
                    <a:pt x="0" y="6108"/>
                  </a:cubicBezTo>
                  <a:cubicBezTo>
                    <a:pt x="0" y="9483"/>
                    <a:pt x="2733" y="12218"/>
                    <a:pt x="6108" y="12218"/>
                  </a:cubicBezTo>
                  <a:cubicBezTo>
                    <a:pt x="9480" y="12218"/>
                    <a:pt x="12218" y="9483"/>
                    <a:pt x="12218" y="6108"/>
                  </a:cubicBezTo>
                  <a:cubicBezTo>
                    <a:pt x="12218" y="2735"/>
                    <a:pt x="9483" y="0"/>
                    <a:pt x="6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60" name="Google Shape;460;p46"/>
            <p:cNvSpPr/>
            <p:nvPr/>
          </p:nvSpPr>
          <p:spPr>
            <a:xfrm>
              <a:off x="2533807" y="2215019"/>
              <a:ext cx="164592" cy="329210"/>
            </a:xfrm>
            <a:custGeom>
              <a:avLst/>
              <a:gdLst/>
              <a:ahLst/>
              <a:cxnLst/>
              <a:rect l="l" t="t" r="r" b="b"/>
              <a:pathLst>
                <a:path w="6109" h="12219" extrusionOk="0">
                  <a:moveTo>
                    <a:pt x="1" y="0"/>
                  </a:moveTo>
                  <a:lnTo>
                    <a:pt x="1" y="12218"/>
                  </a:lnTo>
                  <a:cubicBezTo>
                    <a:pt x="3368" y="12218"/>
                    <a:pt x="6108" y="9475"/>
                    <a:pt x="6108" y="6108"/>
                  </a:cubicBezTo>
                  <a:cubicBezTo>
                    <a:pt x="6108" y="2741"/>
                    <a:pt x="3368" y="0"/>
                    <a:pt x="1" y="0"/>
                  </a:cubicBezTo>
                  <a:close/>
                </a:path>
              </a:pathLst>
            </a:custGeom>
            <a:solidFill>
              <a:srgbClr val="373579">
                <a:alpha val="14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61" name="Google Shape;461;p46"/>
            <p:cNvSpPr/>
            <p:nvPr/>
          </p:nvSpPr>
          <p:spPr>
            <a:xfrm>
              <a:off x="2407231" y="2262222"/>
              <a:ext cx="243964" cy="234723"/>
            </a:xfrm>
            <a:custGeom>
              <a:avLst/>
              <a:gdLst/>
              <a:ahLst/>
              <a:cxnLst/>
              <a:rect l="l" t="t" r="r" b="b"/>
              <a:pathLst>
                <a:path w="9055" h="8712" extrusionOk="0">
                  <a:moveTo>
                    <a:pt x="4699" y="0"/>
                  </a:moveTo>
                  <a:cubicBezTo>
                    <a:pt x="2936" y="0"/>
                    <a:pt x="1348" y="1062"/>
                    <a:pt x="673" y="2690"/>
                  </a:cubicBezTo>
                  <a:cubicBezTo>
                    <a:pt x="1" y="4318"/>
                    <a:pt x="373" y="6192"/>
                    <a:pt x="1618" y="7437"/>
                  </a:cubicBezTo>
                  <a:cubicBezTo>
                    <a:pt x="2451" y="8270"/>
                    <a:pt x="3566" y="8712"/>
                    <a:pt x="4700" y="8712"/>
                  </a:cubicBezTo>
                  <a:cubicBezTo>
                    <a:pt x="5261" y="8712"/>
                    <a:pt x="5826" y="8604"/>
                    <a:pt x="6365" y="8382"/>
                  </a:cubicBezTo>
                  <a:cubicBezTo>
                    <a:pt x="7993" y="7707"/>
                    <a:pt x="9054" y="6119"/>
                    <a:pt x="9054" y="4356"/>
                  </a:cubicBezTo>
                  <a:cubicBezTo>
                    <a:pt x="9054" y="1950"/>
                    <a:pt x="7105" y="0"/>
                    <a:pt x="46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62" name="Google Shape;462;p46"/>
            <p:cNvSpPr/>
            <p:nvPr/>
          </p:nvSpPr>
          <p:spPr>
            <a:xfrm>
              <a:off x="2533807" y="2262222"/>
              <a:ext cx="117388" cy="234777"/>
            </a:xfrm>
            <a:custGeom>
              <a:avLst/>
              <a:gdLst/>
              <a:ahLst/>
              <a:cxnLst/>
              <a:rect l="l" t="t" r="r" b="b"/>
              <a:pathLst>
                <a:path w="4357" h="8714" extrusionOk="0">
                  <a:moveTo>
                    <a:pt x="1" y="0"/>
                  </a:moveTo>
                  <a:lnTo>
                    <a:pt x="1" y="8714"/>
                  </a:lnTo>
                  <a:cubicBezTo>
                    <a:pt x="2407" y="8714"/>
                    <a:pt x="4356" y="6762"/>
                    <a:pt x="4356" y="4356"/>
                  </a:cubicBezTo>
                  <a:cubicBezTo>
                    <a:pt x="4356" y="1950"/>
                    <a:pt x="2407" y="0"/>
                    <a:pt x="1" y="0"/>
                  </a:cubicBezTo>
                  <a:close/>
                </a:path>
              </a:pathLst>
            </a:custGeom>
            <a:solidFill>
              <a:srgbClr val="EFE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63" name="Google Shape;463;p46"/>
            <p:cNvSpPr/>
            <p:nvPr/>
          </p:nvSpPr>
          <p:spPr>
            <a:xfrm>
              <a:off x="2485446" y="2368510"/>
              <a:ext cx="96697" cy="128489"/>
            </a:xfrm>
            <a:custGeom>
              <a:avLst/>
              <a:gdLst/>
              <a:ahLst/>
              <a:cxnLst/>
              <a:rect l="l" t="t" r="r" b="b"/>
              <a:pathLst>
                <a:path w="3589" h="4769" extrusionOk="0">
                  <a:moveTo>
                    <a:pt x="478" y="0"/>
                  </a:moveTo>
                  <a:cubicBezTo>
                    <a:pt x="197" y="0"/>
                    <a:pt x="0" y="276"/>
                    <a:pt x="89" y="540"/>
                  </a:cubicBezTo>
                  <a:lnTo>
                    <a:pt x="1407" y="4488"/>
                  </a:lnTo>
                  <a:cubicBezTo>
                    <a:pt x="1461" y="4655"/>
                    <a:pt x="1617" y="4768"/>
                    <a:pt x="1794" y="4769"/>
                  </a:cubicBezTo>
                  <a:lnTo>
                    <a:pt x="1794" y="4769"/>
                  </a:lnTo>
                  <a:cubicBezTo>
                    <a:pt x="1969" y="4768"/>
                    <a:pt x="2125" y="4655"/>
                    <a:pt x="2182" y="4488"/>
                  </a:cubicBezTo>
                  <a:lnTo>
                    <a:pt x="3500" y="540"/>
                  </a:lnTo>
                  <a:cubicBezTo>
                    <a:pt x="3589" y="276"/>
                    <a:pt x="3389" y="0"/>
                    <a:pt x="3111" y="0"/>
                  </a:cubicBezTo>
                  <a:close/>
                  <a:moveTo>
                    <a:pt x="1794" y="4769"/>
                  </a:moveTo>
                  <a:cubicBezTo>
                    <a:pt x="1794" y="4769"/>
                    <a:pt x="1794" y="4769"/>
                    <a:pt x="1793" y="4769"/>
                  </a:cubicBezTo>
                  <a:lnTo>
                    <a:pt x="1796" y="4769"/>
                  </a:lnTo>
                  <a:cubicBezTo>
                    <a:pt x="1795" y="4769"/>
                    <a:pt x="1795" y="4769"/>
                    <a:pt x="1794" y="47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64" name="Google Shape;464;p46"/>
            <p:cNvSpPr/>
            <p:nvPr/>
          </p:nvSpPr>
          <p:spPr>
            <a:xfrm>
              <a:off x="2533753" y="2368510"/>
              <a:ext cx="48389" cy="128489"/>
            </a:xfrm>
            <a:custGeom>
              <a:avLst/>
              <a:gdLst/>
              <a:ahLst/>
              <a:cxnLst/>
              <a:rect l="l" t="t" r="r" b="b"/>
              <a:pathLst>
                <a:path w="1796" h="4769" extrusionOk="0">
                  <a:moveTo>
                    <a:pt x="1318" y="0"/>
                  </a:moveTo>
                  <a:lnTo>
                    <a:pt x="1318" y="3"/>
                  </a:lnTo>
                  <a:lnTo>
                    <a:pt x="0" y="3"/>
                  </a:lnTo>
                  <a:lnTo>
                    <a:pt x="0" y="4769"/>
                  </a:lnTo>
                  <a:cubicBezTo>
                    <a:pt x="178" y="4769"/>
                    <a:pt x="335" y="4655"/>
                    <a:pt x="389" y="4488"/>
                  </a:cubicBezTo>
                  <a:lnTo>
                    <a:pt x="1707" y="540"/>
                  </a:lnTo>
                  <a:cubicBezTo>
                    <a:pt x="1796" y="276"/>
                    <a:pt x="1599" y="0"/>
                    <a:pt x="1318" y="0"/>
                  </a:cubicBezTo>
                  <a:close/>
                </a:path>
              </a:pathLst>
            </a:custGeom>
            <a:solidFill>
              <a:srgbClr val="373579">
                <a:alpha val="14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65" name="Google Shape;465;p46"/>
            <p:cNvSpPr/>
            <p:nvPr/>
          </p:nvSpPr>
          <p:spPr>
            <a:xfrm>
              <a:off x="2487331" y="2262249"/>
              <a:ext cx="92925" cy="117335"/>
            </a:xfrm>
            <a:custGeom>
              <a:avLst/>
              <a:gdLst/>
              <a:ahLst/>
              <a:cxnLst/>
              <a:rect l="l" t="t" r="r" b="b"/>
              <a:pathLst>
                <a:path w="3449" h="4355" extrusionOk="0">
                  <a:moveTo>
                    <a:pt x="1724" y="1"/>
                  </a:moveTo>
                  <a:cubicBezTo>
                    <a:pt x="1562" y="1"/>
                    <a:pt x="1399" y="94"/>
                    <a:pt x="1337" y="280"/>
                  </a:cubicBezTo>
                  <a:lnTo>
                    <a:pt x="19" y="4225"/>
                  </a:lnTo>
                  <a:cubicBezTo>
                    <a:pt x="6" y="4268"/>
                    <a:pt x="0" y="4312"/>
                    <a:pt x="0" y="4355"/>
                  </a:cubicBezTo>
                  <a:lnTo>
                    <a:pt x="3448" y="4355"/>
                  </a:lnTo>
                  <a:cubicBezTo>
                    <a:pt x="3448" y="4312"/>
                    <a:pt x="3443" y="4268"/>
                    <a:pt x="3430" y="4225"/>
                  </a:cubicBezTo>
                  <a:lnTo>
                    <a:pt x="2112" y="280"/>
                  </a:lnTo>
                  <a:cubicBezTo>
                    <a:pt x="2050" y="94"/>
                    <a:pt x="1887" y="1"/>
                    <a:pt x="17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66" name="Google Shape;466;p46"/>
            <p:cNvSpPr/>
            <p:nvPr/>
          </p:nvSpPr>
          <p:spPr>
            <a:xfrm>
              <a:off x="2533753" y="2262222"/>
              <a:ext cx="46503" cy="117362"/>
            </a:xfrm>
            <a:custGeom>
              <a:avLst/>
              <a:gdLst/>
              <a:ahLst/>
              <a:cxnLst/>
              <a:rect l="l" t="t" r="r" b="b"/>
              <a:pathLst>
                <a:path w="1726" h="4356" extrusionOk="0">
                  <a:moveTo>
                    <a:pt x="0" y="0"/>
                  </a:moveTo>
                  <a:lnTo>
                    <a:pt x="0" y="4356"/>
                  </a:lnTo>
                  <a:lnTo>
                    <a:pt x="1725" y="4356"/>
                  </a:lnTo>
                  <a:cubicBezTo>
                    <a:pt x="1725" y="4313"/>
                    <a:pt x="1720" y="4269"/>
                    <a:pt x="1707" y="4226"/>
                  </a:cubicBezTo>
                  <a:lnTo>
                    <a:pt x="389" y="281"/>
                  </a:lnTo>
                  <a:cubicBezTo>
                    <a:pt x="335" y="114"/>
                    <a:pt x="178" y="0"/>
                    <a:pt x="0" y="0"/>
                  </a:cubicBezTo>
                  <a:close/>
                </a:path>
              </a:pathLst>
            </a:custGeom>
            <a:solidFill>
              <a:srgbClr val="373579">
                <a:alpha val="14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pic>
        <p:nvPicPr>
          <p:cNvPr id="1138" name="Google Shape;1138;p69"/>
          <p:cNvPicPr preferRelativeResize="0"/>
          <p:nvPr/>
        </p:nvPicPr>
        <p:blipFill>
          <a:blip r:embed="rId3">
            <a:alphaModFix/>
          </a:blip>
          <a:stretch>
            <a:fillRect/>
          </a:stretch>
        </p:blipFill>
        <p:spPr>
          <a:xfrm>
            <a:off x="4485736" y="4278663"/>
            <a:ext cx="1055979" cy="1062600"/>
          </a:xfrm>
          <a:prstGeom prst="rect">
            <a:avLst/>
          </a:prstGeom>
          <a:noFill/>
          <a:ln>
            <a:noFill/>
          </a:ln>
        </p:spPr>
      </p:pic>
      <p:pic>
        <p:nvPicPr>
          <p:cNvPr id="1139" name="Google Shape;1139;p69"/>
          <p:cNvPicPr preferRelativeResize="0"/>
          <p:nvPr/>
        </p:nvPicPr>
        <p:blipFill>
          <a:blip r:embed="rId4">
            <a:alphaModFix/>
          </a:blip>
          <a:stretch>
            <a:fillRect/>
          </a:stretch>
        </p:blipFill>
        <p:spPr>
          <a:xfrm flipH="1">
            <a:off x="5299100" y="3434798"/>
            <a:ext cx="3700800" cy="1595000"/>
          </a:xfrm>
          <a:prstGeom prst="rect">
            <a:avLst/>
          </a:prstGeom>
          <a:noFill/>
          <a:ln>
            <a:noFill/>
          </a:ln>
        </p:spPr>
      </p:pic>
      <p:pic>
        <p:nvPicPr>
          <p:cNvPr id="8" name="Picture 7"/>
          <p:cNvPicPr>
            <a:picLocks noChangeAspect="1"/>
          </p:cNvPicPr>
          <p:nvPr/>
        </p:nvPicPr>
        <p:blipFill>
          <a:blip r:embed="rId5"/>
          <a:stretch>
            <a:fillRect/>
          </a:stretch>
        </p:blipFill>
        <p:spPr>
          <a:xfrm>
            <a:off x="139217" y="827826"/>
            <a:ext cx="8860683" cy="4315674"/>
          </a:xfrm>
          <a:prstGeom prst="rect">
            <a:avLst/>
          </a:prstGeom>
        </p:spPr>
      </p:pic>
      <p:sp>
        <p:nvSpPr>
          <p:cNvPr id="9" name="Rounded Rectangle 8"/>
          <p:cNvSpPr/>
          <p:nvPr/>
        </p:nvSpPr>
        <p:spPr>
          <a:xfrm>
            <a:off x="1598603" y="122260"/>
            <a:ext cx="5774266" cy="567267"/>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t>Tóm tắt bài học</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9550" y="-466725"/>
            <a:ext cx="9563100" cy="6076950"/>
          </a:xfrm>
          <a:prstGeom prst="rect">
            <a:avLst/>
          </a:prstGeom>
        </p:spPr>
      </p:pic>
    </p:spTree>
    <p:extLst>
      <p:ext uri="{BB962C8B-B14F-4D97-AF65-F5344CB8AC3E}">
        <p14:creationId xmlns:p14="http://schemas.microsoft.com/office/powerpoint/2010/main" val="1759121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8"/>
          <p:cNvSpPr txBox="1">
            <a:spLocks noGrp="1"/>
          </p:cNvSpPr>
          <p:nvPr>
            <p:ph type="ctrTitle"/>
          </p:nvPr>
        </p:nvSpPr>
        <p:spPr>
          <a:xfrm>
            <a:off x="532802" y="409141"/>
            <a:ext cx="7342380" cy="218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b="1">
                <a:solidFill>
                  <a:schemeClr val="bg2">
                    <a:lumMod val="50000"/>
                  </a:schemeClr>
                </a:solidFill>
              </a:rPr>
              <a:t>BÀI 44. </a:t>
            </a:r>
            <a:br>
              <a:rPr lang="en" sz="8000" b="1">
                <a:solidFill>
                  <a:schemeClr val="bg2">
                    <a:lumMod val="50000"/>
                  </a:schemeClr>
                </a:solidFill>
              </a:rPr>
            </a:br>
            <a:r>
              <a:rPr lang="en" sz="8000" b="1">
                <a:solidFill>
                  <a:schemeClr val="bg2">
                    <a:lumMod val="50000"/>
                  </a:schemeClr>
                </a:solidFill>
              </a:rPr>
              <a:t>HỆ SINH THÁI</a:t>
            </a:r>
            <a:endParaRPr sz="8000" b="1">
              <a:solidFill>
                <a:schemeClr val="bg2">
                  <a:lumMod val="50000"/>
                </a:schemeClr>
              </a:solidFill>
            </a:endParaRPr>
          </a:p>
        </p:txBody>
      </p:sp>
      <p:sp>
        <p:nvSpPr>
          <p:cNvPr id="305" name="Google Shape;305;p38"/>
          <p:cNvSpPr txBox="1">
            <a:spLocks noGrp="1"/>
          </p:cNvSpPr>
          <p:nvPr>
            <p:ph type="subTitle" idx="1"/>
          </p:nvPr>
        </p:nvSpPr>
        <p:spPr>
          <a:xfrm>
            <a:off x="2392500" y="3711475"/>
            <a:ext cx="43590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306" name="Google Shape;306;p38"/>
          <p:cNvPicPr preferRelativeResize="0"/>
          <p:nvPr/>
        </p:nvPicPr>
        <p:blipFill>
          <a:blip r:embed="rId3">
            <a:alphaModFix/>
          </a:blip>
          <a:stretch>
            <a:fillRect/>
          </a:stretch>
        </p:blipFill>
        <p:spPr>
          <a:xfrm>
            <a:off x="7357626" y="640545"/>
            <a:ext cx="2386524" cy="302900"/>
          </a:xfrm>
          <a:prstGeom prst="rect">
            <a:avLst/>
          </a:prstGeom>
          <a:noFill/>
          <a:ln>
            <a:noFill/>
          </a:ln>
        </p:spPr>
      </p:pic>
      <p:pic>
        <p:nvPicPr>
          <p:cNvPr id="307" name="Google Shape;307;p38"/>
          <p:cNvPicPr preferRelativeResize="0"/>
          <p:nvPr/>
        </p:nvPicPr>
        <p:blipFill>
          <a:blip r:embed="rId4">
            <a:alphaModFix/>
          </a:blip>
          <a:stretch>
            <a:fillRect/>
          </a:stretch>
        </p:blipFill>
        <p:spPr>
          <a:xfrm>
            <a:off x="-483869" y="535000"/>
            <a:ext cx="2497925" cy="352325"/>
          </a:xfrm>
          <a:prstGeom prst="rect">
            <a:avLst/>
          </a:prstGeom>
          <a:noFill/>
          <a:ln>
            <a:noFill/>
          </a:ln>
        </p:spPr>
      </p:pic>
      <p:pic>
        <p:nvPicPr>
          <p:cNvPr id="308" name="Google Shape;308;p38"/>
          <p:cNvPicPr preferRelativeResize="0"/>
          <p:nvPr/>
        </p:nvPicPr>
        <p:blipFill>
          <a:blip r:embed="rId4">
            <a:alphaModFix/>
          </a:blip>
          <a:stretch>
            <a:fillRect/>
          </a:stretch>
        </p:blipFill>
        <p:spPr>
          <a:xfrm flipH="1">
            <a:off x="7755497" y="1985300"/>
            <a:ext cx="1788055" cy="252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670403975"/>
              </p:ext>
            </p:extLst>
          </p:nvPr>
        </p:nvGraphicFramePr>
        <p:xfrm>
          <a:off x="804531" y="954273"/>
          <a:ext cx="7421525" cy="4189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rot="5400000">
            <a:off x="4167964" y="-1814625"/>
            <a:ext cx="694660" cy="4564912"/>
          </a:xfrm>
          <a:prstGeom prst="roundRect">
            <a:avLst/>
          </a:prstGeom>
        </p:spPr>
        <p:style>
          <a:lnRef idx="3">
            <a:schemeClr val="lt1"/>
          </a:lnRef>
          <a:fillRef idx="1">
            <a:schemeClr val="accent6"/>
          </a:fillRef>
          <a:effectRef idx="1">
            <a:schemeClr val="accent6"/>
          </a:effectRef>
          <a:fontRef idx="minor">
            <a:schemeClr val="lt1"/>
          </a:fontRef>
        </p:style>
        <p:txBody>
          <a:bodyPr vert="vert270" rtlCol="0" anchor="ctr"/>
          <a:lstStyle/>
          <a:p>
            <a:pPr algn="ctr"/>
            <a:r>
              <a:rPr lang="en-US" sz="2800">
                <a:solidFill>
                  <a:schemeClr val="bg2">
                    <a:lumMod val="50000"/>
                  </a:schemeClr>
                </a:solidFill>
              </a:rPr>
              <a:t>Nội dung bài học bao gồm:</a:t>
            </a:r>
          </a:p>
        </p:txBody>
      </p:sp>
    </p:spTree>
    <p:extLst>
      <p:ext uri="{BB962C8B-B14F-4D97-AF65-F5344CB8AC3E}">
        <p14:creationId xmlns:p14="http://schemas.microsoft.com/office/powerpoint/2010/main" val="3935685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2"/>
          <p:cNvSpPr/>
          <p:nvPr/>
        </p:nvSpPr>
        <p:spPr>
          <a:xfrm>
            <a:off x="985312" y="1061958"/>
            <a:ext cx="1055940" cy="979199"/>
          </a:xfrm>
          <a:custGeom>
            <a:avLst/>
            <a:gdLst/>
            <a:ahLst/>
            <a:cxnLst/>
            <a:rect l="l" t="t" r="r" b="b"/>
            <a:pathLst>
              <a:path w="123574" h="58661" extrusionOk="0">
                <a:moveTo>
                  <a:pt x="0" y="0"/>
                </a:moveTo>
                <a:lnTo>
                  <a:pt x="1431" y="58661"/>
                </a:lnTo>
                <a:lnTo>
                  <a:pt x="120584" y="58305"/>
                </a:lnTo>
                <a:lnTo>
                  <a:pt x="123574" y="345"/>
                </a:lnTo>
                <a:close/>
              </a:path>
            </a:pathLst>
          </a:custGeom>
          <a:solidFill>
            <a:schemeClr val="accent1"/>
          </a:solidFill>
          <a:ln>
            <a:noFill/>
          </a:ln>
        </p:spPr>
      </p:sp>
      <p:pic>
        <p:nvPicPr>
          <p:cNvPr id="359" name="Google Shape;359;p42"/>
          <p:cNvPicPr preferRelativeResize="0"/>
          <p:nvPr/>
        </p:nvPicPr>
        <p:blipFill>
          <a:blip r:embed="rId3">
            <a:alphaModFix/>
          </a:blip>
          <a:stretch>
            <a:fillRect/>
          </a:stretch>
        </p:blipFill>
        <p:spPr>
          <a:xfrm>
            <a:off x="2761900" y="2838203"/>
            <a:ext cx="636052" cy="709450"/>
          </a:xfrm>
          <a:prstGeom prst="rect">
            <a:avLst/>
          </a:prstGeom>
          <a:noFill/>
          <a:ln>
            <a:noFill/>
          </a:ln>
        </p:spPr>
      </p:pic>
      <p:pic>
        <p:nvPicPr>
          <p:cNvPr id="360" name="Google Shape;360;p42"/>
          <p:cNvPicPr preferRelativeResize="0"/>
          <p:nvPr/>
        </p:nvPicPr>
        <p:blipFill rotWithShape="1">
          <a:blip r:embed="rId4">
            <a:alphaModFix/>
          </a:blip>
          <a:srcRect l="49" r="59"/>
          <a:stretch/>
        </p:blipFill>
        <p:spPr>
          <a:xfrm>
            <a:off x="5975202" y="651921"/>
            <a:ext cx="4130098" cy="4169129"/>
          </a:xfrm>
          <a:prstGeom prst="rect">
            <a:avLst/>
          </a:prstGeom>
          <a:noFill/>
          <a:ln>
            <a:noFill/>
          </a:ln>
        </p:spPr>
      </p:pic>
      <p:pic>
        <p:nvPicPr>
          <p:cNvPr id="361" name="Google Shape;361;p42"/>
          <p:cNvPicPr preferRelativeResize="0"/>
          <p:nvPr/>
        </p:nvPicPr>
        <p:blipFill rotWithShape="1">
          <a:blip r:embed="rId5">
            <a:alphaModFix/>
          </a:blip>
          <a:srcRect l="1840" r="4262" b="15433"/>
          <a:stretch/>
        </p:blipFill>
        <p:spPr>
          <a:xfrm>
            <a:off x="0" y="2903817"/>
            <a:ext cx="9144003" cy="2239683"/>
          </a:xfrm>
          <a:prstGeom prst="rect">
            <a:avLst/>
          </a:prstGeom>
          <a:noFill/>
          <a:ln>
            <a:noFill/>
          </a:ln>
        </p:spPr>
      </p:pic>
      <p:sp>
        <p:nvSpPr>
          <p:cNvPr id="362" name="Google Shape;362;p42"/>
          <p:cNvSpPr txBox="1">
            <a:spLocks noGrp="1"/>
          </p:cNvSpPr>
          <p:nvPr>
            <p:ph type="title" idx="2"/>
          </p:nvPr>
        </p:nvSpPr>
        <p:spPr>
          <a:xfrm>
            <a:off x="715088" y="1130650"/>
            <a:ext cx="1596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a:t>
            </a:r>
            <a:endParaRPr/>
          </a:p>
        </p:txBody>
      </p:sp>
      <p:sp>
        <p:nvSpPr>
          <p:cNvPr id="364" name="Google Shape;364;p42"/>
          <p:cNvSpPr txBox="1">
            <a:spLocks noGrp="1"/>
          </p:cNvSpPr>
          <p:nvPr>
            <p:ph type="title"/>
          </p:nvPr>
        </p:nvSpPr>
        <p:spPr>
          <a:xfrm>
            <a:off x="2479363" y="1130650"/>
            <a:ext cx="4970516"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bg2">
                    <a:lumMod val="50000"/>
                  </a:schemeClr>
                </a:solidFill>
              </a:rPr>
              <a:t>HỆ SINH THÁI</a:t>
            </a:r>
            <a:endParaRPr>
              <a:solidFill>
                <a:schemeClr val="bg2">
                  <a:lumMod val="50000"/>
                </a:schemeClr>
              </a:solidFill>
            </a:endParaRPr>
          </a:p>
        </p:txBody>
      </p:sp>
      <p:pic>
        <p:nvPicPr>
          <p:cNvPr id="365" name="Google Shape;365;p42"/>
          <p:cNvPicPr preferRelativeResize="0"/>
          <p:nvPr/>
        </p:nvPicPr>
        <p:blipFill>
          <a:blip r:embed="rId6">
            <a:alphaModFix/>
          </a:blip>
          <a:stretch>
            <a:fillRect/>
          </a:stretch>
        </p:blipFill>
        <p:spPr>
          <a:xfrm>
            <a:off x="5078775" y="2703825"/>
            <a:ext cx="3043875" cy="1753299"/>
          </a:xfrm>
          <a:prstGeom prst="rect">
            <a:avLst/>
          </a:prstGeom>
          <a:noFill/>
          <a:ln>
            <a:noFill/>
          </a:ln>
        </p:spPr>
      </p:pic>
      <p:pic>
        <p:nvPicPr>
          <p:cNvPr id="366" name="Google Shape;366;p42"/>
          <p:cNvPicPr preferRelativeResize="0"/>
          <p:nvPr/>
        </p:nvPicPr>
        <p:blipFill>
          <a:blip r:embed="rId7">
            <a:alphaModFix/>
          </a:blip>
          <a:stretch>
            <a:fillRect/>
          </a:stretch>
        </p:blipFill>
        <p:spPr>
          <a:xfrm>
            <a:off x="5736126" y="534995"/>
            <a:ext cx="2386524" cy="302900"/>
          </a:xfrm>
          <a:prstGeom prst="rect">
            <a:avLst/>
          </a:prstGeom>
          <a:noFill/>
          <a:ln>
            <a:noFill/>
          </a:ln>
        </p:spPr>
      </p:pic>
      <p:pic>
        <p:nvPicPr>
          <p:cNvPr id="367" name="Google Shape;367;p42"/>
          <p:cNvPicPr preferRelativeResize="0"/>
          <p:nvPr/>
        </p:nvPicPr>
        <p:blipFill>
          <a:blip r:embed="rId8">
            <a:alphaModFix/>
          </a:blip>
          <a:stretch>
            <a:fillRect/>
          </a:stretch>
        </p:blipFill>
        <p:spPr>
          <a:xfrm>
            <a:off x="-533857" y="2449525"/>
            <a:ext cx="2497925" cy="352325"/>
          </a:xfrm>
          <a:prstGeom prst="rect">
            <a:avLst/>
          </a:prstGeom>
          <a:noFill/>
          <a:ln>
            <a:noFill/>
          </a:ln>
        </p:spPr>
      </p:pic>
      <p:pic>
        <p:nvPicPr>
          <p:cNvPr id="368" name="Google Shape;368;p42"/>
          <p:cNvPicPr preferRelativeResize="0"/>
          <p:nvPr/>
        </p:nvPicPr>
        <p:blipFill>
          <a:blip r:embed="rId9">
            <a:alphaModFix/>
          </a:blip>
          <a:stretch>
            <a:fillRect/>
          </a:stretch>
        </p:blipFill>
        <p:spPr>
          <a:xfrm>
            <a:off x="1134750" y="2762250"/>
            <a:ext cx="1176650" cy="1457325"/>
          </a:xfrm>
          <a:prstGeom prst="rect">
            <a:avLst/>
          </a:prstGeom>
          <a:noFill/>
          <a:ln>
            <a:noFill/>
          </a:ln>
        </p:spPr>
      </p:pic>
      <p:pic>
        <p:nvPicPr>
          <p:cNvPr id="369" name="Google Shape;369;p42"/>
          <p:cNvPicPr preferRelativeResize="0"/>
          <p:nvPr/>
        </p:nvPicPr>
        <p:blipFill>
          <a:blip r:embed="rId10">
            <a:alphaModFix/>
          </a:blip>
          <a:stretch>
            <a:fillRect/>
          </a:stretch>
        </p:blipFill>
        <p:spPr>
          <a:xfrm>
            <a:off x="3848461" y="2959613"/>
            <a:ext cx="1055979" cy="1062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2"/>
          <p:cNvSpPr/>
          <p:nvPr/>
        </p:nvSpPr>
        <p:spPr>
          <a:xfrm>
            <a:off x="985312" y="1061958"/>
            <a:ext cx="1055940" cy="979199"/>
          </a:xfrm>
          <a:custGeom>
            <a:avLst/>
            <a:gdLst/>
            <a:ahLst/>
            <a:cxnLst/>
            <a:rect l="l" t="t" r="r" b="b"/>
            <a:pathLst>
              <a:path w="123574" h="58661" extrusionOk="0">
                <a:moveTo>
                  <a:pt x="0" y="0"/>
                </a:moveTo>
                <a:lnTo>
                  <a:pt x="1431" y="58661"/>
                </a:lnTo>
                <a:lnTo>
                  <a:pt x="120584" y="58305"/>
                </a:lnTo>
                <a:lnTo>
                  <a:pt x="123574" y="345"/>
                </a:lnTo>
                <a:close/>
              </a:path>
            </a:pathLst>
          </a:custGeom>
          <a:solidFill>
            <a:schemeClr val="accent1"/>
          </a:solidFill>
          <a:ln>
            <a:noFill/>
          </a:ln>
        </p:spPr>
      </p:sp>
      <p:pic>
        <p:nvPicPr>
          <p:cNvPr id="359" name="Google Shape;359;p42"/>
          <p:cNvPicPr preferRelativeResize="0"/>
          <p:nvPr/>
        </p:nvPicPr>
        <p:blipFill>
          <a:blip r:embed="rId3">
            <a:alphaModFix/>
          </a:blip>
          <a:stretch>
            <a:fillRect/>
          </a:stretch>
        </p:blipFill>
        <p:spPr>
          <a:xfrm>
            <a:off x="2761900" y="2838203"/>
            <a:ext cx="636052" cy="709450"/>
          </a:xfrm>
          <a:prstGeom prst="rect">
            <a:avLst/>
          </a:prstGeom>
          <a:noFill/>
          <a:ln>
            <a:noFill/>
          </a:ln>
        </p:spPr>
      </p:pic>
      <p:pic>
        <p:nvPicPr>
          <p:cNvPr id="360" name="Google Shape;360;p42"/>
          <p:cNvPicPr preferRelativeResize="0"/>
          <p:nvPr/>
        </p:nvPicPr>
        <p:blipFill rotWithShape="1">
          <a:blip r:embed="rId4">
            <a:alphaModFix/>
          </a:blip>
          <a:srcRect l="49" r="59"/>
          <a:stretch/>
        </p:blipFill>
        <p:spPr>
          <a:xfrm>
            <a:off x="5975202" y="651921"/>
            <a:ext cx="4130098" cy="4169129"/>
          </a:xfrm>
          <a:prstGeom prst="rect">
            <a:avLst/>
          </a:prstGeom>
          <a:noFill/>
          <a:ln>
            <a:noFill/>
          </a:ln>
        </p:spPr>
      </p:pic>
      <p:pic>
        <p:nvPicPr>
          <p:cNvPr id="361" name="Google Shape;361;p42"/>
          <p:cNvPicPr preferRelativeResize="0"/>
          <p:nvPr/>
        </p:nvPicPr>
        <p:blipFill rotWithShape="1">
          <a:blip r:embed="rId5">
            <a:alphaModFix/>
          </a:blip>
          <a:srcRect l="1840" r="4262" b="15433"/>
          <a:stretch/>
        </p:blipFill>
        <p:spPr>
          <a:xfrm>
            <a:off x="0" y="2903817"/>
            <a:ext cx="9144003" cy="2239683"/>
          </a:xfrm>
          <a:prstGeom prst="rect">
            <a:avLst/>
          </a:prstGeom>
          <a:noFill/>
          <a:ln>
            <a:noFill/>
          </a:ln>
        </p:spPr>
      </p:pic>
      <p:sp>
        <p:nvSpPr>
          <p:cNvPr id="362" name="Google Shape;362;p42"/>
          <p:cNvSpPr txBox="1">
            <a:spLocks noGrp="1"/>
          </p:cNvSpPr>
          <p:nvPr>
            <p:ph type="title" idx="2"/>
          </p:nvPr>
        </p:nvSpPr>
        <p:spPr>
          <a:xfrm>
            <a:off x="715088" y="1130650"/>
            <a:ext cx="1596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364" name="Google Shape;364;p42"/>
          <p:cNvSpPr txBox="1">
            <a:spLocks noGrp="1"/>
          </p:cNvSpPr>
          <p:nvPr>
            <p:ph type="title"/>
          </p:nvPr>
        </p:nvSpPr>
        <p:spPr>
          <a:xfrm>
            <a:off x="2479362" y="1130650"/>
            <a:ext cx="6334437"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bg2">
                    <a:lumMod val="50000"/>
                  </a:schemeClr>
                </a:solidFill>
              </a:rPr>
              <a:t>Khái niệm hệ sinh thái</a:t>
            </a:r>
            <a:endParaRPr>
              <a:solidFill>
                <a:schemeClr val="bg2">
                  <a:lumMod val="50000"/>
                </a:schemeClr>
              </a:solidFill>
            </a:endParaRPr>
          </a:p>
        </p:txBody>
      </p:sp>
      <p:pic>
        <p:nvPicPr>
          <p:cNvPr id="365" name="Google Shape;365;p42"/>
          <p:cNvPicPr preferRelativeResize="0"/>
          <p:nvPr/>
        </p:nvPicPr>
        <p:blipFill>
          <a:blip r:embed="rId6">
            <a:alphaModFix/>
          </a:blip>
          <a:stretch>
            <a:fillRect/>
          </a:stretch>
        </p:blipFill>
        <p:spPr>
          <a:xfrm>
            <a:off x="5078775" y="2703825"/>
            <a:ext cx="3043875" cy="1753299"/>
          </a:xfrm>
          <a:prstGeom prst="rect">
            <a:avLst/>
          </a:prstGeom>
          <a:noFill/>
          <a:ln>
            <a:noFill/>
          </a:ln>
        </p:spPr>
      </p:pic>
      <p:pic>
        <p:nvPicPr>
          <p:cNvPr id="366" name="Google Shape;366;p42"/>
          <p:cNvPicPr preferRelativeResize="0"/>
          <p:nvPr/>
        </p:nvPicPr>
        <p:blipFill>
          <a:blip r:embed="rId7">
            <a:alphaModFix/>
          </a:blip>
          <a:stretch>
            <a:fillRect/>
          </a:stretch>
        </p:blipFill>
        <p:spPr>
          <a:xfrm>
            <a:off x="5736126" y="534995"/>
            <a:ext cx="2386524" cy="302900"/>
          </a:xfrm>
          <a:prstGeom prst="rect">
            <a:avLst/>
          </a:prstGeom>
          <a:noFill/>
          <a:ln>
            <a:noFill/>
          </a:ln>
        </p:spPr>
      </p:pic>
      <p:pic>
        <p:nvPicPr>
          <p:cNvPr id="367" name="Google Shape;367;p42"/>
          <p:cNvPicPr preferRelativeResize="0"/>
          <p:nvPr/>
        </p:nvPicPr>
        <p:blipFill>
          <a:blip r:embed="rId8">
            <a:alphaModFix/>
          </a:blip>
          <a:stretch>
            <a:fillRect/>
          </a:stretch>
        </p:blipFill>
        <p:spPr>
          <a:xfrm>
            <a:off x="-533857" y="2449525"/>
            <a:ext cx="2497925" cy="352325"/>
          </a:xfrm>
          <a:prstGeom prst="rect">
            <a:avLst/>
          </a:prstGeom>
          <a:noFill/>
          <a:ln>
            <a:noFill/>
          </a:ln>
        </p:spPr>
      </p:pic>
      <p:pic>
        <p:nvPicPr>
          <p:cNvPr id="368" name="Google Shape;368;p42"/>
          <p:cNvPicPr preferRelativeResize="0"/>
          <p:nvPr/>
        </p:nvPicPr>
        <p:blipFill>
          <a:blip r:embed="rId9">
            <a:alphaModFix/>
          </a:blip>
          <a:stretch>
            <a:fillRect/>
          </a:stretch>
        </p:blipFill>
        <p:spPr>
          <a:xfrm>
            <a:off x="1134750" y="2762250"/>
            <a:ext cx="1176650" cy="1457325"/>
          </a:xfrm>
          <a:prstGeom prst="rect">
            <a:avLst/>
          </a:prstGeom>
          <a:noFill/>
          <a:ln>
            <a:noFill/>
          </a:ln>
        </p:spPr>
      </p:pic>
      <p:pic>
        <p:nvPicPr>
          <p:cNvPr id="369" name="Google Shape;369;p42"/>
          <p:cNvPicPr preferRelativeResize="0"/>
          <p:nvPr/>
        </p:nvPicPr>
        <p:blipFill>
          <a:blip r:embed="rId10">
            <a:alphaModFix/>
          </a:blip>
          <a:stretch>
            <a:fillRect/>
          </a:stretch>
        </p:blipFill>
        <p:spPr>
          <a:xfrm>
            <a:off x="3848461" y="2959613"/>
            <a:ext cx="1055979" cy="1062600"/>
          </a:xfrm>
          <a:prstGeom prst="rect">
            <a:avLst/>
          </a:prstGeom>
          <a:noFill/>
          <a:ln>
            <a:noFill/>
          </a:ln>
        </p:spPr>
      </p:pic>
    </p:spTree>
    <p:extLst>
      <p:ext uri="{BB962C8B-B14F-4D97-AF65-F5344CB8AC3E}">
        <p14:creationId xmlns:p14="http://schemas.microsoft.com/office/powerpoint/2010/main" val="132320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485" y="712436"/>
            <a:ext cx="7747590" cy="841800"/>
          </a:xfrm>
        </p:spPr>
        <p:txBody>
          <a:bodyPr/>
          <a:lstStyle/>
          <a:p>
            <a:r>
              <a:rPr lang="en-US">
                <a:solidFill>
                  <a:schemeClr val="bg2">
                    <a:lumMod val="50000"/>
                  </a:schemeClr>
                </a:solidFill>
              </a:rPr>
              <a:t>Các em theo dõi video sau</a:t>
            </a:r>
          </a:p>
        </p:txBody>
      </p:sp>
      <p:sp>
        <p:nvSpPr>
          <p:cNvPr id="5" name="Rectangle 4"/>
          <p:cNvSpPr/>
          <p:nvPr/>
        </p:nvSpPr>
        <p:spPr>
          <a:xfrm>
            <a:off x="2511179" y="2417862"/>
            <a:ext cx="4121641" cy="307777"/>
          </a:xfrm>
          <a:prstGeom prst="rect">
            <a:avLst/>
          </a:prstGeom>
        </p:spPr>
        <p:txBody>
          <a:bodyPr wrap="none">
            <a:spAutoFit/>
          </a:bodyPr>
          <a:lstStyle/>
          <a:p>
            <a:r>
              <a:rPr lang="en-US"/>
              <a:t>https://www.youtube.com/watch?v=mcvbKFVLiZ0</a:t>
            </a:r>
          </a:p>
        </p:txBody>
      </p:sp>
    </p:spTree>
    <p:extLst>
      <p:ext uri="{BB962C8B-B14F-4D97-AF65-F5344CB8AC3E}">
        <p14:creationId xmlns:p14="http://schemas.microsoft.com/office/powerpoint/2010/main" val="2237035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6" name="Google Shape;406;p45"/>
          <p:cNvSpPr/>
          <p:nvPr/>
        </p:nvSpPr>
        <p:spPr>
          <a:xfrm>
            <a:off x="9387650" y="3007325"/>
            <a:ext cx="857400" cy="857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Cloud 1"/>
          <p:cNvSpPr/>
          <p:nvPr/>
        </p:nvSpPr>
        <p:spPr>
          <a:xfrm>
            <a:off x="1502735" y="637953"/>
            <a:ext cx="5989674" cy="2977117"/>
          </a:xfrm>
          <a:prstGeom prst="cloud">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t>Hệ sinh thái là gì? Cho ví dụ minh họa.</a:t>
            </a:r>
          </a:p>
        </p:txBody>
      </p:sp>
    </p:spTree>
    <p:extLst>
      <p:ext uri="{BB962C8B-B14F-4D97-AF65-F5344CB8AC3E}">
        <p14:creationId xmlns:p14="http://schemas.microsoft.com/office/powerpoint/2010/main" val="163781239"/>
      </p:ext>
    </p:extLst>
  </p:cSld>
  <p:clrMapOvr>
    <a:masterClrMapping/>
  </p:clrMapOvr>
</p:sld>
</file>

<file path=ppt/theme/theme1.xml><?xml version="1.0" encoding="utf-8"?>
<a:theme xmlns:a="http://schemas.openxmlformats.org/drawingml/2006/main" name="Jungle Fauna and Landscapes MK Campaign by Slidesgo">
  <a:themeElements>
    <a:clrScheme name="Simple Light">
      <a:dk1>
        <a:srgbClr val="373579"/>
      </a:dk1>
      <a:lt1>
        <a:srgbClr val="FFFFFF"/>
      </a:lt1>
      <a:dk2>
        <a:srgbClr val="D9D7FF"/>
      </a:dk2>
      <a:lt2>
        <a:srgbClr val="A0736A"/>
      </a:lt2>
      <a:accent1>
        <a:srgbClr val="7C77DA"/>
      </a:accent1>
      <a:accent2>
        <a:srgbClr val="ADA645"/>
      </a:accent2>
      <a:accent3>
        <a:srgbClr val="B4D157"/>
      </a:accent3>
      <a:accent4>
        <a:srgbClr val="E0BB35"/>
      </a:accent4>
      <a:accent5>
        <a:srgbClr val="FF405C"/>
      </a:accent5>
      <a:accent6>
        <a:srgbClr val="FFFFFF"/>
      </a:accent6>
      <a:hlink>
        <a:srgbClr val="37357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1225</Words>
  <Application>Microsoft Office PowerPoint</Application>
  <PresentationFormat>On-screen Show (16:9)</PresentationFormat>
  <Paragraphs>175</Paragraphs>
  <Slides>34</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Bebas Neue</vt:lpstr>
      <vt:lpstr>Calibri</vt:lpstr>
      <vt:lpstr>Calibri (Hea</vt:lpstr>
      <vt:lpstr>DM Sans</vt:lpstr>
      <vt:lpstr>Reggae One</vt:lpstr>
      <vt:lpstr>Roboto Condensed Light</vt:lpstr>
      <vt:lpstr>Times New Roman</vt:lpstr>
      <vt:lpstr>Wingdings</vt:lpstr>
      <vt:lpstr>Jungle Fauna and Landscapes MK Campaign by Slidesgo</vt:lpstr>
      <vt:lpstr>PowerPoint Presentation</vt:lpstr>
      <vt:lpstr>PowerPoint Presentation</vt:lpstr>
      <vt:lpstr>PowerPoint Presentation</vt:lpstr>
      <vt:lpstr>BÀI 44.  HỆ SINH THÁI</vt:lpstr>
      <vt:lpstr>PowerPoint Presentation</vt:lpstr>
      <vt:lpstr>I.</vt:lpstr>
      <vt:lpstr>01</vt:lpstr>
      <vt:lpstr>Các em theo dõi video sau</vt:lpstr>
      <vt:lpstr>PowerPoint Presentation</vt:lpstr>
      <vt:lpstr>PowerPoint Presentation</vt:lpstr>
      <vt:lpstr>02</vt:lpstr>
      <vt:lpstr>Quan sát hình 44.1 và đọc SGK, cho biết: Một HST hoàn chỉnh bao gồm những thành phần nào?</vt:lpstr>
      <vt:lpstr>PowerPoint Presentation</vt:lpstr>
      <vt:lpstr>03</vt:lpstr>
      <vt:lpstr>PowerPoint Presentation</vt:lpstr>
      <vt:lpstr>PowerPoint Presentation</vt:lpstr>
      <vt:lpstr>PowerPoint Presentation</vt:lpstr>
      <vt:lpstr>II.</vt:lpstr>
      <vt:lpstr>PowerPoint Presentation</vt:lpstr>
      <vt:lpstr>PowerPoint Presentation</vt:lpstr>
      <vt:lpstr>PowerPoint Presentation</vt:lpstr>
      <vt:lpstr> Trao đổi chất và chuyển hóa năng lượng trong HST</vt:lpstr>
      <vt:lpstr>https://www.youtube.com/watch?v=E10OLk_Hfrk</vt:lpstr>
      <vt:lpstr>III. </vt:lpstr>
      <vt:lpstr>PowerPoint Presentation</vt:lpstr>
      <vt:lpstr>PowerPoint Presentation</vt:lpstr>
      <vt:lpstr>IV. </vt:lpstr>
      <vt:lpstr>PowerPoint Presentation</vt:lpstr>
      <vt:lpstr>PowerPoint Presentation</vt:lpstr>
      <vt:lpstr>LUYỆN TẬP</vt:lpstr>
      <vt:lpstr>TRÒ CHƠI: AI NHANH TAY HƠN</vt:lpstr>
      <vt:lpstr>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sfsf</cp:lastModifiedBy>
  <cp:revision>1</cp:revision>
  <dcterms:modified xsi:type="dcterms:W3CDTF">2024-05-15T23:20:07Z</dcterms:modified>
</cp:coreProperties>
</file>