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28"/>
  </p:notesMasterIdLst>
  <p:sldIdLst>
    <p:sldId id="351" r:id="rId2"/>
    <p:sldId id="352" r:id="rId3"/>
    <p:sldId id="368" r:id="rId4"/>
    <p:sldId id="358" r:id="rId5"/>
    <p:sldId id="360" r:id="rId6"/>
    <p:sldId id="369" r:id="rId7"/>
    <p:sldId id="370" r:id="rId8"/>
    <p:sldId id="372" r:id="rId9"/>
    <p:sldId id="375" r:id="rId10"/>
    <p:sldId id="373" r:id="rId11"/>
    <p:sldId id="376" r:id="rId12"/>
    <p:sldId id="378" r:id="rId13"/>
    <p:sldId id="377" r:id="rId14"/>
    <p:sldId id="379" r:id="rId15"/>
    <p:sldId id="380" r:id="rId16"/>
    <p:sldId id="381" r:id="rId17"/>
    <p:sldId id="399" r:id="rId18"/>
    <p:sldId id="391" r:id="rId19"/>
    <p:sldId id="392" r:id="rId20"/>
    <p:sldId id="393" r:id="rId21"/>
    <p:sldId id="394" r:id="rId22"/>
    <p:sldId id="395" r:id="rId23"/>
    <p:sldId id="396" r:id="rId24"/>
    <p:sldId id="397" r:id="rId25"/>
    <p:sldId id="367" r:id="rId26"/>
    <p:sldId id="400" r:id="rId27"/>
  </p:sldIdLst>
  <p:sldSz cx="9144000" cy="5143500" type="screen16x9"/>
  <p:notesSz cx="6858000" cy="9144000"/>
  <p:embeddedFontLst>
    <p:embeddedFont>
      <p:font typeface=".VnTime" panose="020B7200000000000000"/>
      <p:regular r:id="rId29"/>
      <p:bold r:id="rId30"/>
      <p:italic r:id="rId31"/>
      <p:boldItalic r:id="rId32"/>
    </p:embeddedFont>
    <p:embeddedFont>
      <p:font typeface="Exo" panose="020B0604020202020204" charset="0"/>
      <p:regular r:id="rId33"/>
      <p:bold r:id="rId34"/>
      <p:italic r:id="rId35"/>
      <p:boldItalic r:id="rId36"/>
    </p:embeddedFont>
    <p:embeddedFont>
      <p:font typeface="Exo Thin" panose="020B0604020202020204" charset="0"/>
      <p:bold r:id="rId37"/>
      <p:boldItalic r:id="rId38"/>
    </p:embeddedFont>
    <p:embeddedFont>
      <p:font typeface="Poppins" panose="00000500000000000000" pitchFamily="2" charset="0"/>
      <p:regular r:id="rId39"/>
      <p:bold r:id="rId40"/>
      <p:italic r:id="rId41"/>
      <p:boldItalic r:id="rId42"/>
    </p:embeddedFont>
    <p:embeddedFont>
      <p:font typeface="Roboto Condensed Light" panose="02000000000000000000" pitchFamily="2"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707FD"/>
    <a:srgbClr val="3608FC"/>
    <a:srgbClr val="0AB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0EC2C4-3236-40D5-8692-46C56E4D6137}">
  <a:tblStyle styleId="{170EC2C4-3236-40D5-8692-46C56E4D613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4660"/>
  </p:normalViewPr>
  <p:slideViewPr>
    <p:cSldViewPr>
      <p:cViewPr varScale="1">
        <p:scale>
          <a:sx n="116" d="100"/>
          <a:sy n="116" d="100"/>
        </p:scale>
        <p:origin x="123" y="6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F5BB6-1F84-4052-94CA-C28B0177DEC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C225BB5-E53F-494D-9033-9E7608F70B4A}">
      <dgm:prSet phldrT="[Text]" custT="1"/>
      <dgm:spPr/>
      <dgm:t>
        <a:bodyPr/>
        <a:lstStyle/>
        <a:p>
          <a:r>
            <a:rPr lang="en-US" sz="2800" b="1">
              <a:solidFill>
                <a:srgbClr val="4707FD"/>
              </a:solidFill>
              <a:latin typeface="Times New Roman" panose="02020603050405020304" pitchFamily="18" charset="0"/>
              <a:cs typeface="Times New Roman" panose="02020603050405020304" pitchFamily="18" charset="0"/>
            </a:rPr>
            <a:t>I. </a:t>
          </a:r>
          <a:r>
            <a:rPr lang="vi-VN" sz="2800" b="1">
              <a:solidFill>
                <a:srgbClr val="4707FD"/>
              </a:solidFill>
              <a:latin typeface="Times New Roman" panose="02020603050405020304" pitchFamily="18" charset="0"/>
              <a:cs typeface="Times New Roman" panose="02020603050405020304" pitchFamily="18" charset="0"/>
            </a:rPr>
            <a:t>Môi trường sống</a:t>
          </a:r>
          <a:endParaRPr lang="en-US" sz="2800" b="1">
            <a:solidFill>
              <a:srgbClr val="4707FD"/>
            </a:solidFill>
            <a:latin typeface="Times New Roman" panose="02020603050405020304" pitchFamily="18" charset="0"/>
            <a:cs typeface="Times New Roman" panose="02020603050405020304" pitchFamily="18" charset="0"/>
          </a:endParaRPr>
        </a:p>
      </dgm:t>
    </dgm:pt>
    <dgm:pt modelId="{D1B8E309-47E0-4356-8504-F72BE719D5F7}" type="parTrans" cxnId="{295B5FCB-7402-4843-8206-780136B179CF}">
      <dgm:prSet/>
      <dgm:spPr/>
      <dgm:t>
        <a:bodyPr/>
        <a:lstStyle/>
        <a:p>
          <a:endParaRPr lang="en-US"/>
        </a:p>
      </dgm:t>
    </dgm:pt>
    <dgm:pt modelId="{92CBF824-1E50-48E6-B828-C24BC6497F10}" type="sibTrans" cxnId="{295B5FCB-7402-4843-8206-780136B179CF}">
      <dgm:prSet/>
      <dgm:spPr/>
      <dgm:t>
        <a:bodyPr/>
        <a:lstStyle/>
        <a:p>
          <a:endParaRPr lang="en-US"/>
        </a:p>
      </dgm:t>
    </dgm:pt>
    <dgm:pt modelId="{F74946B0-18AA-414E-899B-D0B50D90CAB1}">
      <dgm:prSet phldrT="[Text]" custT="1"/>
      <dgm:spPr/>
      <dgm:t>
        <a:bodyPr/>
        <a:lstStyle/>
        <a:p>
          <a:r>
            <a:rPr lang="en-US" sz="2800" b="1">
              <a:solidFill>
                <a:srgbClr val="4707FD"/>
              </a:solidFill>
              <a:latin typeface="Times New Roman" panose="02020603050405020304" pitchFamily="18" charset="0"/>
              <a:cs typeface="Times New Roman" panose="02020603050405020304" pitchFamily="18" charset="0"/>
            </a:rPr>
            <a:t>II. </a:t>
          </a:r>
          <a:r>
            <a:rPr lang="vi-VN" sz="2800" b="1">
              <a:solidFill>
                <a:srgbClr val="4707FD"/>
              </a:solidFill>
              <a:latin typeface="Times New Roman" panose="02020603050405020304" pitchFamily="18" charset="0"/>
              <a:cs typeface="Times New Roman" panose="02020603050405020304" pitchFamily="18" charset="0"/>
            </a:rPr>
            <a:t>Nhân tố sinh thái</a:t>
          </a:r>
          <a:endParaRPr lang="en-US" sz="2800" b="1">
            <a:solidFill>
              <a:srgbClr val="4707FD"/>
            </a:solidFill>
            <a:latin typeface="Times New Roman" panose="02020603050405020304" pitchFamily="18" charset="0"/>
            <a:cs typeface="Times New Roman" panose="02020603050405020304" pitchFamily="18" charset="0"/>
          </a:endParaRPr>
        </a:p>
      </dgm:t>
    </dgm:pt>
    <dgm:pt modelId="{AD02F367-E811-4E34-B8BE-54F19D8EBF60}" type="parTrans" cxnId="{CD4DB6FE-CE82-45DF-9B42-972A2348DBDA}">
      <dgm:prSet/>
      <dgm:spPr/>
      <dgm:t>
        <a:bodyPr/>
        <a:lstStyle/>
        <a:p>
          <a:endParaRPr lang="en-US"/>
        </a:p>
      </dgm:t>
    </dgm:pt>
    <dgm:pt modelId="{E080EEFB-A920-442A-A2E8-B83F1418A808}" type="sibTrans" cxnId="{CD4DB6FE-CE82-45DF-9B42-972A2348DBDA}">
      <dgm:prSet/>
      <dgm:spPr/>
      <dgm:t>
        <a:bodyPr/>
        <a:lstStyle/>
        <a:p>
          <a:endParaRPr lang="en-US"/>
        </a:p>
      </dgm:t>
    </dgm:pt>
    <dgm:pt modelId="{24936690-878A-43C6-9245-B8F2432F906E}">
      <dgm:prSet phldrT="[Text]" custT="1"/>
      <dgm:spPr/>
      <dgm:t>
        <a:bodyPr/>
        <a:lstStyle/>
        <a:p>
          <a:r>
            <a:rPr lang="vi-VN" sz="2800" b="1">
              <a:solidFill>
                <a:srgbClr val="4707FD"/>
              </a:solidFill>
              <a:latin typeface="Times New Roman" panose="02020603050405020304" pitchFamily="18" charset="0"/>
              <a:cs typeface="Times New Roman" panose="02020603050405020304" pitchFamily="18" charset="0"/>
            </a:rPr>
            <a:t>III</a:t>
          </a:r>
          <a:r>
            <a:rPr lang="en-US" sz="2800" b="1">
              <a:solidFill>
                <a:srgbClr val="4707FD"/>
              </a:solidFill>
              <a:latin typeface="Times New Roman" panose="02020603050405020304" pitchFamily="18" charset="0"/>
              <a:cs typeface="Times New Roman" panose="02020603050405020304" pitchFamily="18" charset="0"/>
            </a:rPr>
            <a:t>. </a:t>
          </a:r>
          <a:r>
            <a:rPr lang="vi-VN" sz="2800" b="1">
              <a:solidFill>
                <a:srgbClr val="4707FD"/>
              </a:solidFill>
              <a:latin typeface="Times New Roman" panose="02020603050405020304" pitchFamily="18" charset="0"/>
              <a:cs typeface="Times New Roman" panose="02020603050405020304" pitchFamily="18" charset="0"/>
            </a:rPr>
            <a:t>Giới hạn sinh thái</a:t>
          </a:r>
          <a:endParaRPr lang="en-US" sz="2800" b="1">
            <a:solidFill>
              <a:srgbClr val="4707FD"/>
            </a:solidFill>
            <a:latin typeface="Times New Roman" panose="02020603050405020304" pitchFamily="18" charset="0"/>
            <a:cs typeface="Times New Roman" panose="02020603050405020304" pitchFamily="18" charset="0"/>
          </a:endParaRPr>
        </a:p>
      </dgm:t>
    </dgm:pt>
    <dgm:pt modelId="{166264C3-88BC-47C6-BE8A-FE108D691CC7}" type="parTrans" cxnId="{47B7CC93-6DE5-45F9-9721-C52ED504E5A3}">
      <dgm:prSet/>
      <dgm:spPr/>
      <dgm:t>
        <a:bodyPr/>
        <a:lstStyle/>
        <a:p>
          <a:endParaRPr lang="en-US"/>
        </a:p>
      </dgm:t>
    </dgm:pt>
    <dgm:pt modelId="{B0B7BC79-0DD1-4236-84C0-F1DD6B991A6A}" type="sibTrans" cxnId="{47B7CC93-6DE5-45F9-9721-C52ED504E5A3}">
      <dgm:prSet/>
      <dgm:spPr/>
      <dgm:t>
        <a:bodyPr/>
        <a:lstStyle/>
        <a:p>
          <a:endParaRPr lang="en-US"/>
        </a:p>
      </dgm:t>
    </dgm:pt>
    <dgm:pt modelId="{A7869309-F8B1-4437-BF96-638D3AB89E7A}" type="pres">
      <dgm:prSet presAssocID="{F12F5BB6-1F84-4052-94CA-C28B0177DEC8}" presName="linear" presStyleCnt="0">
        <dgm:presLayoutVars>
          <dgm:dir/>
          <dgm:animLvl val="lvl"/>
          <dgm:resizeHandles val="exact"/>
        </dgm:presLayoutVars>
      </dgm:prSet>
      <dgm:spPr/>
    </dgm:pt>
    <dgm:pt modelId="{9415069E-09F8-4A34-99E4-9A21CCBCEA29}" type="pres">
      <dgm:prSet presAssocID="{9C225BB5-E53F-494D-9033-9E7608F70B4A}" presName="parentLin" presStyleCnt="0"/>
      <dgm:spPr/>
    </dgm:pt>
    <dgm:pt modelId="{324BD82B-99D1-4D37-A22C-7B0767B926DE}" type="pres">
      <dgm:prSet presAssocID="{9C225BB5-E53F-494D-9033-9E7608F70B4A}" presName="parentLeftMargin" presStyleLbl="node1" presStyleIdx="0" presStyleCnt="3"/>
      <dgm:spPr/>
    </dgm:pt>
    <dgm:pt modelId="{BE98DFEC-2200-4F3D-A8CC-13219A125918}" type="pres">
      <dgm:prSet presAssocID="{9C225BB5-E53F-494D-9033-9E7608F70B4A}" presName="parentText" presStyleLbl="node1" presStyleIdx="0" presStyleCnt="3" custScaleX="157296" custScaleY="58381" custLinFactNeighborX="-42407" custLinFactNeighborY="-35473">
        <dgm:presLayoutVars>
          <dgm:chMax val="0"/>
          <dgm:bulletEnabled val="1"/>
        </dgm:presLayoutVars>
      </dgm:prSet>
      <dgm:spPr/>
    </dgm:pt>
    <dgm:pt modelId="{60A82F16-789C-4F1B-89E0-FC28C584399D}" type="pres">
      <dgm:prSet presAssocID="{9C225BB5-E53F-494D-9033-9E7608F70B4A}" presName="negativeSpace" presStyleCnt="0"/>
      <dgm:spPr/>
    </dgm:pt>
    <dgm:pt modelId="{CC621697-4B1B-4527-BB17-37B80C030E99}" type="pres">
      <dgm:prSet presAssocID="{9C225BB5-E53F-494D-9033-9E7608F70B4A}" presName="childText" presStyleLbl="conFgAcc1" presStyleIdx="0" presStyleCnt="3" custScaleY="70886" custLinFactY="-40046" custLinFactNeighborY="-100000">
        <dgm:presLayoutVars>
          <dgm:bulletEnabled val="1"/>
        </dgm:presLayoutVars>
      </dgm:prSet>
      <dgm:spPr/>
    </dgm:pt>
    <dgm:pt modelId="{9B46FCA5-B11C-4C81-AC95-CCF780D1434C}" type="pres">
      <dgm:prSet presAssocID="{92CBF824-1E50-48E6-B828-C24BC6497F10}" presName="spaceBetweenRectangles" presStyleCnt="0"/>
      <dgm:spPr/>
    </dgm:pt>
    <dgm:pt modelId="{7CE6ED54-B232-468D-A390-9BF7A39C4DC8}" type="pres">
      <dgm:prSet presAssocID="{F74946B0-18AA-414E-899B-D0B50D90CAB1}" presName="parentLin" presStyleCnt="0"/>
      <dgm:spPr/>
    </dgm:pt>
    <dgm:pt modelId="{ADAA3984-A497-483D-9770-8161EABE745E}" type="pres">
      <dgm:prSet presAssocID="{F74946B0-18AA-414E-899B-D0B50D90CAB1}" presName="parentLeftMargin" presStyleLbl="node1" presStyleIdx="0" presStyleCnt="3"/>
      <dgm:spPr/>
    </dgm:pt>
    <dgm:pt modelId="{64B9B0F0-371A-4073-82EB-3CCDD9089E9B}" type="pres">
      <dgm:prSet presAssocID="{F74946B0-18AA-414E-899B-D0B50D90CAB1}" presName="parentText" presStyleLbl="node1" presStyleIdx="1" presStyleCnt="3" custScaleX="142857" custScaleY="49034" custLinFactNeighborX="-73743" custLinFactNeighborY="-20867">
        <dgm:presLayoutVars>
          <dgm:chMax val="0"/>
          <dgm:bulletEnabled val="1"/>
        </dgm:presLayoutVars>
      </dgm:prSet>
      <dgm:spPr/>
    </dgm:pt>
    <dgm:pt modelId="{A5F4B486-20C2-48D6-8627-760CAF92D271}" type="pres">
      <dgm:prSet presAssocID="{F74946B0-18AA-414E-899B-D0B50D90CAB1}" presName="negativeSpace" presStyleCnt="0"/>
      <dgm:spPr/>
    </dgm:pt>
    <dgm:pt modelId="{164E863A-DECF-4E06-972E-9BA08C773B72}" type="pres">
      <dgm:prSet presAssocID="{F74946B0-18AA-414E-899B-D0B50D90CAB1}" presName="childText" presStyleLbl="conFgAcc1" presStyleIdx="1" presStyleCnt="3" custScaleY="56393" custLinFactY="-247" custLinFactNeighborY="-100000">
        <dgm:presLayoutVars>
          <dgm:bulletEnabled val="1"/>
        </dgm:presLayoutVars>
      </dgm:prSet>
      <dgm:spPr/>
    </dgm:pt>
    <dgm:pt modelId="{AF592FAC-E9F9-484B-AC35-C696503763E1}" type="pres">
      <dgm:prSet presAssocID="{E080EEFB-A920-442A-A2E8-B83F1418A808}" presName="spaceBetweenRectangles" presStyleCnt="0"/>
      <dgm:spPr/>
    </dgm:pt>
    <dgm:pt modelId="{3A9CB0F4-02DA-42A2-84CF-A83FA149923B}" type="pres">
      <dgm:prSet presAssocID="{24936690-878A-43C6-9245-B8F2432F906E}" presName="parentLin" presStyleCnt="0"/>
      <dgm:spPr/>
    </dgm:pt>
    <dgm:pt modelId="{0981964F-A387-4941-8C9A-5C3F4EA6D39C}" type="pres">
      <dgm:prSet presAssocID="{24936690-878A-43C6-9245-B8F2432F906E}" presName="parentLeftMargin" presStyleLbl="node1" presStyleIdx="1" presStyleCnt="3" custScaleX="142857" custScaleY="49034" custLinFactNeighborX="-47487" custLinFactNeighborY="-51177"/>
      <dgm:spPr/>
    </dgm:pt>
    <dgm:pt modelId="{9308A6FF-3A0A-42CA-81BB-657A034908EC}" type="pres">
      <dgm:prSet presAssocID="{24936690-878A-43C6-9245-B8F2432F906E}" presName="parentText" presStyleLbl="node1" presStyleIdx="2" presStyleCnt="3" custScaleX="139263" custScaleY="41601" custLinFactX="-1191" custLinFactNeighborX="-100000" custLinFactNeighborY="-21915">
        <dgm:presLayoutVars>
          <dgm:chMax val="0"/>
          <dgm:bulletEnabled val="1"/>
        </dgm:presLayoutVars>
      </dgm:prSet>
      <dgm:spPr/>
    </dgm:pt>
    <dgm:pt modelId="{C1CAB565-4EF8-49E2-B4D8-DEC5FF472C51}" type="pres">
      <dgm:prSet presAssocID="{24936690-878A-43C6-9245-B8F2432F906E}" presName="negativeSpace" presStyleCnt="0"/>
      <dgm:spPr/>
    </dgm:pt>
    <dgm:pt modelId="{56AF157D-E019-401C-849A-89AB2D3F8701}" type="pres">
      <dgm:prSet presAssocID="{24936690-878A-43C6-9245-B8F2432F906E}" presName="childText" presStyleLbl="conFgAcc1" presStyleIdx="2" presStyleCnt="3" custScaleY="49291" custLinFactNeighborY="-27033">
        <dgm:presLayoutVars>
          <dgm:bulletEnabled val="1"/>
        </dgm:presLayoutVars>
      </dgm:prSet>
      <dgm:spPr/>
    </dgm:pt>
  </dgm:ptLst>
  <dgm:cxnLst>
    <dgm:cxn modelId="{382D6E67-1B45-4B98-97DC-176D03BEB1D4}" type="presOf" srcId="{9C225BB5-E53F-494D-9033-9E7608F70B4A}" destId="{BE98DFEC-2200-4F3D-A8CC-13219A125918}" srcOrd="1" destOrd="0" presId="urn:microsoft.com/office/officeart/2005/8/layout/list1"/>
    <dgm:cxn modelId="{396CCB6B-ECF3-44FB-9A7A-AC9ECE8820E2}" type="presOf" srcId="{F74946B0-18AA-414E-899B-D0B50D90CAB1}" destId="{ADAA3984-A497-483D-9770-8161EABE745E}" srcOrd="0" destOrd="0" presId="urn:microsoft.com/office/officeart/2005/8/layout/list1"/>
    <dgm:cxn modelId="{34094A6C-11F2-417E-9AE0-27E93EC8A6F3}" type="presOf" srcId="{24936690-878A-43C6-9245-B8F2432F906E}" destId="{9308A6FF-3A0A-42CA-81BB-657A034908EC}" srcOrd="1" destOrd="0" presId="urn:microsoft.com/office/officeart/2005/8/layout/list1"/>
    <dgm:cxn modelId="{47B7CC93-6DE5-45F9-9721-C52ED504E5A3}" srcId="{F12F5BB6-1F84-4052-94CA-C28B0177DEC8}" destId="{24936690-878A-43C6-9245-B8F2432F906E}" srcOrd="2" destOrd="0" parTransId="{166264C3-88BC-47C6-BE8A-FE108D691CC7}" sibTransId="{B0B7BC79-0DD1-4236-84C0-F1DD6B991A6A}"/>
    <dgm:cxn modelId="{67B54D9F-1AF7-4BA9-8F49-85220376EF2E}" type="presOf" srcId="{9C225BB5-E53F-494D-9033-9E7608F70B4A}" destId="{324BD82B-99D1-4D37-A22C-7B0767B926DE}" srcOrd="0" destOrd="0" presId="urn:microsoft.com/office/officeart/2005/8/layout/list1"/>
    <dgm:cxn modelId="{8BEE00BC-9F32-4272-8DB6-E9DE9C0732C0}" type="presOf" srcId="{F74946B0-18AA-414E-899B-D0B50D90CAB1}" destId="{64B9B0F0-371A-4073-82EB-3CCDD9089E9B}" srcOrd="1" destOrd="0" presId="urn:microsoft.com/office/officeart/2005/8/layout/list1"/>
    <dgm:cxn modelId="{295B5FCB-7402-4843-8206-780136B179CF}" srcId="{F12F5BB6-1F84-4052-94CA-C28B0177DEC8}" destId="{9C225BB5-E53F-494D-9033-9E7608F70B4A}" srcOrd="0" destOrd="0" parTransId="{D1B8E309-47E0-4356-8504-F72BE719D5F7}" sibTransId="{92CBF824-1E50-48E6-B828-C24BC6497F10}"/>
    <dgm:cxn modelId="{0EDDD6FB-8941-403A-9050-3E4488D09F25}" type="presOf" srcId="{F12F5BB6-1F84-4052-94CA-C28B0177DEC8}" destId="{A7869309-F8B1-4437-BF96-638D3AB89E7A}" srcOrd="0" destOrd="0" presId="urn:microsoft.com/office/officeart/2005/8/layout/list1"/>
    <dgm:cxn modelId="{40A4B8FC-1587-4964-8373-46EF60AFF94D}" type="presOf" srcId="{24936690-878A-43C6-9245-B8F2432F906E}" destId="{0981964F-A387-4941-8C9A-5C3F4EA6D39C}" srcOrd="0" destOrd="0" presId="urn:microsoft.com/office/officeart/2005/8/layout/list1"/>
    <dgm:cxn modelId="{CD4DB6FE-CE82-45DF-9B42-972A2348DBDA}" srcId="{F12F5BB6-1F84-4052-94CA-C28B0177DEC8}" destId="{F74946B0-18AA-414E-899B-D0B50D90CAB1}" srcOrd="1" destOrd="0" parTransId="{AD02F367-E811-4E34-B8BE-54F19D8EBF60}" sibTransId="{E080EEFB-A920-442A-A2E8-B83F1418A808}"/>
    <dgm:cxn modelId="{B6760551-DA46-4E43-9F6D-9B2D8CFFDE70}" type="presParOf" srcId="{A7869309-F8B1-4437-BF96-638D3AB89E7A}" destId="{9415069E-09F8-4A34-99E4-9A21CCBCEA29}" srcOrd="0" destOrd="0" presId="urn:microsoft.com/office/officeart/2005/8/layout/list1"/>
    <dgm:cxn modelId="{F73C9617-56D7-405D-BF31-E563F9CCFA7A}" type="presParOf" srcId="{9415069E-09F8-4A34-99E4-9A21CCBCEA29}" destId="{324BD82B-99D1-4D37-A22C-7B0767B926DE}" srcOrd="0" destOrd="0" presId="urn:microsoft.com/office/officeart/2005/8/layout/list1"/>
    <dgm:cxn modelId="{CFC8CB9F-DE6F-4D61-8412-FC7F0B8A09D3}" type="presParOf" srcId="{9415069E-09F8-4A34-99E4-9A21CCBCEA29}" destId="{BE98DFEC-2200-4F3D-A8CC-13219A125918}" srcOrd="1" destOrd="0" presId="urn:microsoft.com/office/officeart/2005/8/layout/list1"/>
    <dgm:cxn modelId="{8E0570DB-433A-4616-ABB7-A0B09925B221}" type="presParOf" srcId="{A7869309-F8B1-4437-BF96-638D3AB89E7A}" destId="{60A82F16-789C-4F1B-89E0-FC28C584399D}" srcOrd="1" destOrd="0" presId="urn:microsoft.com/office/officeart/2005/8/layout/list1"/>
    <dgm:cxn modelId="{124B2A87-89C9-4218-B651-FDB88517383D}" type="presParOf" srcId="{A7869309-F8B1-4437-BF96-638D3AB89E7A}" destId="{CC621697-4B1B-4527-BB17-37B80C030E99}" srcOrd="2" destOrd="0" presId="urn:microsoft.com/office/officeart/2005/8/layout/list1"/>
    <dgm:cxn modelId="{CFBD490B-4857-4C7A-83E5-E1B2767028DF}" type="presParOf" srcId="{A7869309-F8B1-4437-BF96-638D3AB89E7A}" destId="{9B46FCA5-B11C-4C81-AC95-CCF780D1434C}" srcOrd="3" destOrd="0" presId="urn:microsoft.com/office/officeart/2005/8/layout/list1"/>
    <dgm:cxn modelId="{4D304426-1E98-44C9-8F58-A3FB263BC2F4}" type="presParOf" srcId="{A7869309-F8B1-4437-BF96-638D3AB89E7A}" destId="{7CE6ED54-B232-468D-A390-9BF7A39C4DC8}" srcOrd="4" destOrd="0" presId="urn:microsoft.com/office/officeart/2005/8/layout/list1"/>
    <dgm:cxn modelId="{0BE6A9DC-2575-487F-93A1-2F3CA43E117C}" type="presParOf" srcId="{7CE6ED54-B232-468D-A390-9BF7A39C4DC8}" destId="{ADAA3984-A497-483D-9770-8161EABE745E}" srcOrd="0" destOrd="0" presId="urn:microsoft.com/office/officeart/2005/8/layout/list1"/>
    <dgm:cxn modelId="{8698EBE7-3B5B-48B6-A774-EE9B0BD8195F}" type="presParOf" srcId="{7CE6ED54-B232-468D-A390-9BF7A39C4DC8}" destId="{64B9B0F0-371A-4073-82EB-3CCDD9089E9B}" srcOrd="1" destOrd="0" presId="urn:microsoft.com/office/officeart/2005/8/layout/list1"/>
    <dgm:cxn modelId="{0F8A4088-ACE2-484F-BC43-C69233F15C0A}" type="presParOf" srcId="{A7869309-F8B1-4437-BF96-638D3AB89E7A}" destId="{A5F4B486-20C2-48D6-8627-760CAF92D271}" srcOrd="5" destOrd="0" presId="urn:microsoft.com/office/officeart/2005/8/layout/list1"/>
    <dgm:cxn modelId="{B5236761-48EF-4B71-B799-DE6EEAA292B0}" type="presParOf" srcId="{A7869309-F8B1-4437-BF96-638D3AB89E7A}" destId="{164E863A-DECF-4E06-972E-9BA08C773B72}" srcOrd="6" destOrd="0" presId="urn:microsoft.com/office/officeart/2005/8/layout/list1"/>
    <dgm:cxn modelId="{BFA0EDBB-A5BE-4A8E-8B44-F07E93F136E9}" type="presParOf" srcId="{A7869309-F8B1-4437-BF96-638D3AB89E7A}" destId="{AF592FAC-E9F9-484B-AC35-C696503763E1}" srcOrd="7" destOrd="0" presId="urn:microsoft.com/office/officeart/2005/8/layout/list1"/>
    <dgm:cxn modelId="{33DE3A82-2F8F-4A62-B789-68DCA321821C}" type="presParOf" srcId="{A7869309-F8B1-4437-BF96-638D3AB89E7A}" destId="{3A9CB0F4-02DA-42A2-84CF-A83FA149923B}" srcOrd="8" destOrd="0" presId="urn:microsoft.com/office/officeart/2005/8/layout/list1"/>
    <dgm:cxn modelId="{9F6CF6EB-EA26-4E6A-BF99-74DBA0313955}" type="presParOf" srcId="{3A9CB0F4-02DA-42A2-84CF-A83FA149923B}" destId="{0981964F-A387-4941-8C9A-5C3F4EA6D39C}" srcOrd="0" destOrd="0" presId="urn:microsoft.com/office/officeart/2005/8/layout/list1"/>
    <dgm:cxn modelId="{296D7FA2-289A-423E-8E1E-8F2475393667}" type="presParOf" srcId="{3A9CB0F4-02DA-42A2-84CF-A83FA149923B}" destId="{9308A6FF-3A0A-42CA-81BB-657A034908EC}" srcOrd="1" destOrd="0" presId="urn:microsoft.com/office/officeart/2005/8/layout/list1"/>
    <dgm:cxn modelId="{483164D0-5627-4511-ACA1-F0CF434DC129}" type="presParOf" srcId="{A7869309-F8B1-4437-BF96-638D3AB89E7A}" destId="{C1CAB565-4EF8-49E2-B4D8-DEC5FF472C51}" srcOrd="9" destOrd="0" presId="urn:microsoft.com/office/officeart/2005/8/layout/list1"/>
    <dgm:cxn modelId="{63C3AB25-95CB-4BA9-B499-4CB8A202483C}" type="presParOf" srcId="{A7869309-F8B1-4437-BF96-638D3AB89E7A}" destId="{56AF157D-E019-401C-849A-89AB2D3F870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21697-4B1B-4527-BB17-37B80C030E99}">
      <dsp:nvSpPr>
        <dsp:cNvPr id="0" name=""/>
        <dsp:cNvSpPr/>
      </dsp:nvSpPr>
      <dsp:spPr>
        <a:xfrm>
          <a:off x="0" y="0"/>
          <a:ext cx="6096000" cy="100034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98DFEC-2200-4F3D-A8CC-13219A125918}">
      <dsp:nvSpPr>
        <dsp:cNvPr id="0" name=""/>
        <dsp:cNvSpPr/>
      </dsp:nvSpPr>
      <dsp:spPr>
        <a:xfrm>
          <a:off x="152400" y="0"/>
          <a:ext cx="5827234" cy="9651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rgbClr val="4707FD"/>
              </a:solidFill>
              <a:latin typeface="Times New Roman" panose="02020603050405020304" pitchFamily="18" charset="0"/>
              <a:cs typeface="Times New Roman" panose="02020603050405020304" pitchFamily="18" charset="0"/>
            </a:rPr>
            <a:t>I. </a:t>
          </a:r>
          <a:r>
            <a:rPr lang="vi-VN" sz="2800" b="1" kern="1200">
              <a:solidFill>
                <a:srgbClr val="4707FD"/>
              </a:solidFill>
              <a:latin typeface="Times New Roman" panose="02020603050405020304" pitchFamily="18" charset="0"/>
              <a:cs typeface="Times New Roman" panose="02020603050405020304" pitchFamily="18" charset="0"/>
            </a:rPr>
            <a:t>Môi trường sống</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99513" y="47113"/>
        <a:ext cx="5733008" cy="870881"/>
      </dsp:txXfrm>
    </dsp:sp>
    <dsp:sp modelId="{164E863A-DECF-4E06-972E-9BA08C773B72}">
      <dsp:nvSpPr>
        <dsp:cNvPr id="0" name=""/>
        <dsp:cNvSpPr/>
      </dsp:nvSpPr>
      <dsp:spPr>
        <a:xfrm>
          <a:off x="0" y="1136234"/>
          <a:ext cx="6096000" cy="79581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B9B0F0-371A-4073-82EB-3CCDD9089E9B}">
      <dsp:nvSpPr>
        <dsp:cNvPr id="0" name=""/>
        <dsp:cNvSpPr/>
      </dsp:nvSpPr>
      <dsp:spPr>
        <a:xfrm>
          <a:off x="76201" y="1113132"/>
          <a:ext cx="5804291" cy="8105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rgbClr val="4707FD"/>
              </a:solidFill>
              <a:latin typeface="Times New Roman" panose="02020603050405020304" pitchFamily="18" charset="0"/>
              <a:cs typeface="Times New Roman" panose="02020603050405020304" pitchFamily="18" charset="0"/>
            </a:rPr>
            <a:t>II. </a:t>
          </a:r>
          <a:r>
            <a:rPr lang="vi-VN" sz="2800" b="1" kern="1200">
              <a:solidFill>
                <a:srgbClr val="4707FD"/>
              </a:solidFill>
              <a:latin typeface="Times New Roman" panose="02020603050405020304" pitchFamily="18" charset="0"/>
              <a:cs typeface="Times New Roman" panose="02020603050405020304" pitchFamily="18" charset="0"/>
            </a:rPr>
            <a:t>Nhân tố sinh thái</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15771" y="1152702"/>
        <a:ext cx="5725151" cy="731450"/>
      </dsp:txXfrm>
    </dsp:sp>
    <dsp:sp modelId="{56AF157D-E019-401C-849A-89AB2D3F8701}">
      <dsp:nvSpPr>
        <dsp:cNvPr id="0" name=""/>
        <dsp:cNvSpPr/>
      </dsp:nvSpPr>
      <dsp:spPr>
        <a:xfrm>
          <a:off x="0" y="2178048"/>
          <a:ext cx="6096000" cy="69559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8A6FF-3A0A-42CA-81BB-657A034908EC}">
      <dsp:nvSpPr>
        <dsp:cNvPr id="0" name=""/>
        <dsp:cNvSpPr/>
      </dsp:nvSpPr>
      <dsp:spPr>
        <a:xfrm>
          <a:off x="76220" y="2178056"/>
          <a:ext cx="5675676" cy="687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vi-VN" sz="2800" b="1" kern="1200">
              <a:solidFill>
                <a:srgbClr val="4707FD"/>
              </a:solidFill>
              <a:latin typeface="Times New Roman" panose="02020603050405020304" pitchFamily="18" charset="0"/>
              <a:cs typeface="Times New Roman" panose="02020603050405020304" pitchFamily="18" charset="0"/>
            </a:rPr>
            <a:t>III</a:t>
          </a:r>
          <a:r>
            <a:rPr lang="en-US" sz="2800" b="1" kern="1200">
              <a:solidFill>
                <a:srgbClr val="4707FD"/>
              </a:solidFill>
              <a:latin typeface="Times New Roman" panose="02020603050405020304" pitchFamily="18" charset="0"/>
              <a:cs typeface="Times New Roman" panose="02020603050405020304" pitchFamily="18" charset="0"/>
            </a:rPr>
            <a:t>. </a:t>
          </a:r>
          <a:r>
            <a:rPr lang="vi-VN" sz="2800" b="1" kern="1200">
              <a:solidFill>
                <a:srgbClr val="4707FD"/>
              </a:solidFill>
              <a:latin typeface="Times New Roman" panose="02020603050405020304" pitchFamily="18" charset="0"/>
              <a:cs typeface="Times New Roman" panose="02020603050405020304" pitchFamily="18" charset="0"/>
            </a:rPr>
            <a:t>Giới hạn sinh thái</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09791" y="2211627"/>
        <a:ext cx="5608534" cy="6205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0482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4"/>
          <p:cNvSpPr txBox="1">
            <a:spLocks noGrp="1"/>
          </p:cNvSpPr>
          <p:nvPr>
            <p:ph type="title"/>
          </p:nvPr>
        </p:nvSpPr>
        <p:spPr>
          <a:xfrm>
            <a:off x="722376" y="429768"/>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3" name="Google Shape;63;p4"/>
          <p:cNvSpPr txBox="1">
            <a:spLocks noGrp="1"/>
          </p:cNvSpPr>
          <p:nvPr>
            <p:ph type="body" idx="1"/>
          </p:nvPr>
        </p:nvSpPr>
        <p:spPr>
          <a:xfrm>
            <a:off x="713225" y="1152475"/>
            <a:ext cx="7717500" cy="363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Poppins"/>
              <a:buChar char="●"/>
              <a:defRPr>
                <a:latin typeface="Poppins"/>
                <a:ea typeface="Poppins"/>
                <a:cs typeface="Poppins"/>
                <a:sym typeface="Poppins"/>
              </a:defRPr>
            </a:lvl1pPr>
            <a:lvl2pPr marL="914400" lvl="1" indent="-304800">
              <a:spcBef>
                <a:spcPts val="1600"/>
              </a:spcBef>
              <a:spcAft>
                <a:spcPts val="0"/>
              </a:spcAft>
              <a:buClr>
                <a:srgbClr val="434343"/>
              </a:buClr>
              <a:buSzPts val="1200"/>
              <a:buFont typeface="Roboto Condensed Light"/>
              <a:buChar char="○"/>
              <a:defRPr/>
            </a:lvl2pPr>
            <a:lvl3pPr marL="1371600" lvl="2" indent="-304800">
              <a:spcBef>
                <a:spcPts val="1600"/>
              </a:spcBef>
              <a:spcAft>
                <a:spcPts val="0"/>
              </a:spcAft>
              <a:buClr>
                <a:srgbClr val="434343"/>
              </a:buClr>
              <a:buSzPts val="1200"/>
              <a:buFont typeface="Roboto Condensed Light"/>
              <a:buChar char="■"/>
              <a:defRPr/>
            </a:lvl3pPr>
            <a:lvl4pPr marL="1828800" lvl="3" indent="-304800">
              <a:spcBef>
                <a:spcPts val="1600"/>
              </a:spcBef>
              <a:spcAft>
                <a:spcPts val="0"/>
              </a:spcAft>
              <a:buClr>
                <a:srgbClr val="434343"/>
              </a:buClr>
              <a:buSzPts val="1200"/>
              <a:buFont typeface="Roboto Condensed Light"/>
              <a:buChar char="●"/>
              <a:defRPr/>
            </a:lvl4pPr>
            <a:lvl5pPr marL="2286000" lvl="4" indent="-304800">
              <a:spcBef>
                <a:spcPts val="1600"/>
              </a:spcBef>
              <a:spcAft>
                <a:spcPts val="0"/>
              </a:spcAft>
              <a:buClr>
                <a:srgbClr val="434343"/>
              </a:buClr>
              <a:buSzPts val="1200"/>
              <a:buFont typeface="Roboto Condensed Light"/>
              <a:buChar char="○"/>
              <a:defRPr/>
            </a:lvl5pPr>
            <a:lvl6pPr marL="2743200" lvl="5" indent="-304800">
              <a:spcBef>
                <a:spcPts val="1600"/>
              </a:spcBef>
              <a:spcAft>
                <a:spcPts val="0"/>
              </a:spcAft>
              <a:buClr>
                <a:srgbClr val="434343"/>
              </a:buClr>
              <a:buSzPts val="1200"/>
              <a:buFont typeface="Roboto Condensed Light"/>
              <a:buChar char="■"/>
              <a:defRPr/>
            </a:lvl6pPr>
            <a:lvl7pPr marL="3200400" lvl="6" indent="-304800">
              <a:spcBef>
                <a:spcPts val="1600"/>
              </a:spcBef>
              <a:spcAft>
                <a:spcPts val="0"/>
              </a:spcAft>
              <a:buClr>
                <a:srgbClr val="434343"/>
              </a:buClr>
              <a:buSzPts val="1200"/>
              <a:buFont typeface="Roboto Condensed Light"/>
              <a:buChar char="●"/>
              <a:defRPr/>
            </a:lvl7pPr>
            <a:lvl8pPr marL="3657600" lvl="7" indent="-304800">
              <a:spcBef>
                <a:spcPts val="1600"/>
              </a:spcBef>
              <a:spcAft>
                <a:spcPts val="0"/>
              </a:spcAft>
              <a:buClr>
                <a:srgbClr val="434343"/>
              </a:buClr>
              <a:buSzPts val="1200"/>
              <a:buFont typeface="Roboto Condensed Light"/>
              <a:buChar char="○"/>
              <a:defRPr/>
            </a:lvl8pPr>
            <a:lvl9pPr marL="4114800" lvl="8" indent="-304800">
              <a:spcBef>
                <a:spcPts val="1600"/>
              </a:spcBef>
              <a:spcAft>
                <a:spcPts val="1600"/>
              </a:spcAft>
              <a:buClr>
                <a:srgbClr val="434343"/>
              </a:buClr>
              <a:buSzPts val="1200"/>
              <a:buFont typeface="Roboto Condensed Light"/>
              <a:buChar char="■"/>
              <a:defRPr/>
            </a:lvl9pPr>
          </a:lstStyle>
          <a:p>
            <a:endParaRPr/>
          </a:p>
        </p:txBody>
      </p:sp>
      <p:sp>
        <p:nvSpPr>
          <p:cNvPr id="64" name="Google Shape;64;p4"/>
          <p:cNvSpPr/>
          <p:nvPr/>
        </p:nvSpPr>
        <p:spPr>
          <a:xfrm>
            <a:off x="827415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0" y="4779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a:off x="510469" y="4755905"/>
            <a:ext cx="817859" cy="817646"/>
            <a:chOff x="813569" y="4603505"/>
            <a:chExt cx="817859" cy="817646"/>
          </a:xfrm>
        </p:grpSpPr>
        <p:sp>
          <p:nvSpPr>
            <p:cNvPr id="67" name="Google Shape;67;p4"/>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4"/>
          <p:cNvGrpSpPr/>
          <p:nvPr/>
        </p:nvGrpSpPr>
        <p:grpSpPr>
          <a:xfrm>
            <a:off x="7781153" y="-266037"/>
            <a:ext cx="742244" cy="742244"/>
            <a:chOff x="7072361" y="-871003"/>
            <a:chExt cx="1042917" cy="1042917"/>
          </a:xfrm>
        </p:grpSpPr>
        <p:sp>
          <p:nvSpPr>
            <p:cNvPr id="89" name="Google Shape;89;p4"/>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9">
    <p:spTree>
      <p:nvGrpSpPr>
        <p:cNvPr id="1" name="Shape 791"/>
        <p:cNvGrpSpPr/>
        <p:nvPr/>
      </p:nvGrpSpPr>
      <p:grpSpPr>
        <a:xfrm>
          <a:off x="0" y="0"/>
          <a:ext cx="0" cy="0"/>
          <a:chOff x="0" y="0"/>
          <a:chExt cx="0" cy="0"/>
        </a:xfrm>
      </p:grpSpPr>
      <p:sp>
        <p:nvSpPr>
          <p:cNvPr id="792" name="Google Shape;792;p24"/>
          <p:cNvSpPr txBox="1">
            <a:spLocks noGrp="1"/>
          </p:cNvSpPr>
          <p:nvPr>
            <p:ph type="title"/>
          </p:nvPr>
        </p:nvSpPr>
        <p:spPr>
          <a:xfrm>
            <a:off x="720000" y="50495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93" name="Google Shape;793;p24"/>
          <p:cNvSpPr txBox="1">
            <a:spLocks noGrp="1"/>
          </p:cNvSpPr>
          <p:nvPr>
            <p:ph type="subTitle" idx="1"/>
          </p:nvPr>
        </p:nvSpPr>
        <p:spPr>
          <a:xfrm>
            <a:off x="720000" y="2385250"/>
            <a:ext cx="2597400" cy="1104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4" name="Google Shape;794;p24"/>
          <p:cNvSpPr txBox="1">
            <a:spLocks noGrp="1"/>
          </p:cNvSpPr>
          <p:nvPr>
            <p:ph type="subTitle" idx="2"/>
          </p:nvPr>
        </p:nvSpPr>
        <p:spPr>
          <a:xfrm>
            <a:off x="5826600" y="2385250"/>
            <a:ext cx="2597400" cy="110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3">
  <p:cSld name="CUSTOM_21">
    <p:spTree>
      <p:nvGrpSpPr>
        <p:cNvPr id="1" name="Shape 795"/>
        <p:cNvGrpSpPr/>
        <p:nvPr/>
      </p:nvGrpSpPr>
      <p:grpSpPr>
        <a:xfrm>
          <a:off x="0" y="0"/>
          <a:ext cx="0" cy="0"/>
          <a:chOff x="0" y="0"/>
          <a:chExt cx="0" cy="0"/>
        </a:xfrm>
      </p:grpSpPr>
      <p:sp>
        <p:nvSpPr>
          <p:cNvPr id="796" name="Google Shape;796;p25"/>
          <p:cNvSpPr txBox="1">
            <a:spLocks noGrp="1"/>
          </p:cNvSpPr>
          <p:nvPr>
            <p:ph type="subTitle" idx="1"/>
          </p:nvPr>
        </p:nvSpPr>
        <p:spPr>
          <a:xfrm>
            <a:off x="722525" y="1597525"/>
            <a:ext cx="5536500" cy="10992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Char char="●"/>
              <a:defRPr/>
            </a:lvl1pPr>
            <a:lvl2pPr lvl="1" rtl="0">
              <a:spcBef>
                <a:spcPts val="0"/>
              </a:spcBef>
              <a:spcAft>
                <a:spcPts val="0"/>
              </a:spcAft>
              <a:buSzPts val="1200"/>
              <a:buChar char="○"/>
              <a:defRPr/>
            </a:lvl2pPr>
            <a:lvl3pPr lvl="2" rtl="0">
              <a:spcBef>
                <a:spcPts val="1600"/>
              </a:spcBef>
              <a:spcAft>
                <a:spcPts val="0"/>
              </a:spcAft>
              <a:buSzPts val="1200"/>
              <a:buChar char="■"/>
              <a:defRPr/>
            </a:lvl3pPr>
            <a:lvl4pPr lvl="3" rtl="0">
              <a:spcBef>
                <a:spcPts val="1600"/>
              </a:spcBef>
              <a:spcAft>
                <a:spcPts val="0"/>
              </a:spcAft>
              <a:buSzPts val="1200"/>
              <a:buChar char="●"/>
              <a:defRPr/>
            </a:lvl4pPr>
            <a:lvl5pPr lvl="4" rtl="0">
              <a:spcBef>
                <a:spcPts val="1600"/>
              </a:spcBef>
              <a:spcAft>
                <a:spcPts val="0"/>
              </a:spcAft>
              <a:buSzPts val="1200"/>
              <a:buChar char="○"/>
              <a:defRPr/>
            </a:lvl5pPr>
            <a:lvl6pPr lvl="5" rtl="0">
              <a:spcBef>
                <a:spcPts val="1600"/>
              </a:spcBef>
              <a:spcAft>
                <a:spcPts val="0"/>
              </a:spcAft>
              <a:buSzPts val="1200"/>
              <a:buChar char="■"/>
              <a:defRPr/>
            </a:lvl6pPr>
            <a:lvl7pPr lvl="6" rtl="0">
              <a:spcBef>
                <a:spcPts val="1600"/>
              </a:spcBef>
              <a:spcAft>
                <a:spcPts val="0"/>
              </a:spcAft>
              <a:buSzPts val="1200"/>
              <a:buChar char="●"/>
              <a:defRPr/>
            </a:lvl7pPr>
            <a:lvl8pPr lvl="7" rtl="0">
              <a:spcBef>
                <a:spcPts val="1600"/>
              </a:spcBef>
              <a:spcAft>
                <a:spcPts val="0"/>
              </a:spcAft>
              <a:buSzPts val="1200"/>
              <a:buChar char="○"/>
              <a:defRPr/>
            </a:lvl8pPr>
            <a:lvl9pPr lvl="8" rtl="0">
              <a:spcBef>
                <a:spcPts val="1600"/>
              </a:spcBef>
              <a:spcAft>
                <a:spcPts val="1600"/>
              </a:spcAft>
              <a:buSzPts val="1200"/>
              <a:buChar char="■"/>
              <a:defRPr/>
            </a:lvl9pPr>
          </a:lstStyle>
          <a:p>
            <a:endParaRPr/>
          </a:p>
        </p:txBody>
      </p:sp>
      <p:sp>
        <p:nvSpPr>
          <p:cNvPr id="797" name="Google Shape;797;p25"/>
          <p:cNvSpPr txBox="1">
            <a:spLocks noGrp="1"/>
          </p:cNvSpPr>
          <p:nvPr>
            <p:ph type="subTitle" idx="2"/>
          </p:nvPr>
        </p:nvSpPr>
        <p:spPr>
          <a:xfrm>
            <a:off x="713225" y="3069650"/>
            <a:ext cx="5536500" cy="109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Char char="●"/>
              <a:defRPr/>
            </a:lvl1pPr>
            <a:lvl2pPr lvl="1" rtl="0">
              <a:spcBef>
                <a:spcPts val="0"/>
              </a:spcBef>
              <a:spcAft>
                <a:spcPts val="0"/>
              </a:spcAft>
              <a:buSzPts val="1200"/>
              <a:buChar char="○"/>
              <a:defRPr/>
            </a:lvl2pPr>
            <a:lvl3pPr lvl="2" rtl="0">
              <a:spcBef>
                <a:spcPts val="1600"/>
              </a:spcBef>
              <a:spcAft>
                <a:spcPts val="0"/>
              </a:spcAft>
              <a:buSzPts val="1200"/>
              <a:buChar char="■"/>
              <a:defRPr/>
            </a:lvl3pPr>
            <a:lvl4pPr lvl="3" rtl="0">
              <a:spcBef>
                <a:spcPts val="1600"/>
              </a:spcBef>
              <a:spcAft>
                <a:spcPts val="0"/>
              </a:spcAft>
              <a:buSzPts val="1200"/>
              <a:buChar char="●"/>
              <a:defRPr/>
            </a:lvl4pPr>
            <a:lvl5pPr lvl="4" rtl="0">
              <a:spcBef>
                <a:spcPts val="1600"/>
              </a:spcBef>
              <a:spcAft>
                <a:spcPts val="0"/>
              </a:spcAft>
              <a:buSzPts val="1200"/>
              <a:buChar char="○"/>
              <a:defRPr/>
            </a:lvl5pPr>
            <a:lvl6pPr lvl="5" rtl="0">
              <a:spcBef>
                <a:spcPts val="1600"/>
              </a:spcBef>
              <a:spcAft>
                <a:spcPts val="0"/>
              </a:spcAft>
              <a:buSzPts val="1200"/>
              <a:buChar char="■"/>
              <a:defRPr/>
            </a:lvl6pPr>
            <a:lvl7pPr lvl="6" rtl="0">
              <a:spcBef>
                <a:spcPts val="1600"/>
              </a:spcBef>
              <a:spcAft>
                <a:spcPts val="0"/>
              </a:spcAft>
              <a:buSzPts val="1200"/>
              <a:buChar char="●"/>
              <a:defRPr/>
            </a:lvl7pPr>
            <a:lvl8pPr lvl="7" rtl="0">
              <a:spcBef>
                <a:spcPts val="1600"/>
              </a:spcBef>
              <a:spcAft>
                <a:spcPts val="0"/>
              </a:spcAft>
              <a:buSzPts val="1200"/>
              <a:buChar char="○"/>
              <a:defRPr/>
            </a:lvl8pPr>
            <a:lvl9pPr lvl="8" rtl="0">
              <a:spcBef>
                <a:spcPts val="1600"/>
              </a:spcBef>
              <a:spcAft>
                <a:spcPts val="1600"/>
              </a:spcAft>
              <a:buSzPts val="1200"/>
              <a:buChar char="■"/>
              <a:defRPr/>
            </a:lvl9pPr>
          </a:lstStyle>
          <a:p>
            <a:endParaRPr/>
          </a:p>
        </p:txBody>
      </p:sp>
      <p:sp>
        <p:nvSpPr>
          <p:cNvPr id="798" name="Google Shape;798;p25"/>
          <p:cNvSpPr txBox="1">
            <a:spLocks noGrp="1"/>
          </p:cNvSpPr>
          <p:nvPr>
            <p:ph type="subTitle" idx="3"/>
          </p:nvPr>
        </p:nvSpPr>
        <p:spPr>
          <a:xfrm>
            <a:off x="722525" y="1182450"/>
            <a:ext cx="5536500" cy="41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Exo"/>
              <a:buNone/>
              <a:defRPr b="1">
                <a:solidFill>
                  <a:schemeClr val="lt1"/>
                </a:solidFill>
                <a:latin typeface="Exo"/>
                <a:ea typeface="Exo"/>
                <a:cs typeface="Exo"/>
                <a:sym typeface="Exo"/>
              </a:defRPr>
            </a:lvl1pPr>
            <a:lvl2pPr lvl="1" rtl="0">
              <a:spcBef>
                <a:spcPts val="1600"/>
              </a:spcBef>
              <a:spcAft>
                <a:spcPts val="0"/>
              </a:spcAft>
              <a:buClr>
                <a:schemeClr val="lt1"/>
              </a:buClr>
              <a:buSzPts val="1400"/>
              <a:buFont typeface="Exo"/>
              <a:buNone/>
              <a:defRPr>
                <a:solidFill>
                  <a:schemeClr val="lt1"/>
                </a:solidFill>
                <a:latin typeface="Exo"/>
                <a:ea typeface="Exo"/>
                <a:cs typeface="Exo"/>
                <a:sym typeface="Exo"/>
              </a:defRPr>
            </a:lvl2pPr>
            <a:lvl3pPr lvl="2" rtl="0">
              <a:spcBef>
                <a:spcPts val="1600"/>
              </a:spcBef>
              <a:spcAft>
                <a:spcPts val="0"/>
              </a:spcAft>
              <a:buClr>
                <a:schemeClr val="lt1"/>
              </a:buClr>
              <a:buSzPts val="1400"/>
              <a:buFont typeface="Exo"/>
              <a:buNone/>
              <a:defRPr>
                <a:solidFill>
                  <a:schemeClr val="lt1"/>
                </a:solidFill>
                <a:latin typeface="Exo"/>
                <a:ea typeface="Exo"/>
                <a:cs typeface="Exo"/>
                <a:sym typeface="Exo"/>
              </a:defRPr>
            </a:lvl3pPr>
            <a:lvl4pPr lvl="3" rtl="0">
              <a:spcBef>
                <a:spcPts val="1600"/>
              </a:spcBef>
              <a:spcAft>
                <a:spcPts val="0"/>
              </a:spcAft>
              <a:buClr>
                <a:schemeClr val="lt1"/>
              </a:buClr>
              <a:buSzPts val="1400"/>
              <a:buFont typeface="Exo"/>
              <a:buNone/>
              <a:defRPr>
                <a:solidFill>
                  <a:schemeClr val="lt1"/>
                </a:solidFill>
                <a:latin typeface="Exo"/>
                <a:ea typeface="Exo"/>
                <a:cs typeface="Exo"/>
                <a:sym typeface="Exo"/>
              </a:defRPr>
            </a:lvl4pPr>
            <a:lvl5pPr lvl="4" rtl="0">
              <a:spcBef>
                <a:spcPts val="1600"/>
              </a:spcBef>
              <a:spcAft>
                <a:spcPts val="0"/>
              </a:spcAft>
              <a:buClr>
                <a:schemeClr val="lt1"/>
              </a:buClr>
              <a:buSzPts val="1400"/>
              <a:buFont typeface="Exo"/>
              <a:buNone/>
              <a:defRPr>
                <a:solidFill>
                  <a:schemeClr val="lt1"/>
                </a:solidFill>
                <a:latin typeface="Exo"/>
                <a:ea typeface="Exo"/>
                <a:cs typeface="Exo"/>
                <a:sym typeface="Exo"/>
              </a:defRPr>
            </a:lvl5pPr>
            <a:lvl6pPr lvl="5" rtl="0">
              <a:spcBef>
                <a:spcPts val="1600"/>
              </a:spcBef>
              <a:spcAft>
                <a:spcPts val="0"/>
              </a:spcAft>
              <a:buClr>
                <a:schemeClr val="lt1"/>
              </a:buClr>
              <a:buSzPts val="1400"/>
              <a:buFont typeface="Exo"/>
              <a:buNone/>
              <a:defRPr>
                <a:solidFill>
                  <a:schemeClr val="lt1"/>
                </a:solidFill>
                <a:latin typeface="Exo"/>
                <a:ea typeface="Exo"/>
                <a:cs typeface="Exo"/>
                <a:sym typeface="Exo"/>
              </a:defRPr>
            </a:lvl6pPr>
            <a:lvl7pPr lvl="6" rtl="0">
              <a:spcBef>
                <a:spcPts val="1600"/>
              </a:spcBef>
              <a:spcAft>
                <a:spcPts val="0"/>
              </a:spcAft>
              <a:buClr>
                <a:schemeClr val="lt1"/>
              </a:buClr>
              <a:buSzPts val="1400"/>
              <a:buFont typeface="Exo"/>
              <a:buNone/>
              <a:defRPr>
                <a:solidFill>
                  <a:schemeClr val="lt1"/>
                </a:solidFill>
                <a:latin typeface="Exo"/>
                <a:ea typeface="Exo"/>
                <a:cs typeface="Exo"/>
                <a:sym typeface="Exo"/>
              </a:defRPr>
            </a:lvl7pPr>
            <a:lvl8pPr lvl="7" rtl="0">
              <a:spcBef>
                <a:spcPts val="1600"/>
              </a:spcBef>
              <a:spcAft>
                <a:spcPts val="0"/>
              </a:spcAft>
              <a:buClr>
                <a:schemeClr val="lt1"/>
              </a:buClr>
              <a:buSzPts val="1400"/>
              <a:buFont typeface="Exo"/>
              <a:buNone/>
              <a:defRPr>
                <a:solidFill>
                  <a:schemeClr val="lt1"/>
                </a:solidFill>
                <a:latin typeface="Exo"/>
                <a:ea typeface="Exo"/>
                <a:cs typeface="Exo"/>
                <a:sym typeface="Exo"/>
              </a:defRPr>
            </a:lvl8pPr>
            <a:lvl9pPr lvl="8" rtl="0">
              <a:spcBef>
                <a:spcPts val="1600"/>
              </a:spcBef>
              <a:spcAft>
                <a:spcPts val="1600"/>
              </a:spcAft>
              <a:buClr>
                <a:schemeClr val="lt1"/>
              </a:buClr>
              <a:buSzPts val="1400"/>
              <a:buFont typeface="Exo"/>
              <a:buNone/>
              <a:defRPr>
                <a:solidFill>
                  <a:schemeClr val="lt1"/>
                </a:solidFill>
                <a:latin typeface="Exo"/>
                <a:ea typeface="Exo"/>
                <a:cs typeface="Exo"/>
                <a:sym typeface="Exo"/>
              </a:defRPr>
            </a:lvl9pPr>
          </a:lstStyle>
          <a:p>
            <a:endParaRPr/>
          </a:p>
        </p:txBody>
      </p:sp>
      <p:sp>
        <p:nvSpPr>
          <p:cNvPr id="799" name="Google Shape;799;p25"/>
          <p:cNvSpPr txBox="1">
            <a:spLocks noGrp="1"/>
          </p:cNvSpPr>
          <p:nvPr>
            <p:ph type="subTitle" idx="4"/>
          </p:nvPr>
        </p:nvSpPr>
        <p:spPr>
          <a:xfrm>
            <a:off x="713225" y="2654575"/>
            <a:ext cx="5536500" cy="41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Exo"/>
              <a:buNone/>
              <a:defRPr b="1">
                <a:solidFill>
                  <a:schemeClr val="lt1"/>
                </a:solidFill>
                <a:latin typeface="Exo"/>
                <a:ea typeface="Exo"/>
                <a:cs typeface="Exo"/>
                <a:sym typeface="Exo"/>
              </a:defRPr>
            </a:lvl1pPr>
            <a:lvl2pPr lvl="1" rtl="0">
              <a:spcBef>
                <a:spcPts val="1600"/>
              </a:spcBef>
              <a:spcAft>
                <a:spcPts val="0"/>
              </a:spcAft>
              <a:buClr>
                <a:schemeClr val="lt1"/>
              </a:buClr>
              <a:buSzPts val="1400"/>
              <a:buFont typeface="Exo"/>
              <a:buNone/>
              <a:defRPr>
                <a:solidFill>
                  <a:schemeClr val="lt1"/>
                </a:solidFill>
                <a:latin typeface="Exo"/>
                <a:ea typeface="Exo"/>
                <a:cs typeface="Exo"/>
                <a:sym typeface="Exo"/>
              </a:defRPr>
            </a:lvl2pPr>
            <a:lvl3pPr lvl="2" rtl="0">
              <a:spcBef>
                <a:spcPts val="1600"/>
              </a:spcBef>
              <a:spcAft>
                <a:spcPts val="0"/>
              </a:spcAft>
              <a:buClr>
                <a:schemeClr val="lt1"/>
              </a:buClr>
              <a:buSzPts val="1400"/>
              <a:buFont typeface="Exo"/>
              <a:buNone/>
              <a:defRPr>
                <a:solidFill>
                  <a:schemeClr val="lt1"/>
                </a:solidFill>
                <a:latin typeface="Exo"/>
                <a:ea typeface="Exo"/>
                <a:cs typeface="Exo"/>
                <a:sym typeface="Exo"/>
              </a:defRPr>
            </a:lvl3pPr>
            <a:lvl4pPr lvl="3" rtl="0">
              <a:spcBef>
                <a:spcPts val="1600"/>
              </a:spcBef>
              <a:spcAft>
                <a:spcPts val="0"/>
              </a:spcAft>
              <a:buClr>
                <a:schemeClr val="lt1"/>
              </a:buClr>
              <a:buSzPts val="1400"/>
              <a:buFont typeface="Exo"/>
              <a:buNone/>
              <a:defRPr>
                <a:solidFill>
                  <a:schemeClr val="lt1"/>
                </a:solidFill>
                <a:latin typeface="Exo"/>
                <a:ea typeface="Exo"/>
                <a:cs typeface="Exo"/>
                <a:sym typeface="Exo"/>
              </a:defRPr>
            </a:lvl4pPr>
            <a:lvl5pPr lvl="4" rtl="0">
              <a:spcBef>
                <a:spcPts val="1600"/>
              </a:spcBef>
              <a:spcAft>
                <a:spcPts val="0"/>
              </a:spcAft>
              <a:buClr>
                <a:schemeClr val="lt1"/>
              </a:buClr>
              <a:buSzPts val="1400"/>
              <a:buFont typeface="Exo"/>
              <a:buNone/>
              <a:defRPr>
                <a:solidFill>
                  <a:schemeClr val="lt1"/>
                </a:solidFill>
                <a:latin typeface="Exo"/>
                <a:ea typeface="Exo"/>
                <a:cs typeface="Exo"/>
                <a:sym typeface="Exo"/>
              </a:defRPr>
            </a:lvl5pPr>
            <a:lvl6pPr lvl="5" rtl="0">
              <a:spcBef>
                <a:spcPts val="1600"/>
              </a:spcBef>
              <a:spcAft>
                <a:spcPts val="0"/>
              </a:spcAft>
              <a:buClr>
                <a:schemeClr val="lt1"/>
              </a:buClr>
              <a:buSzPts val="1400"/>
              <a:buFont typeface="Exo"/>
              <a:buNone/>
              <a:defRPr>
                <a:solidFill>
                  <a:schemeClr val="lt1"/>
                </a:solidFill>
                <a:latin typeface="Exo"/>
                <a:ea typeface="Exo"/>
                <a:cs typeface="Exo"/>
                <a:sym typeface="Exo"/>
              </a:defRPr>
            </a:lvl6pPr>
            <a:lvl7pPr lvl="6" rtl="0">
              <a:spcBef>
                <a:spcPts val="1600"/>
              </a:spcBef>
              <a:spcAft>
                <a:spcPts val="0"/>
              </a:spcAft>
              <a:buClr>
                <a:schemeClr val="lt1"/>
              </a:buClr>
              <a:buSzPts val="1400"/>
              <a:buFont typeface="Exo"/>
              <a:buNone/>
              <a:defRPr>
                <a:solidFill>
                  <a:schemeClr val="lt1"/>
                </a:solidFill>
                <a:latin typeface="Exo"/>
                <a:ea typeface="Exo"/>
                <a:cs typeface="Exo"/>
                <a:sym typeface="Exo"/>
              </a:defRPr>
            </a:lvl7pPr>
            <a:lvl8pPr lvl="7" rtl="0">
              <a:spcBef>
                <a:spcPts val="1600"/>
              </a:spcBef>
              <a:spcAft>
                <a:spcPts val="0"/>
              </a:spcAft>
              <a:buClr>
                <a:schemeClr val="lt1"/>
              </a:buClr>
              <a:buSzPts val="1400"/>
              <a:buFont typeface="Exo"/>
              <a:buNone/>
              <a:defRPr>
                <a:solidFill>
                  <a:schemeClr val="lt1"/>
                </a:solidFill>
                <a:latin typeface="Exo"/>
                <a:ea typeface="Exo"/>
                <a:cs typeface="Exo"/>
                <a:sym typeface="Exo"/>
              </a:defRPr>
            </a:lvl8pPr>
            <a:lvl9pPr lvl="8" rtl="0">
              <a:spcBef>
                <a:spcPts val="1600"/>
              </a:spcBef>
              <a:spcAft>
                <a:spcPts val="1600"/>
              </a:spcAft>
              <a:buClr>
                <a:schemeClr val="lt1"/>
              </a:buClr>
              <a:buSzPts val="1400"/>
              <a:buFont typeface="Exo"/>
              <a:buNone/>
              <a:defRPr>
                <a:solidFill>
                  <a:schemeClr val="lt1"/>
                </a:solidFill>
                <a:latin typeface="Exo"/>
                <a:ea typeface="Exo"/>
                <a:cs typeface="Exo"/>
                <a:sym typeface="Exo"/>
              </a:defRPr>
            </a:lvl9pPr>
          </a:lstStyle>
          <a:p>
            <a:endParaRPr/>
          </a:p>
        </p:txBody>
      </p:sp>
      <p:sp>
        <p:nvSpPr>
          <p:cNvPr id="800" name="Google Shape;800;p25"/>
          <p:cNvSpPr txBox="1">
            <a:spLocks noGrp="1"/>
          </p:cNvSpPr>
          <p:nvPr>
            <p:ph type="title"/>
          </p:nvPr>
        </p:nvSpPr>
        <p:spPr>
          <a:xfrm>
            <a:off x="720000" y="42530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801" name="Google Shape;801;p25"/>
          <p:cNvGrpSpPr/>
          <p:nvPr/>
        </p:nvGrpSpPr>
        <p:grpSpPr>
          <a:xfrm rot="10800000" flipH="1">
            <a:off x="5808500" y="-539731"/>
            <a:ext cx="3545529" cy="1688867"/>
            <a:chOff x="4063975" y="-1169456"/>
            <a:chExt cx="3545529" cy="1688867"/>
          </a:xfrm>
        </p:grpSpPr>
        <p:sp>
          <p:nvSpPr>
            <p:cNvPr id="802" name="Google Shape;802;p25"/>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25"/>
            <p:cNvGrpSpPr/>
            <p:nvPr/>
          </p:nvGrpSpPr>
          <p:grpSpPr>
            <a:xfrm flipH="1">
              <a:off x="5560019" y="-414208"/>
              <a:ext cx="877847" cy="868009"/>
              <a:chOff x="6088588" y="-408158"/>
              <a:chExt cx="877847" cy="868009"/>
            </a:xfrm>
          </p:grpSpPr>
          <p:sp>
            <p:nvSpPr>
              <p:cNvPr id="804" name="Google Shape;804;p2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25"/>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820" name="Google Shape;820;p25"/>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4">
  <p:cSld name="CUSTOM_27">
    <p:spTree>
      <p:nvGrpSpPr>
        <p:cNvPr id="1" name="Shape 821"/>
        <p:cNvGrpSpPr/>
        <p:nvPr/>
      </p:nvGrpSpPr>
      <p:grpSpPr>
        <a:xfrm>
          <a:off x="0" y="0"/>
          <a:ext cx="0" cy="0"/>
          <a:chOff x="0" y="0"/>
          <a:chExt cx="0" cy="0"/>
        </a:xfrm>
      </p:grpSpPr>
      <p:sp>
        <p:nvSpPr>
          <p:cNvPr id="822" name="Google Shape;822;p26"/>
          <p:cNvSpPr txBox="1">
            <a:spLocks noGrp="1"/>
          </p:cNvSpPr>
          <p:nvPr>
            <p:ph type="title"/>
          </p:nvPr>
        </p:nvSpPr>
        <p:spPr>
          <a:xfrm>
            <a:off x="720000" y="42530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23" name="Google Shape;823;p26"/>
          <p:cNvSpPr txBox="1">
            <a:spLocks noGrp="1"/>
          </p:cNvSpPr>
          <p:nvPr>
            <p:ph type="subTitle" idx="1"/>
          </p:nvPr>
        </p:nvSpPr>
        <p:spPr>
          <a:xfrm>
            <a:off x="5172902" y="3266388"/>
            <a:ext cx="22374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4" name="Google Shape;824;p26"/>
          <p:cNvSpPr txBox="1">
            <a:spLocks noGrp="1"/>
          </p:cNvSpPr>
          <p:nvPr>
            <p:ph type="subTitle" idx="2"/>
          </p:nvPr>
        </p:nvSpPr>
        <p:spPr>
          <a:xfrm>
            <a:off x="5172875" y="2919825"/>
            <a:ext cx="2237400" cy="3387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825" name="Google Shape;825;p26"/>
          <p:cNvSpPr txBox="1">
            <a:spLocks noGrp="1"/>
          </p:cNvSpPr>
          <p:nvPr>
            <p:ph type="subTitle" idx="3"/>
          </p:nvPr>
        </p:nvSpPr>
        <p:spPr>
          <a:xfrm>
            <a:off x="1733703" y="3266388"/>
            <a:ext cx="22374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6" name="Google Shape;826;p26"/>
          <p:cNvSpPr txBox="1">
            <a:spLocks noGrp="1"/>
          </p:cNvSpPr>
          <p:nvPr>
            <p:ph type="subTitle" idx="4"/>
          </p:nvPr>
        </p:nvSpPr>
        <p:spPr>
          <a:xfrm>
            <a:off x="1735575" y="2918625"/>
            <a:ext cx="2237400" cy="3411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827" name="Google Shape;827;p26"/>
          <p:cNvGrpSpPr/>
          <p:nvPr/>
        </p:nvGrpSpPr>
        <p:grpSpPr>
          <a:xfrm>
            <a:off x="6655050" y="4344376"/>
            <a:ext cx="2373891" cy="1000575"/>
            <a:chOff x="4063975" y="-546774"/>
            <a:chExt cx="2373891" cy="1000575"/>
          </a:xfrm>
        </p:grpSpPr>
        <p:grpSp>
          <p:nvGrpSpPr>
            <p:cNvPr id="828" name="Google Shape;828;p26"/>
            <p:cNvGrpSpPr/>
            <p:nvPr/>
          </p:nvGrpSpPr>
          <p:grpSpPr>
            <a:xfrm flipH="1">
              <a:off x="5560019" y="-414208"/>
              <a:ext cx="877847" cy="868009"/>
              <a:chOff x="6088588" y="-408158"/>
              <a:chExt cx="877847" cy="868009"/>
            </a:xfrm>
          </p:grpSpPr>
          <p:sp>
            <p:nvSpPr>
              <p:cNvPr id="829" name="Google Shape;829;p2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6"/>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45" name="Google Shape;845;p26"/>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6"/>
          <p:cNvSpPr/>
          <p:nvPr/>
        </p:nvSpPr>
        <p:spPr>
          <a:xfrm rot="10800000" flipH="1">
            <a:off x="0" y="-174947"/>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26"/>
          <p:cNvGrpSpPr/>
          <p:nvPr/>
        </p:nvGrpSpPr>
        <p:grpSpPr>
          <a:xfrm rot="10800000" flipH="1">
            <a:off x="510469" y="-306749"/>
            <a:ext cx="817859" cy="817646"/>
            <a:chOff x="813569" y="4603505"/>
            <a:chExt cx="817859" cy="817646"/>
          </a:xfrm>
        </p:grpSpPr>
        <p:sp>
          <p:nvSpPr>
            <p:cNvPr id="848" name="Google Shape;848;p2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15">
    <p:spTree>
      <p:nvGrpSpPr>
        <p:cNvPr id="1" name="Shape 918"/>
        <p:cNvGrpSpPr/>
        <p:nvPr/>
      </p:nvGrpSpPr>
      <p:grpSpPr>
        <a:xfrm>
          <a:off x="0" y="0"/>
          <a:ext cx="0" cy="0"/>
          <a:chOff x="0" y="0"/>
          <a:chExt cx="0" cy="0"/>
        </a:xfrm>
      </p:grpSpPr>
      <p:sp>
        <p:nvSpPr>
          <p:cNvPr id="919" name="Google Shape;919;p2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0" name="Google Shape;920;p28"/>
          <p:cNvSpPr txBox="1">
            <a:spLocks noGrp="1"/>
          </p:cNvSpPr>
          <p:nvPr>
            <p:ph type="subTitle" idx="1"/>
          </p:nvPr>
        </p:nvSpPr>
        <p:spPr>
          <a:xfrm>
            <a:off x="6372345" y="3057838"/>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1" name="Google Shape;921;p28"/>
          <p:cNvSpPr txBox="1">
            <a:spLocks noGrp="1"/>
          </p:cNvSpPr>
          <p:nvPr>
            <p:ph type="subTitle" idx="2"/>
          </p:nvPr>
        </p:nvSpPr>
        <p:spPr>
          <a:xfrm>
            <a:off x="6372325" y="2703525"/>
            <a:ext cx="1795800" cy="2526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2" name="Google Shape;922;p28"/>
          <p:cNvSpPr txBox="1">
            <a:spLocks noGrp="1"/>
          </p:cNvSpPr>
          <p:nvPr>
            <p:ph type="subTitle" idx="3"/>
          </p:nvPr>
        </p:nvSpPr>
        <p:spPr>
          <a:xfrm>
            <a:off x="4604149" y="3060680"/>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3" name="Google Shape;923;p28"/>
          <p:cNvSpPr txBox="1">
            <a:spLocks noGrp="1"/>
          </p:cNvSpPr>
          <p:nvPr>
            <p:ph type="subTitle" idx="4"/>
          </p:nvPr>
        </p:nvSpPr>
        <p:spPr>
          <a:xfrm>
            <a:off x="4604125" y="2703525"/>
            <a:ext cx="1795800" cy="2544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4" name="Google Shape;924;p28"/>
          <p:cNvSpPr txBox="1">
            <a:spLocks noGrp="1"/>
          </p:cNvSpPr>
          <p:nvPr>
            <p:ph type="subTitle" idx="5"/>
          </p:nvPr>
        </p:nvSpPr>
        <p:spPr>
          <a:xfrm>
            <a:off x="2791068" y="3057838"/>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5" name="Google Shape;925;p28"/>
          <p:cNvSpPr txBox="1">
            <a:spLocks noGrp="1"/>
          </p:cNvSpPr>
          <p:nvPr>
            <p:ph type="subTitle" idx="6"/>
          </p:nvPr>
        </p:nvSpPr>
        <p:spPr>
          <a:xfrm>
            <a:off x="2791050" y="2703525"/>
            <a:ext cx="1795800" cy="2526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6" name="Google Shape;926;p28"/>
          <p:cNvSpPr txBox="1">
            <a:spLocks noGrp="1"/>
          </p:cNvSpPr>
          <p:nvPr>
            <p:ph type="subTitle" idx="7"/>
          </p:nvPr>
        </p:nvSpPr>
        <p:spPr>
          <a:xfrm>
            <a:off x="975863" y="3058730"/>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7" name="Google Shape;927;p28"/>
          <p:cNvSpPr txBox="1">
            <a:spLocks noGrp="1"/>
          </p:cNvSpPr>
          <p:nvPr>
            <p:ph type="subTitle" idx="8"/>
          </p:nvPr>
        </p:nvSpPr>
        <p:spPr>
          <a:xfrm>
            <a:off x="977759" y="2703525"/>
            <a:ext cx="1795800" cy="2544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8" name="Google Shape;928;p28"/>
          <p:cNvSpPr/>
          <p:nvPr/>
        </p:nvSpPr>
        <p:spPr>
          <a:xfrm rot="10800000" flipH="1">
            <a:off x="305875" y="16531"/>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 name="Google Shape;929;p28"/>
          <p:cNvGrpSpPr/>
          <p:nvPr/>
        </p:nvGrpSpPr>
        <p:grpSpPr>
          <a:xfrm rot="10800000" flipH="1">
            <a:off x="816344" y="-115270"/>
            <a:ext cx="817859" cy="817646"/>
            <a:chOff x="813569" y="4603505"/>
            <a:chExt cx="817859" cy="817646"/>
          </a:xfrm>
        </p:grpSpPr>
        <p:sp>
          <p:nvSpPr>
            <p:cNvPr id="930" name="Google Shape;930;p28"/>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28"/>
          <p:cNvGrpSpPr/>
          <p:nvPr/>
        </p:nvGrpSpPr>
        <p:grpSpPr>
          <a:xfrm>
            <a:off x="6644375" y="4400001"/>
            <a:ext cx="2373891" cy="1000575"/>
            <a:chOff x="4063975" y="-546774"/>
            <a:chExt cx="2373891" cy="1000575"/>
          </a:xfrm>
        </p:grpSpPr>
        <p:grpSp>
          <p:nvGrpSpPr>
            <p:cNvPr id="952" name="Google Shape;952;p28"/>
            <p:cNvGrpSpPr/>
            <p:nvPr/>
          </p:nvGrpSpPr>
          <p:grpSpPr>
            <a:xfrm flipH="1">
              <a:off x="5560019" y="-414208"/>
              <a:ext cx="877847" cy="868009"/>
              <a:chOff x="6088588" y="-408158"/>
              <a:chExt cx="877847" cy="868009"/>
            </a:xfrm>
          </p:grpSpPr>
          <p:sp>
            <p:nvSpPr>
              <p:cNvPr id="953" name="Google Shape;953;p2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28"/>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9" name="Google Shape;969;p28"/>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8">
    <p:spTree>
      <p:nvGrpSpPr>
        <p:cNvPr id="1" name="Shape 970"/>
        <p:cNvGrpSpPr/>
        <p:nvPr/>
      </p:nvGrpSpPr>
      <p:grpSpPr>
        <a:xfrm>
          <a:off x="0" y="0"/>
          <a:ext cx="0" cy="0"/>
          <a:chOff x="0" y="0"/>
          <a:chExt cx="0" cy="0"/>
        </a:xfrm>
      </p:grpSpPr>
      <p:sp>
        <p:nvSpPr>
          <p:cNvPr id="971" name="Google Shape;971;p29"/>
          <p:cNvSpPr/>
          <p:nvPr/>
        </p:nvSpPr>
        <p:spPr>
          <a:xfrm flipH="1">
            <a:off x="927213" y="538950"/>
            <a:ext cx="4579200" cy="4065600"/>
          </a:xfrm>
          <a:prstGeom prst="round2DiagRect">
            <a:avLst>
              <a:gd name="adj1" fmla="val 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txBox="1">
            <a:spLocks noGrp="1"/>
          </p:cNvSpPr>
          <p:nvPr>
            <p:ph type="subTitle" idx="1"/>
          </p:nvPr>
        </p:nvSpPr>
        <p:spPr>
          <a:xfrm>
            <a:off x="1758612" y="3190575"/>
            <a:ext cx="3470100" cy="6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a:solidFill>
                  <a:schemeClr val="dk1"/>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73" name="Google Shape;973;p29"/>
          <p:cNvSpPr txBox="1">
            <a:spLocks noGrp="1"/>
          </p:cNvSpPr>
          <p:nvPr>
            <p:ph type="ctrTitle"/>
          </p:nvPr>
        </p:nvSpPr>
        <p:spPr>
          <a:xfrm>
            <a:off x="1758612" y="2127375"/>
            <a:ext cx="3470100" cy="106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5200"/>
              <a:buNone/>
              <a:defRPr>
                <a:solidFill>
                  <a:schemeClr val="dk1"/>
                </a:solidFill>
              </a:defRPr>
            </a:lvl1pPr>
            <a:lvl2pPr lvl="1" rtl="0">
              <a:spcBef>
                <a:spcPts val="0"/>
              </a:spcBef>
              <a:spcAft>
                <a:spcPts val="0"/>
              </a:spcAft>
              <a:buClr>
                <a:schemeClr val="accent6"/>
              </a:buClr>
              <a:buSzPts val="5200"/>
              <a:buNone/>
              <a:defRPr sz="5200" b="1">
                <a:solidFill>
                  <a:schemeClr val="accent6"/>
                </a:solidFill>
              </a:defRPr>
            </a:lvl2pPr>
            <a:lvl3pPr lvl="2" rtl="0">
              <a:spcBef>
                <a:spcPts val="0"/>
              </a:spcBef>
              <a:spcAft>
                <a:spcPts val="0"/>
              </a:spcAft>
              <a:buClr>
                <a:schemeClr val="accent6"/>
              </a:buClr>
              <a:buSzPts val="5200"/>
              <a:buNone/>
              <a:defRPr sz="5200" b="1">
                <a:solidFill>
                  <a:schemeClr val="accent6"/>
                </a:solidFill>
              </a:defRPr>
            </a:lvl3pPr>
            <a:lvl4pPr lvl="3" rtl="0">
              <a:spcBef>
                <a:spcPts val="0"/>
              </a:spcBef>
              <a:spcAft>
                <a:spcPts val="0"/>
              </a:spcAft>
              <a:buClr>
                <a:schemeClr val="accent6"/>
              </a:buClr>
              <a:buSzPts val="5200"/>
              <a:buNone/>
              <a:defRPr sz="5200" b="1">
                <a:solidFill>
                  <a:schemeClr val="accent6"/>
                </a:solidFill>
              </a:defRPr>
            </a:lvl4pPr>
            <a:lvl5pPr lvl="4" rtl="0">
              <a:spcBef>
                <a:spcPts val="0"/>
              </a:spcBef>
              <a:spcAft>
                <a:spcPts val="0"/>
              </a:spcAft>
              <a:buClr>
                <a:schemeClr val="accent6"/>
              </a:buClr>
              <a:buSzPts val="5200"/>
              <a:buNone/>
              <a:defRPr sz="5200" b="1">
                <a:solidFill>
                  <a:schemeClr val="accent6"/>
                </a:solidFill>
              </a:defRPr>
            </a:lvl5pPr>
            <a:lvl6pPr lvl="5" rtl="0">
              <a:spcBef>
                <a:spcPts val="0"/>
              </a:spcBef>
              <a:spcAft>
                <a:spcPts val="0"/>
              </a:spcAft>
              <a:buClr>
                <a:schemeClr val="accent6"/>
              </a:buClr>
              <a:buSzPts val="5200"/>
              <a:buNone/>
              <a:defRPr sz="5200" b="1">
                <a:solidFill>
                  <a:schemeClr val="accent6"/>
                </a:solidFill>
              </a:defRPr>
            </a:lvl6pPr>
            <a:lvl7pPr lvl="6" rtl="0">
              <a:spcBef>
                <a:spcPts val="0"/>
              </a:spcBef>
              <a:spcAft>
                <a:spcPts val="0"/>
              </a:spcAft>
              <a:buClr>
                <a:schemeClr val="accent6"/>
              </a:buClr>
              <a:buSzPts val="5200"/>
              <a:buNone/>
              <a:defRPr sz="5200" b="1">
                <a:solidFill>
                  <a:schemeClr val="accent6"/>
                </a:solidFill>
              </a:defRPr>
            </a:lvl7pPr>
            <a:lvl8pPr lvl="7" rtl="0">
              <a:spcBef>
                <a:spcPts val="0"/>
              </a:spcBef>
              <a:spcAft>
                <a:spcPts val="0"/>
              </a:spcAft>
              <a:buClr>
                <a:schemeClr val="accent6"/>
              </a:buClr>
              <a:buSzPts val="5200"/>
              <a:buNone/>
              <a:defRPr sz="5200" b="1">
                <a:solidFill>
                  <a:schemeClr val="accent6"/>
                </a:solidFill>
              </a:defRPr>
            </a:lvl8pPr>
            <a:lvl9pPr lvl="8" rtl="0">
              <a:spcBef>
                <a:spcPts val="0"/>
              </a:spcBef>
              <a:spcAft>
                <a:spcPts val="0"/>
              </a:spcAft>
              <a:buClr>
                <a:schemeClr val="accent6"/>
              </a:buClr>
              <a:buSzPts val="5200"/>
              <a:buNone/>
              <a:defRPr sz="5200" b="1">
                <a:solidFill>
                  <a:schemeClr val="accent6"/>
                </a:solidFill>
              </a:defRPr>
            </a:lvl9pPr>
          </a:lstStyle>
          <a:p>
            <a:endParaRPr/>
          </a:p>
        </p:txBody>
      </p:sp>
      <p:sp>
        <p:nvSpPr>
          <p:cNvPr id="974" name="Google Shape;974;p29"/>
          <p:cNvSpPr txBox="1">
            <a:spLocks noGrp="1"/>
          </p:cNvSpPr>
          <p:nvPr>
            <p:ph type="title" idx="2" hasCustomPrompt="1"/>
          </p:nvPr>
        </p:nvSpPr>
        <p:spPr>
          <a:xfrm flipH="1">
            <a:off x="1758613" y="1649775"/>
            <a:ext cx="3470100" cy="47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975" name="Google Shape;975;p29"/>
          <p:cNvGrpSpPr/>
          <p:nvPr/>
        </p:nvGrpSpPr>
        <p:grpSpPr>
          <a:xfrm rot="10800000" flipH="1">
            <a:off x="6655050" y="-306749"/>
            <a:ext cx="2373891" cy="1000575"/>
            <a:chOff x="4063975" y="-546774"/>
            <a:chExt cx="2373891" cy="1000575"/>
          </a:xfrm>
        </p:grpSpPr>
        <p:grpSp>
          <p:nvGrpSpPr>
            <p:cNvPr id="976" name="Google Shape;976;p29"/>
            <p:cNvGrpSpPr/>
            <p:nvPr/>
          </p:nvGrpSpPr>
          <p:grpSpPr>
            <a:xfrm flipH="1">
              <a:off x="5560019" y="-414208"/>
              <a:ext cx="877847" cy="868009"/>
              <a:chOff x="6088588" y="-408158"/>
              <a:chExt cx="877847" cy="868009"/>
            </a:xfrm>
          </p:grpSpPr>
          <p:sp>
            <p:nvSpPr>
              <p:cNvPr id="977" name="Google Shape;977;p29"/>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9"/>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9"/>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29"/>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93" name="Google Shape;993;p29"/>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4" name="Google Shape;994;p29"/>
          <p:cNvSpPr/>
          <p:nvPr/>
        </p:nvSpPr>
        <p:spPr>
          <a:xfrm>
            <a:off x="152400" y="45504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29"/>
          <p:cNvGrpSpPr/>
          <p:nvPr/>
        </p:nvGrpSpPr>
        <p:grpSpPr>
          <a:xfrm>
            <a:off x="662869" y="4527305"/>
            <a:ext cx="817859" cy="817646"/>
            <a:chOff x="813569" y="4603505"/>
            <a:chExt cx="817859" cy="817646"/>
          </a:xfrm>
        </p:grpSpPr>
        <p:sp>
          <p:nvSpPr>
            <p:cNvPr id="996" name="Google Shape;996;p29"/>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9"/>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9"/>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9"/>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9"/>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9"/>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9"/>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9"/>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9"/>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9"/>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9"/>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9"/>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9"/>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14">
    <p:spTree>
      <p:nvGrpSpPr>
        <p:cNvPr id="1" name="Shape 1073"/>
        <p:cNvGrpSpPr/>
        <p:nvPr/>
      </p:nvGrpSpPr>
      <p:grpSpPr>
        <a:xfrm>
          <a:off x="0" y="0"/>
          <a:ext cx="0" cy="0"/>
          <a:chOff x="0" y="0"/>
          <a:chExt cx="0" cy="0"/>
        </a:xfrm>
      </p:grpSpPr>
      <p:sp>
        <p:nvSpPr>
          <p:cNvPr id="1074" name="Google Shape;1074;p31"/>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75" name="Google Shape;1075;p31"/>
          <p:cNvSpPr txBox="1">
            <a:spLocks noGrp="1"/>
          </p:cNvSpPr>
          <p:nvPr>
            <p:ph type="subTitle" idx="1"/>
          </p:nvPr>
        </p:nvSpPr>
        <p:spPr>
          <a:xfrm>
            <a:off x="5713500" y="3765950"/>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6" name="Google Shape;1076;p31"/>
          <p:cNvSpPr txBox="1">
            <a:spLocks noGrp="1"/>
          </p:cNvSpPr>
          <p:nvPr>
            <p:ph type="subTitle" idx="2"/>
          </p:nvPr>
        </p:nvSpPr>
        <p:spPr>
          <a:xfrm>
            <a:off x="5713500" y="3416600"/>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077" name="Google Shape;1077;p31"/>
          <p:cNvSpPr txBox="1">
            <a:spLocks noGrp="1"/>
          </p:cNvSpPr>
          <p:nvPr>
            <p:ph type="subTitle" idx="3"/>
          </p:nvPr>
        </p:nvSpPr>
        <p:spPr>
          <a:xfrm>
            <a:off x="5713500" y="2709675"/>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8" name="Google Shape;1078;p31"/>
          <p:cNvSpPr txBox="1">
            <a:spLocks noGrp="1"/>
          </p:cNvSpPr>
          <p:nvPr>
            <p:ph type="subTitle" idx="4"/>
          </p:nvPr>
        </p:nvSpPr>
        <p:spPr>
          <a:xfrm>
            <a:off x="5713500" y="2360325"/>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079" name="Google Shape;1079;p31"/>
          <p:cNvSpPr txBox="1">
            <a:spLocks noGrp="1"/>
          </p:cNvSpPr>
          <p:nvPr>
            <p:ph type="subTitle" idx="5"/>
          </p:nvPr>
        </p:nvSpPr>
        <p:spPr>
          <a:xfrm>
            <a:off x="5713500" y="1653400"/>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80" name="Google Shape;1080;p31"/>
          <p:cNvSpPr txBox="1">
            <a:spLocks noGrp="1"/>
          </p:cNvSpPr>
          <p:nvPr>
            <p:ph type="subTitle" idx="6"/>
          </p:nvPr>
        </p:nvSpPr>
        <p:spPr>
          <a:xfrm>
            <a:off x="5713500" y="1304050"/>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081" name="Google Shape;1081;p31"/>
          <p:cNvGrpSpPr/>
          <p:nvPr/>
        </p:nvGrpSpPr>
        <p:grpSpPr>
          <a:xfrm flipH="1">
            <a:off x="-320175" y="3990644"/>
            <a:ext cx="3545529" cy="1688867"/>
            <a:chOff x="4063975" y="-1169456"/>
            <a:chExt cx="3545529" cy="1688867"/>
          </a:xfrm>
        </p:grpSpPr>
        <p:sp>
          <p:nvSpPr>
            <p:cNvPr id="1082" name="Google Shape;1082;p31"/>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31"/>
            <p:cNvGrpSpPr/>
            <p:nvPr/>
          </p:nvGrpSpPr>
          <p:grpSpPr>
            <a:xfrm flipH="1">
              <a:off x="5560019" y="-414208"/>
              <a:ext cx="877847" cy="868009"/>
              <a:chOff x="6088588" y="-408158"/>
              <a:chExt cx="877847" cy="868009"/>
            </a:xfrm>
          </p:grpSpPr>
          <p:sp>
            <p:nvSpPr>
              <p:cNvPr id="1084" name="Google Shape;1084;p31"/>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1"/>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1"/>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1"/>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9" name="Google Shape;1099;p31"/>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0" name="Google Shape;1100;p31"/>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26">
    <p:spTree>
      <p:nvGrpSpPr>
        <p:cNvPr id="1" name="Shape 1101"/>
        <p:cNvGrpSpPr/>
        <p:nvPr/>
      </p:nvGrpSpPr>
      <p:grpSpPr>
        <a:xfrm>
          <a:off x="0" y="0"/>
          <a:ext cx="0" cy="0"/>
          <a:chOff x="0" y="0"/>
          <a:chExt cx="0" cy="0"/>
        </a:xfrm>
      </p:grpSpPr>
      <p:sp>
        <p:nvSpPr>
          <p:cNvPr id="1102" name="Google Shape;1102;p32"/>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03" name="Google Shape;1103;p32"/>
          <p:cNvSpPr txBox="1">
            <a:spLocks noGrp="1"/>
          </p:cNvSpPr>
          <p:nvPr>
            <p:ph type="subTitle" idx="1"/>
          </p:nvPr>
        </p:nvSpPr>
        <p:spPr>
          <a:xfrm>
            <a:off x="1405800" y="3700000"/>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4" name="Google Shape;1104;p32"/>
          <p:cNvSpPr txBox="1">
            <a:spLocks noGrp="1"/>
          </p:cNvSpPr>
          <p:nvPr>
            <p:ph type="subTitle" idx="2"/>
          </p:nvPr>
        </p:nvSpPr>
        <p:spPr>
          <a:xfrm>
            <a:off x="1405800" y="3350650"/>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105" name="Google Shape;1105;p32"/>
          <p:cNvSpPr txBox="1">
            <a:spLocks noGrp="1"/>
          </p:cNvSpPr>
          <p:nvPr>
            <p:ph type="subTitle" idx="3"/>
          </p:nvPr>
        </p:nvSpPr>
        <p:spPr>
          <a:xfrm>
            <a:off x="1405800" y="2643725"/>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6" name="Google Shape;1106;p32"/>
          <p:cNvSpPr txBox="1">
            <a:spLocks noGrp="1"/>
          </p:cNvSpPr>
          <p:nvPr>
            <p:ph type="subTitle" idx="4"/>
          </p:nvPr>
        </p:nvSpPr>
        <p:spPr>
          <a:xfrm>
            <a:off x="1405800" y="2294375"/>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107" name="Google Shape;1107;p32"/>
          <p:cNvSpPr txBox="1">
            <a:spLocks noGrp="1"/>
          </p:cNvSpPr>
          <p:nvPr>
            <p:ph type="subTitle" idx="5"/>
          </p:nvPr>
        </p:nvSpPr>
        <p:spPr>
          <a:xfrm>
            <a:off x="1405800" y="1587450"/>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8" name="Google Shape;1108;p32"/>
          <p:cNvSpPr txBox="1">
            <a:spLocks noGrp="1"/>
          </p:cNvSpPr>
          <p:nvPr>
            <p:ph type="subTitle" idx="6"/>
          </p:nvPr>
        </p:nvSpPr>
        <p:spPr>
          <a:xfrm>
            <a:off x="1405800" y="1238100"/>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109" name="Google Shape;1109;p32"/>
          <p:cNvGrpSpPr/>
          <p:nvPr/>
        </p:nvGrpSpPr>
        <p:grpSpPr>
          <a:xfrm rot="10800000" flipH="1">
            <a:off x="6883650" y="-306749"/>
            <a:ext cx="2373891" cy="1000575"/>
            <a:chOff x="4063975" y="-546774"/>
            <a:chExt cx="2373891" cy="1000575"/>
          </a:xfrm>
        </p:grpSpPr>
        <p:grpSp>
          <p:nvGrpSpPr>
            <p:cNvPr id="1110" name="Google Shape;1110;p32"/>
            <p:cNvGrpSpPr/>
            <p:nvPr/>
          </p:nvGrpSpPr>
          <p:grpSpPr>
            <a:xfrm flipH="1">
              <a:off x="5560019" y="-414208"/>
              <a:ext cx="877847" cy="868009"/>
              <a:chOff x="6088588" y="-408158"/>
              <a:chExt cx="877847" cy="868009"/>
            </a:xfrm>
          </p:grpSpPr>
          <p:sp>
            <p:nvSpPr>
              <p:cNvPr id="1111" name="Google Shape;1111;p32"/>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2"/>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2"/>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2"/>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2"/>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2"/>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2"/>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2"/>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2"/>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2"/>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2"/>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6" name="Google Shape;1126;p32"/>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7" name="Google Shape;1127;p32"/>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128;p32"/>
          <p:cNvSpPr/>
          <p:nvPr/>
        </p:nvSpPr>
        <p:spPr>
          <a:xfrm>
            <a:off x="-76200" y="45504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32"/>
          <p:cNvGrpSpPr/>
          <p:nvPr/>
        </p:nvGrpSpPr>
        <p:grpSpPr>
          <a:xfrm>
            <a:off x="434269" y="4527305"/>
            <a:ext cx="817859" cy="817646"/>
            <a:chOff x="813569" y="4603505"/>
            <a:chExt cx="817859" cy="817646"/>
          </a:xfrm>
        </p:grpSpPr>
        <p:sp>
          <p:nvSpPr>
            <p:cNvPr id="1130" name="Google Shape;1130;p32"/>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2"/>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17">
    <p:spTree>
      <p:nvGrpSpPr>
        <p:cNvPr id="1" name="Shape 1178"/>
        <p:cNvGrpSpPr/>
        <p:nvPr/>
      </p:nvGrpSpPr>
      <p:grpSpPr>
        <a:xfrm>
          <a:off x="0" y="0"/>
          <a:ext cx="0" cy="0"/>
          <a:chOff x="0" y="0"/>
          <a:chExt cx="0" cy="0"/>
        </a:xfrm>
      </p:grpSpPr>
      <p:sp>
        <p:nvSpPr>
          <p:cNvPr id="1179" name="Google Shape;1179;p34"/>
          <p:cNvSpPr txBox="1">
            <a:spLocks noGrp="1"/>
          </p:cNvSpPr>
          <p:nvPr>
            <p:ph type="title" hasCustomPrompt="1"/>
          </p:nvPr>
        </p:nvSpPr>
        <p:spPr>
          <a:xfrm>
            <a:off x="3721350" y="1004731"/>
            <a:ext cx="35733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0" name="Google Shape;1180;p34"/>
          <p:cNvSpPr txBox="1">
            <a:spLocks noGrp="1"/>
          </p:cNvSpPr>
          <p:nvPr>
            <p:ph type="title" idx="2" hasCustomPrompt="1"/>
          </p:nvPr>
        </p:nvSpPr>
        <p:spPr>
          <a:xfrm>
            <a:off x="3678150" y="3268075"/>
            <a:ext cx="36165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1" name="Google Shape;1181;p34"/>
          <p:cNvSpPr txBox="1">
            <a:spLocks noGrp="1"/>
          </p:cNvSpPr>
          <p:nvPr>
            <p:ph type="title" idx="3" hasCustomPrompt="1"/>
          </p:nvPr>
        </p:nvSpPr>
        <p:spPr>
          <a:xfrm>
            <a:off x="5264850" y="2136388"/>
            <a:ext cx="20298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2" name="Google Shape;1182;p34"/>
          <p:cNvSpPr txBox="1">
            <a:spLocks noGrp="1"/>
          </p:cNvSpPr>
          <p:nvPr>
            <p:ph type="subTitle" idx="1"/>
          </p:nvPr>
        </p:nvSpPr>
        <p:spPr>
          <a:xfrm>
            <a:off x="4076550" y="1482456"/>
            <a:ext cx="3218100" cy="4776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183" name="Google Shape;1183;p34"/>
          <p:cNvSpPr txBox="1">
            <a:spLocks noGrp="1"/>
          </p:cNvSpPr>
          <p:nvPr>
            <p:ph type="subTitle" idx="4"/>
          </p:nvPr>
        </p:nvSpPr>
        <p:spPr>
          <a:xfrm>
            <a:off x="4076550" y="2617575"/>
            <a:ext cx="3218100" cy="5727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184" name="Google Shape;1184;p34"/>
          <p:cNvSpPr txBox="1">
            <a:spLocks noGrp="1"/>
          </p:cNvSpPr>
          <p:nvPr>
            <p:ph type="subTitle" idx="5"/>
          </p:nvPr>
        </p:nvSpPr>
        <p:spPr>
          <a:xfrm>
            <a:off x="4897650" y="3745675"/>
            <a:ext cx="2397000" cy="4776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grpSp>
        <p:nvGrpSpPr>
          <p:cNvPr id="1185" name="Google Shape;1185;p34"/>
          <p:cNvGrpSpPr/>
          <p:nvPr/>
        </p:nvGrpSpPr>
        <p:grpSpPr>
          <a:xfrm>
            <a:off x="-9675" y="-1163406"/>
            <a:ext cx="3545529" cy="1688867"/>
            <a:chOff x="-9675" y="-1163406"/>
            <a:chExt cx="3545529" cy="1688867"/>
          </a:xfrm>
        </p:grpSpPr>
        <p:sp>
          <p:nvSpPr>
            <p:cNvPr id="1186" name="Google Shape;1186;p34"/>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34"/>
            <p:cNvGrpSpPr/>
            <p:nvPr/>
          </p:nvGrpSpPr>
          <p:grpSpPr>
            <a:xfrm>
              <a:off x="1161963" y="-408158"/>
              <a:ext cx="877847" cy="868009"/>
              <a:chOff x="6088588" y="-408158"/>
              <a:chExt cx="877847" cy="868009"/>
            </a:xfrm>
          </p:grpSpPr>
          <p:sp>
            <p:nvSpPr>
              <p:cNvPr id="1188" name="Google Shape;1188;p34"/>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4"/>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34"/>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4" name="Google Shape;1204;p34"/>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34"/>
          <p:cNvSpPr/>
          <p:nvPr/>
        </p:nvSpPr>
        <p:spPr>
          <a:xfrm rot="10800000" flipH="1">
            <a:off x="8441062" y="4679045"/>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34"/>
          <p:cNvGrpSpPr/>
          <p:nvPr/>
        </p:nvGrpSpPr>
        <p:grpSpPr>
          <a:xfrm rot="10800000" flipH="1">
            <a:off x="7882828" y="4759914"/>
            <a:ext cx="541170" cy="541170"/>
            <a:chOff x="7072361" y="-871003"/>
            <a:chExt cx="1042917" cy="1042917"/>
          </a:xfrm>
        </p:grpSpPr>
        <p:sp>
          <p:nvSpPr>
            <p:cNvPr id="1207" name="Google Shape;1207;p34"/>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4"/>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4"/>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4"/>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4"/>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4"/>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4"/>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4"/>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4"/>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4"/>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4"/>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4"/>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4"/>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4"/>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2">
  <p:cSld name="CUSTOM_22">
    <p:spTree>
      <p:nvGrpSpPr>
        <p:cNvPr id="1" name="Shape 1228"/>
        <p:cNvGrpSpPr/>
        <p:nvPr/>
      </p:nvGrpSpPr>
      <p:grpSpPr>
        <a:xfrm>
          <a:off x="0" y="0"/>
          <a:ext cx="0" cy="0"/>
          <a:chOff x="0" y="0"/>
          <a:chExt cx="0" cy="0"/>
        </a:xfrm>
      </p:grpSpPr>
      <p:sp>
        <p:nvSpPr>
          <p:cNvPr id="1229" name="Google Shape;1229;p35"/>
          <p:cNvSpPr txBox="1">
            <a:spLocks noGrp="1"/>
          </p:cNvSpPr>
          <p:nvPr>
            <p:ph type="subTitle" idx="1"/>
          </p:nvPr>
        </p:nvSpPr>
        <p:spPr>
          <a:xfrm>
            <a:off x="628701"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0" name="Google Shape;1230;p35"/>
          <p:cNvSpPr txBox="1">
            <a:spLocks noGrp="1"/>
          </p:cNvSpPr>
          <p:nvPr>
            <p:ph type="subTitle" idx="2"/>
          </p:nvPr>
        </p:nvSpPr>
        <p:spPr>
          <a:xfrm>
            <a:off x="34881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1" name="Google Shape;1231;p35"/>
          <p:cNvSpPr txBox="1">
            <a:spLocks noGrp="1"/>
          </p:cNvSpPr>
          <p:nvPr>
            <p:ph type="subTitle" idx="3"/>
          </p:nvPr>
        </p:nvSpPr>
        <p:spPr>
          <a:xfrm>
            <a:off x="6273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2" name="Google Shape;1232;p35"/>
          <p:cNvSpPr txBox="1">
            <a:spLocks noGrp="1"/>
          </p:cNvSpPr>
          <p:nvPr>
            <p:ph type="subTitle" idx="4"/>
          </p:nvPr>
        </p:nvSpPr>
        <p:spPr>
          <a:xfrm>
            <a:off x="34867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3" name="Google Shape;1233;p35"/>
          <p:cNvSpPr txBox="1">
            <a:spLocks noGrp="1"/>
          </p:cNvSpPr>
          <p:nvPr>
            <p:ph type="title" hasCustomPrompt="1"/>
          </p:nvPr>
        </p:nvSpPr>
        <p:spPr>
          <a:xfrm>
            <a:off x="627325"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4" name="Google Shape;1234;p35"/>
          <p:cNvSpPr txBox="1">
            <a:spLocks noGrp="1"/>
          </p:cNvSpPr>
          <p:nvPr>
            <p:ph type="title" idx="5" hasCustomPrompt="1"/>
          </p:nvPr>
        </p:nvSpPr>
        <p:spPr>
          <a:xfrm>
            <a:off x="3454838"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5" name="Google Shape;1235;p35"/>
          <p:cNvSpPr txBox="1">
            <a:spLocks noGrp="1"/>
          </p:cNvSpPr>
          <p:nvPr>
            <p:ph type="subTitle" idx="6"/>
          </p:nvPr>
        </p:nvSpPr>
        <p:spPr>
          <a:xfrm>
            <a:off x="63475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6" name="Google Shape;1236;p35"/>
          <p:cNvSpPr txBox="1">
            <a:spLocks noGrp="1"/>
          </p:cNvSpPr>
          <p:nvPr>
            <p:ph type="subTitle" idx="7"/>
          </p:nvPr>
        </p:nvSpPr>
        <p:spPr>
          <a:xfrm>
            <a:off x="6346113"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7" name="Google Shape;1237;p35"/>
          <p:cNvSpPr txBox="1">
            <a:spLocks noGrp="1"/>
          </p:cNvSpPr>
          <p:nvPr>
            <p:ph type="title" idx="8" hasCustomPrompt="1"/>
          </p:nvPr>
        </p:nvSpPr>
        <p:spPr>
          <a:xfrm>
            <a:off x="6346126"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8" name="Google Shape;1238;p35"/>
          <p:cNvSpPr txBox="1">
            <a:spLocks noGrp="1"/>
          </p:cNvSpPr>
          <p:nvPr>
            <p:ph type="title" idx="9"/>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9" name="Google Shape;1239;p35"/>
          <p:cNvSpPr/>
          <p:nvPr/>
        </p:nvSpPr>
        <p:spPr>
          <a:xfrm rot="10800000" flipH="1">
            <a:off x="8362734" y="4629069"/>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5"/>
          <p:cNvGrpSpPr/>
          <p:nvPr/>
        </p:nvGrpSpPr>
        <p:grpSpPr>
          <a:xfrm rot="10800000" flipH="1">
            <a:off x="7804500" y="4709938"/>
            <a:ext cx="541170" cy="541170"/>
            <a:chOff x="7072361" y="-871003"/>
            <a:chExt cx="1042917" cy="1042917"/>
          </a:xfrm>
        </p:grpSpPr>
        <p:sp>
          <p:nvSpPr>
            <p:cNvPr id="1241" name="Google Shape;1241;p35"/>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35"/>
          <p:cNvSpPr/>
          <p:nvPr/>
        </p:nvSpPr>
        <p:spPr>
          <a:xfrm flipH="1">
            <a:off x="83963" y="-64731"/>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35"/>
          <p:cNvGrpSpPr/>
          <p:nvPr/>
        </p:nvGrpSpPr>
        <p:grpSpPr>
          <a:xfrm flipH="1">
            <a:off x="803972" y="16136"/>
            <a:ext cx="541170" cy="541170"/>
            <a:chOff x="7072361" y="-871003"/>
            <a:chExt cx="1042917" cy="1042917"/>
          </a:xfrm>
        </p:grpSpPr>
        <p:sp>
          <p:nvSpPr>
            <p:cNvPr id="1264" name="Google Shape;1264;p35"/>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3">
  <p:cSld name="CUSTOM_25">
    <p:spTree>
      <p:nvGrpSpPr>
        <p:cNvPr id="1" name="Shape 1285"/>
        <p:cNvGrpSpPr/>
        <p:nvPr/>
      </p:nvGrpSpPr>
      <p:grpSpPr>
        <a:xfrm>
          <a:off x="0" y="0"/>
          <a:ext cx="0" cy="0"/>
          <a:chOff x="0" y="0"/>
          <a:chExt cx="0" cy="0"/>
        </a:xfrm>
      </p:grpSpPr>
      <p:sp>
        <p:nvSpPr>
          <p:cNvPr id="1286" name="Google Shape;1286;p36"/>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7" name="Google Shape;1287;p36"/>
          <p:cNvSpPr txBox="1">
            <a:spLocks noGrp="1"/>
          </p:cNvSpPr>
          <p:nvPr>
            <p:ph type="subTitle" idx="1"/>
          </p:nvPr>
        </p:nvSpPr>
        <p:spPr>
          <a:xfrm>
            <a:off x="628701"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8" name="Google Shape;1288;p36"/>
          <p:cNvSpPr txBox="1">
            <a:spLocks noGrp="1"/>
          </p:cNvSpPr>
          <p:nvPr>
            <p:ph type="subTitle" idx="2"/>
          </p:nvPr>
        </p:nvSpPr>
        <p:spPr>
          <a:xfrm>
            <a:off x="30309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9" name="Google Shape;1289;p36"/>
          <p:cNvSpPr txBox="1">
            <a:spLocks noGrp="1"/>
          </p:cNvSpPr>
          <p:nvPr>
            <p:ph type="subTitle" idx="3"/>
          </p:nvPr>
        </p:nvSpPr>
        <p:spPr>
          <a:xfrm>
            <a:off x="6273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0" name="Google Shape;1290;p36"/>
          <p:cNvSpPr txBox="1">
            <a:spLocks noGrp="1"/>
          </p:cNvSpPr>
          <p:nvPr>
            <p:ph type="subTitle" idx="4"/>
          </p:nvPr>
        </p:nvSpPr>
        <p:spPr>
          <a:xfrm>
            <a:off x="30295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1" name="Google Shape;1291;p36"/>
          <p:cNvSpPr txBox="1">
            <a:spLocks noGrp="1"/>
          </p:cNvSpPr>
          <p:nvPr>
            <p:ph type="title" idx="5" hasCustomPrompt="1"/>
          </p:nvPr>
        </p:nvSpPr>
        <p:spPr>
          <a:xfrm>
            <a:off x="627325"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2" name="Google Shape;1292;p36"/>
          <p:cNvSpPr txBox="1">
            <a:spLocks noGrp="1"/>
          </p:cNvSpPr>
          <p:nvPr>
            <p:ph type="title" idx="6" hasCustomPrompt="1"/>
          </p:nvPr>
        </p:nvSpPr>
        <p:spPr>
          <a:xfrm>
            <a:off x="2997638"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3" name="Google Shape;1293;p36"/>
          <p:cNvSpPr txBox="1">
            <a:spLocks noGrp="1"/>
          </p:cNvSpPr>
          <p:nvPr>
            <p:ph type="subTitle" idx="7"/>
          </p:nvPr>
        </p:nvSpPr>
        <p:spPr>
          <a:xfrm>
            <a:off x="54331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4" name="Google Shape;1294;p36"/>
          <p:cNvSpPr txBox="1">
            <a:spLocks noGrp="1"/>
          </p:cNvSpPr>
          <p:nvPr>
            <p:ph type="subTitle" idx="8"/>
          </p:nvPr>
        </p:nvSpPr>
        <p:spPr>
          <a:xfrm>
            <a:off x="5431713"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5" name="Google Shape;1295;p36"/>
          <p:cNvSpPr txBox="1">
            <a:spLocks noGrp="1"/>
          </p:cNvSpPr>
          <p:nvPr>
            <p:ph type="title" idx="9" hasCustomPrompt="1"/>
          </p:nvPr>
        </p:nvSpPr>
        <p:spPr>
          <a:xfrm>
            <a:off x="5431726"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6" name="Google Shape;1296;p36"/>
          <p:cNvSpPr txBox="1">
            <a:spLocks noGrp="1"/>
          </p:cNvSpPr>
          <p:nvPr>
            <p:ph type="subTitle" idx="13"/>
          </p:nvPr>
        </p:nvSpPr>
        <p:spPr>
          <a:xfrm>
            <a:off x="7602275"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7" name="Google Shape;1297;p36"/>
          <p:cNvSpPr txBox="1">
            <a:spLocks noGrp="1"/>
          </p:cNvSpPr>
          <p:nvPr>
            <p:ph type="subTitle" idx="14"/>
          </p:nvPr>
        </p:nvSpPr>
        <p:spPr>
          <a:xfrm>
            <a:off x="7600888"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8" name="Google Shape;1298;p36"/>
          <p:cNvSpPr txBox="1">
            <a:spLocks noGrp="1"/>
          </p:cNvSpPr>
          <p:nvPr>
            <p:ph type="title" idx="15" hasCustomPrompt="1"/>
          </p:nvPr>
        </p:nvSpPr>
        <p:spPr>
          <a:xfrm>
            <a:off x="7600901"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grpSp>
        <p:nvGrpSpPr>
          <p:cNvPr id="1299" name="Google Shape;1299;p36"/>
          <p:cNvGrpSpPr/>
          <p:nvPr/>
        </p:nvGrpSpPr>
        <p:grpSpPr>
          <a:xfrm flipH="1">
            <a:off x="5771603" y="-1146467"/>
            <a:ext cx="3545529" cy="1688867"/>
            <a:chOff x="-9675" y="-1163406"/>
            <a:chExt cx="3545529" cy="1688867"/>
          </a:xfrm>
        </p:grpSpPr>
        <p:sp>
          <p:nvSpPr>
            <p:cNvPr id="1300" name="Google Shape;1300;p36"/>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36"/>
            <p:cNvGrpSpPr/>
            <p:nvPr/>
          </p:nvGrpSpPr>
          <p:grpSpPr>
            <a:xfrm>
              <a:off x="1161963" y="-408158"/>
              <a:ext cx="877847" cy="868009"/>
              <a:chOff x="6088588" y="-408158"/>
              <a:chExt cx="877847" cy="868009"/>
            </a:xfrm>
          </p:grpSpPr>
          <p:sp>
            <p:nvSpPr>
              <p:cNvPr id="1302" name="Google Shape;1302;p3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7" name="Google Shape;1317;p36"/>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8" name="Google Shape;1318;p36"/>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713250" y="42915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grpSp>
        <p:nvGrpSpPr>
          <p:cNvPr id="160" name="Google Shape;160;p6"/>
          <p:cNvGrpSpPr/>
          <p:nvPr/>
        </p:nvGrpSpPr>
        <p:grpSpPr>
          <a:xfrm>
            <a:off x="7180332" y="-1497055"/>
            <a:ext cx="2487331" cy="2037063"/>
            <a:chOff x="7180332" y="-1497055"/>
            <a:chExt cx="2487331" cy="2037063"/>
          </a:xfrm>
        </p:grpSpPr>
        <p:sp>
          <p:nvSpPr>
            <p:cNvPr id="161" name="Google Shape;161;p6"/>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6"/>
          <p:cNvSpPr/>
          <p:nvPr/>
        </p:nvSpPr>
        <p:spPr>
          <a:xfrm>
            <a:off x="8589232" y="113561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7720976" y="195903"/>
            <a:ext cx="344033" cy="344098"/>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6"/>
          <p:cNvGrpSpPr/>
          <p:nvPr/>
        </p:nvGrpSpPr>
        <p:grpSpPr>
          <a:xfrm flipH="1">
            <a:off x="-323125" y="3869044"/>
            <a:ext cx="3545529" cy="1688867"/>
            <a:chOff x="4063975" y="-1169456"/>
            <a:chExt cx="3545529" cy="1688867"/>
          </a:xfrm>
        </p:grpSpPr>
        <p:sp>
          <p:nvSpPr>
            <p:cNvPr id="179" name="Google Shape;179;p6"/>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6"/>
            <p:cNvGrpSpPr/>
            <p:nvPr/>
          </p:nvGrpSpPr>
          <p:grpSpPr>
            <a:xfrm flipH="1">
              <a:off x="5560019" y="-414208"/>
              <a:ext cx="877847" cy="868009"/>
              <a:chOff x="6088588" y="-408158"/>
              <a:chExt cx="877847" cy="868009"/>
            </a:xfrm>
          </p:grpSpPr>
          <p:sp>
            <p:nvSpPr>
              <p:cNvPr id="181" name="Google Shape;181;p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6"/>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197" name="Google Shape;197;p6"/>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1">
  <p:cSld name="CUSTOM_18">
    <p:spTree>
      <p:nvGrpSpPr>
        <p:cNvPr id="1" name="Shape 1379"/>
        <p:cNvGrpSpPr/>
        <p:nvPr/>
      </p:nvGrpSpPr>
      <p:grpSpPr>
        <a:xfrm>
          <a:off x="0" y="0"/>
          <a:ext cx="0" cy="0"/>
          <a:chOff x="0" y="0"/>
          <a:chExt cx="0" cy="0"/>
        </a:xfrm>
      </p:grpSpPr>
      <p:sp>
        <p:nvSpPr>
          <p:cNvPr id="1380" name="Google Shape;1380;p38"/>
          <p:cNvSpPr txBox="1">
            <a:spLocks noGrp="1"/>
          </p:cNvSpPr>
          <p:nvPr>
            <p:ph type="subTitle" idx="1"/>
          </p:nvPr>
        </p:nvSpPr>
        <p:spPr>
          <a:xfrm>
            <a:off x="5814435" y="1719675"/>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1" name="Google Shape;1381;p38"/>
          <p:cNvSpPr txBox="1">
            <a:spLocks noGrp="1"/>
          </p:cNvSpPr>
          <p:nvPr>
            <p:ph type="subTitle" idx="2"/>
          </p:nvPr>
        </p:nvSpPr>
        <p:spPr>
          <a:xfrm>
            <a:off x="1480450" y="343040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2" name="Google Shape;1382;p38"/>
          <p:cNvSpPr txBox="1">
            <a:spLocks noGrp="1"/>
          </p:cNvSpPr>
          <p:nvPr>
            <p:ph type="subTitle" idx="3"/>
          </p:nvPr>
        </p:nvSpPr>
        <p:spPr>
          <a:xfrm>
            <a:off x="1480444" y="3667623"/>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3" name="Google Shape;1383;p38"/>
          <p:cNvSpPr txBox="1">
            <a:spLocks noGrp="1"/>
          </p:cNvSpPr>
          <p:nvPr>
            <p:ph type="subTitle" idx="4"/>
          </p:nvPr>
        </p:nvSpPr>
        <p:spPr>
          <a:xfrm>
            <a:off x="1480450" y="1482463"/>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4" name="Google Shape;1384;p38"/>
          <p:cNvSpPr txBox="1">
            <a:spLocks noGrp="1"/>
          </p:cNvSpPr>
          <p:nvPr>
            <p:ph type="subTitle" idx="5"/>
          </p:nvPr>
        </p:nvSpPr>
        <p:spPr>
          <a:xfrm>
            <a:off x="1480450" y="1719687"/>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5" name="Google Shape;1385;p3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6" name="Google Shape;1386;p38"/>
          <p:cNvSpPr txBox="1">
            <a:spLocks noGrp="1"/>
          </p:cNvSpPr>
          <p:nvPr>
            <p:ph type="subTitle" idx="6"/>
          </p:nvPr>
        </p:nvSpPr>
        <p:spPr>
          <a:xfrm>
            <a:off x="5814425" y="1482463"/>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7" name="Google Shape;1387;p38"/>
          <p:cNvSpPr txBox="1">
            <a:spLocks noGrp="1"/>
          </p:cNvSpPr>
          <p:nvPr>
            <p:ph type="subTitle" idx="7"/>
          </p:nvPr>
        </p:nvSpPr>
        <p:spPr>
          <a:xfrm>
            <a:off x="5814435" y="3667623"/>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8" name="Google Shape;1388;p38"/>
          <p:cNvSpPr txBox="1">
            <a:spLocks noGrp="1"/>
          </p:cNvSpPr>
          <p:nvPr>
            <p:ph type="subTitle" idx="8"/>
          </p:nvPr>
        </p:nvSpPr>
        <p:spPr>
          <a:xfrm>
            <a:off x="5814425" y="2701350"/>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9" name="Google Shape;1389;p38"/>
          <p:cNvSpPr txBox="1">
            <a:spLocks noGrp="1"/>
          </p:cNvSpPr>
          <p:nvPr>
            <p:ph type="subTitle" idx="9"/>
          </p:nvPr>
        </p:nvSpPr>
        <p:spPr>
          <a:xfrm>
            <a:off x="1480450" y="2701338"/>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90" name="Google Shape;1390;p38"/>
          <p:cNvSpPr txBox="1">
            <a:spLocks noGrp="1"/>
          </p:cNvSpPr>
          <p:nvPr>
            <p:ph type="subTitle" idx="13"/>
          </p:nvPr>
        </p:nvSpPr>
        <p:spPr>
          <a:xfrm>
            <a:off x="5814435" y="244875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91" name="Google Shape;1391;p38"/>
          <p:cNvSpPr txBox="1">
            <a:spLocks noGrp="1"/>
          </p:cNvSpPr>
          <p:nvPr>
            <p:ph type="subTitle" idx="14"/>
          </p:nvPr>
        </p:nvSpPr>
        <p:spPr>
          <a:xfrm>
            <a:off x="1480460" y="2448738"/>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92" name="Google Shape;1392;p38"/>
          <p:cNvSpPr txBox="1">
            <a:spLocks noGrp="1"/>
          </p:cNvSpPr>
          <p:nvPr>
            <p:ph type="subTitle" idx="15"/>
          </p:nvPr>
        </p:nvSpPr>
        <p:spPr>
          <a:xfrm>
            <a:off x="5814425" y="343040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393" name="Google Shape;1393;p38"/>
          <p:cNvGrpSpPr/>
          <p:nvPr/>
        </p:nvGrpSpPr>
        <p:grpSpPr>
          <a:xfrm rot="10800000">
            <a:off x="5958603" y="4412058"/>
            <a:ext cx="3545529" cy="1688867"/>
            <a:chOff x="-9675" y="-1163406"/>
            <a:chExt cx="3545529" cy="1688867"/>
          </a:xfrm>
        </p:grpSpPr>
        <p:sp>
          <p:nvSpPr>
            <p:cNvPr id="1394" name="Google Shape;1394;p38"/>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5" name="Google Shape;1395;p38"/>
            <p:cNvGrpSpPr/>
            <p:nvPr/>
          </p:nvGrpSpPr>
          <p:grpSpPr>
            <a:xfrm>
              <a:off x="1161963" y="-408158"/>
              <a:ext cx="877847" cy="868009"/>
              <a:chOff x="6088588" y="-408158"/>
              <a:chExt cx="877847" cy="868009"/>
            </a:xfrm>
          </p:grpSpPr>
          <p:sp>
            <p:nvSpPr>
              <p:cNvPr id="1396" name="Google Shape;1396;p3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1" name="Google Shape;1411;p38"/>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12" name="Google Shape;1412;p38"/>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38"/>
          <p:cNvSpPr/>
          <p:nvPr/>
        </p:nvSpPr>
        <p:spPr>
          <a:xfrm flipH="1">
            <a:off x="703063" y="-341031"/>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38"/>
          <p:cNvGrpSpPr/>
          <p:nvPr/>
        </p:nvGrpSpPr>
        <p:grpSpPr>
          <a:xfrm flipH="1">
            <a:off x="1423072" y="-260164"/>
            <a:ext cx="541170" cy="541170"/>
            <a:chOff x="7072361" y="-871003"/>
            <a:chExt cx="1042917" cy="1042917"/>
          </a:xfrm>
        </p:grpSpPr>
        <p:sp>
          <p:nvSpPr>
            <p:cNvPr id="1415" name="Google Shape;1415;p38"/>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8"/>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8"/>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8"/>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8"/>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8"/>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8"/>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8"/>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8"/>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8"/>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8"/>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8"/>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8"/>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8"/>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8"/>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8"/>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8"/>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8"/>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8"/>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3">
  <p:cSld name="CUSTOM_23">
    <p:spTree>
      <p:nvGrpSpPr>
        <p:cNvPr id="1" name="Shape 1574"/>
        <p:cNvGrpSpPr/>
        <p:nvPr/>
      </p:nvGrpSpPr>
      <p:grpSpPr>
        <a:xfrm>
          <a:off x="0" y="0"/>
          <a:ext cx="0" cy="0"/>
          <a:chOff x="0" y="0"/>
          <a:chExt cx="0" cy="0"/>
        </a:xfrm>
      </p:grpSpPr>
      <p:sp>
        <p:nvSpPr>
          <p:cNvPr id="1575" name="Google Shape;1575;p42"/>
          <p:cNvSpPr txBox="1">
            <a:spLocks noGrp="1"/>
          </p:cNvSpPr>
          <p:nvPr>
            <p:ph type="title"/>
          </p:nvPr>
        </p:nvSpPr>
        <p:spPr>
          <a:xfrm>
            <a:off x="4618125" y="1432675"/>
            <a:ext cx="34089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6" name="Google Shape;1576;p42"/>
          <p:cNvSpPr txBox="1">
            <a:spLocks noGrp="1"/>
          </p:cNvSpPr>
          <p:nvPr>
            <p:ph type="subTitle" idx="1"/>
          </p:nvPr>
        </p:nvSpPr>
        <p:spPr>
          <a:xfrm>
            <a:off x="4632975" y="2725788"/>
            <a:ext cx="3379200" cy="122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1577" name="Google Shape;1577;p42"/>
          <p:cNvGrpSpPr/>
          <p:nvPr/>
        </p:nvGrpSpPr>
        <p:grpSpPr>
          <a:xfrm>
            <a:off x="5598475" y="-1072656"/>
            <a:ext cx="3545529" cy="1688867"/>
            <a:chOff x="4063975" y="-1169456"/>
            <a:chExt cx="3545529" cy="1688867"/>
          </a:xfrm>
        </p:grpSpPr>
        <p:sp>
          <p:nvSpPr>
            <p:cNvPr id="1578" name="Google Shape;1578;p42"/>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9" name="Google Shape;1579;p42"/>
            <p:cNvGrpSpPr/>
            <p:nvPr/>
          </p:nvGrpSpPr>
          <p:grpSpPr>
            <a:xfrm flipH="1">
              <a:off x="5560019" y="-414208"/>
              <a:ext cx="877847" cy="868009"/>
              <a:chOff x="6088588" y="-408158"/>
              <a:chExt cx="877847" cy="868009"/>
            </a:xfrm>
          </p:grpSpPr>
          <p:sp>
            <p:nvSpPr>
              <p:cNvPr id="1580" name="Google Shape;1580;p42"/>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2"/>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2"/>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2"/>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2"/>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2"/>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2"/>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2"/>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2"/>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2"/>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2"/>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2"/>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2"/>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2"/>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2"/>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5" name="Google Shape;1595;p42"/>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1596" name="Google Shape;1596;p42"/>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2"/>
          <p:cNvGrpSpPr/>
          <p:nvPr/>
        </p:nvGrpSpPr>
        <p:grpSpPr>
          <a:xfrm flipH="1">
            <a:off x="-76202" y="4165697"/>
            <a:ext cx="1455073" cy="1491160"/>
            <a:chOff x="7055374" y="3809659"/>
            <a:chExt cx="1455073" cy="1491160"/>
          </a:xfrm>
        </p:grpSpPr>
        <p:sp>
          <p:nvSpPr>
            <p:cNvPr id="1598" name="Google Shape;1598;p42"/>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2"/>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2"/>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2"/>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2"/>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2"/>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2"/>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2"/>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2"/>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2"/>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2"/>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2"/>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2"/>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2"/>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2"/>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2"/>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2"/>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5" name="Google Shape;1615;p42"/>
          <p:cNvSpPr/>
          <p:nvPr/>
        </p:nvSpPr>
        <p:spPr>
          <a:xfrm flipH="1">
            <a:off x="1432746" y="4509105"/>
            <a:ext cx="715976" cy="714613"/>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2"/>
          <p:cNvSpPr txBox="1">
            <a:spLocks noGrp="1"/>
          </p:cNvSpPr>
          <p:nvPr>
            <p:ph type="subTitle" idx="2"/>
          </p:nvPr>
        </p:nvSpPr>
        <p:spPr>
          <a:xfrm>
            <a:off x="6345075" y="2138900"/>
            <a:ext cx="1680600" cy="47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b="1">
                <a:solidFill>
                  <a:schemeClr val="lt1"/>
                </a:solidFill>
                <a:latin typeface="Exo"/>
                <a:ea typeface="Exo"/>
                <a:cs typeface="Exo"/>
                <a:sym typeface="Exo"/>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617" name="Google Shape;1617;p42"/>
          <p:cNvSpPr txBox="1">
            <a:spLocks noGrp="1"/>
          </p:cNvSpPr>
          <p:nvPr>
            <p:ph type="subTitle" idx="3"/>
          </p:nvPr>
        </p:nvSpPr>
        <p:spPr>
          <a:xfrm>
            <a:off x="4619475" y="2138900"/>
            <a:ext cx="16806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b="1">
                <a:solidFill>
                  <a:schemeClr val="lt1"/>
                </a:solidFill>
                <a:latin typeface="Exo"/>
                <a:ea typeface="Exo"/>
                <a:cs typeface="Exo"/>
                <a:sym typeface="Ex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855999" y="-799998"/>
            <a:ext cx="1700587" cy="1700587"/>
            <a:chOff x="4155551" y="-407531"/>
            <a:chExt cx="1965088" cy="1965088"/>
          </a:xfrm>
        </p:grpSpPr>
        <p:sp>
          <p:nvSpPr>
            <p:cNvPr id="10" name="Google Shape;10;p2"/>
            <p:cNvSpPr/>
            <p:nvPr/>
          </p:nvSpPr>
          <p:spPr>
            <a:xfrm>
              <a:off x="5879634" y="1181967"/>
              <a:ext cx="241005" cy="375590"/>
            </a:xfrm>
            <a:custGeom>
              <a:avLst/>
              <a:gdLst/>
              <a:ahLst/>
              <a:cxnLst/>
              <a:rect l="l" t="t" r="r" b="b"/>
              <a:pathLst>
                <a:path w="3012" h="4694" extrusionOk="0">
                  <a:moveTo>
                    <a:pt x="3012" y="0"/>
                  </a:moveTo>
                  <a:lnTo>
                    <a:pt x="0" y="4693"/>
                  </a:lnTo>
                  <a:lnTo>
                    <a:pt x="791" y="4693"/>
                  </a:lnTo>
                  <a:lnTo>
                    <a:pt x="3012" y="1230"/>
                  </a:lnTo>
                  <a:lnTo>
                    <a:pt x="30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040224" y="1431934"/>
              <a:ext cx="80415" cy="125624"/>
            </a:xfrm>
            <a:custGeom>
              <a:avLst/>
              <a:gdLst/>
              <a:ahLst/>
              <a:cxnLst/>
              <a:rect l="l" t="t" r="r" b="b"/>
              <a:pathLst>
                <a:path w="1005" h="1570" extrusionOk="0">
                  <a:moveTo>
                    <a:pt x="1005" y="1"/>
                  </a:moveTo>
                  <a:lnTo>
                    <a:pt x="1" y="1569"/>
                  </a:lnTo>
                  <a:lnTo>
                    <a:pt x="779" y="1569"/>
                  </a:lnTo>
                  <a:lnTo>
                    <a:pt x="1005" y="1218"/>
                  </a:lnTo>
                  <a:lnTo>
                    <a:pt x="10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155551" y="-407531"/>
              <a:ext cx="167791" cy="261169"/>
            </a:xfrm>
            <a:custGeom>
              <a:avLst/>
              <a:gdLst/>
              <a:ahLst/>
              <a:cxnLst/>
              <a:rect l="l" t="t" r="r" b="b"/>
              <a:pathLst>
                <a:path w="2097" h="3264" extrusionOk="0">
                  <a:moveTo>
                    <a:pt x="1306" y="0"/>
                  </a:moveTo>
                  <a:lnTo>
                    <a:pt x="1" y="2033"/>
                  </a:lnTo>
                  <a:lnTo>
                    <a:pt x="1" y="3263"/>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55551" y="-407531"/>
              <a:ext cx="327421" cy="510176"/>
            </a:xfrm>
            <a:custGeom>
              <a:avLst/>
              <a:gdLst/>
              <a:ahLst/>
              <a:cxnLst/>
              <a:rect l="l" t="t" r="r" b="b"/>
              <a:pathLst>
                <a:path w="4092" h="6376" extrusionOk="0">
                  <a:moveTo>
                    <a:pt x="3314" y="0"/>
                  </a:moveTo>
                  <a:lnTo>
                    <a:pt x="1" y="5158"/>
                  </a:lnTo>
                  <a:lnTo>
                    <a:pt x="1" y="6375"/>
                  </a:lnTo>
                  <a:lnTo>
                    <a:pt x="4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55551" y="-407531"/>
              <a:ext cx="488092" cy="760143"/>
            </a:xfrm>
            <a:custGeom>
              <a:avLst/>
              <a:gdLst/>
              <a:ahLst/>
              <a:cxnLst/>
              <a:rect l="l" t="t" r="r" b="b"/>
              <a:pathLst>
                <a:path w="6100" h="9500" extrusionOk="0">
                  <a:moveTo>
                    <a:pt x="5309" y="0"/>
                  </a:moveTo>
                  <a:lnTo>
                    <a:pt x="1" y="8270"/>
                  </a:lnTo>
                  <a:lnTo>
                    <a:pt x="1" y="9500"/>
                  </a:lnTo>
                  <a:lnTo>
                    <a:pt x="60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55551" y="-407531"/>
              <a:ext cx="647721" cy="1000188"/>
            </a:xfrm>
            <a:custGeom>
              <a:avLst/>
              <a:gdLst/>
              <a:ahLst/>
              <a:cxnLst/>
              <a:rect l="l" t="t" r="r" b="b"/>
              <a:pathLst>
                <a:path w="8095" h="12500" extrusionOk="0">
                  <a:moveTo>
                    <a:pt x="7304" y="0"/>
                  </a:moveTo>
                  <a:lnTo>
                    <a:pt x="1" y="11382"/>
                  </a:lnTo>
                  <a:cubicBezTo>
                    <a:pt x="13" y="11759"/>
                    <a:pt x="26" y="12135"/>
                    <a:pt x="63" y="12499"/>
                  </a:cubicBezTo>
                  <a:lnTo>
                    <a:pt x="8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180675" y="-407531"/>
              <a:ext cx="782307" cy="1190943"/>
            </a:xfrm>
            <a:custGeom>
              <a:avLst/>
              <a:gdLst/>
              <a:ahLst/>
              <a:cxnLst/>
              <a:rect l="l" t="t" r="r" b="b"/>
              <a:pathLst>
                <a:path w="9777" h="14884" extrusionOk="0">
                  <a:moveTo>
                    <a:pt x="8998" y="0"/>
                  </a:moveTo>
                  <a:lnTo>
                    <a:pt x="0" y="14017"/>
                  </a:lnTo>
                  <a:cubicBezTo>
                    <a:pt x="63" y="14306"/>
                    <a:pt x="139" y="14595"/>
                    <a:pt x="226" y="14883"/>
                  </a:cubicBezTo>
                  <a:lnTo>
                    <a:pt x="97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232925" y="-405531"/>
              <a:ext cx="885686" cy="1345532"/>
            </a:xfrm>
            <a:custGeom>
              <a:avLst/>
              <a:gdLst/>
              <a:ahLst/>
              <a:cxnLst/>
              <a:rect l="l" t="t" r="r" b="b"/>
              <a:pathLst>
                <a:path w="11069" h="16816" extrusionOk="0">
                  <a:moveTo>
                    <a:pt x="10328" y="1"/>
                  </a:moveTo>
                  <a:lnTo>
                    <a:pt x="0" y="16088"/>
                  </a:lnTo>
                  <a:cubicBezTo>
                    <a:pt x="100" y="16339"/>
                    <a:pt x="201" y="16578"/>
                    <a:pt x="314" y="16816"/>
                  </a:cubicBezTo>
                  <a:lnTo>
                    <a:pt x="11068" y="63"/>
                  </a:lnTo>
                  <a:cubicBezTo>
                    <a:pt x="10830" y="38"/>
                    <a:pt x="10579" y="13"/>
                    <a:pt x="10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02138" y="-387448"/>
              <a:ext cx="960020" cy="1460994"/>
            </a:xfrm>
            <a:custGeom>
              <a:avLst/>
              <a:gdLst/>
              <a:ahLst/>
              <a:cxnLst/>
              <a:rect l="l" t="t" r="r" b="b"/>
              <a:pathLst>
                <a:path w="11998" h="18259" extrusionOk="0">
                  <a:moveTo>
                    <a:pt x="11320" y="0"/>
                  </a:moveTo>
                  <a:lnTo>
                    <a:pt x="1" y="17631"/>
                  </a:lnTo>
                  <a:cubicBezTo>
                    <a:pt x="126" y="17845"/>
                    <a:pt x="252" y="18046"/>
                    <a:pt x="377" y="18259"/>
                  </a:cubicBezTo>
                  <a:lnTo>
                    <a:pt x="11998" y="151"/>
                  </a:lnTo>
                  <a:cubicBezTo>
                    <a:pt x="11772" y="101"/>
                    <a:pt x="11546" y="51"/>
                    <a:pt x="11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384473" y="-352321"/>
              <a:ext cx="1011230" cy="1539329"/>
            </a:xfrm>
            <a:custGeom>
              <a:avLst/>
              <a:gdLst/>
              <a:ahLst/>
              <a:cxnLst/>
              <a:rect l="l" t="t" r="r" b="b"/>
              <a:pathLst>
                <a:path w="12638" h="19238" extrusionOk="0">
                  <a:moveTo>
                    <a:pt x="11998" y="1"/>
                  </a:moveTo>
                  <a:lnTo>
                    <a:pt x="1" y="18711"/>
                  </a:lnTo>
                  <a:cubicBezTo>
                    <a:pt x="139" y="18887"/>
                    <a:pt x="290" y="19075"/>
                    <a:pt x="440" y="19238"/>
                  </a:cubicBezTo>
                  <a:lnTo>
                    <a:pt x="12638" y="226"/>
                  </a:lnTo>
                  <a:cubicBezTo>
                    <a:pt x="12424" y="151"/>
                    <a:pt x="12211" y="76"/>
                    <a:pt x="1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76891" y="-301111"/>
              <a:ext cx="1043316" cy="1586537"/>
            </a:xfrm>
            <a:custGeom>
              <a:avLst/>
              <a:gdLst/>
              <a:ahLst/>
              <a:cxnLst/>
              <a:rect l="l" t="t" r="r" b="b"/>
              <a:pathLst>
                <a:path w="13039" h="19828" extrusionOk="0">
                  <a:moveTo>
                    <a:pt x="12436" y="1"/>
                  </a:moveTo>
                  <a:lnTo>
                    <a:pt x="0" y="19376"/>
                  </a:lnTo>
                  <a:cubicBezTo>
                    <a:pt x="164" y="19527"/>
                    <a:pt x="327" y="19677"/>
                    <a:pt x="502" y="19828"/>
                  </a:cubicBezTo>
                  <a:lnTo>
                    <a:pt x="13039" y="302"/>
                  </a:lnTo>
                  <a:cubicBezTo>
                    <a:pt x="12838" y="189"/>
                    <a:pt x="12637" y="88"/>
                    <a:pt x="1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80270" y="-236859"/>
              <a:ext cx="1054438" cy="1605661"/>
            </a:xfrm>
            <a:custGeom>
              <a:avLst/>
              <a:gdLst/>
              <a:ahLst/>
              <a:cxnLst/>
              <a:rect l="l" t="t" r="r" b="b"/>
              <a:pathLst>
                <a:path w="13178" h="20067" extrusionOk="0">
                  <a:moveTo>
                    <a:pt x="12625" y="1"/>
                  </a:moveTo>
                  <a:lnTo>
                    <a:pt x="1" y="19677"/>
                  </a:lnTo>
                  <a:cubicBezTo>
                    <a:pt x="177" y="19815"/>
                    <a:pt x="352" y="19941"/>
                    <a:pt x="541" y="20066"/>
                  </a:cubicBezTo>
                  <a:lnTo>
                    <a:pt x="13177" y="365"/>
                  </a:lnTo>
                  <a:cubicBezTo>
                    <a:pt x="13002" y="239"/>
                    <a:pt x="12813" y="126"/>
                    <a:pt x="12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92771" y="-158525"/>
              <a:ext cx="1048357" cy="1596619"/>
            </a:xfrm>
            <a:custGeom>
              <a:avLst/>
              <a:gdLst/>
              <a:ahLst/>
              <a:cxnLst/>
              <a:rect l="l" t="t" r="r" b="b"/>
              <a:pathLst>
                <a:path w="13102" h="19954" extrusionOk="0">
                  <a:moveTo>
                    <a:pt x="12599" y="1"/>
                  </a:moveTo>
                  <a:lnTo>
                    <a:pt x="0" y="19639"/>
                  </a:lnTo>
                  <a:cubicBezTo>
                    <a:pt x="189" y="19752"/>
                    <a:pt x="377" y="19853"/>
                    <a:pt x="578" y="19953"/>
                  </a:cubicBezTo>
                  <a:lnTo>
                    <a:pt x="13101" y="440"/>
                  </a:lnTo>
                  <a:cubicBezTo>
                    <a:pt x="12938" y="289"/>
                    <a:pt x="12763" y="139"/>
                    <a:pt x="12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13274" y="-66107"/>
              <a:ext cx="1025232" cy="1559412"/>
            </a:xfrm>
            <a:custGeom>
              <a:avLst/>
              <a:gdLst/>
              <a:ahLst/>
              <a:cxnLst/>
              <a:rect l="l" t="t" r="r" b="b"/>
              <a:pathLst>
                <a:path w="12813" h="19489" extrusionOk="0">
                  <a:moveTo>
                    <a:pt x="12348" y="0"/>
                  </a:moveTo>
                  <a:lnTo>
                    <a:pt x="0" y="19237"/>
                  </a:lnTo>
                  <a:cubicBezTo>
                    <a:pt x="214" y="19325"/>
                    <a:pt x="414" y="19413"/>
                    <a:pt x="628" y="19488"/>
                  </a:cubicBezTo>
                  <a:lnTo>
                    <a:pt x="12813" y="502"/>
                  </a:lnTo>
                  <a:cubicBezTo>
                    <a:pt x="12662" y="326"/>
                    <a:pt x="12511" y="163"/>
                    <a:pt x="1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944819" y="40313"/>
              <a:ext cx="982024" cy="1492120"/>
            </a:xfrm>
            <a:custGeom>
              <a:avLst/>
              <a:gdLst/>
              <a:ahLst/>
              <a:cxnLst/>
              <a:rect l="l" t="t" r="r" b="b"/>
              <a:pathLst>
                <a:path w="12273" h="18648" extrusionOk="0">
                  <a:moveTo>
                    <a:pt x="11846" y="0"/>
                  </a:moveTo>
                  <a:lnTo>
                    <a:pt x="0" y="18472"/>
                  </a:lnTo>
                  <a:cubicBezTo>
                    <a:pt x="213" y="18535"/>
                    <a:pt x="439" y="18598"/>
                    <a:pt x="678" y="18648"/>
                  </a:cubicBezTo>
                  <a:lnTo>
                    <a:pt x="12273" y="577"/>
                  </a:lnTo>
                  <a:cubicBezTo>
                    <a:pt x="12135" y="389"/>
                    <a:pt x="11997" y="188"/>
                    <a:pt x="1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86365" y="163776"/>
              <a:ext cx="916812" cy="1389781"/>
            </a:xfrm>
            <a:custGeom>
              <a:avLst/>
              <a:gdLst/>
              <a:ahLst/>
              <a:cxnLst/>
              <a:rect l="l" t="t" r="r" b="b"/>
              <a:pathLst>
                <a:path w="11458" h="17369" extrusionOk="0">
                  <a:moveTo>
                    <a:pt x="11094" y="1"/>
                  </a:moveTo>
                  <a:lnTo>
                    <a:pt x="1" y="17293"/>
                  </a:lnTo>
                  <a:cubicBezTo>
                    <a:pt x="239" y="17331"/>
                    <a:pt x="477" y="17356"/>
                    <a:pt x="728" y="17368"/>
                  </a:cubicBezTo>
                  <a:lnTo>
                    <a:pt x="11458" y="666"/>
                  </a:lnTo>
                  <a:cubicBezTo>
                    <a:pt x="11345" y="440"/>
                    <a:pt x="11219" y="214"/>
                    <a:pt x="11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39994" y="306363"/>
              <a:ext cx="825435" cy="1251195"/>
            </a:xfrm>
            <a:custGeom>
              <a:avLst/>
              <a:gdLst/>
              <a:ahLst/>
              <a:cxnLst/>
              <a:rect l="l" t="t" r="r" b="b"/>
              <a:pathLst>
                <a:path w="10316" h="15637" extrusionOk="0">
                  <a:moveTo>
                    <a:pt x="10027" y="1"/>
                  </a:moveTo>
                  <a:lnTo>
                    <a:pt x="1" y="15636"/>
                  </a:lnTo>
                  <a:lnTo>
                    <a:pt x="779" y="15636"/>
                  </a:lnTo>
                  <a:lnTo>
                    <a:pt x="10316" y="791"/>
                  </a:lnTo>
                  <a:cubicBezTo>
                    <a:pt x="10228" y="528"/>
                    <a:pt x="10127" y="264"/>
                    <a:pt x="10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99624" y="476074"/>
              <a:ext cx="709013" cy="1081483"/>
            </a:xfrm>
            <a:custGeom>
              <a:avLst/>
              <a:gdLst/>
              <a:ahLst/>
              <a:cxnLst/>
              <a:rect l="l" t="t" r="r" b="b"/>
              <a:pathLst>
                <a:path w="8861" h="13516" extrusionOk="0">
                  <a:moveTo>
                    <a:pt x="8685" y="0"/>
                  </a:moveTo>
                  <a:lnTo>
                    <a:pt x="1" y="13515"/>
                  </a:lnTo>
                  <a:lnTo>
                    <a:pt x="791" y="13515"/>
                  </a:lnTo>
                  <a:lnTo>
                    <a:pt x="8860" y="942"/>
                  </a:lnTo>
                  <a:cubicBezTo>
                    <a:pt x="8810" y="628"/>
                    <a:pt x="8747" y="302"/>
                    <a:pt x="8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559334" y="684913"/>
              <a:ext cx="561305" cy="872644"/>
            </a:xfrm>
            <a:custGeom>
              <a:avLst/>
              <a:gdLst/>
              <a:ahLst/>
              <a:cxnLst/>
              <a:rect l="l" t="t" r="r" b="b"/>
              <a:pathLst>
                <a:path w="7015" h="10906" extrusionOk="0">
                  <a:moveTo>
                    <a:pt x="7002" y="1"/>
                  </a:moveTo>
                  <a:lnTo>
                    <a:pt x="0" y="10905"/>
                  </a:lnTo>
                  <a:lnTo>
                    <a:pt x="791" y="10905"/>
                  </a:lnTo>
                  <a:lnTo>
                    <a:pt x="7015" y="1205"/>
                  </a:lnTo>
                  <a:lnTo>
                    <a:pt x="7015" y="427"/>
                  </a:lnTo>
                  <a:cubicBezTo>
                    <a:pt x="7015" y="289"/>
                    <a:pt x="7015" y="139"/>
                    <a:pt x="7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719924" y="932960"/>
              <a:ext cx="400715" cy="624597"/>
            </a:xfrm>
            <a:custGeom>
              <a:avLst/>
              <a:gdLst/>
              <a:ahLst/>
              <a:cxnLst/>
              <a:rect l="l" t="t" r="r" b="b"/>
              <a:pathLst>
                <a:path w="5008" h="7806" extrusionOk="0">
                  <a:moveTo>
                    <a:pt x="5008" y="0"/>
                  </a:moveTo>
                  <a:lnTo>
                    <a:pt x="1" y="7805"/>
                  </a:lnTo>
                  <a:lnTo>
                    <a:pt x="779" y="7805"/>
                  </a:lnTo>
                  <a:lnTo>
                    <a:pt x="5008" y="1230"/>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290225" y="-70064"/>
            <a:ext cx="4674385" cy="4673649"/>
          </a:xfrm>
          <a:custGeom>
            <a:avLst/>
            <a:gdLst/>
            <a:ahLst/>
            <a:cxnLst/>
            <a:rect l="l" t="t" r="r" b="b"/>
            <a:pathLst>
              <a:path w="62870" h="62858" extrusionOk="0">
                <a:moveTo>
                  <a:pt x="36053" y="0"/>
                </a:moveTo>
                <a:cubicBezTo>
                  <a:pt x="16138" y="0"/>
                  <a:pt x="0" y="16138"/>
                  <a:pt x="0" y="36053"/>
                </a:cubicBezTo>
                <a:lnTo>
                  <a:pt x="0" y="62857"/>
                </a:lnTo>
                <a:lnTo>
                  <a:pt x="28423" y="62857"/>
                </a:lnTo>
                <a:cubicBezTo>
                  <a:pt x="47447" y="62857"/>
                  <a:pt x="62870" y="47447"/>
                  <a:pt x="62870" y="28423"/>
                </a:cubicBezTo>
                <a:lnTo>
                  <a:pt x="628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txBox="1">
            <a:spLocks noGrp="1"/>
          </p:cNvSpPr>
          <p:nvPr>
            <p:ph type="subTitle" idx="1"/>
          </p:nvPr>
        </p:nvSpPr>
        <p:spPr>
          <a:xfrm>
            <a:off x="948600" y="3065536"/>
            <a:ext cx="2488500" cy="58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2"/>
          <p:cNvSpPr txBox="1">
            <a:spLocks noGrp="1"/>
          </p:cNvSpPr>
          <p:nvPr>
            <p:ph type="ctrTitle"/>
          </p:nvPr>
        </p:nvSpPr>
        <p:spPr>
          <a:xfrm>
            <a:off x="948600" y="1002461"/>
            <a:ext cx="2488500" cy="2050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5200"/>
              <a:buNone/>
              <a:defRPr sz="5200" b="1">
                <a:solidFill>
                  <a:schemeClr val="dk1"/>
                </a:solidFill>
                <a:latin typeface="Exo"/>
                <a:ea typeface="Exo"/>
                <a:cs typeface="Exo"/>
                <a:sym typeface="Exo"/>
              </a:defRPr>
            </a:lvl1pPr>
            <a:lvl2pPr lvl="1" algn="ctr" rtl="0">
              <a:spcBef>
                <a:spcPts val="0"/>
              </a:spcBef>
              <a:spcAft>
                <a:spcPts val="0"/>
              </a:spcAft>
              <a:buSzPts val="5200"/>
              <a:buNone/>
              <a:defRPr sz="5200" b="1"/>
            </a:lvl2pPr>
            <a:lvl3pPr lvl="2" algn="ctr" rtl="0">
              <a:spcBef>
                <a:spcPts val="0"/>
              </a:spcBef>
              <a:spcAft>
                <a:spcPts val="0"/>
              </a:spcAft>
              <a:buSzPts val="5200"/>
              <a:buNone/>
              <a:defRPr sz="5200" b="1"/>
            </a:lvl3pPr>
            <a:lvl4pPr lvl="3" algn="ctr" rtl="0">
              <a:spcBef>
                <a:spcPts val="0"/>
              </a:spcBef>
              <a:spcAft>
                <a:spcPts val="0"/>
              </a:spcAft>
              <a:buSzPts val="5200"/>
              <a:buNone/>
              <a:defRPr sz="5200" b="1"/>
            </a:lvl4pPr>
            <a:lvl5pPr lvl="4" algn="ctr" rtl="0">
              <a:spcBef>
                <a:spcPts val="0"/>
              </a:spcBef>
              <a:spcAft>
                <a:spcPts val="0"/>
              </a:spcAft>
              <a:buSzPts val="5200"/>
              <a:buNone/>
              <a:defRPr sz="5200" b="1"/>
            </a:lvl5pPr>
            <a:lvl6pPr lvl="5" algn="ctr" rtl="0">
              <a:spcBef>
                <a:spcPts val="0"/>
              </a:spcBef>
              <a:spcAft>
                <a:spcPts val="0"/>
              </a:spcAft>
              <a:buSzPts val="5200"/>
              <a:buNone/>
              <a:defRPr sz="5200" b="1"/>
            </a:lvl6pPr>
            <a:lvl7pPr lvl="6" algn="ctr" rtl="0">
              <a:spcBef>
                <a:spcPts val="0"/>
              </a:spcBef>
              <a:spcAft>
                <a:spcPts val="0"/>
              </a:spcAft>
              <a:buSzPts val="5200"/>
              <a:buNone/>
              <a:defRPr sz="5200" b="1"/>
            </a:lvl7pPr>
            <a:lvl8pPr lvl="7" algn="ctr" rtl="0">
              <a:spcBef>
                <a:spcPts val="0"/>
              </a:spcBef>
              <a:spcAft>
                <a:spcPts val="0"/>
              </a:spcAft>
              <a:buSzPts val="5200"/>
              <a:buNone/>
              <a:defRPr sz="5200" b="1"/>
            </a:lvl8pPr>
            <a:lvl9pPr lvl="8" algn="ctr" rtl="0">
              <a:spcBef>
                <a:spcPts val="0"/>
              </a:spcBef>
              <a:spcAft>
                <a:spcPts val="0"/>
              </a:spcAft>
              <a:buSzPts val="5200"/>
              <a:buNone/>
              <a:defRPr sz="5200" b="1"/>
            </a:lvl9pPr>
          </a:lstStyle>
          <a:p>
            <a:endParaRPr/>
          </a:p>
        </p:txBody>
      </p:sp>
      <p:sp>
        <p:nvSpPr>
          <p:cNvPr id="33" name="Google Shape;33;p2"/>
          <p:cNvSpPr/>
          <p:nvPr/>
        </p:nvSpPr>
        <p:spPr>
          <a:xfrm>
            <a:off x="1586451" y="-1319620"/>
            <a:ext cx="1491160" cy="1491160"/>
          </a:xfrm>
          <a:custGeom>
            <a:avLst/>
            <a:gdLst/>
            <a:ahLst/>
            <a:cxnLst/>
            <a:rect l="l" t="t" r="r" b="b"/>
            <a:pathLst>
              <a:path w="18636" h="18636" extrusionOk="0">
                <a:moveTo>
                  <a:pt x="10216" y="1"/>
                </a:moveTo>
                <a:cubicBezTo>
                  <a:pt x="4569" y="1"/>
                  <a:pt x="1" y="4569"/>
                  <a:pt x="1" y="10203"/>
                </a:cubicBezTo>
                <a:lnTo>
                  <a:pt x="1" y="18636"/>
                </a:lnTo>
                <a:lnTo>
                  <a:pt x="7944" y="18636"/>
                </a:lnTo>
                <a:cubicBezTo>
                  <a:pt x="13855" y="18636"/>
                  <a:pt x="18636" y="13855"/>
                  <a:pt x="18636" y="7944"/>
                </a:cubicBezTo>
                <a:lnTo>
                  <a:pt x="18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77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43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CUSTOM_19">
    <p:spTree>
      <p:nvGrpSpPr>
        <p:cNvPr id="1" name="Shape 492"/>
        <p:cNvGrpSpPr/>
        <p:nvPr/>
      </p:nvGrpSpPr>
      <p:grpSpPr>
        <a:xfrm>
          <a:off x="0" y="0"/>
          <a:ext cx="0" cy="0"/>
          <a:chOff x="0" y="0"/>
          <a:chExt cx="0" cy="0"/>
        </a:xfrm>
      </p:grpSpPr>
      <p:sp>
        <p:nvSpPr>
          <p:cNvPr id="493" name="Google Shape;493;p15"/>
          <p:cNvSpPr txBox="1">
            <a:spLocks noGrp="1"/>
          </p:cNvSpPr>
          <p:nvPr>
            <p:ph type="title" hasCustomPrompt="1"/>
          </p:nvPr>
        </p:nvSpPr>
        <p:spPr>
          <a:xfrm>
            <a:off x="3240475" y="1510800"/>
            <a:ext cx="5105100" cy="146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3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4" name="Google Shape;494;p15"/>
          <p:cNvSpPr txBox="1">
            <a:spLocks noGrp="1"/>
          </p:cNvSpPr>
          <p:nvPr>
            <p:ph type="subTitle" idx="1"/>
          </p:nvPr>
        </p:nvSpPr>
        <p:spPr>
          <a:xfrm>
            <a:off x="3240475" y="2883350"/>
            <a:ext cx="5105100" cy="65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495" name="Google Shape;495;p15"/>
          <p:cNvGrpSpPr/>
          <p:nvPr/>
        </p:nvGrpSpPr>
        <p:grpSpPr>
          <a:xfrm flipH="1">
            <a:off x="5703978" y="-935492"/>
            <a:ext cx="3545529" cy="1688867"/>
            <a:chOff x="-9675" y="-1163406"/>
            <a:chExt cx="3545529" cy="1688867"/>
          </a:xfrm>
        </p:grpSpPr>
        <p:sp>
          <p:nvSpPr>
            <p:cNvPr id="496" name="Google Shape;496;p15"/>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15"/>
            <p:cNvGrpSpPr/>
            <p:nvPr/>
          </p:nvGrpSpPr>
          <p:grpSpPr>
            <a:xfrm>
              <a:off x="1161963" y="-408158"/>
              <a:ext cx="877847" cy="868009"/>
              <a:chOff x="6088588" y="-408158"/>
              <a:chExt cx="877847" cy="868009"/>
            </a:xfrm>
          </p:grpSpPr>
          <p:sp>
            <p:nvSpPr>
              <p:cNvPr id="498" name="Google Shape;498;p1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15"/>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14" name="Google Shape;514;p15"/>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1">
  <p:cSld name="CUSTOM_16">
    <p:spTree>
      <p:nvGrpSpPr>
        <p:cNvPr id="1" name="Shape 515"/>
        <p:cNvGrpSpPr/>
        <p:nvPr/>
      </p:nvGrpSpPr>
      <p:grpSpPr>
        <a:xfrm>
          <a:off x="0" y="0"/>
          <a:ext cx="0" cy="0"/>
          <a:chOff x="0" y="0"/>
          <a:chExt cx="0" cy="0"/>
        </a:xfrm>
      </p:grpSpPr>
      <p:sp>
        <p:nvSpPr>
          <p:cNvPr id="516" name="Google Shape;516;p16"/>
          <p:cNvSpPr txBox="1">
            <a:spLocks noGrp="1"/>
          </p:cNvSpPr>
          <p:nvPr>
            <p:ph type="title"/>
          </p:nvPr>
        </p:nvSpPr>
        <p:spPr>
          <a:xfrm>
            <a:off x="752675" y="604075"/>
            <a:ext cx="2553900" cy="1975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2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7" name="Google Shape;517;p16"/>
          <p:cNvSpPr/>
          <p:nvPr/>
        </p:nvSpPr>
        <p:spPr>
          <a:xfrm>
            <a:off x="1224613" y="4502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16"/>
          <p:cNvGrpSpPr/>
          <p:nvPr/>
        </p:nvGrpSpPr>
        <p:grpSpPr>
          <a:xfrm>
            <a:off x="1735081" y="4478905"/>
            <a:ext cx="817859" cy="817646"/>
            <a:chOff x="813569" y="4603505"/>
            <a:chExt cx="817859" cy="817646"/>
          </a:xfrm>
        </p:grpSpPr>
        <p:sp>
          <p:nvSpPr>
            <p:cNvPr id="519" name="Google Shape;519;p1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6"/>
          <p:cNvSpPr/>
          <p:nvPr/>
        </p:nvSpPr>
        <p:spPr>
          <a:xfrm rot="10800000" flipH="1">
            <a:off x="6696088" y="-31569"/>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16"/>
          <p:cNvGrpSpPr/>
          <p:nvPr/>
        </p:nvGrpSpPr>
        <p:grpSpPr>
          <a:xfrm rot="10800000" flipH="1">
            <a:off x="7206556" y="-163370"/>
            <a:ext cx="817859" cy="817646"/>
            <a:chOff x="813569" y="4603505"/>
            <a:chExt cx="817859" cy="817646"/>
          </a:xfrm>
        </p:grpSpPr>
        <p:sp>
          <p:nvSpPr>
            <p:cNvPr id="542" name="Google Shape;542;p1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idea 1">
  <p:cSld name="CUSTOM_20">
    <p:spTree>
      <p:nvGrpSpPr>
        <p:cNvPr id="1" name="Shape 563"/>
        <p:cNvGrpSpPr/>
        <p:nvPr/>
      </p:nvGrpSpPr>
      <p:grpSpPr>
        <a:xfrm>
          <a:off x="0" y="0"/>
          <a:ext cx="0" cy="0"/>
          <a:chOff x="0" y="0"/>
          <a:chExt cx="0" cy="0"/>
        </a:xfrm>
      </p:grpSpPr>
      <p:sp>
        <p:nvSpPr>
          <p:cNvPr id="564" name="Google Shape;564;p17"/>
          <p:cNvSpPr txBox="1">
            <a:spLocks noGrp="1"/>
          </p:cNvSpPr>
          <p:nvPr>
            <p:ph type="title"/>
          </p:nvPr>
        </p:nvSpPr>
        <p:spPr>
          <a:xfrm>
            <a:off x="884800" y="1390350"/>
            <a:ext cx="3852000" cy="236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565" name="Google Shape;565;p17"/>
          <p:cNvGrpSpPr/>
          <p:nvPr/>
        </p:nvGrpSpPr>
        <p:grpSpPr>
          <a:xfrm flipH="1">
            <a:off x="-450450" y="3865419"/>
            <a:ext cx="3545529" cy="1688867"/>
            <a:chOff x="4063975" y="-1169456"/>
            <a:chExt cx="3545529" cy="1688867"/>
          </a:xfrm>
        </p:grpSpPr>
        <p:sp>
          <p:nvSpPr>
            <p:cNvPr id="566" name="Google Shape;566;p17"/>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7"/>
            <p:cNvGrpSpPr/>
            <p:nvPr/>
          </p:nvGrpSpPr>
          <p:grpSpPr>
            <a:xfrm flipH="1">
              <a:off x="5560019" y="-414208"/>
              <a:ext cx="877847" cy="868009"/>
              <a:chOff x="6088588" y="-408158"/>
              <a:chExt cx="877847" cy="868009"/>
            </a:xfrm>
          </p:grpSpPr>
          <p:sp>
            <p:nvSpPr>
              <p:cNvPr id="568" name="Google Shape;568;p17"/>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7"/>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7"/>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7"/>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7"/>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7"/>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7"/>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17"/>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584" name="Google Shape;584;p17"/>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7"/>
          <p:cNvGrpSpPr/>
          <p:nvPr/>
        </p:nvGrpSpPr>
        <p:grpSpPr>
          <a:xfrm>
            <a:off x="3425844" y="-1412205"/>
            <a:ext cx="2487331" cy="2037063"/>
            <a:chOff x="7180332" y="-1497055"/>
            <a:chExt cx="2487331" cy="2037063"/>
          </a:xfrm>
        </p:grpSpPr>
        <p:sp>
          <p:nvSpPr>
            <p:cNvPr id="586" name="Google Shape;586;p17"/>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7"/>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7"/>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7"/>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7"/>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7"/>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7"/>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7"/>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7"/>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7"/>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7"/>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7"/>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1">
  <p:cSld name="CUSTOM_2">
    <p:spTree>
      <p:nvGrpSpPr>
        <p:cNvPr id="1" name="Shape 601"/>
        <p:cNvGrpSpPr/>
        <p:nvPr/>
      </p:nvGrpSpPr>
      <p:grpSpPr>
        <a:xfrm>
          <a:off x="0" y="0"/>
          <a:ext cx="0" cy="0"/>
          <a:chOff x="0" y="0"/>
          <a:chExt cx="0" cy="0"/>
        </a:xfrm>
      </p:grpSpPr>
      <p:sp>
        <p:nvSpPr>
          <p:cNvPr id="602" name="Google Shape;602;p18"/>
          <p:cNvSpPr txBox="1">
            <a:spLocks noGrp="1"/>
          </p:cNvSpPr>
          <p:nvPr>
            <p:ph type="title"/>
          </p:nvPr>
        </p:nvSpPr>
        <p:spPr>
          <a:xfrm>
            <a:off x="4017600" y="1542600"/>
            <a:ext cx="3852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3" name="Google Shape;603;p18"/>
          <p:cNvSpPr txBox="1">
            <a:spLocks noGrp="1"/>
          </p:cNvSpPr>
          <p:nvPr>
            <p:ph type="subTitle" idx="1"/>
          </p:nvPr>
        </p:nvSpPr>
        <p:spPr>
          <a:xfrm>
            <a:off x="4017600" y="2020200"/>
            <a:ext cx="3852000" cy="1580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Poppins"/>
              <a:buNone/>
              <a:defRPr sz="1400">
                <a:latin typeface="Poppins"/>
                <a:ea typeface="Poppins"/>
                <a:cs typeface="Poppins"/>
                <a:sym typeface="Poppins"/>
              </a:defRPr>
            </a:lvl1pPr>
            <a:lvl2pPr lvl="1" rtl="0">
              <a:spcBef>
                <a:spcPts val="1600"/>
              </a:spcBef>
              <a:spcAft>
                <a:spcPts val="0"/>
              </a:spcAft>
              <a:buSzPts val="1400"/>
              <a:buFont typeface="Poppins"/>
              <a:buNone/>
              <a:defRPr>
                <a:latin typeface="Poppins"/>
                <a:ea typeface="Poppins"/>
                <a:cs typeface="Poppins"/>
                <a:sym typeface="Poppins"/>
              </a:defRPr>
            </a:lvl2pPr>
            <a:lvl3pPr lvl="2" rtl="0">
              <a:spcBef>
                <a:spcPts val="1600"/>
              </a:spcBef>
              <a:spcAft>
                <a:spcPts val="0"/>
              </a:spcAft>
              <a:buSzPts val="1400"/>
              <a:buFont typeface="Poppins"/>
              <a:buNone/>
              <a:defRPr>
                <a:latin typeface="Poppins"/>
                <a:ea typeface="Poppins"/>
                <a:cs typeface="Poppins"/>
                <a:sym typeface="Poppins"/>
              </a:defRPr>
            </a:lvl3pPr>
            <a:lvl4pPr lvl="3" rtl="0">
              <a:spcBef>
                <a:spcPts val="1600"/>
              </a:spcBef>
              <a:spcAft>
                <a:spcPts val="0"/>
              </a:spcAft>
              <a:buSzPts val="1400"/>
              <a:buFont typeface="Poppins"/>
              <a:buNone/>
              <a:defRPr>
                <a:latin typeface="Poppins"/>
                <a:ea typeface="Poppins"/>
                <a:cs typeface="Poppins"/>
                <a:sym typeface="Poppins"/>
              </a:defRPr>
            </a:lvl4pPr>
            <a:lvl5pPr lvl="4" rtl="0">
              <a:spcBef>
                <a:spcPts val="1600"/>
              </a:spcBef>
              <a:spcAft>
                <a:spcPts val="0"/>
              </a:spcAft>
              <a:buSzPts val="1400"/>
              <a:buFont typeface="Poppins"/>
              <a:buNone/>
              <a:defRPr>
                <a:latin typeface="Poppins"/>
                <a:ea typeface="Poppins"/>
                <a:cs typeface="Poppins"/>
                <a:sym typeface="Poppins"/>
              </a:defRPr>
            </a:lvl5pPr>
            <a:lvl6pPr lvl="5" rtl="0">
              <a:spcBef>
                <a:spcPts val="1600"/>
              </a:spcBef>
              <a:spcAft>
                <a:spcPts val="0"/>
              </a:spcAft>
              <a:buSzPts val="1400"/>
              <a:buFont typeface="Poppins"/>
              <a:buNone/>
              <a:defRPr>
                <a:latin typeface="Poppins"/>
                <a:ea typeface="Poppins"/>
                <a:cs typeface="Poppins"/>
                <a:sym typeface="Poppins"/>
              </a:defRPr>
            </a:lvl6pPr>
            <a:lvl7pPr lvl="6" rtl="0">
              <a:spcBef>
                <a:spcPts val="1600"/>
              </a:spcBef>
              <a:spcAft>
                <a:spcPts val="0"/>
              </a:spcAft>
              <a:buSzPts val="1400"/>
              <a:buFont typeface="Poppins"/>
              <a:buNone/>
              <a:defRPr>
                <a:latin typeface="Poppins"/>
                <a:ea typeface="Poppins"/>
                <a:cs typeface="Poppins"/>
                <a:sym typeface="Poppins"/>
              </a:defRPr>
            </a:lvl7pPr>
            <a:lvl8pPr lvl="7" rtl="0">
              <a:spcBef>
                <a:spcPts val="1600"/>
              </a:spcBef>
              <a:spcAft>
                <a:spcPts val="0"/>
              </a:spcAft>
              <a:buSzPts val="1400"/>
              <a:buFont typeface="Poppins"/>
              <a:buNone/>
              <a:defRPr>
                <a:latin typeface="Poppins"/>
                <a:ea typeface="Poppins"/>
                <a:cs typeface="Poppins"/>
                <a:sym typeface="Poppins"/>
              </a:defRPr>
            </a:lvl8pPr>
            <a:lvl9pPr lvl="8" rtl="0">
              <a:spcBef>
                <a:spcPts val="1600"/>
              </a:spcBef>
              <a:spcAft>
                <a:spcPts val="1600"/>
              </a:spcAft>
              <a:buSzPts val="1400"/>
              <a:buFont typeface="Poppins"/>
              <a:buNone/>
              <a:defRPr>
                <a:latin typeface="Poppins"/>
                <a:ea typeface="Poppins"/>
                <a:cs typeface="Poppins"/>
                <a:sym typeface="Poppins"/>
              </a:defRPr>
            </a:lvl9pPr>
          </a:lstStyle>
          <a:p>
            <a:endParaRPr/>
          </a:p>
        </p:txBody>
      </p:sp>
      <p:grpSp>
        <p:nvGrpSpPr>
          <p:cNvPr id="604" name="Google Shape;604;p18"/>
          <p:cNvGrpSpPr/>
          <p:nvPr/>
        </p:nvGrpSpPr>
        <p:grpSpPr>
          <a:xfrm>
            <a:off x="5836025" y="3781669"/>
            <a:ext cx="3545529" cy="1688867"/>
            <a:chOff x="4063975" y="-1169456"/>
            <a:chExt cx="3545529" cy="1688867"/>
          </a:xfrm>
        </p:grpSpPr>
        <p:sp>
          <p:nvSpPr>
            <p:cNvPr id="605" name="Google Shape;605;p18"/>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18"/>
            <p:cNvGrpSpPr/>
            <p:nvPr/>
          </p:nvGrpSpPr>
          <p:grpSpPr>
            <a:xfrm flipH="1">
              <a:off x="5560019" y="-414208"/>
              <a:ext cx="877847" cy="868009"/>
              <a:chOff x="6088588" y="-408158"/>
              <a:chExt cx="877847" cy="868009"/>
            </a:xfrm>
          </p:grpSpPr>
          <p:sp>
            <p:nvSpPr>
              <p:cNvPr id="607" name="Google Shape;607;p1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8"/>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623" name="Google Shape;623;p18"/>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1">
  <p:cSld name="CUSTOM_7">
    <p:spTree>
      <p:nvGrpSpPr>
        <p:cNvPr id="1" name="Shape 646"/>
        <p:cNvGrpSpPr/>
        <p:nvPr/>
      </p:nvGrpSpPr>
      <p:grpSpPr>
        <a:xfrm>
          <a:off x="0" y="0"/>
          <a:ext cx="0" cy="0"/>
          <a:chOff x="0" y="0"/>
          <a:chExt cx="0" cy="0"/>
        </a:xfrm>
      </p:grpSpPr>
      <p:sp>
        <p:nvSpPr>
          <p:cNvPr id="647" name="Google Shape;647;p20"/>
          <p:cNvSpPr txBox="1">
            <a:spLocks noGrp="1"/>
          </p:cNvSpPr>
          <p:nvPr>
            <p:ph type="title"/>
          </p:nvPr>
        </p:nvSpPr>
        <p:spPr>
          <a:xfrm>
            <a:off x="2798850" y="2836900"/>
            <a:ext cx="35463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8" name="Google Shape;648;p20"/>
          <p:cNvSpPr txBox="1">
            <a:spLocks noGrp="1"/>
          </p:cNvSpPr>
          <p:nvPr>
            <p:ph type="subTitle" idx="1"/>
          </p:nvPr>
        </p:nvSpPr>
        <p:spPr>
          <a:xfrm>
            <a:off x="2798850" y="1601800"/>
            <a:ext cx="3546300" cy="123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lnSpc>
                <a:spcPct val="100000"/>
              </a:lnSpc>
              <a:spcBef>
                <a:spcPts val="160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649" name="Google Shape;649;p20"/>
          <p:cNvGrpSpPr/>
          <p:nvPr/>
        </p:nvGrpSpPr>
        <p:grpSpPr>
          <a:xfrm>
            <a:off x="5836025" y="4404351"/>
            <a:ext cx="2373891" cy="1000575"/>
            <a:chOff x="4063975" y="-546774"/>
            <a:chExt cx="2373891" cy="1000575"/>
          </a:xfrm>
        </p:grpSpPr>
        <p:grpSp>
          <p:nvGrpSpPr>
            <p:cNvPr id="650" name="Google Shape;650;p20"/>
            <p:cNvGrpSpPr/>
            <p:nvPr/>
          </p:nvGrpSpPr>
          <p:grpSpPr>
            <a:xfrm flipH="1">
              <a:off x="5560019" y="-414208"/>
              <a:ext cx="877847" cy="868009"/>
              <a:chOff x="6088588" y="-408158"/>
              <a:chExt cx="877847" cy="868009"/>
            </a:xfrm>
          </p:grpSpPr>
          <p:sp>
            <p:nvSpPr>
              <p:cNvPr id="651" name="Google Shape;651;p20"/>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0"/>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0"/>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0"/>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0"/>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0"/>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0"/>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0"/>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0"/>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0"/>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0"/>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0"/>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6" name="Google Shape;666;p20"/>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7" name="Google Shape;667;p20"/>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4">
    <p:spTree>
      <p:nvGrpSpPr>
        <p:cNvPr id="1" name="Shape 752"/>
        <p:cNvGrpSpPr/>
        <p:nvPr/>
      </p:nvGrpSpPr>
      <p:grpSpPr>
        <a:xfrm>
          <a:off x="0" y="0"/>
          <a:ext cx="0" cy="0"/>
          <a:chOff x="0" y="0"/>
          <a:chExt cx="0" cy="0"/>
        </a:xfrm>
      </p:grpSpPr>
      <p:sp>
        <p:nvSpPr>
          <p:cNvPr id="753" name="Google Shape;753;p23"/>
          <p:cNvSpPr txBox="1">
            <a:spLocks noGrp="1"/>
          </p:cNvSpPr>
          <p:nvPr>
            <p:ph type="title"/>
          </p:nvPr>
        </p:nvSpPr>
        <p:spPr>
          <a:xfrm>
            <a:off x="4433100" y="1443438"/>
            <a:ext cx="38520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54" name="Google Shape;754;p23"/>
          <p:cNvSpPr txBox="1">
            <a:spLocks noGrp="1"/>
          </p:cNvSpPr>
          <p:nvPr>
            <p:ph type="subTitle" idx="1"/>
          </p:nvPr>
        </p:nvSpPr>
        <p:spPr>
          <a:xfrm>
            <a:off x="4433100" y="2621863"/>
            <a:ext cx="3852000" cy="123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755" name="Google Shape;755;p23"/>
          <p:cNvGrpSpPr/>
          <p:nvPr/>
        </p:nvGrpSpPr>
        <p:grpSpPr>
          <a:xfrm>
            <a:off x="5913175" y="3907394"/>
            <a:ext cx="3545529" cy="1688867"/>
            <a:chOff x="4063975" y="-1169456"/>
            <a:chExt cx="3545529" cy="1688867"/>
          </a:xfrm>
        </p:grpSpPr>
        <p:sp>
          <p:nvSpPr>
            <p:cNvPr id="756" name="Google Shape;756;p23"/>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23"/>
            <p:cNvGrpSpPr/>
            <p:nvPr/>
          </p:nvGrpSpPr>
          <p:grpSpPr>
            <a:xfrm flipH="1">
              <a:off x="5560019" y="-414208"/>
              <a:ext cx="877847" cy="868009"/>
              <a:chOff x="6088588" y="-408158"/>
              <a:chExt cx="877847" cy="868009"/>
            </a:xfrm>
          </p:grpSpPr>
          <p:sp>
            <p:nvSpPr>
              <p:cNvPr id="758" name="Google Shape;758;p23"/>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23"/>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774" name="Google Shape;774;p23"/>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3"/>
          <p:cNvGrpSpPr/>
          <p:nvPr/>
        </p:nvGrpSpPr>
        <p:grpSpPr>
          <a:xfrm>
            <a:off x="3425844" y="-1412205"/>
            <a:ext cx="2487331" cy="2037063"/>
            <a:chOff x="7180332" y="-1497055"/>
            <a:chExt cx="2487331" cy="2037063"/>
          </a:xfrm>
        </p:grpSpPr>
        <p:sp>
          <p:nvSpPr>
            <p:cNvPr id="776" name="Google Shape;776;p23"/>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3"/>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3"/>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3"/>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3"/>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3"/>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3"/>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3"/>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3"/>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3"/>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1pPr>
            <a:lvl2pPr lvl="1">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2pPr>
            <a:lvl3pPr lvl="2">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3pPr>
            <a:lvl4pPr lvl="3">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4pPr>
            <a:lvl5pPr lvl="4">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5pPr>
            <a:lvl6pPr lvl="5">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6pPr>
            <a:lvl7pPr lvl="6">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7pPr>
            <a:lvl8pPr lvl="7">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8pPr>
            <a:lvl9pPr lvl="8">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9" r:id="rId3"/>
    <p:sldLayoutId id="2147483661" r:id="rId4"/>
    <p:sldLayoutId id="2147483662" r:id="rId5"/>
    <p:sldLayoutId id="2147483663" r:id="rId6"/>
    <p:sldLayoutId id="2147483664" r:id="rId7"/>
    <p:sldLayoutId id="2147483666" r:id="rId8"/>
    <p:sldLayoutId id="2147483669" r:id="rId9"/>
    <p:sldLayoutId id="2147483670" r:id="rId10"/>
    <p:sldLayoutId id="2147483671" r:id="rId11"/>
    <p:sldLayoutId id="2147483672" r:id="rId12"/>
    <p:sldLayoutId id="2147483674" r:id="rId13"/>
    <p:sldLayoutId id="2147483675" r:id="rId14"/>
    <p:sldLayoutId id="2147483677" r:id="rId15"/>
    <p:sldLayoutId id="2147483678" r:id="rId16"/>
    <p:sldLayoutId id="2147483680" r:id="rId17"/>
    <p:sldLayoutId id="2147483681" r:id="rId18"/>
    <p:sldLayoutId id="2147483682" r:id="rId19"/>
    <p:sldLayoutId id="2147483684" r:id="rId20"/>
    <p:sldLayoutId id="2147483688" r:id="rId21"/>
    <p:sldLayoutId id="2147483693" r:id="rId22"/>
  </p:sldLayoutIdLst>
  <mc:AlternateContent xmlns:mc="http://schemas.openxmlformats.org/markup-compatibility/2006" xmlns:p14="http://schemas.microsoft.com/office/powerpoint/2010/main">
    <mc:Choice Requires="p14">
      <p:transition spd="slow">
        <p:fade thruBlk="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file:///D:\kieuthu\bai%2044\thidu%207.wmv"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ôi trường sống của sinh v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00382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022" y="0"/>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pic>
        <p:nvPicPr>
          <p:cNvPr id="9" name="Picture 4" descr="ot%20dep">
            <a:extLst>
              <a:ext uri="{FF2B5EF4-FFF2-40B4-BE49-F238E27FC236}">
                <a16:creationId xmlns:a16="http://schemas.microsoft.com/office/drawing/2014/main" id="{756389C0-042F-4456-8965-F85CCE57C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41851"/>
            <a:ext cx="4139688" cy="355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371600" y="4287722"/>
            <a:ext cx="2514600" cy="523220"/>
          </a:xfrm>
          <a:prstGeom prst="rect">
            <a:avLst/>
          </a:prstGeom>
        </p:spPr>
        <p:txBody>
          <a:bodyPr wrap="square">
            <a:spAutoFit/>
          </a:bodyPr>
          <a:lstStyle/>
          <a:p>
            <a:r>
              <a:rPr lang="vi-VN" sz="2800" b="1">
                <a:solidFill>
                  <a:srgbClr val="4707FD"/>
                </a:solidFill>
                <a:latin typeface="+mj-lt"/>
              </a:rPr>
              <a:t>Cây ưa sáng</a:t>
            </a:r>
            <a:endParaRPr lang="en-US" b="1">
              <a:solidFill>
                <a:srgbClr val="4707FD"/>
              </a:solidFill>
            </a:endParaRPr>
          </a:p>
        </p:txBody>
      </p:sp>
      <p:pic>
        <p:nvPicPr>
          <p:cNvPr id="17" name="Picture 5" descr="phong lan"/>
          <p:cNvPicPr>
            <a:picLocks noChangeAspect="1"/>
          </p:cNvPicPr>
          <p:nvPr/>
        </p:nvPicPr>
        <p:blipFill>
          <a:blip r:embed="rId3"/>
          <a:stretch>
            <a:fillRect/>
          </a:stretch>
        </p:blipFill>
        <p:spPr>
          <a:xfrm>
            <a:off x="4396957" y="653593"/>
            <a:ext cx="4625690" cy="3544864"/>
          </a:xfrm>
          <a:prstGeom prst="rect">
            <a:avLst/>
          </a:prstGeom>
          <a:noFill/>
          <a:ln w="9525" cap="flat" cmpd="sng">
            <a:solidFill>
              <a:srgbClr val="FF3300"/>
            </a:solidFill>
            <a:prstDash val="solid"/>
            <a:miter/>
            <a:headEnd type="none" w="med" len="med"/>
            <a:tailEnd type="none" w="med" len="med"/>
          </a:ln>
        </p:spPr>
      </p:pic>
      <p:sp>
        <p:nvSpPr>
          <p:cNvPr id="21" name="Text Box 25"/>
          <p:cNvSpPr txBox="1"/>
          <p:nvPr/>
        </p:nvSpPr>
        <p:spPr>
          <a:xfrm>
            <a:off x="4396957" y="3936093"/>
            <a:ext cx="1581541" cy="307777"/>
          </a:xfrm>
          <a:prstGeom prst="rect">
            <a:avLst/>
          </a:prstGeom>
          <a:solidFill>
            <a:schemeClr val="bg1"/>
          </a:solidFill>
          <a:ln w="9525">
            <a:noFill/>
          </a:ln>
        </p:spPr>
        <p:txBody>
          <a:bodyPr wrap="square">
            <a:spAutoFit/>
          </a:bodyPr>
          <a:lstStyle/>
          <a:p>
            <a:pPr algn="ctr"/>
            <a:r>
              <a:rPr b="1">
                <a:solidFill>
                  <a:schemeClr val="tx2"/>
                </a:solidFill>
                <a:latin typeface="Arial" panose="020B0604020202020204" pitchFamily="34" charset="0"/>
              </a:rPr>
              <a:t>Cây</a:t>
            </a:r>
            <a:r>
              <a:rPr lang="vi-VN" b="1">
                <a:solidFill>
                  <a:schemeClr val="tx2"/>
                </a:solidFill>
                <a:latin typeface="Arial" panose="020B0604020202020204" pitchFamily="34" charset="0"/>
              </a:rPr>
              <a:t> phong lan</a:t>
            </a:r>
            <a:endParaRPr b="1" dirty="0">
              <a:solidFill>
                <a:schemeClr val="tx2"/>
              </a:solidFill>
              <a:latin typeface="Arial" panose="020B0604020202020204" pitchFamily="34" charset="0"/>
            </a:endParaRPr>
          </a:p>
        </p:txBody>
      </p:sp>
      <p:sp>
        <p:nvSpPr>
          <p:cNvPr id="22" name="Text Box 25"/>
          <p:cNvSpPr txBox="1"/>
          <p:nvPr/>
        </p:nvSpPr>
        <p:spPr>
          <a:xfrm>
            <a:off x="199931" y="3936093"/>
            <a:ext cx="1019269" cy="307777"/>
          </a:xfrm>
          <a:prstGeom prst="rect">
            <a:avLst/>
          </a:prstGeom>
          <a:solidFill>
            <a:schemeClr val="bg1"/>
          </a:solidFill>
          <a:ln w="9525">
            <a:noFill/>
          </a:ln>
        </p:spPr>
        <p:txBody>
          <a:bodyPr wrap="square">
            <a:spAutoFit/>
          </a:bodyPr>
          <a:lstStyle/>
          <a:p>
            <a:pPr algn="ctr"/>
            <a:r>
              <a:rPr b="1">
                <a:solidFill>
                  <a:schemeClr val="tx2"/>
                </a:solidFill>
                <a:latin typeface="Arial" panose="020B0604020202020204" pitchFamily="34" charset="0"/>
              </a:rPr>
              <a:t>Cây</a:t>
            </a:r>
            <a:r>
              <a:rPr lang="vi-VN" b="1">
                <a:solidFill>
                  <a:schemeClr val="tx2"/>
                </a:solidFill>
                <a:latin typeface="Arial" panose="020B0604020202020204" pitchFamily="34" charset="0"/>
              </a:rPr>
              <a:t> ớt</a:t>
            </a:r>
            <a:endParaRPr b="1" dirty="0">
              <a:solidFill>
                <a:schemeClr val="tx2"/>
              </a:solidFill>
              <a:latin typeface="Arial" panose="020B0604020202020204" pitchFamily="34" charset="0"/>
            </a:endParaRPr>
          </a:p>
        </p:txBody>
      </p:sp>
      <p:sp>
        <p:nvSpPr>
          <p:cNvPr id="23" name="Rectangle 22"/>
          <p:cNvSpPr/>
          <p:nvPr/>
        </p:nvSpPr>
        <p:spPr>
          <a:xfrm>
            <a:off x="5638800" y="4287722"/>
            <a:ext cx="2514600" cy="523220"/>
          </a:xfrm>
          <a:prstGeom prst="rect">
            <a:avLst/>
          </a:prstGeom>
        </p:spPr>
        <p:txBody>
          <a:bodyPr wrap="square">
            <a:spAutoFit/>
          </a:bodyPr>
          <a:lstStyle/>
          <a:p>
            <a:r>
              <a:rPr lang="vi-VN" sz="2800" b="1">
                <a:solidFill>
                  <a:srgbClr val="4707FD"/>
                </a:solidFill>
                <a:latin typeface="+mj-lt"/>
              </a:rPr>
              <a:t>Cây ưa bóng</a:t>
            </a:r>
            <a:endParaRPr lang="en-US" b="1">
              <a:solidFill>
                <a:srgbClr val="4707FD"/>
              </a:solidFill>
            </a:endParaRPr>
          </a:p>
        </p:txBody>
      </p:sp>
    </p:spTree>
    <p:extLst>
      <p:ext uri="{BB962C8B-B14F-4D97-AF65-F5344CB8AC3E}">
        <p14:creationId xmlns:p14="http://schemas.microsoft.com/office/powerpoint/2010/main" val="3873273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imagesCAG2K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8" y="595574"/>
            <a:ext cx="3962402" cy="232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img03475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8" y="2952750"/>
            <a:ext cx="3962402" cy="19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Loai%20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95574"/>
            <a:ext cx="4114800" cy="42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7802" y="42742"/>
            <a:ext cx="3886200" cy="523220"/>
          </a:xfrm>
          <a:prstGeom prst="rect">
            <a:avLst/>
          </a:prstGeom>
        </p:spPr>
        <p:txBody>
          <a:bodyPr wrap="square">
            <a:spAutoFit/>
          </a:bodyPr>
          <a:lstStyle/>
          <a:p>
            <a:r>
              <a:rPr lang="vi-VN" sz="2800" b="1">
                <a:solidFill>
                  <a:srgbClr val="4707FD"/>
                </a:solidFill>
                <a:latin typeface="+mj-lt"/>
              </a:rPr>
              <a:t>ĐV hoạt động ban ngày</a:t>
            </a:r>
            <a:endParaRPr lang="en-US" b="1">
              <a:solidFill>
                <a:srgbClr val="4707FD"/>
              </a:solidFill>
            </a:endParaRPr>
          </a:p>
        </p:txBody>
      </p:sp>
      <p:sp>
        <p:nvSpPr>
          <p:cNvPr id="7" name="Rectangle 6"/>
          <p:cNvSpPr/>
          <p:nvPr/>
        </p:nvSpPr>
        <p:spPr>
          <a:xfrm>
            <a:off x="4648200" y="6528"/>
            <a:ext cx="3886200" cy="523220"/>
          </a:xfrm>
          <a:prstGeom prst="rect">
            <a:avLst/>
          </a:prstGeom>
        </p:spPr>
        <p:txBody>
          <a:bodyPr wrap="square">
            <a:spAutoFit/>
          </a:bodyPr>
          <a:lstStyle/>
          <a:p>
            <a:r>
              <a:rPr lang="vi-VN" sz="2800" b="1">
                <a:solidFill>
                  <a:srgbClr val="4707FD"/>
                </a:solidFill>
                <a:latin typeface="+mj-lt"/>
              </a:rPr>
              <a:t>ĐV hoạt động ban đêm</a:t>
            </a:r>
            <a:endParaRPr lang="en-US" b="1">
              <a:solidFill>
                <a:srgbClr val="4707FD"/>
              </a:solidFill>
            </a:endParaRPr>
          </a:p>
        </p:txBody>
      </p:sp>
    </p:spTree>
    <p:extLst>
      <p:ext uri="{BB962C8B-B14F-4D97-AF65-F5344CB8AC3E}">
        <p14:creationId xmlns:p14="http://schemas.microsoft.com/office/powerpoint/2010/main" val="29244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esktop\anh\sutu-sanm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93" y="394909"/>
            <a:ext cx="3792208" cy="2253041"/>
          </a:xfrm>
          <a:prstGeom prst="rect">
            <a:avLst/>
          </a:prstGeom>
          <a:ln w="9525">
            <a:solidFill>
              <a:srgbClr val="000000"/>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93" y="2734190"/>
            <a:ext cx="3839738" cy="218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hidu 7.wmv">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588598" y="394909"/>
            <a:ext cx="3869602" cy="2253041"/>
          </a:xfrm>
          <a:prstGeom prst="rect">
            <a:avLst/>
          </a:prstGeom>
          <a:noFill/>
          <a:ln w="38100" cmpd="dbl">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8598" y="2821501"/>
            <a:ext cx="3886200" cy="2095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698" y="-40252"/>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spTree>
    <p:extLst>
      <p:ext uri="{BB962C8B-B14F-4D97-AF65-F5344CB8AC3E}">
        <p14:creationId xmlns:p14="http://schemas.microsoft.com/office/powerpoint/2010/main" val="210397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rong run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960" y="631951"/>
            <a:ext cx="3463011" cy="2057400"/>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959" y="2778747"/>
            <a:ext cx="3463011" cy="2150023"/>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pha run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31951"/>
            <a:ext cx="3543445" cy="1870106"/>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r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22" y="2718970"/>
            <a:ext cx="3573623" cy="2209800"/>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938543" y="-8870"/>
            <a:ext cx="7277100" cy="523220"/>
          </a:xfrm>
          <a:prstGeom prst="rect">
            <a:avLst/>
          </a:prstGeom>
        </p:spPr>
        <p:txBody>
          <a:bodyPr wrap="square">
            <a:spAutoFit/>
          </a:bodyPr>
          <a:lstStyle/>
          <a:p>
            <a:r>
              <a:rPr lang="vi-VN" sz="2800" b="1">
                <a:solidFill>
                  <a:srgbClr val="FF0000"/>
                </a:solidFill>
                <a:latin typeface="+mj-lt"/>
              </a:rPr>
              <a:t>Tác động của con người đến môi trường</a:t>
            </a:r>
            <a:endParaRPr lang="en-US" b="1"/>
          </a:p>
        </p:txBody>
      </p:sp>
    </p:spTree>
    <p:extLst>
      <p:ext uri="{BB962C8B-B14F-4D97-AF65-F5344CB8AC3E}">
        <p14:creationId xmlns:p14="http://schemas.microsoft.com/office/powerpoint/2010/main" val="268058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819150"/>
            <a:ext cx="8382000" cy="2246769"/>
          </a:xfrm>
          <a:prstGeom prst="rect">
            <a:avLst/>
          </a:prstGeom>
        </p:spPr>
        <p:txBody>
          <a:bodyPr wrap="square">
            <a:spAutoFit/>
          </a:bodyPr>
          <a:lstStyle/>
          <a:p>
            <a:pPr algn="just"/>
            <a:r>
              <a:rPr lang="vi-VN" sz="2800">
                <a:solidFill>
                  <a:srgbClr val="FF0000"/>
                </a:solidFill>
                <a:latin typeface="+mj-lt"/>
                <a:ea typeface="Calibri" panose="020F0502020204030204" pitchFamily="34" charset="0"/>
                <a:cs typeface="Times New Roman" panose="02020603050405020304" pitchFamily="18" charset="0"/>
              </a:rPr>
              <a:t>      ?1. Các nhân tố sinh thái có ảnh hưởng như thế nào đến đời sống sinh vật?</a:t>
            </a:r>
            <a:endParaRPr lang="en-US" sz="2800">
              <a:solidFill>
                <a:srgbClr val="FF0000"/>
              </a:solidFill>
              <a:latin typeface="+mj-lt"/>
              <a:ea typeface="Times New Roman" panose="02020603050405020304" pitchFamily="18" charset="0"/>
              <a:cs typeface="Times New Roman" panose="02020603050405020304" pitchFamily="18" charset="0"/>
            </a:endParaRPr>
          </a:p>
          <a:p>
            <a:pPr algn="just"/>
            <a:r>
              <a:rPr lang="vi-VN" sz="2800">
                <a:solidFill>
                  <a:srgbClr val="FF0000"/>
                </a:solidFill>
                <a:latin typeface="+mj-lt"/>
                <a:ea typeface="Calibri" panose="020F0502020204030204" pitchFamily="34" charset="0"/>
                <a:cs typeface="Times New Roman" panose="02020603050405020304" pitchFamily="18" charset="0"/>
              </a:rPr>
              <a:t>      ?2. Tại sao nói trong nhóm nhân tố hữu sinh thì con người là nhân tố có ảnh hưởng lớn nhất tới đời sống của nhiều loài sinh vật?</a:t>
            </a:r>
            <a:endParaRPr lang="en-US" sz="2800">
              <a:solidFill>
                <a:srgbClr val="FF0000"/>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280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04432"/>
            <a:ext cx="5181600" cy="3743797"/>
          </a:xfrm>
          <a:prstGeom prst="rect">
            <a:avLst/>
          </a:prstGeom>
        </p:spPr>
      </p:pic>
      <p:sp>
        <p:nvSpPr>
          <p:cNvPr id="4" name="Rectangle 3"/>
          <p:cNvSpPr/>
          <p:nvPr/>
        </p:nvSpPr>
        <p:spPr>
          <a:xfrm>
            <a:off x="152400" y="216572"/>
            <a:ext cx="3657600" cy="4524315"/>
          </a:xfrm>
          <a:prstGeom prst="rect">
            <a:avLst/>
          </a:prstGeom>
        </p:spPr>
        <p:txBody>
          <a:bodyPr wrap="square">
            <a:spAutoFit/>
          </a:bodyPr>
          <a:lstStyle/>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 sát H41.3 SGK/T172 và cho biết cá rô phi ở Việt Nam có thể</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Sống và phát triển trong khoảng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Sinh trưởng và phát triển thuận lợi ở khoảng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Sinh trưởng và phát triển thuận lợi nhất ở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Giới hạn sinh thái là gì?</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791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626810"/>
            <a:ext cx="5867400" cy="3307140"/>
          </a:xfrm>
          <a:prstGeom prst="rect">
            <a:avLst/>
          </a:prstGeom>
        </p:spPr>
      </p:pic>
      <p:sp>
        <p:nvSpPr>
          <p:cNvPr id="4" name="Rectangle 3"/>
          <p:cNvSpPr/>
          <p:nvPr/>
        </p:nvSpPr>
        <p:spPr>
          <a:xfrm>
            <a:off x="228600" y="57150"/>
            <a:ext cx="8382000" cy="1631216"/>
          </a:xfrm>
          <a:prstGeom prst="rect">
            <a:avLst/>
          </a:prstGeom>
          <a:solidFill>
            <a:schemeClr val="tx1"/>
          </a:solidFill>
        </p:spPr>
        <p:txBody>
          <a:bodyPr wrap="square">
            <a:spAutoFit/>
          </a:bodyPr>
          <a:lstStyle/>
          <a:p>
            <a:pPr algn="just"/>
            <a:r>
              <a:rPr lang="vi-VN" sz="2400">
                <a:solidFill>
                  <a:srgbClr val="FF0000"/>
                </a:solidFill>
                <a:latin typeface="+mj-lt"/>
                <a:ea typeface="Times New Roman" panose="02020603050405020304" pitchFamily="18" charset="0"/>
                <a:cs typeface="Times New Roman" panose="02020603050405020304" pitchFamily="18" charset="0"/>
              </a:rPr>
              <a:t>?1. Ở một địa phương người ta có ý định nhập nội ba loài cá A,B,C về nuôi. Nhiệt độ trung bình tại đây dao động từ 15</a:t>
            </a:r>
            <a:r>
              <a:rPr lang="vi-VN" sz="2400" baseline="30000">
                <a:solidFill>
                  <a:srgbClr val="FF0000"/>
                </a:solidFill>
                <a:latin typeface="+mj-lt"/>
              </a:rPr>
              <a:t>0</a:t>
            </a:r>
            <a:r>
              <a:rPr lang="vi-VN" sz="2400">
                <a:solidFill>
                  <a:srgbClr val="FF0000"/>
                </a:solidFill>
                <a:latin typeface="+mj-lt"/>
              </a:rPr>
              <a:t>C</a:t>
            </a:r>
            <a:r>
              <a:rPr lang="vi-VN" sz="2400">
                <a:solidFill>
                  <a:srgbClr val="FF0000"/>
                </a:solidFill>
                <a:latin typeface="+mj-lt"/>
                <a:ea typeface="Times New Roman" panose="02020603050405020304" pitchFamily="18" charset="0"/>
                <a:cs typeface="Times New Roman" panose="02020603050405020304" pitchFamily="18" charset="0"/>
              </a:rPr>
              <a:t> đến 30</a:t>
            </a:r>
            <a:r>
              <a:rPr lang="vi-VN" sz="2400" baseline="30000">
                <a:solidFill>
                  <a:srgbClr val="FF0000"/>
                </a:solidFill>
                <a:latin typeface="+mj-lt"/>
              </a:rPr>
              <a:t>0</a:t>
            </a:r>
            <a:r>
              <a:rPr lang="vi-VN" sz="2400">
                <a:solidFill>
                  <a:srgbClr val="FF0000"/>
                </a:solidFill>
                <a:latin typeface="+mj-lt"/>
              </a:rPr>
              <a:t>C</a:t>
            </a:r>
            <a:r>
              <a:rPr lang="vi-VN" sz="2400">
                <a:solidFill>
                  <a:srgbClr val="FF0000"/>
                </a:solidFill>
                <a:latin typeface="+mj-lt"/>
                <a:ea typeface="Times New Roman" panose="02020603050405020304" pitchFamily="18" charset="0"/>
                <a:cs typeface="Times New Roman" panose="02020603050405020304" pitchFamily="18" charset="0"/>
              </a:rPr>
              <a:t>. Dựa vào H41.4, hãy cho biết nên nhập loài cá nào để nuôi tại đây và giải thích.</a:t>
            </a:r>
          </a:p>
        </p:txBody>
      </p:sp>
      <p:sp>
        <p:nvSpPr>
          <p:cNvPr id="5" name="Rectangle 4"/>
          <p:cNvSpPr/>
          <p:nvPr/>
        </p:nvSpPr>
        <p:spPr>
          <a:xfrm>
            <a:off x="152400" y="2038350"/>
            <a:ext cx="3005750" cy="1938992"/>
          </a:xfrm>
          <a:prstGeom prst="rect">
            <a:avLst/>
          </a:prstGeom>
          <a:solidFill>
            <a:schemeClr val="tx1"/>
          </a:solidFill>
        </p:spPr>
        <p:txBody>
          <a:bodyPr wrap="square">
            <a:spAutoFit/>
          </a:bodyPr>
          <a:lstStyle/>
          <a:p>
            <a:pPr algn="just"/>
            <a:r>
              <a:rPr lang="vi-VN" sz="2400">
                <a:solidFill>
                  <a:srgbClr val="FF0000"/>
                </a:solidFill>
                <a:latin typeface="+mj-lt"/>
                <a:ea typeface="Times New Roman" panose="02020603050405020304" pitchFamily="18" charset="0"/>
                <a:cs typeface="Times New Roman" panose="02020603050405020304" pitchFamily="18" charset="0"/>
              </a:rPr>
              <a:t>?2. Tại sao một số loài cây được trồng dưới tán rừng thì cho năng suất cao hơn khi trồng ở nơi trống trải?</a:t>
            </a:r>
          </a:p>
        </p:txBody>
      </p:sp>
    </p:spTree>
    <p:extLst>
      <p:ext uri="{BB962C8B-B14F-4D97-AF65-F5344CB8AC3E}">
        <p14:creationId xmlns:p14="http://schemas.microsoft.com/office/powerpoint/2010/main" val="1328921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71600" y="1929378"/>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9600" y="590550"/>
            <a:ext cx="7772400" cy="2677656"/>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1</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Môi trường sống của sinh vật có mấy loại chủ yếu?</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A. </a:t>
            </a:r>
            <a:r>
              <a:rPr lang="vi-VN" sz="2800">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B. </a:t>
            </a:r>
            <a:r>
              <a:rPr lang="vi-VN" sz="2800">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C. </a:t>
            </a:r>
            <a:r>
              <a:rPr lang="vi-VN" sz="2800">
                <a:latin typeface="Times New Roman" panose="02020603050405020304" pitchFamily="18" charset="0"/>
                <a:ea typeface="Times New Roman" panose="02020603050405020304" pitchFamily="18" charset="0"/>
                <a:cs typeface="Times New Roman" panose="02020603050405020304" pitchFamily="18" charset="0"/>
              </a:rPr>
              <a:t>3</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D. </a:t>
            </a:r>
            <a:r>
              <a:rPr lang="vi-VN" sz="2800">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42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81000" y="9715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7968" y="438150"/>
            <a:ext cx="81534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a:latin typeface="Times New Roman" panose="02020603050405020304" pitchFamily="18" charset="0"/>
                <a:ea typeface="Times New Roman" panose="02020603050405020304" pitchFamily="18" charset="0"/>
                <a:cs typeface="Times New Roman" panose="02020603050405020304" pitchFamily="18" charset="0"/>
              </a:rPr>
              <a:t>2</a:t>
            </a:r>
            <a:r>
              <a:rPr lang="en-US" sz="2800">
                <a:latin typeface="Times New Roman" panose="02020603050405020304" pitchFamily="18" charset="0"/>
                <a:ea typeface="Times New Roman" panose="02020603050405020304" pitchFamily="18" charset="0"/>
                <a:cs typeface="Times New Roman" panose="02020603050405020304" pitchFamily="18" charset="0"/>
              </a:rPr>
              <a:t>: Nhân tố sinh thái là </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các nhân tố trong môi trường ảnh hưởng đến sự tồn tại và phát triển của sinh vật.</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a:t>
            </a:r>
            <a:r>
              <a:rPr lang="en-US" sz="2800">
                <a:latin typeface="Times New Roman" panose="02020603050405020304" pitchFamily="18" charset="0"/>
                <a:ea typeface="Times New Roman" panose="02020603050405020304" pitchFamily="18" charset="0"/>
                <a:cs typeface="Times New Roman" panose="02020603050405020304" pitchFamily="18" charset="0"/>
              </a:rPr>
              <a:t> của môi trường ảnh hưởng gián tiếp lên cơ thể sinh vật.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 </a:t>
            </a:r>
            <a:r>
              <a:rPr lang="en-US" sz="2800">
                <a:latin typeface="Times New Roman" panose="02020603050405020304" pitchFamily="18" charset="0"/>
                <a:ea typeface="Times New Roman" panose="02020603050405020304" pitchFamily="18" charset="0"/>
                <a:cs typeface="Times New Roman" panose="02020603050405020304" pitchFamily="18" charset="0"/>
              </a:rPr>
              <a:t>vô sinh của môi trường.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D</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 hữu</a:t>
            </a:r>
            <a:r>
              <a:rPr lang="en-US" sz="2800">
                <a:latin typeface="Times New Roman" panose="02020603050405020304" pitchFamily="18" charset="0"/>
                <a:ea typeface="Times New Roman" panose="02020603050405020304" pitchFamily="18" charset="0"/>
                <a:cs typeface="Times New Roman" panose="02020603050405020304" pitchFamily="18" charset="0"/>
              </a:rPr>
              <a:t> sinh của môi trường.</a:t>
            </a:r>
          </a:p>
        </p:txBody>
      </p:sp>
    </p:spTree>
    <p:extLst>
      <p:ext uri="{BB962C8B-B14F-4D97-AF65-F5344CB8AC3E}">
        <p14:creationId xmlns:p14="http://schemas.microsoft.com/office/powerpoint/2010/main" val="162953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1750665"/>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5869" y="438150"/>
            <a:ext cx="8153400" cy="3539430"/>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3</a:t>
            </a:r>
            <a:r>
              <a:rPr lang="en-US" sz="2800">
                <a:latin typeface="Times New Roman" panose="02020603050405020304" pitchFamily="18" charset="0"/>
                <a:ea typeface="Times New Roman" panose="02020603050405020304" pitchFamily="18" charset="0"/>
                <a:cs typeface="Times New Roman" panose="02020603050405020304" pitchFamily="18" charset="0"/>
              </a:rPr>
              <a:t>: Các nhân tố sinh thái nào sau đây là nhân tố sinh thái vô sinh? </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A. Ánh sáng, nhiệt độ, độ ẩm, thực vật.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Khí hậu, thổ nhưỡng, nước, địa hình.</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Nước biển, sông, hồ, ao, cá, ánh sáng, nhiệt độ, độ dốc.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Các thành phần cơ giới và tính chất lí, hoá của đất; nhiệt độ, độ ẩm, động vật.</a:t>
            </a:r>
          </a:p>
        </p:txBody>
      </p:sp>
    </p:spTree>
    <p:extLst>
      <p:ext uri="{BB962C8B-B14F-4D97-AF65-F5344CB8AC3E}">
        <p14:creationId xmlns:p14="http://schemas.microsoft.com/office/powerpoint/2010/main" val="10126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9" name="Google Shape;1719;p47"/>
          <p:cNvSpPr txBox="1">
            <a:spLocks noGrp="1"/>
          </p:cNvSpPr>
          <p:nvPr>
            <p:ph type="ctrTitle"/>
          </p:nvPr>
        </p:nvSpPr>
        <p:spPr>
          <a:xfrm>
            <a:off x="99076" y="926699"/>
            <a:ext cx="4191000" cy="1982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600"/>
              </a:spcAft>
              <a:buNone/>
            </a:pPr>
            <a:r>
              <a:rPr lang="en-US" sz="3200">
                <a:latin typeface="Times New Roman" panose="02020603050405020304" pitchFamily="18" charset="0"/>
                <a:cs typeface="Times New Roman" panose="02020603050405020304" pitchFamily="18" charset="0"/>
              </a:rPr>
              <a:t>BÀI </a:t>
            </a:r>
            <a:r>
              <a:rPr lang="vi-VN" sz="3200">
                <a:latin typeface="Times New Roman" panose="02020603050405020304" pitchFamily="18" charset="0"/>
                <a:cs typeface="Times New Roman" panose="02020603050405020304" pitchFamily="18" charset="0"/>
              </a:rPr>
              <a:t>41</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MÔI TRƯỜNG VÀ CÁC NHÂN TỐ SINH THÁI</a:t>
            </a:r>
            <a:endParaRPr>
              <a:latin typeface="Times New Roman" panose="02020603050405020304" pitchFamily="18" charset="0"/>
              <a:cs typeface="Times New Roman" panose="02020603050405020304" pitchFamily="18" charset="0"/>
            </a:endParaRPr>
          </a:p>
        </p:txBody>
      </p:sp>
      <p:pic>
        <p:nvPicPr>
          <p:cNvPr id="1720" name="Google Shape;1720;p47"/>
          <p:cNvPicPr preferRelativeResize="0"/>
          <p:nvPr/>
        </p:nvPicPr>
        <p:blipFill rotWithShape="1">
          <a:blip r:embed="rId3">
            <a:alphaModFix/>
          </a:blip>
          <a:srcRect l="18836" t="10735" r="7525" b="18261"/>
          <a:stretch/>
        </p:blipFill>
        <p:spPr>
          <a:xfrm>
            <a:off x="6234300" y="1222875"/>
            <a:ext cx="3198900" cy="3084600"/>
          </a:xfrm>
          <a:prstGeom prst="round2DiagRect">
            <a:avLst>
              <a:gd name="adj1" fmla="val 0"/>
              <a:gd name="adj2" fmla="val 50000"/>
            </a:avLst>
          </a:prstGeom>
          <a:noFill/>
          <a:ln>
            <a:noFill/>
          </a:ln>
        </p:spPr>
      </p:pic>
      <p:sp>
        <p:nvSpPr>
          <p:cNvPr id="1721" name="Google Shape;1721;p47"/>
          <p:cNvSpPr/>
          <p:nvPr/>
        </p:nvSpPr>
        <p:spPr>
          <a:xfrm>
            <a:off x="2194576" y="4260080"/>
            <a:ext cx="818819" cy="819390"/>
          </a:xfrm>
          <a:custGeom>
            <a:avLst/>
            <a:gdLst/>
            <a:ahLst/>
            <a:cxnLst/>
            <a:rect l="l" t="t" r="r" b="b"/>
            <a:pathLst>
              <a:path w="18636" h="18649" extrusionOk="0">
                <a:moveTo>
                  <a:pt x="1" y="1"/>
                </a:moveTo>
                <a:lnTo>
                  <a:pt x="1" y="7957"/>
                </a:lnTo>
                <a:cubicBezTo>
                  <a:pt x="1" y="13855"/>
                  <a:pt x="4782" y="18648"/>
                  <a:pt x="10693" y="18648"/>
                </a:cubicBezTo>
                <a:lnTo>
                  <a:pt x="18636" y="18648"/>
                </a:lnTo>
                <a:lnTo>
                  <a:pt x="18636" y="10215"/>
                </a:lnTo>
                <a:cubicBezTo>
                  <a:pt x="18636" y="4581"/>
                  <a:pt x="14068" y="1"/>
                  <a:pt x="8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7573029" y="365087"/>
            <a:ext cx="419759" cy="419839"/>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4685152" y="4715650"/>
            <a:ext cx="970877" cy="970820"/>
          </a:xfrm>
          <a:custGeom>
            <a:avLst/>
            <a:gdLst/>
            <a:ahLst/>
            <a:cxnLst/>
            <a:rect l="l" t="t" r="r" b="b"/>
            <a:pathLst>
              <a:path w="17018" h="17017" extrusionOk="0">
                <a:moveTo>
                  <a:pt x="9325" y="0"/>
                </a:moveTo>
                <a:cubicBezTo>
                  <a:pt x="4180" y="0"/>
                  <a:pt x="1" y="4179"/>
                  <a:pt x="1" y="9324"/>
                </a:cubicBezTo>
                <a:lnTo>
                  <a:pt x="1" y="17016"/>
                </a:lnTo>
                <a:lnTo>
                  <a:pt x="7254" y="17016"/>
                </a:lnTo>
                <a:cubicBezTo>
                  <a:pt x="12650" y="17016"/>
                  <a:pt x="17017" y="12649"/>
                  <a:pt x="17017" y="7253"/>
                </a:cubicBezTo>
                <a:lnTo>
                  <a:pt x="170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4854451" y="1662851"/>
            <a:ext cx="510096" cy="510096"/>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47"/>
          <p:cNvGrpSpPr/>
          <p:nvPr/>
        </p:nvGrpSpPr>
        <p:grpSpPr>
          <a:xfrm>
            <a:off x="7055374" y="4260084"/>
            <a:ext cx="1455073" cy="1491160"/>
            <a:chOff x="7055374" y="3809659"/>
            <a:chExt cx="1455073" cy="1491160"/>
          </a:xfrm>
        </p:grpSpPr>
        <p:sp>
          <p:nvSpPr>
            <p:cNvPr id="1726" name="Google Shape;1726;p47"/>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7"/>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7"/>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7"/>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7"/>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7"/>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7"/>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7"/>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7"/>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3" name="Google Shape;1743;p47"/>
          <p:cNvSpPr/>
          <p:nvPr/>
        </p:nvSpPr>
        <p:spPr>
          <a:xfrm flipH="1">
            <a:off x="4571996" y="3248416"/>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4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checkerboard(across)">
                                      <p:cBhvr>
                                        <p:cTn id="7" dur="500"/>
                                        <p:tgtEl>
                                          <p:spTgt spid="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6667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2481" y="209550"/>
            <a:ext cx="8458200" cy="4401205"/>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a:t>
            </a:r>
            <a:r>
              <a:rPr lang="vi-VN" sz="2800" b="1">
                <a:latin typeface="Times New Roman" panose="02020603050405020304" pitchFamily="18" charset="0"/>
                <a:ea typeface="Times New Roman" panose="02020603050405020304" pitchFamily="18" charset="0"/>
                <a:cs typeface="Times New Roman" panose="02020603050405020304" pitchFamily="18" charset="0"/>
              </a:rPr>
              <a:t> 4</a:t>
            </a:r>
            <a:r>
              <a:rPr lang="en-US" sz="2800">
                <a:latin typeface="Times New Roman" panose="02020603050405020304" pitchFamily="18" charset="0"/>
                <a:ea typeface="Times New Roman" panose="02020603050405020304" pitchFamily="18" charset="0"/>
                <a:cs typeface="Times New Roman" panose="02020603050405020304" pitchFamily="18" charset="0"/>
              </a:rPr>
              <a:t>: Giới hạn sinh thái là gì?</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L</a:t>
            </a:r>
            <a:r>
              <a:rPr lang="vi-VN" sz="2800">
                <a:latin typeface="Times New Roman" panose="02020603050405020304" pitchFamily="18" charset="0"/>
                <a:ea typeface="Calibri" panose="020F0502020204030204" pitchFamily="34" charset="0"/>
                <a:cs typeface="Times New Roman" panose="02020603050405020304" pitchFamily="18" charset="0"/>
              </a:rPr>
              <a:t>à khoảng giá trị của một nhân tố sinh thái mà trong khoảng đó sinh vật có thể tồn tại và phát triển ổn định theo thời gian.</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Là khoảng thuận lợi của một nhân tố sinh thái đảm bảo cơ thể sinh vật sinh trưởng và phát triển tốt.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Là giới hạn chịu đựng của cơ thể sinh vật đối với các nhân tố sinh thái khác nhau.</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Là khoảng tác động có lợi nhất của nhân tố sinh thái đối với cơ thể sinh vật.</a:t>
            </a:r>
          </a:p>
        </p:txBody>
      </p:sp>
    </p:spTree>
    <p:extLst>
      <p:ext uri="{BB962C8B-B14F-4D97-AF65-F5344CB8AC3E}">
        <p14:creationId xmlns:p14="http://schemas.microsoft.com/office/powerpoint/2010/main" val="29157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4800" y="27241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800" y="514350"/>
            <a:ext cx="82296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5</a:t>
            </a:r>
            <a:r>
              <a:rPr lang="en-US" sz="2800">
                <a:latin typeface="Times New Roman" panose="02020603050405020304" pitchFamily="18" charset="0"/>
                <a:ea typeface="Times New Roman" panose="02020603050405020304" pitchFamily="18" charset="0"/>
                <a:cs typeface="Times New Roman" panose="02020603050405020304" pitchFamily="18" charset="0"/>
              </a:rPr>
              <a:t>: Những loài có giới hạn sinh thái rộng đối với nhiều nhân tố sinh thái, thì chúng có vùng phân bố như thế nào?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A. Có vùng phân bố hẹp.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B. Có vùng phân bố hạn chế.</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C. Có vùng phân bố rộng.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D. Có vùng phân bố hẹp hoặc hạn chế.</a:t>
            </a:r>
          </a:p>
        </p:txBody>
      </p:sp>
    </p:spTree>
    <p:extLst>
      <p:ext uri="{BB962C8B-B14F-4D97-AF65-F5344CB8AC3E}">
        <p14:creationId xmlns:p14="http://schemas.microsoft.com/office/powerpoint/2010/main" val="6118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8600" y="14287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514350"/>
            <a:ext cx="8763000" cy="3539430"/>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6</a:t>
            </a:r>
            <a:r>
              <a:rPr lang="en-US" sz="2800">
                <a:latin typeface="Times New Roman" panose="02020603050405020304" pitchFamily="18" charset="0"/>
                <a:ea typeface="Times New Roman" panose="02020603050405020304" pitchFamily="18" charset="0"/>
                <a:cs typeface="Times New Roman" panose="02020603050405020304" pitchFamily="18" charset="0"/>
              </a:rPr>
              <a:t>: Vì sao nhân tố con người được tách ra thành một nhóm nhân tố sinh thái riêng? </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Vì hoạt động của con người khác với các sinh vật khác, con người có trí tuệ nên vừa khai thác tài nguyên thiên nhiên lại vừa cải tạo thiên nhiên.</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Vì con người có tư duy, có lao động.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Vì con người tiến hoá nhất so với các loài động vật khác.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Vì con người có khả năng làm chủ thiên nhiên.</a:t>
            </a:r>
          </a:p>
        </p:txBody>
      </p:sp>
    </p:spTree>
    <p:extLst>
      <p:ext uri="{BB962C8B-B14F-4D97-AF65-F5344CB8AC3E}">
        <p14:creationId xmlns:p14="http://schemas.microsoft.com/office/powerpoint/2010/main" val="267318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79149" y="24193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4608" y="666750"/>
            <a:ext cx="81534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7</a:t>
            </a:r>
            <a:r>
              <a:rPr lang="en-US" sz="2800">
                <a:latin typeface="Times New Roman" panose="02020603050405020304" pitchFamily="18" charset="0"/>
                <a:ea typeface="Times New Roman" panose="02020603050405020304" pitchFamily="18" charset="0"/>
                <a:cs typeface="Times New Roman" panose="02020603050405020304" pitchFamily="18" charset="0"/>
              </a:rPr>
              <a:t>: Sinh vật sinh trưởng và phát triển thuận lợi nhất ở vị trí nào trong giới hạn sinh thái?</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A. Gần điểm gây chết dưới.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B. Gần điểm gây chết trên.</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C. Ở điểm cực thuận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D. Ở trung điểm của điểm gây chết dưới và điểm gây chết trên.</a:t>
            </a:r>
          </a:p>
        </p:txBody>
      </p:sp>
    </p:spTree>
    <p:extLst>
      <p:ext uri="{BB962C8B-B14F-4D97-AF65-F5344CB8AC3E}">
        <p14:creationId xmlns:p14="http://schemas.microsoft.com/office/powerpoint/2010/main" val="134367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8202" y="28765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0081" y="666750"/>
            <a:ext cx="83058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8</a:t>
            </a:r>
            <a:r>
              <a:rPr lang="en-US" sz="2800">
                <a:latin typeface="Times New Roman" panose="02020603050405020304" pitchFamily="18" charset="0"/>
                <a:ea typeface="Times New Roman" panose="02020603050405020304" pitchFamily="18" charset="0"/>
                <a:cs typeface="Times New Roman" panose="02020603050405020304" pitchFamily="18" charset="0"/>
              </a:rPr>
              <a:t>: Cơ thể sinh vật được coi là môi trường sống khi</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A.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húng là nơi ở của các sinh vật khác.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B.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sinh vật khác có thể đến lấy chất dinh dưỡng từ cơ thể chúng.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ơ thể chúng là nơi sinh sản của các sinh vật khác.</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D</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ơ thể chúng là nơi ở, nơi lấy thức ăn, nước uống của các sinh vật khác.</a:t>
            </a:r>
          </a:p>
        </p:txBody>
      </p:sp>
    </p:spTree>
    <p:extLst>
      <p:ext uri="{BB962C8B-B14F-4D97-AF65-F5344CB8AC3E}">
        <p14:creationId xmlns:p14="http://schemas.microsoft.com/office/powerpoint/2010/main" val="311349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57150"/>
            <a:ext cx="2438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1pPr>
            <a:lvl2pPr marR="0" lvl="1"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2pPr>
            <a:lvl3pPr marR="0" lvl="2"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3pPr>
            <a:lvl4pPr marR="0" lvl="3"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4pPr>
            <a:lvl5pPr marR="0" lvl="4"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5pPr>
            <a:lvl6pPr marR="0" lvl="5"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6pPr>
            <a:lvl7pPr marR="0" lvl="6"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7pPr>
            <a:lvl8pPr marR="0" lvl="7"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8pPr>
            <a:lvl9pPr marR="0" lvl="8"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9pPr>
          </a:lstStyle>
          <a:p>
            <a:r>
              <a:rPr lang="vi-VN" sz="2400"/>
              <a:t>Vận dụng</a:t>
            </a:r>
            <a:endParaRPr lang="en-US" sz="2400"/>
          </a:p>
        </p:txBody>
      </p:sp>
      <p:sp>
        <p:nvSpPr>
          <p:cNvPr id="2" name="Rectangle 1"/>
          <p:cNvSpPr/>
          <p:nvPr/>
        </p:nvSpPr>
        <p:spPr>
          <a:xfrm>
            <a:off x="280657" y="741705"/>
            <a:ext cx="8201685" cy="954107"/>
          </a:xfrm>
          <a:prstGeom prst="rect">
            <a:avLst/>
          </a:prstGeom>
        </p:spPr>
        <p:txBody>
          <a:bodyPr wrap="square">
            <a:spAutoFit/>
          </a:bodyPr>
          <a:lstStyle/>
          <a:p>
            <a:pPr>
              <a:defRPr/>
            </a:pPr>
            <a:r>
              <a:rPr lang="vi-VN" sz="2800" b="1">
                <a:solidFill>
                  <a:srgbClr val="FF0000"/>
                </a:solidFill>
                <a:latin typeface="Times New Roman" pitchFamily="18" charset="0"/>
                <a:cs typeface="Times New Roman" pitchFamily="18" charset="0"/>
              </a:rPr>
              <a:t>1, </a:t>
            </a:r>
            <a:r>
              <a:rPr lang="en-US" sz="2800" b="1">
                <a:solidFill>
                  <a:srgbClr val="FF0000"/>
                </a:solidFill>
                <a:latin typeface="Times New Roman" pitchFamily="18" charset="0"/>
                <a:cs typeface="Times New Roman" pitchFamily="18" charset="0"/>
              </a:rPr>
              <a:t>Theo em, các </a:t>
            </a:r>
            <a:r>
              <a:rPr lang="vi-VN" sz="2800" b="1">
                <a:solidFill>
                  <a:srgbClr val="FF0000"/>
                </a:solidFill>
                <a:latin typeface="Times New Roman" pitchFamily="18" charset="0"/>
                <a:cs typeface="Times New Roman" pitchFamily="18" charset="0"/>
              </a:rPr>
              <a:t>nhân tố sinh thái </a:t>
            </a:r>
            <a:r>
              <a:rPr lang="en-US" sz="2800" b="1">
                <a:solidFill>
                  <a:srgbClr val="FF0000"/>
                </a:solidFill>
                <a:latin typeface="Times New Roman" pitchFamily="18" charset="0"/>
                <a:cs typeface="Times New Roman" pitchFamily="18" charset="0"/>
              </a:rPr>
              <a:t>nào ảnh hưởng đến các hoạt động học tập trong lớp học? </a:t>
            </a:r>
          </a:p>
        </p:txBody>
      </p:sp>
      <p:sp>
        <p:nvSpPr>
          <p:cNvPr id="6" name="Rectangle 5"/>
          <p:cNvSpPr/>
          <p:nvPr/>
        </p:nvSpPr>
        <p:spPr>
          <a:xfrm>
            <a:off x="280657" y="1733550"/>
            <a:ext cx="8305800" cy="1815882"/>
          </a:xfrm>
          <a:prstGeom prst="rect">
            <a:avLst/>
          </a:prstGeom>
        </p:spPr>
        <p:txBody>
          <a:bodyPr wrap="square">
            <a:spAutoFit/>
          </a:bodyPr>
          <a:lstStyle/>
          <a:p>
            <a:pPr algn="just">
              <a:tabLst>
                <a:tab pos="540385" algn="l"/>
                <a:tab pos="948690" algn="l"/>
              </a:tabLst>
            </a:pPr>
            <a:r>
              <a:rPr lang="vi-VN" sz="2800" b="1" spc="-3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Khi ta đem một cây phong lan từ trong rừng rậm về trồng ở vườn nhà, những nhân tố sinh thái của môi trường tác động lên cây phong lan sẽ thay đổi. Em hãy cho biết những thay đổi của các nhân tố sinh thái đó.</a:t>
            </a:r>
            <a:endParaRPr lang="en-US" sz="2800" b="1">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24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60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361950"/>
            <a:ext cx="3657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NỘI DUNG BÀI HỌC</a:t>
            </a:r>
          </a:p>
        </p:txBody>
      </p:sp>
      <p:graphicFrame>
        <p:nvGraphicFramePr>
          <p:cNvPr id="5" name="Diagram 4"/>
          <p:cNvGraphicFramePr/>
          <p:nvPr>
            <p:extLst>
              <p:ext uri="{D42A27DB-BD31-4B8C-83A1-F6EECF244321}">
                <p14:modId xmlns:p14="http://schemas.microsoft.com/office/powerpoint/2010/main" val="695139121"/>
              </p:ext>
            </p:extLst>
          </p:nvPr>
        </p:nvGraphicFramePr>
        <p:xfrm>
          <a:off x="1371600" y="1079500"/>
          <a:ext cx="6096000" cy="324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790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body" idx="1"/>
          </p:nvPr>
        </p:nvSpPr>
        <p:spPr>
          <a:xfrm>
            <a:off x="152399" y="-95250"/>
            <a:ext cx="8001001" cy="4495800"/>
          </a:xfrm>
        </p:spPr>
        <p:txBody>
          <a:bodyPr/>
          <a:lstStyle/>
          <a:p>
            <a:pPr marL="152400" indent="0">
              <a:buNone/>
            </a:pPr>
            <a:r>
              <a:rPr lang="vi-VN" sz="2000" b="1">
                <a:solidFill>
                  <a:srgbClr val="FF0000"/>
                </a:solidFill>
                <a:latin typeface="Times New Roman" panose="02020603050405020304" pitchFamily="18" charset="0"/>
                <a:cs typeface="Times New Roman" panose="02020603050405020304" pitchFamily="18" charset="0"/>
              </a:rPr>
              <a:t>Hoạt động nhóm nghiên cứu thông tin, QS H41.1 SGK/ T170 trả lời các câu hỏi sau: </a:t>
            </a:r>
            <a:br>
              <a:rPr lang="vi-VN" sz="2000" b="1">
                <a:solidFill>
                  <a:srgbClr val="FF0000"/>
                </a:solidFill>
                <a:latin typeface="Times New Roman" panose="02020603050405020304" pitchFamily="18" charset="0"/>
                <a:cs typeface="Times New Roman" panose="02020603050405020304" pitchFamily="18" charset="0"/>
              </a:rPr>
            </a:br>
            <a:r>
              <a:rPr lang="vi-VN" sz="2000" b="1">
                <a:solidFill>
                  <a:srgbClr val="3608FC"/>
                </a:solidFill>
                <a:latin typeface="+mj-lt"/>
              </a:rPr>
              <a:t>1.  Kể tên các nhân tố tác động lên đời sống của cây xanh?</a:t>
            </a:r>
            <a:endParaRPr lang="en-US" sz="2000" b="1">
              <a:solidFill>
                <a:srgbClr val="3608FC"/>
              </a:solidFill>
              <a:latin typeface="+mj-lt"/>
            </a:endParaRPr>
          </a:p>
          <a:p>
            <a:pPr marL="152400" indent="0">
              <a:buNone/>
            </a:pPr>
            <a:r>
              <a:rPr lang="vi-VN" sz="2000" b="1">
                <a:solidFill>
                  <a:srgbClr val="3608FC"/>
                </a:solidFill>
                <a:latin typeface="+mj-lt"/>
              </a:rPr>
              <a:t>2. Môi trường sống của sinh vật là gì?</a:t>
            </a:r>
            <a:endParaRPr lang="en-US" sz="2000" b="1">
              <a:solidFill>
                <a:srgbClr val="3608FC"/>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00150"/>
            <a:ext cx="7315200" cy="3908267"/>
          </a:xfrm>
          <a:prstGeom prst="rect">
            <a:avLst/>
          </a:prstGeom>
        </p:spPr>
      </p:pic>
    </p:spTree>
    <p:extLst>
      <p:ext uri="{BB962C8B-B14F-4D97-AF65-F5344CB8AC3E}">
        <p14:creationId xmlns:p14="http://schemas.microsoft.com/office/powerpoint/2010/main" val="188407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514350"/>
            <a:ext cx="5278170" cy="426719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699346184"/>
              </p:ext>
            </p:extLst>
          </p:nvPr>
        </p:nvGraphicFramePr>
        <p:xfrm>
          <a:off x="35459" y="590550"/>
          <a:ext cx="3698341" cy="3124201"/>
        </p:xfrm>
        <a:graphic>
          <a:graphicData uri="http://schemas.openxmlformats.org/drawingml/2006/table">
            <a:tbl>
              <a:tblPr firstRow="1" firstCol="1" bandRow="1">
                <a:tableStyleId>{170EC2C4-3236-40D5-8692-46C56E4D6137}</a:tableStyleId>
              </a:tblPr>
              <a:tblGrid>
                <a:gridCol w="540718">
                  <a:extLst>
                    <a:ext uri="{9D8B030D-6E8A-4147-A177-3AD203B41FA5}">
                      <a16:colId xmlns:a16="http://schemas.microsoft.com/office/drawing/2014/main" val="3970313450"/>
                    </a:ext>
                  </a:extLst>
                </a:gridCol>
                <a:gridCol w="1435283">
                  <a:extLst>
                    <a:ext uri="{9D8B030D-6E8A-4147-A177-3AD203B41FA5}">
                      <a16:colId xmlns:a16="http://schemas.microsoft.com/office/drawing/2014/main" val="4059244054"/>
                    </a:ext>
                  </a:extLst>
                </a:gridCol>
                <a:gridCol w="1722340">
                  <a:extLst>
                    <a:ext uri="{9D8B030D-6E8A-4147-A177-3AD203B41FA5}">
                      <a16:colId xmlns:a16="http://schemas.microsoft.com/office/drawing/2014/main" val="545612826"/>
                    </a:ext>
                  </a:extLst>
                </a:gridCol>
              </a:tblGrid>
              <a:tr h="1116942">
                <a:tc>
                  <a:txBody>
                    <a:bodyPr/>
                    <a:lstStyle/>
                    <a:p>
                      <a:pPr algn="ctr">
                        <a:spcAft>
                          <a:spcPts val="0"/>
                        </a:spcAft>
                      </a:pPr>
                      <a:r>
                        <a:rPr lang="vi-VN" sz="2000" b="1">
                          <a:solidFill>
                            <a:srgbClr val="000000"/>
                          </a:solidFill>
                          <a:effectLst/>
                          <a:latin typeface="+mj-lt"/>
                        </a:rPr>
                        <a:t>Stt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vi-VN" sz="2000" b="1">
                          <a:solidFill>
                            <a:srgbClr val="000000"/>
                          </a:solidFill>
                          <a:effectLst/>
                          <a:latin typeface="+mj-lt"/>
                        </a:rPr>
                        <a:t>Tên sinh vật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vi-VN" sz="2000" b="1">
                          <a:solidFill>
                            <a:srgbClr val="000000"/>
                          </a:solidFill>
                          <a:effectLst/>
                          <a:latin typeface="+mj-lt"/>
                        </a:rPr>
                        <a:t>Môi trường sống</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435717"/>
                  </a:ext>
                </a:extLst>
              </a:tr>
              <a:tr h="802903">
                <a:tc>
                  <a:txBody>
                    <a:bodyPr/>
                    <a:lstStyle/>
                    <a:p>
                      <a:pPr algn="ctr">
                        <a:spcAft>
                          <a:spcPts val="0"/>
                        </a:spcAft>
                      </a:pPr>
                      <a:r>
                        <a:rPr lang="vi-VN" sz="2000" b="1">
                          <a:solidFill>
                            <a:srgbClr val="000000"/>
                          </a:solidFill>
                          <a:effectLst/>
                          <a:latin typeface="+mj-lt"/>
                        </a:rPr>
                        <a:t>1</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Giun đất, sâu đất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15240455"/>
                  </a:ext>
                </a:extLst>
              </a:tr>
              <a:tr h="401452">
                <a:tc>
                  <a:txBody>
                    <a:bodyPr/>
                    <a:lstStyle/>
                    <a:p>
                      <a:pPr algn="ctr">
                        <a:spcAft>
                          <a:spcPts val="0"/>
                        </a:spcAft>
                      </a:pPr>
                      <a:r>
                        <a:rPr lang="vi-VN" sz="2000" b="1">
                          <a:solidFill>
                            <a:srgbClr val="000000"/>
                          </a:solidFill>
                          <a:effectLst/>
                          <a:latin typeface="+mj-lt"/>
                        </a:rPr>
                        <a:t>2</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Vi khuẩn</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76446365"/>
                  </a:ext>
                </a:extLst>
              </a:tr>
              <a:tr h="401452">
                <a:tc>
                  <a:txBody>
                    <a:bodyPr/>
                    <a:lstStyle/>
                    <a:p>
                      <a:pPr algn="ctr">
                        <a:spcAft>
                          <a:spcPts val="0"/>
                        </a:spcAft>
                      </a:pPr>
                      <a:r>
                        <a:rPr lang="vi-VN" sz="2000" b="1">
                          <a:solidFill>
                            <a:srgbClr val="000000"/>
                          </a:solidFill>
                          <a:effectLst/>
                          <a:latin typeface="+mj-lt"/>
                        </a:rPr>
                        <a:t>3</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Bò sữa</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4373520"/>
                  </a:ext>
                </a:extLst>
              </a:tr>
              <a:tr h="401452">
                <a:tc>
                  <a:txBody>
                    <a:bodyPr/>
                    <a:lstStyle/>
                    <a:p>
                      <a:pPr algn="ctr">
                        <a:spcAft>
                          <a:spcPts val="0"/>
                        </a:spcAft>
                      </a:pPr>
                      <a:r>
                        <a:rPr lang="vi-VN" sz="2000" b="1">
                          <a:solidFill>
                            <a:srgbClr val="000000"/>
                          </a:solidFill>
                          <a:effectLst/>
                          <a:latin typeface="+mj-lt"/>
                        </a:rPr>
                        <a:t>4</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Cá</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513158"/>
                  </a:ext>
                </a:extLst>
              </a:tr>
            </a:tbl>
          </a:graphicData>
        </a:graphic>
      </p:graphicFrame>
      <p:sp>
        <p:nvSpPr>
          <p:cNvPr id="5" name="Rectangle 4"/>
          <p:cNvSpPr/>
          <p:nvPr/>
        </p:nvSpPr>
        <p:spPr>
          <a:xfrm>
            <a:off x="35459" y="52685"/>
            <a:ext cx="8346542" cy="461665"/>
          </a:xfrm>
          <a:prstGeom prst="rect">
            <a:avLst/>
          </a:prstGeom>
        </p:spPr>
        <p:txBody>
          <a:bodyPr wrap="square">
            <a:spAutoFit/>
          </a:bodyPr>
          <a:lstStyle/>
          <a:p>
            <a:r>
              <a:rPr lang="vi-VN" sz="2400" b="1">
                <a:solidFill>
                  <a:srgbClr val="FF0000"/>
                </a:solidFill>
                <a:latin typeface="Times New Roman" panose="02020603050405020304" pitchFamily="18" charset="0"/>
                <a:ea typeface="Calibri" panose="020F0502020204030204" pitchFamily="34" charset="0"/>
              </a:rPr>
              <a:t>Quan sát H41.2 SGK trao đổi nhóm để hoàn thành bảng sau:</a:t>
            </a:r>
            <a:endParaRPr lang="en-US" sz="2400" b="1">
              <a:solidFill>
                <a:srgbClr val="FF0000"/>
              </a:solidFill>
            </a:endParaRPr>
          </a:p>
        </p:txBody>
      </p:sp>
      <p:sp>
        <p:nvSpPr>
          <p:cNvPr id="6" name="Rectangle 5"/>
          <p:cNvSpPr/>
          <p:nvPr/>
        </p:nvSpPr>
        <p:spPr>
          <a:xfrm>
            <a:off x="2054004" y="1896005"/>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trong đất</a:t>
            </a:r>
            <a:endParaRPr lang="en-US" sz="2000" b="1">
              <a:solidFill>
                <a:srgbClr val="FF0000"/>
              </a:solidFill>
            </a:endParaRPr>
          </a:p>
        </p:txBody>
      </p:sp>
      <p:sp>
        <p:nvSpPr>
          <p:cNvPr id="7" name="Rectangle 6"/>
          <p:cNvSpPr/>
          <p:nvPr/>
        </p:nvSpPr>
        <p:spPr>
          <a:xfrm>
            <a:off x="1966299" y="2496170"/>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sinh vật</a:t>
            </a:r>
            <a:endParaRPr lang="en-US" sz="2000" b="1">
              <a:solidFill>
                <a:srgbClr val="FF0000"/>
              </a:solidFill>
            </a:endParaRPr>
          </a:p>
        </p:txBody>
      </p:sp>
      <p:sp>
        <p:nvSpPr>
          <p:cNvPr id="8" name="Rectangle 7"/>
          <p:cNvSpPr/>
          <p:nvPr/>
        </p:nvSpPr>
        <p:spPr>
          <a:xfrm>
            <a:off x="1966299" y="2896280"/>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trên cạn</a:t>
            </a:r>
            <a:endParaRPr lang="en-US" sz="2000" b="1">
              <a:solidFill>
                <a:srgbClr val="FF0000"/>
              </a:solidFill>
            </a:endParaRPr>
          </a:p>
        </p:txBody>
      </p:sp>
      <p:sp>
        <p:nvSpPr>
          <p:cNvPr id="9" name="Rectangle 8"/>
          <p:cNvSpPr/>
          <p:nvPr/>
        </p:nvSpPr>
        <p:spPr>
          <a:xfrm>
            <a:off x="2073620" y="3358532"/>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nước</a:t>
            </a:r>
            <a:endParaRPr lang="en-US" sz="2000" b="1">
              <a:solidFill>
                <a:srgbClr val="FF0000"/>
              </a:solidFill>
            </a:endParaRPr>
          </a:p>
        </p:txBody>
      </p:sp>
    </p:spTree>
    <p:extLst>
      <p:ext uri="{BB962C8B-B14F-4D97-AF65-F5344CB8AC3E}">
        <p14:creationId xmlns:p14="http://schemas.microsoft.com/office/powerpoint/2010/main" val="391420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09550"/>
            <a:ext cx="7391400" cy="3754874"/>
          </a:xfrm>
          <a:prstGeom prst="rect">
            <a:avLst/>
          </a:prstGeom>
        </p:spPr>
        <p:txBody>
          <a:bodyPr wrap="square">
            <a:spAutoFit/>
          </a:bodyPr>
          <a:lstStyle/>
          <a:p>
            <a:r>
              <a:rPr lang="vi-VN" sz="2800">
                <a:latin typeface="+mj-lt"/>
                <a:ea typeface="Arial" panose="020B0604020202020204" pitchFamily="34" charset="0"/>
              </a:rPr>
              <a:t>    </a:t>
            </a:r>
            <a:r>
              <a:rPr lang="vi-VN" sz="2800" b="1">
                <a:solidFill>
                  <a:srgbClr val="FF0000"/>
                </a:solidFill>
                <a:latin typeface="+mj-lt"/>
                <a:ea typeface="Arial" panose="020B0604020202020204" pitchFamily="34" charset="0"/>
              </a:rPr>
              <a:t>Hoạt động </a:t>
            </a:r>
            <a:r>
              <a:rPr lang="vi-VN" sz="2800" b="1">
                <a:solidFill>
                  <a:srgbClr val="FF0000"/>
                </a:solidFill>
                <a:latin typeface="+mj-lt"/>
                <a:ea typeface="Calibri" panose="020F0502020204030204" pitchFamily="34" charset="0"/>
              </a:rPr>
              <a:t>nhóm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nghiên cứu thông tin </a:t>
            </a: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 quan sát H41.1 SGK/T170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 lời các câu hỏi </a:t>
            </a: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r>
              <a:rPr lang="vi-VN" sz="2800">
                <a:latin typeface="+mj-lt"/>
              </a:rPr>
              <a:t>     ?1. Nhân tố sinh thái là gì?</a:t>
            </a:r>
            <a:endParaRPr lang="en-US" sz="2800">
              <a:latin typeface="+mj-lt"/>
            </a:endParaRPr>
          </a:p>
          <a:p>
            <a:r>
              <a:rPr lang="vi-VN" sz="2800">
                <a:latin typeface="+mj-lt"/>
              </a:rPr>
              <a:t>     ?2. Phân biệt nhân tố sinh thái vô sinh với nhân tố sinh thái hữu sinh?</a:t>
            </a:r>
            <a:endParaRPr lang="en-US" sz="2800">
              <a:latin typeface="+mj-lt"/>
            </a:endParaRPr>
          </a:p>
          <a:p>
            <a:r>
              <a:rPr lang="vi-VN" sz="2800">
                <a:latin typeface="+mj-lt"/>
              </a:rPr>
              <a:t>     ?3. Phân loại các nhân tố trong môi trường sống của cây xanh ở H41.1 vào nhóm nhân tố vô sinh và nhóm nhân tố hữu sinh.</a:t>
            </a:r>
            <a:endParaRPr lang="en-US" sz="2800">
              <a:latin typeface="+mj-lt"/>
            </a:endParaRPr>
          </a:p>
          <a:p>
            <a:endParaRPr lang="en-US"/>
          </a:p>
        </p:txBody>
      </p:sp>
    </p:spTree>
    <p:extLst>
      <p:ext uri="{BB962C8B-B14F-4D97-AF65-F5344CB8AC3E}">
        <p14:creationId xmlns:p14="http://schemas.microsoft.com/office/powerpoint/2010/main" val="1710059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2974" y="176920"/>
            <a:ext cx="7391400" cy="954107"/>
          </a:xfrm>
          <a:prstGeom prst="rect">
            <a:avLst/>
          </a:prstGeom>
        </p:spPr>
        <p:txBody>
          <a:bodyPr wrap="square">
            <a:spAutoFit/>
          </a:bodyPr>
          <a:lstStyle/>
          <a:p>
            <a:r>
              <a:rPr lang="vi-VN" sz="2800">
                <a:solidFill>
                  <a:srgbClr val="FF0000"/>
                </a:solidFill>
                <a:latin typeface="+mj-lt"/>
              </a:rPr>
              <a:t>?1. Nhân tố sinh thái là gì?</a:t>
            </a:r>
            <a:endParaRPr lang="en-US" sz="2800">
              <a:solidFill>
                <a:srgbClr val="FF0000"/>
              </a:solidFill>
              <a:latin typeface="+mj-lt"/>
            </a:endParaRPr>
          </a:p>
          <a:p>
            <a:r>
              <a:rPr lang="vi-VN" sz="2800">
                <a:latin typeface="+mj-lt"/>
              </a:rPr>
              <a:t>     </a:t>
            </a:r>
            <a:endParaRPr lang="en-US"/>
          </a:p>
        </p:txBody>
      </p:sp>
      <p:sp>
        <p:nvSpPr>
          <p:cNvPr id="4" name="Rectangle 3"/>
          <p:cNvSpPr/>
          <p:nvPr/>
        </p:nvSpPr>
        <p:spPr>
          <a:xfrm>
            <a:off x="457200" y="672646"/>
            <a:ext cx="7991947" cy="954107"/>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là các nhân tố trong môi trường ảnh hưởng đến sự tồn tại và phát triển của sinh vật.</a:t>
            </a:r>
            <a:endParaRPr lang="en-US" sz="280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672974" y="1581150"/>
            <a:ext cx="7391400" cy="1384995"/>
          </a:xfrm>
          <a:prstGeom prst="rect">
            <a:avLst/>
          </a:prstGeom>
        </p:spPr>
        <p:txBody>
          <a:bodyPr wrap="square">
            <a:spAutoFit/>
          </a:bodyPr>
          <a:lstStyle/>
          <a:p>
            <a:r>
              <a:rPr lang="vi-VN" sz="2800">
                <a:solidFill>
                  <a:srgbClr val="FF0000"/>
                </a:solidFill>
                <a:latin typeface="+mj-lt"/>
              </a:rPr>
              <a:t>?2. Phân biệt nhân tố sinh thái vô sinh với nhân tố sinh thái hữu sinh?</a:t>
            </a:r>
            <a:endParaRPr lang="en-US" sz="2800">
              <a:solidFill>
                <a:srgbClr val="FF0000"/>
              </a:solidFill>
              <a:latin typeface="+mj-lt"/>
            </a:endParaRPr>
          </a:p>
          <a:p>
            <a:r>
              <a:rPr lang="vi-VN" sz="2800">
                <a:latin typeface="+mj-lt"/>
              </a:rPr>
              <a:t>     </a:t>
            </a:r>
            <a:endParaRPr lang="en-US"/>
          </a:p>
        </p:txBody>
      </p:sp>
      <p:sp>
        <p:nvSpPr>
          <p:cNvPr id="6" name="Rectangle 5"/>
          <p:cNvSpPr/>
          <p:nvPr/>
        </p:nvSpPr>
        <p:spPr>
          <a:xfrm>
            <a:off x="687309" y="2508327"/>
            <a:ext cx="7848600" cy="1815882"/>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vô sinh: là các yếu tố không sống của môi trường.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hữu sinh là các yếu tố sống của môi trường.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1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3350"/>
            <a:ext cx="8534400" cy="1600438"/>
          </a:xfrm>
          <a:prstGeom prst="rect">
            <a:avLst/>
          </a:prstGeom>
        </p:spPr>
        <p:txBody>
          <a:bodyPr wrap="square">
            <a:spAutoFit/>
          </a:bodyPr>
          <a:lstStyle/>
          <a:p>
            <a:r>
              <a:rPr lang="vi-VN" sz="2800">
                <a:solidFill>
                  <a:srgbClr val="FF0000"/>
                </a:solidFill>
                <a:latin typeface="+mj-lt"/>
              </a:rPr>
              <a:t>?3. Phân loại các nhân tố trong môi trường sống của cây xanh ở H41.1 vào nhóm nhân tố vô sinh và nhóm nhân tố hữu sinh.</a:t>
            </a:r>
            <a:endParaRPr lang="en-US" sz="2800">
              <a:solidFill>
                <a:srgbClr val="FF0000"/>
              </a:solidFill>
              <a:latin typeface="+mj-lt"/>
            </a:endParaRP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79" y="1472178"/>
            <a:ext cx="4789348" cy="3461772"/>
          </a:xfrm>
          <a:prstGeom prst="rect">
            <a:avLst/>
          </a:prstGeom>
        </p:spPr>
      </p:pic>
      <p:sp>
        <p:nvSpPr>
          <p:cNvPr id="5" name="Rectangle 4"/>
          <p:cNvSpPr/>
          <p:nvPr/>
        </p:nvSpPr>
        <p:spPr>
          <a:xfrm>
            <a:off x="4964317" y="1472178"/>
            <a:ext cx="4179683" cy="1384995"/>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vô sinh: ánh sáng, nhiệt độ, độ ẩm, CO</a:t>
            </a:r>
            <a:r>
              <a:rPr lang="vi-VN" sz="28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800">
                <a:latin typeface="Times New Roman" panose="02020603050405020304" pitchFamily="18" charset="0"/>
                <a:ea typeface="Calibri" panose="020F0502020204030204" pitchFamily="34" charset="0"/>
                <a:cs typeface="Times New Roman" panose="02020603050405020304" pitchFamily="18" charset="0"/>
              </a:rPr>
              <a:t>, O</a:t>
            </a:r>
            <a:r>
              <a:rPr lang="vi-VN" sz="28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800">
                <a:latin typeface="Times New Roman" panose="02020603050405020304" pitchFamily="18" charset="0"/>
                <a:ea typeface="Calibri" panose="020F0502020204030204" pitchFamily="34" charset="0"/>
                <a:cs typeface="Times New Roman" panose="02020603050405020304" pitchFamily="18" charset="0"/>
              </a:rPr>
              <a:t>, gió.</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029200" y="2863774"/>
            <a:ext cx="4179683" cy="1384995"/>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hữu sinh: bò, cỏ, châu chấu, con người.</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5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p:cNvPicPr>
            <a:picLocks noChangeAspect="1"/>
          </p:cNvPicPr>
          <p:nvPr/>
        </p:nvPicPr>
        <p:blipFill rotWithShape="1">
          <a:blip r:embed="rId2"/>
          <a:srcRect l="9925" t="7357" r="14072" b="-2"/>
          <a:stretch/>
        </p:blipFill>
        <p:spPr>
          <a:xfrm>
            <a:off x="533400" y="590550"/>
            <a:ext cx="8077200" cy="4051088"/>
          </a:xfrm>
          <a:prstGeom prst="rect">
            <a:avLst/>
          </a:prstGeom>
          <a:noFill/>
        </p:spPr>
      </p:pic>
      <p:sp>
        <p:nvSpPr>
          <p:cNvPr id="4" name="TextBox 3">
            <a:extLst>
              <a:ext uri="{FF2B5EF4-FFF2-40B4-BE49-F238E27FC236}">
                <a16:creationId xmlns:a16="http://schemas.microsoft.com/office/drawing/2014/main" id="{C214066F-94C5-431D-A7FA-11128C4DFA58}"/>
              </a:ext>
            </a:extLst>
          </p:cNvPr>
          <p:cNvSpPr txBox="1"/>
          <p:nvPr/>
        </p:nvSpPr>
        <p:spPr>
          <a:xfrm>
            <a:off x="914400" y="4599528"/>
            <a:ext cx="2940228" cy="400110"/>
          </a:xfrm>
          <a:prstGeom prst="rect">
            <a:avLst/>
          </a:prstGeom>
          <a:solidFill>
            <a:schemeClr val="bg1"/>
          </a:solidFill>
        </p:spPr>
        <p:txBody>
          <a:bodyPr wrap="non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Cây lá lốt ngoài ánh sáng</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214066F-94C5-431D-A7FA-11128C4DFA58}"/>
              </a:ext>
            </a:extLst>
          </p:cNvPr>
          <p:cNvSpPr txBox="1"/>
          <p:nvPr/>
        </p:nvSpPr>
        <p:spPr>
          <a:xfrm>
            <a:off x="5167029" y="4633562"/>
            <a:ext cx="3443571" cy="400110"/>
          </a:xfrm>
          <a:prstGeom prst="rect">
            <a:avLst/>
          </a:prstGeom>
          <a:solidFill>
            <a:schemeClr val="bg1"/>
          </a:solidFill>
        </p:spPr>
        <p:txBody>
          <a:bodyPr wrap="non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Cây lá </a:t>
            </a:r>
            <a:r>
              <a:rPr lang="en-US" sz="2000" b="1">
                <a:solidFill>
                  <a:srgbClr val="002060"/>
                </a:solidFill>
                <a:latin typeface="Times New Roman" panose="02020603050405020304" pitchFamily="18" charset="0"/>
                <a:cs typeface="Times New Roman" panose="02020603050405020304" pitchFamily="18" charset="0"/>
              </a:rPr>
              <a:t>lốt </a:t>
            </a:r>
            <a:r>
              <a:rPr lang="vi-VN" sz="2000" b="1">
                <a:solidFill>
                  <a:srgbClr val="002060"/>
                </a:solidFill>
                <a:latin typeface="Times New Roman" panose="02020603050405020304" pitchFamily="18" charset="0"/>
                <a:cs typeface="Times New Roman" panose="02020603050405020304" pitchFamily="18" charset="0"/>
              </a:rPr>
              <a:t>dưới bóng cây khác</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100" y="94933"/>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spTree>
    <p:extLst>
      <p:ext uri="{BB962C8B-B14F-4D97-AF65-F5344CB8AC3E}">
        <p14:creationId xmlns:p14="http://schemas.microsoft.com/office/powerpoint/2010/main" val="35147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Natural Science Lesson XL by Slidesgo">
  <a:themeElements>
    <a:clrScheme name="Simple Light">
      <a:dk1>
        <a:srgbClr val="FFFFFF"/>
      </a:dk1>
      <a:lt1>
        <a:srgbClr val="81C241"/>
      </a:lt1>
      <a:dk2>
        <a:srgbClr val="316943"/>
      </a:dk2>
      <a:lt2>
        <a:srgbClr val="FFFFFF"/>
      </a:lt2>
      <a:accent1>
        <a:srgbClr val="C0D852"/>
      </a:accent1>
      <a:accent2>
        <a:srgbClr val="C0D852"/>
      </a:accent2>
      <a:accent3>
        <a:srgbClr val="316943"/>
      </a:accent3>
      <a:accent4>
        <a:srgbClr val="457C57"/>
      </a:accent4>
      <a:accent5>
        <a:srgbClr val="479A4C"/>
      </a:accent5>
      <a:accent6>
        <a:srgbClr val="FCF4DD"/>
      </a:accent6>
      <a:hlink>
        <a:srgbClr val="316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1176</TotalTime>
  <Words>1361</Words>
  <Application>Microsoft Office PowerPoint</Application>
  <PresentationFormat>On-screen Show (16:9)</PresentationFormat>
  <Paragraphs>105</Paragraphs>
  <Slides>26</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Times New Roman</vt:lpstr>
      <vt:lpstr>Poppins</vt:lpstr>
      <vt:lpstr>.VnTime</vt:lpstr>
      <vt:lpstr>Exo</vt:lpstr>
      <vt:lpstr>Arial</vt:lpstr>
      <vt:lpstr>Roboto Condensed Light</vt:lpstr>
      <vt:lpstr>Exo Thin</vt:lpstr>
      <vt:lpstr>Natural Science Lesson XL by Slidesgo</vt:lpstr>
      <vt:lpstr>PowerPoint Presentation</vt:lpstr>
      <vt:lpstr>BÀI 41: MÔI TRƯỜNG VÀ CÁC NHÂN TỐ SINH THÁI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sfsf</cp:lastModifiedBy>
  <cp:revision>1</cp:revision>
  <dcterms:modified xsi:type="dcterms:W3CDTF">2024-05-05T10:36:26Z</dcterms:modified>
</cp:coreProperties>
</file>