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71" r:id="rId6"/>
    <p:sldId id="268" r:id="rId7"/>
    <p:sldId id="260" r:id="rId8"/>
    <p:sldId id="261" r:id="rId9"/>
    <p:sldId id="262" r:id="rId10"/>
    <p:sldId id="263" r:id="rId11"/>
    <p:sldId id="264" r:id="rId12"/>
    <p:sldId id="269" r:id="rId13"/>
    <p:sldId id="266" r:id="rId14"/>
    <p:sldId id="276" r:id="rId15"/>
    <p:sldId id="277" r:id="rId16"/>
    <p:sldId id="280" r:id="rId17"/>
    <p:sldId id="27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3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075-95F9-498B-BF8C-AD6E26C5F62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1231365"/>
            <a:ext cx="8534400" cy="546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1846" y="0"/>
            <a:ext cx="7932144" cy="244574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172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072" y="999360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biện pháp tránh 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Ngăn trứng chín và rụng.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Tránh không để tinh trùng gặp trứng.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Chống sự làm tổ của trứng đã thụ tinh.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Phương pháp tránh thai: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Bao cao su, thuốc tránh thai, vòng tránh thai, triệt sản….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3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8" y="2047391"/>
            <a:ext cx="7161899" cy="446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476" y="2057163"/>
            <a:ext cx="7944102" cy="446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476" y="2047391"/>
            <a:ext cx="8207565" cy="46836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/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282" y="561860"/>
            <a:ext cx="103448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497417" y="319489"/>
            <a:ext cx="5210978" cy="2016087"/>
          </a:xfrm>
          <a:prstGeom prst="wedgeEllipseCallout">
            <a:avLst>
              <a:gd name="adj1" fmla="val -87063"/>
              <a:gd name="adj2" fmla="val 601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nào dưới đây thường khó phát hiện ở nữ giới hơn là nam giới và chỉ khi đến giai đoạn muộn mới biểu hiện thành triệu chứng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A.Tất cả các phương án còn lại		B. HIV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Lậu				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Giang 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6034" y="464820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572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nhân gây bệnh lậu là một loại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xoắn khuẩn.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cầu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tụ cầu khuẩn.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trực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04611" y="3334438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161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+mj-lt"/>
              </a:rPr>
              <a:t>Câu 3.</a:t>
            </a:r>
            <a:r>
              <a:rPr lang="vi-VN" sz="2800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Nam giới bị bệnh lậu thường có triệu chứng nào sau đây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A. Tất cả các phương án còn lại		B. Đái buốt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C. Tiểu tiện có máu lẫn mủ		</a:t>
            </a:r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D. Phù nề, đỏ miệng sáo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58456" y="330506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361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4.</a:t>
            </a:r>
            <a:r>
              <a:rPr lang="vi-VN" sz="2800" i="1" dirty="0">
                <a:latin typeface="+mj-lt"/>
              </a:rPr>
              <a:t> Biện pháp hiệu quả nhất giúp phòng ngừa nhiễm lậu là gì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A. Thắt ống dẫn tinh			B. Đặt dụng cụ tử cung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C. Giữ gìn vệ sinh thân thể		D. Quan hệ tình dục an toàn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14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5.</a:t>
            </a:r>
            <a:r>
              <a:rPr lang="vi-VN" sz="2800" i="1" dirty="0">
                <a:latin typeface="+mj-lt"/>
              </a:rPr>
              <a:t> Chọn từ thích hợp để điền vào chỗ chấm trong câu sau : Bệnh giang mai do một loại … gây ra.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A. phẩy khuẩn      </a:t>
            </a:r>
            <a:r>
              <a:rPr lang="en-US" sz="2800" dirty="0">
                <a:latin typeface="+mj-lt"/>
              </a:rPr>
              <a:t>   </a:t>
            </a:r>
            <a:r>
              <a:rPr lang="vi-VN" sz="2800" dirty="0">
                <a:latin typeface="+mj-lt"/>
              </a:rPr>
              <a:t>B. cầu khuẩ</a:t>
            </a:r>
            <a:r>
              <a:rPr lang="en-US" sz="2800" dirty="0">
                <a:latin typeface="+mj-lt"/>
              </a:rPr>
              <a:t>n         </a:t>
            </a:r>
            <a:r>
              <a:rPr lang="vi-VN" sz="2800" dirty="0">
                <a:latin typeface="+mj-lt"/>
              </a:rPr>
              <a:t>C. virut      </a:t>
            </a:r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D. xoắn khuẩn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446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084" cy="3854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1335" y="5458725"/>
            <a:ext cx="11291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và các nhân tố sinh thái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0483" y="4483865"/>
            <a:ext cx="766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28161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899" y="0"/>
            <a:ext cx="10800202" cy="1868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Ở NGƯỜI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68348" y="2125108"/>
            <a:ext cx="6305320" cy="6158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9529" y="2997619"/>
            <a:ext cx="6305320" cy="7344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24271" y="4149627"/>
            <a:ext cx="6305320" cy="8072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94603" y="5374363"/>
            <a:ext cx="6305320" cy="6794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9406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376" y="1080612"/>
            <a:ext cx="1167788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40.1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40.2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6" y="3415226"/>
            <a:ext cx="11551757" cy="2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031296" cy="339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05" y="330507"/>
            <a:ext cx="7315199" cy="2864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24" y="3525399"/>
            <a:ext cx="9041177" cy="3332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5" y="2599980"/>
            <a:ext cx="5882112" cy="37682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96598" y="0"/>
            <a:ext cx="8747392" cy="38559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1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- Em bé được sinh ra như thế nào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1855" y="1112703"/>
            <a:ext cx="11182120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1/3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71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6632154" y="627961"/>
            <a:ext cx="5144877" cy="4726237"/>
          </a:xfrm>
          <a:prstGeom prst="cloudCallout">
            <a:avLst>
              <a:gd name="adj1" fmla="val -84325"/>
              <a:gd name="adj2" fmla="val 669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5" y="0"/>
            <a:ext cx="6224529" cy="6363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284" y="1432193"/>
            <a:ext cx="3249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661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672" y="5697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32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1042</Words>
  <Application>Microsoft Office PowerPoint</Application>
  <PresentationFormat>Widescreen</PresentationFormat>
  <Paragraphs>104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40: SINH SẢN Ở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sfsf</cp:lastModifiedBy>
  <cp:revision>1</cp:revision>
  <dcterms:created xsi:type="dcterms:W3CDTF">2023-06-11T14:55:26Z</dcterms:created>
  <dcterms:modified xsi:type="dcterms:W3CDTF">2024-04-21T09:01:42Z</dcterms:modified>
</cp:coreProperties>
</file>